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485" r:id="rId3"/>
    <p:sldId id="257" r:id="rId4"/>
    <p:sldId id="517" r:id="rId5"/>
    <p:sldId id="518" r:id="rId6"/>
    <p:sldId id="519" r:id="rId7"/>
    <p:sldId id="663" r:id="rId8"/>
    <p:sldId id="642" r:id="rId9"/>
    <p:sldId id="761" r:id="rId10"/>
    <p:sldId id="646" r:id="rId11"/>
    <p:sldId id="647" r:id="rId12"/>
    <p:sldId id="664" r:id="rId13"/>
    <p:sldId id="1379" r:id="rId14"/>
    <p:sldId id="1380" r:id="rId15"/>
    <p:sldId id="1381" r:id="rId16"/>
    <p:sldId id="1383" r:id="rId17"/>
    <p:sldId id="1382" r:id="rId18"/>
    <p:sldId id="1384" r:id="rId19"/>
    <p:sldId id="1425" r:id="rId20"/>
    <p:sldId id="1426" r:id="rId21"/>
    <p:sldId id="1431" r:id="rId22"/>
    <p:sldId id="643" r:id="rId23"/>
    <p:sldId id="651" r:id="rId24"/>
    <p:sldId id="652" r:id="rId25"/>
    <p:sldId id="653" r:id="rId26"/>
    <p:sldId id="1419" r:id="rId27"/>
    <p:sldId id="1420" r:id="rId28"/>
    <p:sldId id="644" r:id="rId29"/>
    <p:sldId id="1389" r:id="rId30"/>
    <p:sldId id="1390" r:id="rId3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3:02.329"/>
    </inkml:context>
    <inkml:brush xml:id="br0">
      <inkml:brushProperty name="width" value="0.025" units="cm"/>
      <inkml:brushProperty name="height" value="0.025" units="cm"/>
    </inkml:brush>
  </inkml:definitions>
  <inkml:trace contextRef="#ctx0" brushRef="#br0">7803 165 8456,'-770'-61'2478,"769"61"-2479,-1673-80 2457,167 60-700,434 16-1515,3 88 917,892-56-913,-311 89 1,375-80-203,2 5-1,2 5 1,-176 103 0,250-128-21,1 2 0,1 2 1,1 0-1,2 3 0,1 0 1,1 2-1,-36 49 0,49-55-36,0 1 0,2 0 0,0 1 0,2 0 0,1 1 0,1 1 0,2-1 0,1 1 0,1 1 0,1 0 0,-1 37 0,6-38 2,0-1-1,2 1 0,1-1 1,1 0-1,2 0 0,0-1 1,2 1-1,1-1 0,2-1 1,0 0-1,1 0 0,2-1 0,1-1 1,0 0-1,30 32 0,-8-14-12,3-2 0,2-2-1,1-2 1,1-1-1,2-3 1,89 48-1,-29-29-30,1-4 0,141 41-1,-75-40 49,1-8 0,3-7 0,211 11 0,546-17-19,-501-23 22,409 26 41,165 2 50,1-59-37,-213-53-1325,1000-231 0,-1170 153 1696,-516 124-288,-3-5 1,-1-5 0,162-93 0,-236 119-32,-1-2 0,-1-1 0,-1-2 0,0 0 0,-2-2 0,29-35 0,-45 47-75,-1-1 1,0 1-1,0-2 1,-2 1 0,1-1-1,-2-1 1,0 1-1,-1-1 1,-1 0-1,0 0 1,-1 0-1,-1-1 1,-1 1-1,0-1 1,-2-29-1,-3 21 14,-1 0 1,-1 1-1,-1-1 0,-1 1 0,-1 0 0,-1 1 0,-2 0 0,0 1 0,-30-41 0,11 22 215,-3 1 0,-1 2 0,-77-65-1,47 54-72,-2 4-1,-1 2 1,-3 3-1,-1 3 1,-2 4-1,-151-46 0,48 32-124,-361-47-1,256 68-240,-354 11 1,26 50-3641,351-11-41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0:42.903"/>
    </inkml:context>
    <inkml:brush xml:id="br0">
      <inkml:brushProperty name="width" value="0.025" units="cm"/>
      <inkml:brushProperty name="height" value="0.025" units="cm"/>
    </inkml:brush>
  </inkml:definitions>
  <inkml:trace contextRef="#ctx0" brushRef="#br0">434 7 2210,'-125'5'3731,"63"-4"-556,0 3-1,-100 19 1,141-16-2129,21-6-1035,0-1-1,-1 0 1,1 0 0,0 0 0,0 0 0,0 0 0,0 0 0,0 1 0,0-1 0,0 0-1,0 0 1,0 0 0,0 0 0,0 1 0,0-1 0,0 0 0,0 0 0,0 0 0,0 0-1,0 0 1,0 1 0,0-1 0,0 0 0,0 0 0,0 0 0,0 0 0,0 1 0,0-1-1,0 0 1,0 0 0,0 0 0,0 0 0,1 0 0,-1 0 0,0 1 0,0-1 0,0 0-1,0 0 1,0 0 0,0 0 0,0 0 0,1 0 0,-1 0 0,0 0 0,0 0 0,0 0-1,0 1 1,1-1 0,-1 0 0,0 0 0,0 0 0,0 0 0,0 0 0,1 0 0,39 5 458,2693-27 4138,-2511 12-3806,-370 6 416,101 4-1595,-60 0-2097,37-8-2242,7-7-4646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9.938"/>
    </inkml:context>
    <inkml:brush xml:id="br0">
      <inkml:brushProperty name="width" value="0.025" units="cm"/>
      <inkml:brushProperty name="height" value="0.025" units="cm"/>
    </inkml:brush>
  </inkml:definitions>
  <inkml:trace contextRef="#ctx0" brushRef="#br0">45 248 8456,'0'0'12892,"-7"11"-11520,-21 32-32,18-16-278,10-27-1068,0 1-1,0-1 1,0 0-1,0 1 1,0-1-1,0 0 0,0 0 1,1 1-1,-1-1 1,0 0-1,0 0 1,0 1-1,0-1 1,0 0-1,1 0 1,-1 1-1,0-1 0,0 0 1,0 0-1,1 0 1,-1 0-1,0 1 1,0-1-1,1 0 1,-1 0-1,0 0 1,0 0-1,1 0 1,-1 0-1,0 0 0,1 0 1,-1 1-1,0-1 1,0 0-1,1 0 1,-1 0-1,0 0 1,1-1-1,-1 1 1,0 0-1,1 0 0,1 0-226,0-1-1,1 0 1,-1 0-1,0 0 1,0 0-1,0 0 1,0-1-1,0 1 0,0-1 1,0 1-1,0-1 1,0 1-1,1-3 1,1-2-223,0 1 1,0 0-1,-1-1 1,1 0-1,-1 0 0,-1 0 1,1 0-1,-1 0 1,0 0-1,-1-1 1,2-9-1,-18 77 8015,15-60-7505,0 4 392,0-1 0,0 1 0,0 0 0,0 0 0,1-1 0,2 9 0,-2-12-405,-1 0 0,1 0 0,-1 0 0,1-1-1,-1 1 1,1 0 0,0 0 0,-1-1 0,1 1-1,0 0 1,0-1 0,-1 1 0,1-1 0,0 1-1,0-1 1,0 1 0,0-1 0,0 0 0,0 0 0,-1 1-1,1-1 1,0 0 0,0 0 0,0 0 0,0 0-1,0 0 1,0 0 0,0 0 0,0 0 0,0 0-1,0 0 1,0-1 0,0 1 0,0 0 0,0-1 0,0 1-1,-1-1 1,1 1 0,0-1 0,0 1 0,1-2-1,3-1 6,0-1-1,0 1 1,-1-1-1,1 0 1,-1-1 0,0 1-1,0-1 1,0 0-1,0 0 1,-1 0-1,4-8 1,28-64-139,-30 61-43,-1 1-1,0-1 1,3-22-1,-6 33-37,-1-1-1,1 0 1,-1 1 0,0-1-1,-1 0 1,1 0-1,-1 1 1,0-1 0,0 0-1,-1 1 1,0-1-1,-4-9 1,6 15 158,-1-1 0,1 0 0,0 0 1,-1 0-1,1 0 0,0 1 0,-1-1 0,1 0 1,-1 0-1,1 1 0,-1-1 0,0 0 0,1 1 1,-1-1-1,0 1 0,1-1 0,-1 1 0,0-1 1,0 1-1,0-1 0,1 1 0,-1 0 0,0 0 1,0-1-1,0 1 0,0 0 0,1 0 0,-1 0 1,0 0-1,0 0 0,0 0 0,0 0 0,0 0 1,0 0-1,0 0 0,1 0 0,-1 1 0,0-1 1,0 0-1,0 1 0,0-1 0,1 0 0,-1 1 1,0-1-1,0 1 0,0 0 0,-1 2 52,0-1-1,1 0 0,-1 1 1,0 0-1,1-1 0,0 1 1,0 0-1,0 0 0,0-1 1,0 1-1,0 0 1,0 5-1,0 5 393,0 0-1,1 1 1,1-1 0,0 0 0,4 22 0,-5-33-391,1 1 0,0 0 0,-1-1 1,1 1-1,0-1 0,1 1 0,-1-1 1,0 1-1,1-1 0,-1 0 0,1 0 1,0 1-1,-1-1 0,1 0 0,0-1 1,0 1-1,1 0 0,-1-1 0,0 1 1,0-1-1,1 1 0,-1-1 0,1 0 1,-1 0-1,1 0 0,0-1 0,-1 1 0,1-1 1,0 1-1,-1-1 0,1 0 0,0 0 1,0 0-1,3-1 0,0 0-16,0-1 0,0 0 0,0-1 0,0 1 0,-1-1-1,1 0 1,-1-1 0,0 1 0,0-1 0,0 0 0,-1 0 0,1-1 0,-1 1-1,5-7 1,2-3-56,-1 0-1,0-1 1,15-30-1,-22 40-19,-1 0 0,0-1 0,0 1-1,0-1 1,-1 1 0,0-1 0,0 0 0,0 0 0,-1 1-1,0-1 1,-1-11 0,1 17 54,0 0 0,0-1 0,-1 1 0,1 0 0,0 0 0,0 0 0,0 0 0,-1 0-1,1-1 1,0 1 0,0 0 0,-1 0 0,1 0 0,0 0 0,0 0 0,0 0 0,-1 0 0,1 0 0,0 0 0,0 0 0,-1 0 0,1 0 0,0 0 0,0 0-1,-1 0 1,1 0 0,0 0 0,0 1 0,-1-1 0,1 0 0,0 0 0,0 0 0,0 0 0,-1 0 0,1 0 0,0 1 0,0-1 0,0 0 0,0 0-1,-1 0 1,1 1 0,0-1 0,0 0 0,0 0 0,0 0 0,0 1 0,0-1 0,0 0 0,0 0 0,0 1 0,-1-1 0,1 0 0,0 0 0,0 0 0,0 1-1,0-1 1,0 0 0,0 0 0,1 1 0,-1-1 0,-8 17 183,8-7-127,-1 1-1,2-1 0,-1 1 0,1-1 1,1 0-1,0 1 0,0-1 0,1 0 0,0 0 1,1 0-1,0-1 0,1 1 0,0-1 0,0 0 1,1 0-1,0-1 0,1 1 0,0-1 0,0-1 1,1 1-1,-1-2 0,2 1 0,-1-1 0,1 0 1,15 8-1,-20-12-87,-1-1 1,1 0-1,0 0 1,-1 0-1,1 0 0,0-1 1,-1 1-1,1-1 1,0 0-1,6-1 1,-10 1 14,1 0 0,0 0 0,-1 0 0,1 0 0,-1 0-1,1-1 1,0 1 0,-1 0 0,1 0 0,-1 0 0,1-1 0,-1 1 0,1 0 0,-1-1 0,1 1 0,-1-1 0,1 1 0,-1 0 0,1-1 0,-1 1 0,1-1 0,-1 1 0,0-1 0,1 0 0,-1 0-14,0 0 1,0 0 0,-1 0-1,1 0 1,0 0-1,-1 0 1,1 0 0,0 0-1,-1 0 1,1 0 0,-1 0-1,0 0 1,1 0-1,-1 0 1,0 1 0,1-1-1,-1 0 1,0 0 0,0 1-1,-1-2 1,-12-9-299,-1 1 0,-1 0 0,0 1 0,-29-12 1,30 16 432,1-2 0,1 1 1,-1-2-1,1 0 1,1 0-1,-1-1 0,-14-15 1,27 24-91,-1 0 1,1-1 0,0 1-1,-1 0 1,1-1 0,0 1-1,-1 0 1,1-1-1,0 1 1,-1-1 0,1 1-1,0 0 1,0-1 0,-1 1-1,1-1 1,0 1 0,0-1-1,0 1 1,0-1 0,0 1-1,0-1 1,0 1 0,0-1-1,0 1 1,0-1-1,0 1 1,0-1 0,0 1-1,0-1 1,0 1 0,0-1-1,0 1 1,1 0 0,-1-1-1,0 1 1,0-1 0,1 1-1,-1-1 1,0 1-1,1 0 1,-1-1 0,0 1-1,1 0 1,-1-1 0,0 1-1,1 0 1,-1 0 0,1-1-1,-1 1 1,1 0 0,-1 0-1,1 0 1,0-1 0,32-5 0,-24 4 41,29-4-77,68-13-324,-35-1-2804,-5-6-3166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8.891"/>
    </inkml:context>
    <inkml:brush xml:id="br0">
      <inkml:brushProperty name="width" value="0.025" units="cm"/>
      <inkml:brushProperty name="height" value="0.025" units="cm"/>
    </inkml:brush>
  </inkml:definitions>
  <inkml:trace contextRef="#ctx0" brushRef="#br0">71 72 6919,'0'0'8787,"0"-9"-5622,0-29-335,1 37-2714,-1 0 0,0 1 0,0-1 1,1 0-1,-1 0 0,0 1 1,0-1-1,0 0 0,0 0 1,0 1-1,0-1 0,0 0 1,-1 0-1,1 1 0,0-1 1,0 0-1,0 1 0,-1-1 1,1 0-1,0 0 0,-1 1 1,1-1-1,-1 1 0,1-1 0,-1 0 1,1 1-1,-1-1 0,1 1 1,-1-1-1,1 1 0,-1-1 1,0 1-1,1 0 0,-1-1 1,0 1-1,1 0 0,-1-1 1,0 1-1,0 0 0,1 0 1,-1 0-1,0 0 0,0 0 0,1 0 1,-1 0-1,0 0 0,-1 0 1,0 1-83,1-1 1,-1 1-1,0 0 0,1 0 1,-1 0-1,0 0 1,1 0-1,-1 0 0,1 0 1,0 0-1,-1 1 1,1-1-1,0 0 1,0 1-1,-1 1 0,-4 10 260,1 1 0,1-1-1,1 1 1,0 0-1,0 0 1,1 0 0,1 15-1,4 105 688,-2-107-1129,11 64-640,-7-64 510,3 55-1,-16-247 2361,7 140-2167,0 19 69,0 0 0,0-1 0,1 1 0,0 0-1,0 0 1,1 0 0,0-1 0,0 1 0,0 0 0,0 0 0,5-10 0,-4 15-3,0 0 0,1-1 0,-1 1 0,0 0 0,1 0 0,-1 1 0,1-1 0,-1 0 0,1 1 0,-1 0-1,1-1 1,-1 1 0,1 0 0,0 0 0,-1 1 0,1-1 0,-1 0 0,1 1 0,3 1 0,-3-1-22,1-1-1,-1 1 1,0-1 0,0 1-1,0-1 1,1 0 0,-1 0-1,0-1 1,0 1 0,1-1 0,-1 1-1,6-3 1,17-32 147,-14 17 406,-15 44 44,0-13-436,0-2-68,0 0 0,0 0 0,2 1 0,-1-1 0,1 0 0,1 1 0,0-1 0,4 23 0,-4-33-110,0 0 1,0-1-1,0 1 1,1-1-1,-1 1 1,0-1-1,0 1 1,1-1-1,-1 1 1,0-1-1,1 1 1,-1-1-1,1 1 1,-1-1-1,0 1 1,1-1-1,-1 0 1,1 1 0,-1-1-1,1 0 1,0 0-1,-1 1 1,1-1-1,-1 0 1,1 0-1,-1 0 1,1 1-1,0-1 1,-1 0-1,1 0 1,-1 0-1,1 0 1,0 0-1,-1 0 1,1-1-1,-1 1 1,1 0-1,0 0 1,-1 0 0,1 0-1,-1-1 1,1 1-1,-1 0 1,1-1-1,0 0 1,21-19-6668,-13-1 271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9.497"/>
    </inkml:context>
    <inkml:brush xml:id="br0">
      <inkml:brushProperty name="width" value="0.025" units="cm"/>
      <inkml:brushProperty name="height" value="0.025" units="cm"/>
    </inkml:brush>
  </inkml:definitions>
  <inkml:trace contextRef="#ctx0" brushRef="#br0">77 0 4740,'0'0'20153,"-5"10"-18626,-10 33-734,1 0 0,2 1 1,3 1-1,1 0 1,2 0-1,2 0 1,2 50-1,2-94-837,0-1 0,0 1 0,0-1 0,-1 1 0,1-1 0,0 1-1,0-1 1,0 1 0,0-1 0,0 1 0,0-1 0,0 1 0,0-1 0,0 1 0,0-1 0,0 1 0,1-1 0,-1 1-1,0-1 1,0 0 0,0 1 0,1-1 0,-1 1 0,0-1 0,0 1 0,1-1 0,-1 0 0,0 1 0,1-1 0,-1 1-1,1-1 1,-1 0 0,0 0 0,1 1 0,-1-1 0,1 0 0,-1 0 0,1 1 0,-1-1 0,1 0 0,-1 0 0,1 0 0,-1 0-1,1 0 1,-1 0 0,1 0 0,-1 0 0,1 0 0,-1 0 0,1 0 0,-1 0 0,1 0 0,-1 0 0,1 0 0,-1-1-1,1 1 1,-1 0 0,1 0 0,-1-1 0,0 1 0,1 0 0,-1 0 0,1-1 0,-1 1 0,0-1 0,1 1 0,-1 0 0,0-1-1,1 0 1,25-28-5283,-14 7 202,0-2-1516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9.839"/>
    </inkml:context>
    <inkml:brush xml:id="br0">
      <inkml:brushProperty name="width" value="0.025" units="cm"/>
      <inkml:brushProperty name="height" value="0.025" units="cm"/>
    </inkml:brush>
  </inkml:definitions>
  <inkml:trace contextRef="#ctx0" brushRef="#br0">39 0 11563,'0'0'14099,"-3"9"-12514,-7 39-163,-8 41 286,12-63-1375,4-23-389,3-10-185,-1-13-1120,0 12-4213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0.305"/>
    </inkml:context>
    <inkml:brush xml:id="br0">
      <inkml:brushProperty name="width" value="0.025" units="cm"/>
      <inkml:brushProperty name="height" value="0.025" units="cm"/>
    </inkml:brush>
  </inkml:definitions>
  <inkml:trace contextRef="#ctx0" brushRef="#br0">17 49 5349,'0'0'12129,"2"-8"-9572,1-7-100,3-11 4104,-13 49-2847,1 0-3714,1 0 0,1 0 0,1 0 0,1 27 0,2-49-21,0-1 0,0 1 0,1-1 0,-1 0-1,0 1 1,1-1 0,-1 0 0,0 1 0,1-1 0,-1 0 0,1 0 0,-1 1 0,1-1-1,-1 0 1,0 0 0,1 0 0,-1 1 0,1-1 0,-1 0 0,1 0 0,-1 0 0,1 0-1,-1 0 1,1 0 0,-1 0 0,1 0 0,-1 0 0,1 0 0,-1 0 0,1-1 0,-1 1-1,1 0 1,16-4-2645,-10-5-2235,-1 0-1825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0.666"/>
    </inkml:context>
    <inkml:brush xml:id="br0">
      <inkml:brushProperty name="width" value="0.025" units="cm"/>
      <inkml:brushProperty name="height" value="0.025" units="cm"/>
    </inkml:brush>
  </inkml:definitions>
  <inkml:trace contextRef="#ctx0" brushRef="#br0">58 1 17424,'0'0'11660,"-2"9"-10593,-17 85-201,6-34 9,-10 119 0,23-179-875,0 1 0,0-1 0,0 0 0,0 1 0,-1-1 0,1 1 0,0-1 0,0 1 0,0-1 0,0 0 0,0 1 0,0-1 0,0 1 0,0-1 0,0 0 0,1 1 0,-1-1 0,0 1 0,0-1 0,0 0 0,0 1 0,1-1 0,-1 1 0,0-1 0,0 0 0,1 1 0,-1-1 0,0 0 0,0 0 0,1 1 0,-1-1 0,0 0 0,1 0 0,-1 1 0,0-1 0,1 0 0,-1 0 0,1 0 0,-1 1 0,0-1 0,1 0 0,-1 0 0,1 0 0,-1 0 0,1 0 0,-1 0 0,0 0 0,1 0 0,-1 0 0,1 0 0,-1 0 0,0 0 0,1-1 0,-1 1 0,1 0 0,-1 0 0,0 0 0,1 0 0,-1-1 0,0 1 0,1 0 0,16-13 0,-17 13 0,16-17 0,0-1 0,-2-1 0,0-1 0,-1 0 0,11-22 0,-3-2 0,24-67 0,-40 98-2482,-4 13 2342,-1 1 0,0-1 1,0 0-1,0 0 0,0 0 1,0 0-1,0 0 0,0 0 1,0 0-1,1 0 0,-1 0 1,0 0-1,0 0 0,0 0 1,0 1-1,0-1 0,1 0 1,-1 0-1,0 0 0,0 0 1,0 0-1,0 0 0,0 0 1,0 0-1,1 0 0,-1 0 1,0-1-1,0 1 0,0 0 1,0 0-1,0 0 0,0 0 1,1 0-1,-1 0 0,0 0 1,0 0-1,0 0 0,0 0 1,0 0-1,0 0 0,0-1 1,1 1-1,-1 12-7868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1.022"/>
    </inkml:context>
    <inkml:brush xml:id="br0">
      <inkml:brushProperty name="width" value="0.025" units="cm"/>
      <inkml:brushProperty name="height" value="0.025" units="cm"/>
    </inkml:brush>
  </inkml:definitions>
  <inkml:trace contextRef="#ctx0" brushRef="#br0">1 260 18065,'0'0'14702,"65"21"-14702,-42-40-1409,-2-1-1826,0-4-1986,-5-1-257,-3-5-1088,-4-2-3619</inkml:trace>
  <inkml:trace contextRef="#ctx0" brushRef="#br0" timeOffset="1">198 1 10154,'0'0'16912,"0"12"-15386,-3 54-154,-1 58 626,4-110-2578,1 0 0,1-1 1,0 1-1,0-1 0,2 1 1,7 21-1,-8-30 651,0 0-4829,-1-13-5684,-2-11 3593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1.364"/>
    </inkml:context>
    <inkml:brush xml:id="br0">
      <inkml:brushProperty name="width" value="0.025" units="cm"/>
      <inkml:brushProperty name="height" value="0.025" units="cm"/>
    </inkml:brush>
  </inkml:definitions>
  <inkml:trace contextRef="#ctx0" brushRef="#br0">44 104 8456,'0'0'4805,"-28"-50"-161,17 31-704,7 5-609,4 5-448,0 2-898,7 2-703,6 5-578,7 0-415,1 0-193,1 0-96,-2 2-128,0 6-1026,-4-4-1760,-4 1-3749,0-1-7654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3.127"/>
    </inkml:context>
    <inkml:brush xml:id="br0">
      <inkml:brushProperty name="width" value="0.025" units="cm"/>
      <inkml:brushProperty name="height" value="0.025" units="cm"/>
    </inkml:brush>
  </inkml:definitions>
  <inkml:trace contextRef="#ctx0" brushRef="#br0">11 1 10826,'0'0'12257,"0"10"-10084,-11 179 2151,11-189-4316,0 1 0,0-1 0,0 1 0,0 0 1,0-1-1,0 1 0,0-1 0,1 1 0,-1-1 0,0 1 0,0-1 0,0 1 0,1-1 0,-1 1 1,0 0-1,0-1 0,1 0 0,-1 1 0,0-1 0,1 1 0,-1-1 0,1 1 0,-1-1 0,1 0 1,-1 1-1,1-1 0,-1 0 0,1 0 0,-1 1 0,1-1 0,0 0 0,22-2 197,19-19 9,1-20-150,-36 33-51,-1 1 0,1 0-1,1 1 1,-1-1 0,1 1-1,0 1 1,12-7-1,-19 12 11,0 0-1,-1 0 1,1 0-1,-1 0 0,1 1 1,-1-1-1,1 0 1,-1 0-1,1 1 0,-1-1 1,1 0-1,-1 0 1,1 1-1,-1-1 0,0 1 1,1-1-1,-1 0 1,0 1-1,1-1 0,-1 1 1,0-1-1,1 1 1,-1-1-1,0 1 0,0-1 1,1 1-1,-1-1 0,0 1 1,0-1-1,0 1 1,0 0-1,0-1 0,0 1 1,0-1-1,0 1 1,0-1-1,0 1 0,0-1 1,-1 2-1,1 34 557,0-28-404,0-3-136,0 0 0,0 0-1,0-1 1,1 1 0,0 0 0,-1-1 0,2 1 0,-1 0-1,1-1 1,2 6 0,-3-9-30,-1 0 0,1 0 0,0 0 0,-1-1 0,1 1 0,0 0 0,0-1 0,-1 1 0,1 0 0,0-1 0,0 1 0,0-1 0,0 0 0,0 1 0,0-1 0,0 0 0,0 1 0,0-1 0,0 0 0,1 0 0,1 0-3,0 0 1,-1-1-1,1 1 1,0-1-1,-1 0 1,1 0-1,-1 0 1,1 0-1,-1 0 1,1 0-1,2-3 1,30-25-977,-31 24 731,0 0 0,1 1 0,-1 0 0,1 0-1,0 1 1,0-1 0,0 1 0,0 0-1,0 0 1,1 0 0,0 1 0,-1 0-1,11-2 1,-15 4 17,-1 1-1,0-1 1,1 0-1,-1 1 1,0-1-1,1 1 1,-1-1-1,0 1 1,1-1-1,-1 0 1,0 1-1,0-1 1,0 1-1,1 0 1,-1-1-1,0 1 1,0-1-1,0 1 1,0-1-1,0 1 1,0-1-1,0 1 1,0-1-1,0 1 1,0-1-1,0 1 1,-1 0-1,0 5-4987,-6-2-4879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3.470"/>
    </inkml:context>
    <inkml:brush xml:id="br0">
      <inkml:brushProperty name="width" value="0.025" units="cm"/>
      <inkml:brushProperty name="height" value="0.025" units="cm"/>
    </inkml:brush>
  </inkml:definitions>
  <inkml:trace contextRef="#ctx0" brushRef="#br0">0 0 19442,'0'0'5061,"40"58"-14478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3.922"/>
    </inkml:context>
    <inkml:brush xml:id="br0">
      <inkml:brushProperty name="width" value="0.025" units="cm"/>
      <inkml:brushProperty name="height" value="0.025" units="cm"/>
    </inkml:brush>
  </inkml:definitions>
  <inkml:trace contextRef="#ctx0" brushRef="#br0">102 139 13421,'0'0'6443,"-9"1"-3005,5 0-3187,-1 0 0,1 0 0,-1 0 0,1 0 0,0 1-1,0-1 1,0 1 0,0 0 0,0 1 0,0-1 0,0 1 0,0-1 0,1 1 0,0 0 0,-1 1 0,1-1-1,0 0 1,1 1 0,-1 0 0,1 0 0,-1 0 0,1 0 0,0 0 0,0 0 0,1 0 0,0 0-1,-1 1 1,1-1 0,1 1 0,-1-1 0,0 8 0,1-11-239,0 0 1,1 0-1,-1-1 0,0 1 0,0 0 1,0 0-1,1 0 0,-1-1 1,0 1-1,1 0 0,-1-1 0,0 1 1,1 0-1,-1-1 0,1 1 1,0 0-1,-1-1 0,1 1 0,-1-1 1,1 1-1,0-1 0,-1 1 1,1-1-1,0 1 0,0-1 0,-1 0 1,1 0-1,1 1 0,30-1 186,-25-1-173,1-1-1,-1 0 1,0-1-1,0 0 1,0 0-1,7-4 1,-2-2-28,-1 0 1,0-1-1,-1 0 0,0-1 1,-1 0-1,0-1 0,0 1 1,-1-2-1,-1 1 0,0-1 1,-1 0-1,-1-1 0,0 0 1,0 1-1,-1-1 0,-1-1 1,2-22-1,-16 73-187,3-16 204,-13 71-8,19-83-6,1-1 0,0 1-1,1 0 1,0 0 0,0 0 0,1 0 0,0 0 0,0 0 0,4 12 0,-3-18-6,-1 0-1,0 1 0,1-1 1,0 0-1,-1 0 1,1 0-1,0 0 1,0 0-1,0 0 0,0-1 1,0 1-1,1 0 1,-1-1-1,1 0 1,-1 0-1,0 0 1,1 0-1,0 0 0,-1 0 1,1 0-1,0-1 1,-1 0-1,1 1 1,0-1-1,-1 0 0,1 0 1,0 0-1,0-1 1,-1 1-1,1-1 1,0 1-1,2-2 1,1 0-49,0 1 1,-1-1 0,1 0 0,-1 0-1,0-1 1,1 1 0,-1-1 0,0-1-1,-1 1 1,1-1 0,-1 1 0,1-1-1,-1 0 1,4-6 0,14-39-171,-21 46 231,0 0 1,0 0-1,-1-1 1,1 1-1,-1 0 1,1 0-1,-1-1 1,0 1 0,0 0-1,-1-1 1,1 1-1,-1 0 1,-1-7-1,2 10 2,-1-1 0,1 1 0,-1-1 0,1 1 0,-1-1 0,1 1 0,-1-1 0,1 1-1,-1-1 1,0 1 0,1 0 0,-1-1 0,0 1 0,1 0 0,-1-1 0,0 1 0,1 0-1,-1 0 1,0 0 0,1 0 0,-1 0 0,0 0 0,0 0 0,1 0 0,-1 0 0,0 0-1,1 0 1,-1 0 0,0 0 0,1 1 0,-1-1 0,0 0 0,1 0 0,-1 1 0,0-1-1,1 1 1,-1-1 0,1 0 0,-1 1 0,1-1 0,-1 1 0,0 0 0,-22 23 213,19-17-111,0 1 0,1 0 0,0 0 0,-5 16 0,8-23-101,-1 0 0,1 1 0,-1-1 1,1 0-1,0 0 0,0 1 0,-1-1 0,1 0 0,0 0 0,0 1 0,0-1 0,0 0 0,0 1 0,1-1 0,-1 0 0,0 0 0,0 1 0,1-1 0,-1 0 1,1 0-1,-1 0 0,1 1 0,0-1 0,-1 0 0,1 0 0,0 0 0,0 0 0,0 0 0,0 0 0,0-1 0,0 1 0,0 0 0,0 0 0,0-1 0,0 1 0,0 0 1,0-1-1,1 1 0,1 0 0,5-1-219,-1 0 1,1 0 0,-1 0-1,1-1 1,-1 0-1,1-1 1,-1 1-1,0-1 1,1-1 0,-1 0-1,0 0 1,-1 0-1,1 0 1,-1-1 0,1-1-1,-1 1 1,0-1-1,0 0 1,-1 0 0,0 0-1,9-11 1,-14 14 273,1 1 1,0 0-1,0-1 0,-1 1 1,1 0-1,0-1 1,-1 1-1,1-1 1,-1 1-1,0-1 0,0 1 1,1-1-1,-1 1 1,0-1-1,0 1 1,0-1-1,-1 1 0,1-1 1,0 1-1,-1-1 1,1 1-1,-1-1 1,1 1-1,-1-1 0,1 1 1,-1 0-1,0-1 1,0 1-1,0 0 1,0 0-1,0 0 0,0-1 1,0 1-1,0 0 1,0 0-1,0 0 1,-1 1-1,1-1 0,-2-1 1,-6-3 465,-1 0 0,1 0-1,-1 1 1,-13-5 0,49 16-2640,1-1-1,51 5 1,-30-10-5012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37.316"/>
    </inkml:context>
    <inkml:brush xml:id="br0">
      <inkml:brushProperty name="width" value="0.025" units="cm"/>
      <inkml:brushProperty name="height" value="0.025" units="cm"/>
    </inkml:brush>
  </inkml:definitions>
  <inkml:trace contextRef="#ctx0" brushRef="#br0">45 174 10890,'0'0'4533,"-9"1"-2483,-20 1-185,23-1 107,26-2-1058,38-5 708,-1-3 0,92-27 1,-42 9-730,44-5-470,183-15 0,-123 37-5471,-162 9-119,-11-7-2846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4.576"/>
    </inkml:context>
    <inkml:brush xml:id="br0">
      <inkml:brushProperty name="width" value="0.025" units="cm"/>
      <inkml:brushProperty name="height" value="0.025" units="cm"/>
    </inkml:brush>
  </inkml:definitions>
  <inkml:trace contextRef="#ctx0" brushRef="#br0">255 43 17424,'-9'-1'2985,"2"-1"-2599,-1 0 0,1 0 0,0 1 1,-1 1-1,1-1 0,0 1 0,-1 0 1,1 1-1,0 0 0,-1 0 0,1 0 0,0 1 1,0 0-1,0 1 0,0-1 0,0 1 1,0 1-1,1-1 0,-9 7 0,6-1-143,0 0 0,1 0 1,0 1-1,0 0 0,1 0 0,0 1 0,1 0 0,0 0 0,1 0 0,0 1 0,1 0 0,0 0 0,1 0 0,-3 20 0,6-30-227,0 0-1,0 0 0,0 0 0,1 0 1,-1 0-1,0 0 0,1 0 0,-1 0 1,1 0-1,0 0 0,0 0 0,0 0 1,0 0-1,0 0 0,0-1 0,0 1 1,0 0-1,1-1 0,-1 1 0,1-1 1,-1 0-1,1 1 0,-1-1 0,1 0 1,0 0-1,0 0 0,0 0 0,-1 0 1,1-1-1,0 1 0,0 0 0,0-1 1,0 1-1,0-1 0,0 0 0,0 0 1,0 0-1,1 0 0,1 0 0,5 0 27,-1-1 0,1 1 0,-1-1 0,0-1 0,1 0 0,-1 0 0,0 0 0,13-6 0,-12 3-42,0-1 0,0 0 0,0 0 0,0-1 0,-1 0 0,0 0 0,-1-1 0,0 0 0,0 0 0,0-1 0,-1 0 0,-1 0 0,1 0 0,-1-1 0,-1 0 0,0 0 0,0 0 0,-1 0 0,-1-1 0,1 1 0,-2-1 0,1 1 0,-2-1 0,0-18 0,0 27-24,0 1-1,1-1 1,-2 0-1,1 0 1,0 1 0,0-1-1,-1 0 1,1 1 0,0-1-1,-1 0 1,0 1-1,1-1 1,-1 0 0,0 1-1,0-1 1,0 1-1,0 0 1,0-1 0,0 1-1,-1 0 1,1-1 0,0 1-1,-1 0 1,1 0-1,0 0 1,-1 0 0,0 1-1,1-1 1,-1 0-1,1 1 1,-1-1 0,0 0-1,1 1 1,-1 0-1,0 0 1,0-1 0,1 1-1,-1 0 1,0 0 0,0 0-1,1 1 1,-1-1-1,-2 1 1,1 0-68,0-1 1,0 1-1,1 1 1,-1-1-1,0 0 0,0 1 1,1 0-1,-1-1 1,1 1-1,-1 0 0,1 0 1,0 0-1,-1 1 0,1-1 1,1 1-1,-1-1 1,0 1-1,0-1 0,1 1 1,0 0-1,-1 0 1,1 0-1,0 0 0,0 3 1,0 32-5757,2-37 5278,-1 1 0,1-1 0,-1 0 0,1 1 0,0-1 0,-1 0 0,1 1 0,0-1 0,0 0 0,0 0 0,0 0 0,0 0 0,0 0 0,1 2 0,15 6-10528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4.902"/>
    </inkml:context>
    <inkml:brush xml:id="br0">
      <inkml:brushProperty name="width" value="0.025" units="cm"/>
      <inkml:brushProperty name="height" value="0.025" units="cm"/>
    </inkml:brush>
  </inkml:definitions>
  <inkml:trace contextRef="#ctx0" brushRef="#br0">56 0 13164,'0'0'15914,"-8"2"-15247,-25 9-288,32-11-385,1 0-1,-1 0 0,0 0 0,1 0 0,-1 0 1,1 0-1,-1 1 0,1-1 0,-1 0 0,0 0 1,1 0-1,-1 1 0,1-1 0,-1 0 0,1 1 1,-1-1-1,1 1 0,0-1 0,-1 0 0,1 1 0,-1-1 1,1 1-1,0-1 0,-1 1 0,1-1 0,0 1 1,0 0-1,0-1 0,-1 1 0,1-1 0,0 1 1,0-1-1,0 1 0,0 0 0,0-1 0,0 1 1,0-1-1,0 1 0,0 0 0,0-1 0,0 1 0,0-1 1,1 1-1,-1 0 0,0-1 0,0 1 0,0-1 1,1 1-1,-1-1 0,0 1 0,1-1 0,-1 1 1,1-1-1,-1 0 0,0 1 0,1-1 0,-1 1 0,1-1 1,-1 0-1,2 1 0,26 14-1254,115 14-2102,-143-29 3414,1 0-1,-1 0 1,1 0-1,-1 0 1,1 0-1,-1 0 1,1 0-1,-1 0 1,1 0-1,-1 1 1,1-1-1,-1 0 1,1 0-1,-1 1 1,1-1-1,-1 0 1,1 1-1,-1-1 1,0 0-1,1 1 1,-1-1-1,0 0 1,1 1-1,-1-1 1,0 1-1,1-1 1,-1 1-1,0-1 1,0 1-1,0-1 1,1 1-1,-1-1 1,0 1-1,-11 15 1713,-24 7 160,23-17-1543,-51 22 802,59-26-1218,0 0 0,0-1 0,-1 0 0,1 0 0,0-1 0,0 1 0,-1-1 0,1 0 0,0 0 0,-1 0 0,1 0 0,-8-3 0,11 3-73,0-1 1,1 1-1,-1-1 1,1 1-1,-1-1 1,1 0-1,-1 1 1,1-1-1,-1 0 1,1 1-1,0-1 1,-1 0-1,1 0 1,0 1-1,-1-1 1,1 0 0,0 0-1,0 0 1,0 0-1,0 1 1,0-1-1,0 0 1,0 0-1,0 0 1,0 1-1,1-1 1,-1-1-1,8-24-3131,33-36-6246,-15 25 1612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5.260"/>
    </inkml:context>
    <inkml:brush xml:id="br0">
      <inkml:brushProperty name="width" value="0.025" units="cm"/>
      <inkml:brushProperty name="height" value="0.025" units="cm"/>
    </inkml:brush>
  </inkml:definitions>
  <inkml:trace contextRef="#ctx0" brushRef="#br0">74 0 10410,'0'0'8584,"0"9"-6166,-3 71 1441,1-26-1910,4 58 1,0-96-1931,0-1 1,0 0-1,1 1 1,1-1-1,1-1 1,0 1-1,1-1 1,12 22-1,-7-22-2831,-13-25-1979,-7-13 284,4 13 4446,-15-17-263,-30-32 0,17 23 3470,32 36-3054,0 1 0,1-1 0,-1 1 0,0-1 1,1 1-1,-1-1 0,1 1 0,-1-1 0,1 0 0,-1 1 0,1-1 0,-1 0 1,1 1-1,0-1 0,-1 0 0,1 0 0,0 1 0,0-1 0,0 0 0,-1 0 1,1 0-1,0 1 0,0-1 0,0 0 0,0 0 0,0 0 0,0 1 0,1-1 1,-1 0-1,0 0 0,0 1 0,0-1 0,1 0 0,-1 0 0,0 1 0,1-1 1,-1 0-1,1 1 0,-1-1 0,1 0 0,-1 1 0,1-1 0,-1 1 0,1-1 1,0 1-1,-1-1 0,1 1 0,0-1 0,-1 1 0,1 0 0,0-1 0,0 1 1,1-1-1,50-6 37,-36 6-637,18-5-2316,0-2-2733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5.991"/>
    </inkml:context>
    <inkml:brush xml:id="br0">
      <inkml:brushProperty name="width" value="0.025" units="cm"/>
      <inkml:brushProperty name="height" value="0.025" units="cm"/>
    </inkml:brush>
  </inkml:definitions>
  <inkml:trace contextRef="#ctx0" brushRef="#br0">52 10 7079,'0'0'21001,"-9"7"-20035,6-5-889,0 0 0,0 1-1,0-1 1,0 1 0,0 0 0,0 0-1,1 0 1,0 0 0,-1 0 0,1 0 0,0 1-1,0-1 1,1 1 0,-1-1 0,1 1-1,0 0 1,0 0 0,0 0 0,0-1-1,1 1 1,-1 0 0,1 0 0,0 0-1,0 0 1,1 0 0,-1 0 0,1 0-1,2 7 1,-2-9-50,0 0 0,0-1 0,0 1 0,0 0 0,1-1 0,-1 1 0,0-1 0,1 1 0,-1-1 1,1 0-1,0 1 0,-1-1 0,1 0 0,0 0 0,0 0 0,0-1 0,0 1 0,0 0 0,0-1 0,0 1 0,0-1 0,0 1 0,0-1 0,0 0 0,0 0 0,0 0 0,0 0 0,0 0 0,0-1 0,0 1 0,0-1 0,0 1 0,3-2 0,2 0 34,0-1 0,0 1 0,0-1 0,0-1 0,-1 1 0,1-1 0,-1 0 0,6-6 0,-6 5-59,0 0 0,-1 0 0,1-1-1,-1 0 1,-1 0 0,1 0 0,-1-1 0,0 0-1,-1 0 1,0 0 0,0 0 0,0 0-1,-1 0 1,3-16 0,-27 56-2,16-20 0,1 0 0,1 0 0,0 1 0,0-1 0,1 1 0,1 0 0,-1 15 0,3-28 0,0-1 0,0 0 0,0 1 0,0-1 0,0 1 0,0-1 0,0 1 0,0-1 0,0 1 0,0-1 0,0 1 0,1-1 0,-1 1 0,0-1 0,0 0 0,0 1 0,1-1 0,-1 1 0,0-1 0,0 0 0,1 1 0,-1-1 0,0 0 0,1 1 0,-1-1 0,0 0 0,1 1 0,-1-1 0,1 0 0,-1 0 0,0 0 0,1 1 0,-1-1 0,1 0 0,-1 0 0,1 0 0,-1 0 0,1 0 0,22-8 0,16-21 0,-12-16-2488,-24 37 1476,0-1 1,-1 1-1,0 0 1,0-1-1,-1 1 0,0-1 1,-1-8-1,0 8-6280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6.442"/>
    </inkml:context>
    <inkml:brush xml:id="br0">
      <inkml:brushProperty name="width" value="0.025" units="cm"/>
      <inkml:brushProperty name="height" value="0.025" units="cm"/>
    </inkml:brush>
  </inkml:definitions>
  <inkml:trace contextRef="#ctx0" brushRef="#br0">47 0 17873,'0'0'9097,"-5"13"-8163,-6 27-137,1 1 1,3 0-1,1 1 1,-1 63 0,7-104-787,0 0 0,-1 1 0,1-1 0,0 0 0,0 1 0,1-1 0,-1 0 0,0 0 0,0 1 0,1-1 0,-1 0 0,1 0 0,-1 1 0,1-1 0,-1 0 0,1 0 0,0 0 0,-1 0 0,1 0 0,0 0 0,0 0 0,0 0 0,0 0 0,0 0 0,0-1 0,0 1 0,0 0 1,0-1-1,0 1 0,1 0 0,-1-1 0,0 0 0,0 1 0,1-1 0,-1 0 0,0 1 0,0-1 0,1 0 0,-1 0 0,0 0 0,1 0 0,-1 0 0,0-1 0,0 1 0,1 0 0,-1-1 0,0 1 0,0 0 0,1-1 0,-1 0 0,1 0 0,7-2 32,-1-1 1,0 0-1,0 0 0,-1-1 0,1 1 0,8-9 0,-1 0-41,-2-1 1,1-1-1,-2 0 1,15-23-1,-21 30-7,-1 0-1,-1-1 1,0 0-1,0 0 1,0 0-1,-1 0 1,-1-1-1,0 1 1,0-1-1,1-15 1,-3 24-67,0 1 0,0 0 0,0-1-1,0 1 1,0 0 0,0 0 0,0-1 0,0 1 0,0 0 0,0-1-1,0 1 1,0 0 0,0-1 0,0 1 0,0 0 0,0 0 0,-1-1-1,1 1 1,0 0 0,0 0 0,0-1 0,0 1 0,-1 0 0,1 0 0,0 0-1,0-1 1,0 1 0,-1 0 0,1 0 0,0 0 0,0 0 0,-1-1-1,1 1 1,0 0 0,0 0 0,-1 0 0,0 0 0,-11 5-3375,-9 15-4896,5 4-3503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6.773"/>
    </inkml:context>
    <inkml:brush xml:id="br0">
      <inkml:brushProperty name="width" value="0.025" units="cm"/>
      <inkml:brushProperty name="height" value="0.025" units="cm"/>
    </inkml:brush>
  </inkml:definitions>
  <inkml:trace contextRef="#ctx0" brushRef="#br0">1 131 11018,'0'0'10586,"9"-6"-7318,0 0-2537,-2 0-368,1 0 0,0 1 0,1 0 0,-1 0 0,1 1 0,0 0 0,0 1 0,0 0 0,0 0 0,18-2 0,-26 5-363,0 0 0,-1-1 0,1 2 0,0-1 0,0 0 0,-1 0 0,1 0 0,0 0-1,-1 0 1,1 1 0,0-1 0,-1 0 0,1 0 0,0 1 0,-1-1 0,1 1 0,0-1 0,-1 0 0,1 1 0,-1-1 0,1 1 0,-1 0 0,1-1 0,-1 1 0,0-1 0,1 1-1,-1 0 1,0-1 0,1 1 0,-1 1 0,2 24 0,-3-24 1,1 0 0,0 0 0,0 0-1,0 0 1,0 0 0,0 0 0,0 0 0,0 0 0,1 0 0,-1 0 0,1-1 0,-1 1 0,2 3 0,-1-5 13,0 0 0,-1 1 0,1-1 0,0 0 1,0 0-1,-1 0 0,1 1 0,0-1 0,0 0 0,-1 0 1,1 0-1,0 0 0,-1 0 0,1-1 0,0 1 0,0 0 1,-1 0-1,1 0 0,0-1 0,-1 1 0,1 0 0,0-1 1,-1 1-1,1 0 0,0-1 0,-1 1 0,1-1 0,-1 1 1,1-1-1,-1 1 0,1-1 0,-1 0 0,1 1 0,-1-1 1,0 1-1,1-1 0,-1 0 0,0 1 0,1-2 0,15-27 242,-12 20-93,-1-1-1,-1 1 1,1-1 0,-2 0 0,1 0 0,-1 0 0,-1-20-1,-2 35-661,-1 13-4519,3-18 4684,1 1 0,-1 0 0,0 0 0,1-1 0,-1 1-1,1 0 1,-1 0 0,1-1 0,-1 1 0,1 0 0,-1-1 0,1 1 0,0-1-1,-1 1 1,1-1 0,0 1 0,-1-1 0,1 0 0,0 1 0,0-1 0,-1 0-1,1 1 1,0-1 0,0 0 0,0 0 0,-1 0 0,3 0 0,11 2-4898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7.506"/>
    </inkml:context>
    <inkml:brush xml:id="br0">
      <inkml:brushProperty name="width" value="0.025" units="cm"/>
      <inkml:brushProperty name="height" value="0.025" units="cm"/>
    </inkml:brush>
  </inkml:definitions>
  <inkml:trace contextRef="#ctx0" brushRef="#br0">119 30 5509,'0'0'24898,"-9"-7"-24038,5 3-794,2 2-24,-1 0 0,1 0-1,0 0 1,-1 1 0,0-1-1,1 1 1,-1-1 0,0 1-1,0 0 1,-3-1 0,4 2-25,0 0 1,1 0 0,-1 0 0,0 1-1,1-1 1,-1 1 0,0-1 0,1 1-1,-1-1 1,1 1 0,-1 0-1,1 0 1,-1 0 0,1 0 0,-1 0-1,1 0 1,0 0 0,0 1 0,0-1-1,-1 0 1,1 1 0,0-1 0,1 0-1,-1 1 1,0-1 0,-1 3 0,-3 5 20,0 0 0,1-1 0,0 1 0,0 0 0,1 1 1,1-1-1,-1 1 0,1-1 0,1 1 0,0 0 1,0 0-1,1 14 0,0-23-38,1 0 0,-1 0 0,1 1 0,-1-1 0,1 0 0,-1 0 0,1 0 0,0 0 0,-1 0 0,1 0 0,0 0 0,0 0 0,0 0 0,0 0 0,0 0 0,0 0 0,0 0 0,0-1 0,0 1 0,0-1 0,0 1 0,0-1 0,1 1 0,-1-1 0,0 1 0,0-1 0,1 0 0,-1 0 0,0 0 0,1 0 0,-1 0 0,0 0 0,0 0 0,1 0 0,-1 0 0,0 0 0,0-1 0,1 1 0,1-1 0,2-1 0,0 1 0,0-1 0,0 0 0,0 0 0,0 0 0,0-1 0,-1 0 0,6-3 0,-3-1 0,0 1 0,-1-1 0,0-1 0,0 1 0,0-1 0,-1 0 0,0 0 0,-1-1 0,0 1 0,0-1 0,-1 0 0,0 0 0,0 0 0,-1-1 0,0 1 0,0-12 0,-20 44 0,-5 39 0,22-57 0,0 0 0,-1 0 0,2 0 0,-1 0 0,1 0 0,-1 0 0,1 0 0,1 0 0,-1 0 0,3 10 0,-3-15 0,1 1 0,-1 0 0,1-1 0,-1 1 0,1-1 0,-1 1 0,1-1 0,-1 1 0,1-1 0,0 0 0,-1 1 0,1-1 0,0 0 0,-1 1 0,1-1 0,0 0 0,0 0 0,-1 0 0,1 0 0,0 0 0,0 0 0,-1 0 0,1 0 0,0 0 0,0 0 0,-1 0 0,1 0 0,0 0 0,-1 0 0,1-1 0,0 1 0,-1 0 0,1-1 0,0 1 0,-1 0 0,2-2 0,24-14 0,-15 5 0,0-1 0,-1-1 0,0 0 0,-1 0 0,0-1 0,7-17 0,-24 106 0,7-69 0,1-1 0,0 0 0,-1 0 0,1 0 0,1 0 0,-1-1 0,1 1 0,1 7 0,-1-11 0,0 0 0,-1 1 0,1-2 0,0 1 0,0 0 0,0 0 0,-1 0 0,1 0 0,0 0 0,0-1 0,0 1 0,0 0 0,1-1 0,-1 1 0,0-1 0,0 1 0,0-1 0,0 1 0,1-1 0,-1 0 0,0 0 0,0 0 0,0 0 0,1 0 0,-1 0 0,0 0 0,0 0 0,1 0 0,-1 0 0,0-1 0,0 1 0,0 0 0,1-1 0,-1 1 0,1-2 0,4 0 0,-1-1 0,0 1 0,-1-1 0,1 0 0,0-1 0,-1 1 0,0-1 0,0 0 0,0 0 0,6-9 0,-6 8 0,0 0 0,0 1 0,0-1 0,1 1 0,-1 0 0,1 0 0,0 1 0,0 0 0,9-5 0,-14 8 0,1 0 0,-1 0 0,1 1 0,-1-1 0,0 0 0,1 0 0,-1 0 0,1 1 0,-1-1 0,1 0 0,-1 1 0,0-1 0,1 0 0,-1 1 0,0-1 0,1 0 0,-1 1 0,0-1 0,0 1 0,1-1 0,-1 0 0,0 1 0,0-1 0,0 1 0,0-1 0,1 1 0,-1-1 0,0 1 0,0-1 0,0 1 0,0-1 0,0 1 0,0-1 0,0 1 0,3 30 0,-2-14 0,0-16-8,-1 1 0,0-1 1,1 1-1,-1-1 0,1 1 0,0-1 0,-1 1 0,1-1 1,0 1-1,0-1 0,0 0 0,0 0 0,0 1 1,0-1-1,0 0 0,1 0 0,-1 0 0,0 0 0,1 0 1,-1 0-1,0-1 0,1 1 0,-1 0 0,1-1 1,1 1-1,1 0-53,0-1 1,0 0-1,1 1 1,-1-2-1,0 1 0,0 0 1,0-1-1,0 0 1,7-2-1,5-2-418,-2-2 1,1 1-1,0-2 0,15-10 0,-29 17 301,13-11-6128,-10 0-1581,-4 1 509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7.837"/>
    </inkml:context>
    <inkml:brush xml:id="br0">
      <inkml:brushProperty name="width" value="0.025" units="cm"/>
      <inkml:brushProperty name="height" value="0.025" units="cm"/>
    </inkml:brush>
  </inkml:definitions>
  <inkml:trace contextRef="#ctx0" brushRef="#br0">1 1 13421,'0'0'17552,"26"49"-45899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28.182"/>
    </inkml:context>
    <inkml:brush xml:id="br0">
      <inkml:brushProperty name="width" value="0.025" units="cm"/>
      <inkml:brushProperty name="height" value="0.025" units="cm"/>
    </inkml:brush>
  </inkml:definitions>
  <inkml:trace contextRef="#ctx0" brushRef="#br0">74 131 21845,'0'0'6769,"9"-4"-4714,1 0-1765,66-34 949,-72 36-1208,0-1 1,0 1-1,-1 0 1,1-1 0,-1 0-1,0 0 1,0 0 0,0 0-1,0 0 1,0 0 0,-1-1-1,1 0 1,-1 1-1,0-1 1,0 0 0,0 0-1,1-7 1,-3 10-32,0 0 0,-1 0 0,1 0 0,-1 0 0,1 0 0,-1 0 0,1 0 0,-1 0 0,0 0 0,1 0 0,-1 0 0,0 0 0,0 0 0,0 1 0,0-1 0,1 0 0,-1 1 0,0-1 0,0 0 0,0 1 0,0-1 0,-1 1 0,1 0 0,0-1 0,0 1 0,0 0 0,0 0 0,0 0 0,0 0 0,-1 0 0,1 0 0,-2 0 0,-46-1 0,44 1 0,-1 1 0,-1 0 0,1 0 0,0 1 0,0 0 0,0 0 0,0 0 0,0 1 0,0 0 0,1 0 0,-1 0 0,1 1 0,0 0 0,0 0 0,0 0 0,1 0 0,-1 1 0,1 0 0,0 0 0,0 0 0,1 0 0,0 1 0,0-1 0,0 1 0,0 0 0,1 0 0,0 0 0,-1 7 0,1-7 0,0 0 0,1 0 0,0-1 0,0 2 0,0-1 0,1 0 0,0 0 0,0 0 0,0 0 0,1 0 0,0 0 0,0 0 0,1 0 0,0 0 0,0-1 0,0 1 0,0-1 0,1 1 0,0-1 0,0 0 0,1 0 0,-1 0 0,1 0 0,0-1 0,1 1 0,-1-1 0,1 0 0,7 5 0,-2-4-383,-1 0-1,1-1 1,0 0-1,0-1 1,12 3-1,-11-4-1114,0 0 0,1-1 0,-1 0 0,21-2 0,-6-3-11356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27.730"/>
    </inkml:context>
    <inkml:brush xml:id="br0">
      <inkml:brushProperty name="width" value="0.025" units="cm"/>
      <inkml:brushProperty name="height" value="0.025" units="cm"/>
    </inkml:brush>
  </inkml:definitions>
  <inkml:trace contextRef="#ctx0" brushRef="#br0">34 0 9769,'0'0'18914,"4"6"-18006,0 2-793,0-1 1,0 1-1,-1 0 1,0 0-1,-1 1 1,0-1-1,0 0 1,-1 1-1,0-1 1,0 1 0,-1-1-1,0 1 1,-1-1-1,1 1 1,-4 10-1,-5 30-71,-20 67-1,20-85 45,2-11 640,2-1-4755,14-34-3009,4-8-299,0-3-4655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38.249"/>
    </inkml:context>
    <inkml:brush xml:id="br0">
      <inkml:brushProperty name="width" value="0.025" units="cm"/>
      <inkml:brushProperty name="height" value="0.025" units="cm"/>
    </inkml:brush>
  </inkml:definitions>
  <inkml:trace contextRef="#ctx0" brushRef="#br0">35 326 9641,'0'0'1148,"0"-11"-22,0-24 288,2 1-1,2-1 0,8-38 1,-8 59-1526,6-24 4559,-7 35-2243,-3 24-1777,-7 28-249,-20 77 0,16-84-165,2 1 0,-6 72 0,15-113-43,0 0 0,-1-1-1,1 1 1,0 0-1,0 0 1,0 0 0,1 0-1,-1 0 1,0 0 0,1-1-1,-1 1 1,1 0 0,0 0-1,-1 0 1,1-1-1,0 1 1,0 0 0,0-1-1,0 1 1,0-1 0,1 1-1,1 1 1,-1-2 12,0-1 0,0 1 0,0-1 0,-1 1-1,1-1 1,0 0 0,0 0 0,0 0 0,0 0 0,0 0 0,0 0 0,-1 0 0,1-1-1,0 1 1,0-1 0,0 1 0,-1-1 0,3-1 0,7-3 9,0-1 1,-1-1-1,0 1 0,0-1 1,16-17-1,5-10 33,-1-1 1,-2-2-1,-2-1 0,-1-1 0,-2-1 1,-2-2-1,-1 0 0,26-83 1,-39 94 69,-16 46 26,-17 49 88,17-42-114,1 0 1,2 0-1,0 0 1,1 1-1,1-1 1,-1 30-1,5-52-93,0 1 0,0 0 0,0 0 0,0-1 0,0 1 0,0 0 0,0 0 0,0-1 0,1 1 0,-1 0 0,0-1 0,0 1 0,1 0 0,-1-1-1,0 1 1,1-1 0,-1 1 0,1 0 0,-1-1 0,1 1 0,-1-1 0,1 1 0,-1-1 0,1 1 0,-1-1 0,1 0 0,0 1 0,-1-1 0,1 0-1,0 1 1,-1-1 0,1 0 0,0 0 0,-1 0 0,1 1 0,0-1 0,-1 0 0,1 0 0,0 0 0,0 0 0,-1 0 0,1 0 0,0-1 0,-1 1-1,1 0 1,0 0 0,0 0 0,-1-1 0,1 1 0,0 0 0,-1-1 0,1 1 0,-1-1 0,2 0 0,34-23 230,-29 17-216,-5 5-39,1 0 1,-1 0-1,0-1 1,0 1-1,0 0 1,0-1-1,0 1 1,-1-1-1,1 1 1,-1-1-1,1 0 1,-1 0-1,1-4 0,-20 26-2949,2 3 1033,-22 26-1633,36-46 3018,0 1 0,-1-1 0,1 0 0,0 0 0,-1-1 0,1 1 0,-1 0 0,0-1 0,0 1 0,1-1 0,-1 0 0,0 0 0,0 0 1,0-1-1,-6 2 0,-4-2-4367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28.242"/>
    </inkml:context>
    <inkml:brush xml:id="br0">
      <inkml:brushProperty name="width" value="0.025" units="cm"/>
      <inkml:brushProperty name="height" value="0.025" units="cm"/>
    </inkml:brush>
  </inkml:definitions>
  <inkml:trace contextRef="#ctx0" brushRef="#br0">70 35 9513,'0'0'11221,"5"-7"-11093,17-20 278,-18 27 2586,-3 9 223,-5 13 871,-8-3-3940,1 0 1,0 1-1,2 1 1,1-1-1,0 1 0,-7 33 1,8-28 2,5-21-138,-12 56 18,15-32-33,-1-28 3,1 0 1,-1 0 0,0-1 0,0 1 0,1 0 0,-1 0 0,1-1 0,-1 1-1,1 0 1,-1-1 0,1 1 0,-1-1 0,1 1 0,-1-1 0,1 1-1,0-1 1,-1 1 0,1-1 0,0 1 0,-1-1 0,1 0 0,0 1 0,-1-1-1,1 0 1,0 0 0,1 0 0,5 1-86,1-2 1,-1 1-1,1-1 0,-1 0 0,0-1 1,1 0-1,-1 0 0,0 0 0,0-1 1,-1 0-1,1 0 0,7-6 0,15-9-1117,35-29-1,-40 28 429,-18 14-253,21-16-4345,-13 3-3430,-8 4-2573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28.587"/>
    </inkml:context>
    <inkml:brush xml:id="br0">
      <inkml:brushProperty name="width" value="0.025" units="cm"/>
      <inkml:brushProperty name="height" value="0.025" units="cm"/>
    </inkml:brush>
  </inkml:definitions>
  <inkml:trace contextRef="#ctx0" brushRef="#br0">89 0 13389,'0'0'14638,"-33"64"-13005,21-32-704,1 4-641,0 2-224,3 0-32,1-1-320,4-6-1442,0-3-1537,2-8-1153,1-10-2018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28.917"/>
    </inkml:context>
    <inkml:brush xml:id="br0">
      <inkml:brushProperty name="width" value="0.025" units="cm"/>
      <inkml:brushProperty name="height" value="0.025" units="cm"/>
    </inkml:brush>
  </inkml:definitions>
  <inkml:trace contextRef="#ctx0" brushRef="#br0">123 1 17681,'0'0'6214,"-15"86"-4517,0-36-223,-2 7-578,-2 5-479,1 2-129,3-1-64,4-7 1,4-6-193,2-11-32,5-11-129,0-10-1216,0-10-1762,6-8-1281,3-4-1217</inkml:trace>
  <inkml:trace contextRef="#ctx0" brushRef="#br0" timeOffset="1">356 72 20243,'0'0'8691,"-8"8"-7767,-8 10-450,1 0 0,-16 26 0,26-37-427,0 2 0,0-1-1,1 0 1,0 1 0,0 0-1,1 0 1,0 0 0,1 1 0,-3 18-1,5-28-50,0 0 0,0 1 0,0-1 0,0 0-1,0 0 1,0 1 0,0-1 0,0 0 0,0 0 0,0 1-1,0-1 1,0 0 0,0 0 0,0 1 0,0-1-1,0 0 1,1 0 0,-1 1 0,0-1 0,0 0 0,0 0-1,0 0 1,1 1 0,-1-1 0,0 0 0,0 0-1,0 0 1,1 0 0,-1 1 0,0-1 0,0 0-1,1 0 1,-1 0 0,0 0 0,0 0 0,1 0 0,-1 0-1,0 0 1,0 0 0,1 0 0,-1 0 0,15-5-810,11-15-3562,-11 3-2718,-2-4-4795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29.540"/>
    </inkml:context>
    <inkml:brush xml:id="br0">
      <inkml:brushProperty name="width" value="0.025" units="cm"/>
      <inkml:brushProperty name="height" value="0.025" units="cm"/>
    </inkml:brush>
  </inkml:definitions>
  <inkml:trace contextRef="#ctx0" brushRef="#br0">119 1 14830,'0'0'13020,"-3"11"-11733,-50 124 688,-7 20-1126,60-155-878,-1 0 0,1 0-1,0 1 1,0-1 0,0 0 0,0 0 0,0 0-1,-1 0 1,1 1 0,0-1 0,0 0 0,0 0-1,0 0 1,0 1 0,0-1 0,0 0 0,0 0-1,0 0 1,0 1 0,-1-1 0,1 0 0,0 0-1,0 0 1,0 1 0,0-1 0,1 0 0,-1 0-1,0 0 1,0 1 0,0-1 0,0 0 0,0 0-1,0 0 1,0 1 0,0-1 0,0 0 0,0 0-1,1 0 1,-1 1 0,0-1 0,0 0 0,0 0-1,0 0 1,0 0 0,1 0 0,-1 1 0,0-1-1,0 0 1,0 0 0,1 0 0,-1 0 0,12-9-2450,12-21-4612,-11 6-329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29.901"/>
    </inkml:context>
    <inkml:brush xml:id="br0">
      <inkml:brushProperty name="width" value="0.025" units="cm"/>
      <inkml:brushProperty name="height" value="0.025" units="cm"/>
    </inkml:brush>
  </inkml:definitions>
  <inkml:trace contextRef="#ctx0" brushRef="#br0">66 1 16624,'0'0'10618,"-1"9"-8504,-15 52-191,10-44-1862,1 0 0,0 0 0,2 0 1,0 1-1,0 20 0,3-37-121,1-1 0,-1 1 0,1-1 0,-1 1 0,1-1-1,0 1 1,-1-1 0,1 1 0,0-1 0,-1 1 0,1-1 0,0 0 0,0 1 0,-1-1 0,1 0 0,0 0 0,0 0-1,0 0 1,-1 0 0,1 0 0,0 0 0,0 0 0,0 0 0,-1 0 0,1 0 0,0 0 0,0 0 0,0-1 0,-1 1-1,1 0 1,0 0 0,-1-1 0,1 1 0,0-1 0,0 0 0,30-12-1594,43-26-3393,-65 36 4967,0-1-1,-1 2 1,1-1-1,0 1 1,0 0-1,19 0 0,-28 2 127,1 0 0,-1 0 0,1 0 0,0 0-1,-1 0 1,1 0 0,-1 0 0,1 0-1,-1 1 1,1-1 0,0 0 0,-1 0 0,1 0-1,-1 1 1,1-1 0,-1 0 0,0 1 0,1-1-1,-1 1 1,1-1 0,-1 0 0,0 1 0,1-1-1,-1 1 1,0-1 0,1 1 0,-1-1 0,0 1-1,0-1 1,1 1 0,-1-1 0,0 1-1,0 0 1,0 0 0,-4 27 1837,-19 23 733,12-33-2122,0-1 0,-1 0 0,-1-1 1,-1 0-1,0-1 0,-1 0 0,0-2 0,-26 18 0,40-30-563,0-1 0,0 1 0,0 0 0,-1-1 0,1 1 0,0-1 0,0 0 0,-1 1 0,1-1 0,0 0 0,-1 0 0,1 0 0,0 0 0,-1 0 0,1 0 0,-1 0 0,1 0 0,0 0 0,-1-1 0,1 1 0,0-1 0,0 1 0,-1-1 0,1 1 0,0-1 0,0 0 0,0 1 0,0-1 0,0 0 0,0 0 0,0 0 0,0 0 0,0 0 0,0 0 0,0 0 0,0 0 0,1 0 0,-1-1 0,0 1 0,1 0 0,-1 0 0,1-1 0,0 1 0,-1-2 0,-3-10-1604,0 1 1,1-1 0,-2-23-1,3 20-415,-8-41-7297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30.275"/>
    </inkml:context>
    <inkml:brush xml:id="br0">
      <inkml:brushProperty name="width" value="0.025" units="cm"/>
      <inkml:brushProperty name="height" value="0.025" units="cm"/>
    </inkml:brush>
  </inkml:definitions>
  <inkml:trace contextRef="#ctx0" brushRef="#br0">0 15 16592,'0'0'6918,"50"-2"-3458,-21 2-1218,4 0-513,6 0-640,-3 0-768,-2 0-289,-4 0-1314,-5 0-4291,2-12-9769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31.261"/>
    </inkml:context>
    <inkml:brush xml:id="br0">
      <inkml:brushProperty name="width" value="0.025" units="cm"/>
      <inkml:brushProperty name="height" value="0.025" units="cm"/>
    </inkml:brush>
  </inkml:definitions>
  <inkml:trace contextRef="#ctx0" brushRef="#br0">35 1 14638,'0'0'7239,"1"50"-5157,-8-14-225,-4 6-255,4 6-961,-1-1-449,5-2-128,3-7-32,0-7 0,0-9-320,8-8-673,-2-9-256,-3-5-737,-3-3-1313,0-16-2691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31.589"/>
    </inkml:context>
    <inkml:brush xml:id="br0">
      <inkml:brushProperty name="width" value="0.025" units="cm"/>
      <inkml:brushProperty name="height" value="0.025" units="cm"/>
    </inkml:brush>
  </inkml:definitions>
  <inkml:trace contextRef="#ctx0" brushRef="#br0">0 66 17392,'0'0'9193,"74"-40"-7495,-34 31-513,13 1-833,1 2-320,2 3-32,-5 3-608,-5 0-1410,-6 5-2178,-10 6-2018,-5-1-10602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31.964"/>
    </inkml:context>
    <inkml:brush xml:id="br0">
      <inkml:brushProperty name="width" value="0.025" units="cm"/>
      <inkml:brushProperty name="height" value="0.025" units="cm"/>
    </inkml:brush>
  </inkml:definitions>
  <inkml:trace contextRef="#ctx0" brushRef="#br0">0 0 14926,'0'0'12225,"4"13"-11088,4 35-762,-2 0 0,-2 1 0,-3 57 0,2-74 78,0-23 435,2-21 211,0-21-991,-2 0-1,-1-1 1,-2 1 0,-4-39 0,-5 39-204,4 22 21,5 12 22,2 2-104,0 0 0,0 0 0,0 0 0,0 0 0,1-1 0,-1 1 1,1-1-1,0 0 0,-1 0 0,1 0 0,0 0 0,0 0 0,0 0 0,1-1 0,-1 0 1,0 1-1,1-1 0,5 1 0,31 5-4294,-5-5-3310,0-2-4496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32.456"/>
    </inkml:context>
    <inkml:brush xml:id="br0">
      <inkml:brushProperty name="width" value="0.025" units="cm"/>
      <inkml:brushProperty name="height" value="0.025" units="cm"/>
    </inkml:brush>
  </inkml:definitions>
  <inkml:trace contextRef="#ctx0" brushRef="#br0">122 8 7976,'0'0'17958,"-8"-2"-16010,6 1-1828,0 0 0,-1 0 0,1 1 0,-1-1 0,1 1 0,0 0 0,-1 0 0,1-1 0,-1 2 0,1-1 0,-1 0 0,1 0 0,-1 1 0,1-1 0,0 1 0,-1 0 0,1 0 0,0 0 0,-3 2 0,0 0 100,0 1 1,0 0-1,1 0 0,0 0 1,0 1-1,0 0 0,1-1 1,-6 11-1,6-10-180,0-1 1,1 1-1,-1-1 0,1 1 1,1 0-1,-1 0 0,1 0 1,0 0-1,-2 9 0,3-13-36,0 0-1,1 0 1,-1 0-1,0 0 1,0 0-1,0 0 1,1 0-1,-1 0 1,0 0-1,1 0 1,-1 0-1,1 0 1,-1-1-1,1 1 1,-1 0 0,1 0-1,-1-1 1,1 1-1,0 0 1,0-1-1,0 2 1,1-1-3,0-1 0,0 1 1,0 0-1,0-1 1,0 1-1,0-1 1,0 0-1,0 0 0,0 0 1,0 0-1,0 0 1,0 0-1,0 0 1,2-1-1,10-3-1,0-1 0,0 0 0,-1-1 0,0 0 0,0-1 0,-1 0 0,0-1 0,0-1 0,-1 0 0,13-13 0,36-25 0,-60 47 0,0 0 0,1 0 0,-1-1 0,0 1 0,0 0 0,1 0 0,-1 0 0,0 0 0,0 0 0,1-1 0,-1 1 0,0 0 0,0 0 0,1 0 0,-1 0 0,0 0 0,0 0 0,1 0 0,-1 0 0,0 0 0,1 0 0,-1 0 0,0 0 0,0 0 0,1 0 0,-1 0 0,0 0 0,1 0 0,-1 0 0,0 1 0,0-1 0,1 0 0,-1 0 0,0 0 0,0 0 0,1 0 0,-1 1 0,0-1 0,0 0 0,0 0 0,0 1 0,1-1 0,-1 0 0,0 0 0,0 1 0,0-1 0,0 0 0,3 23 0,-11 33 0,7-48 0,0-6 0,0 34 0,1-35 0,0 0 0,0 0 0,1-1 0,-1 1 0,0 0 0,1-1 0,-1 1 0,1 0 0,-1-1 0,0 1 0,1-1 0,-1 1 0,1-1 0,0 1 0,-1-1 0,1 1 0,-1-1 0,1 1 0,0-1 0,-1 0 0,1 1 0,0-1 0,0 0 0,-1 0 0,1 1 0,0-1 0,0 0 0,-1 0 0,1 0 0,0 0 0,0 0 0,-1 0 0,1 0 0,0 0 0,0 0 0,-1-1 0,1 1 0,0 0 0,-1 0 0,1-1 0,0 1 0,-1 0 0,2-1 0,3-2 0,0 1 1,-1-1-1,1 0 1,-1-1-1,1 1 1,-1-1-1,0 0 1,-1 0-1,1 0 1,5-9-1,-5 8-3,-1 1 0,1-1 0,0 1 0,0-1 0,0 1 1,1 0-1,0 1 0,9-7 0,-11 58-1796,-3-40 888,0 14-3543,8-15-4958,4-7-1857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38.603"/>
    </inkml:context>
    <inkml:brush xml:id="br0">
      <inkml:brushProperty name="width" value="0.025" units="cm"/>
      <inkml:brushProperty name="height" value="0.025" units="cm"/>
    </inkml:brush>
  </inkml:definitions>
  <inkml:trace contextRef="#ctx0" brushRef="#br0">0 1 11915,'0'0'12898,"5"8"-12770,-2-3-120,-1 0 1,1-1-1,0 0 1,0 1-1,1-1 1,-1 0-1,1 0 1,0-1-1,0 1 0,0-1 1,0 0-1,0 0 1,1 0-1,0-1 1,-1 1-1,1-1 1,0-1-1,0 1 1,0 0-1,1-1 0,-1 0 1,0 0-1,8 0 1,-4-2-646,0 1 0,1-1-1,-1 0 1,13-4 0,-14 3-1097,0-1 0,1-1 0,-2 1-1,15-10 1,2-4-5211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32.786"/>
    </inkml:context>
    <inkml:brush xml:id="br0">
      <inkml:brushProperty name="width" value="0.025" units="cm"/>
      <inkml:brushProperty name="height" value="0.025" units="cm"/>
    </inkml:brush>
  </inkml:definitions>
  <inkml:trace contextRef="#ctx0" brushRef="#br0">108 1 6054,'0'0'19736,"-8"0"-16603,2 0-2892,0 1-1,-1 0 0,1 0 0,0 0 0,0 0 1,0 1-1,1 0 0,-1 1 0,0-1 1,1 1-1,0 0 0,-1 0 0,1 1 1,0 0-1,-6 6 0,11-10-246,-1 0 0,1 0-1,0 1 1,0-1 0,0 0 0,0 0 0,0 0-1,-1 1 1,1-1 0,0 0 0,0 0-1,0 1 1,0-1 0,0 0 0,0 0 0,0 1-1,0-1 1,0 0 0,0 0 0,0 1 0,0-1-1,0 0 1,0 0 0,0 0 0,0 1 0,0-1-1,0 0 1,0 0 0,0 1 0,1-1 0,-1 0-1,0 0 1,0 0 0,0 1 0,0-1-1,0 0 1,1 0 0,-1 0 0,0 1 0,0-1-1,15 5-602,22-3-747,-31-1 1142,2-1-51,0 0 35,-1 0-1,0 1 0,1 0 0,-1 0 1,0 1-1,10 3 0,-16-5 269,0 1 0,1 0 0,-1 0 0,0 0 0,1 0 0,-1 0 0,0 0 0,0 0 0,0 0 0,0 0 0,0 0 0,0 1 0,0-1 0,0 0 0,-1 1-1,1-1 1,0 1 0,-1-1 0,1 1 0,-1-1 0,0 1 0,1-1 0,-1 1 0,0-1 0,0 1 0,0 0 0,0-1 0,0 1 0,-1-1 0,1 1 0,0-1 0,-1 1 0,1-1 0,-1 1 0,1-1 0,-2 2 0,-2 6 269,0 0 1,-1 0-1,0-1 0,0 0 1,-1 0-1,-1 0 1,-7 8-1,9-11-453,0 0 0,0 0 0,0 0 1,-1-1-1,0 0 0,0 0 0,0 0 0,0-1 0,0 0 0,-12 4 0,8-7-5556,5-7-6272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33.393"/>
    </inkml:context>
    <inkml:brush xml:id="br0">
      <inkml:brushProperty name="width" value="0.025" units="cm"/>
      <inkml:brushProperty name="height" value="0.025" units="cm"/>
    </inkml:brush>
  </inkml:definitions>
  <inkml:trace contextRef="#ctx0" brushRef="#br0">22 0 897,'0'0'29521,"-2"14"-28784,-18 188-2211,23-197-3030,2-12 812,5-13-3342,-6-9-6264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33.753"/>
    </inkml:context>
    <inkml:brush xml:id="br0">
      <inkml:brushProperty name="width" value="0.025" units="cm"/>
      <inkml:brushProperty name="height" value="0.025" units="cm"/>
    </inkml:brush>
  </inkml:definitions>
  <inkml:trace contextRef="#ctx0" brushRef="#br0">1 30 16688,'0'0'13420,"20"-30"-15854,-18 39-1858,0-3-3043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38.833"/>
    </inkml:context>
    <inkml:brush xml:id="br0">
      <inkml:brushProperty name="width" value="0.025" units="cm"/>
      <inkml:brushProperty name="height" value="0.025" units="cm"/>
    </inkml:brush>
  </inkml:definitions>
  <inkml:trace contextRef="#ctx0" brushRef="#br0">131 1 16592,'0'0'11584,"-11"1"-11424,-52 14-68,60-14-67,0 0 0,0 0 0,0 0 0,0 1 0,0-1 0,0 1 0,0 0 0,1 0 0,-1 0 0,0 0 0,1 0-1,0 1 1,0-1 0,-1 1 0,1-1 0,1 1 0,-1 0 0,0 0 0,1 0 0,-1 0 0,-1 6 0,4-9-23,-1 1-1,0 0 1,0 0 0,1 0 0,-1 0 0,1 0 0,-1-1 0,1 1-1,-1 0 1,1 0 0,-1-1 0,1 1 0,0 0 0,-1-1 0,1 1 0,0-1-1,-1 1 1,1-1 0,0 1 0,0-1 0,0 1 0,-1-1 0,1 0-1,0 0 1,0 1 0,0-1 0,0 0 0,0 0 0,0 0 0,0 0-1,-1 0 1,1 0 0,2 0 0,43 2-63,-33-2-75,-5 0 40,-1 1-1,1 0 1,0 1-1,-1-1 0,1 1 1,-1 1-1,0 0 1,13 6-1,-18-8 93,0 0-1,-1 0 1,1 1-1,0-1 1,0 1-1,-1-1 1,1 1-1,-1-1 1,0 1-1,1 0 1,-1 0-1,0-1 1,0 1-1,0 0 1,0 0-1,0 0 1,-1 1-1,1-1 1,-1 0-1,1 0 1,-1 0-1,0 0 1,0 0-1,0 1 1,0-1-1,0 0 1,0 0-1,-1 0 1,1 0-1,-1 0 1,1 1-1,-1-1 1,0 0-1,0 0 1,0 0-1,-1 2 1,-2 2 196,0 0 0,0-1 0,-1 1 1,1-1-1,-1 0 0,0 0 1,-1-1-1,1 0 0,-1 0 0,0 0 1,0 0-1,-11 4 0,7-4 116,0 0-1,0 0 1,-1-1-1,1 0 1,-1-1-1,0 0 1,-15 0-1,25-2-330,1 0 0,-1 0 0,1-1-1,-1 1 1,1 0 0,-1 0 0,1-1 0,0 1 0,-1 0-1,1-1 1,-1 1 0,1 0 0,0-1 0,-1 1 0,1-1 0,0 1-1,0-1 1,-1 1 0,1 0 0,0-1 0,0 1 0,0-1 0,0 1-1,-1-1 1,1 1 0,0-1 0,0 1 0,0-1 0,0 1-1,0-1 1,0 1 0,0-1 0,0 1 0,1-1 0,-1 1 0,0-1-1,0 1 1,0-1 0,0 1 0,1-1 0,-1 1 0,0-1-1,1 1 1,-1 0 0,0-1 0,1 1 0,-1-1 0,1 1 0,15-25-2473,30-23-6248,-18 19 715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39.271"/>
    </inkml:context>
    <inkml:brush xml:id="br0">
      <inkml:brushProperty name="width" value="0.025" units="cm"/>
      <inkml:brushProperty name="height" value="0.025" units="cm"/>
    </inkml:brush>
  </inkml:definitions>
  <inkml:trace contextRef="#ctx0" brushRef="#br0">52 1 16688,'0'0'8942,"3"2"-8094,-2 0-738,0-1-1,-1 0 1,1 1 0,0-1-1,-1 1 1,1-1-1,0 1 1,-1-1-1,0 1 1,1-1-1,-1 1 1,0-1-1,0 1 1,0 0-1,0-1 1,0 1-1,0-1 1,0 1 0,0-1-1,-1 1 1,1 0-1,-1-1 1,-1 3-1,-22 52 1848,19-46-1643,0 0 0,1 0 0,0 1 0,-4 15 0,3 19-270,2 1 1,7 88-1,-3-137-44,0 1 0,0-1 0,-1 1 0,1-1 0,0 0 0,-1 1 0,0-1 0,1 0 0,-1 1 0,0-1 0,-1 0 0,1 1 0,0-1 0,-1 0 0,0-3 0,-2-2-3748,9-2-8663,1 4-97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0.455"/>
    </inkml:context>
    <inkml:brush xml:id="br0">
      <inkml:brushProperty name="width" value="0.025" units="cm"/>
      <inkml:brushProperty name="height" value="0.025" units="cm"/>
    </inkml:brush>
  </inkml:definitions>
  <inkml:trace contextRef="#ctx0" brushRef="#br0">40 24 11371,'0'0'16116,"2"10"-14765,-3 24-705,-1-1 0,-2 1 0,-1-1 0,-2 0 0,-11 34 0,14-49-593,6-24-40,7-30-26,-8-31 13,0 21 0,1 35 0,3 12 0,-4 2 0,1-1 0,0 1 0,0-1 0,0 1 0,0-1 0,0 0 0,1 0 0,-1 0 0,1 0 0,-1-1 0,1 1 0,0-1 0,-1 1 0,1-1 0,0 0 0,0 0 0,0 0 0,0-1 0,0 1 0,0-1 0,0 1 0,0-1 0,0 0 0,1 0 0,-1 0 0,0-1 0,0 1 0,0-1 0,0 0 0,0 0 0,3-1 0,1-1 0,0 0 0,0 0 0,-1-1 0,1 1 0,-1-2 0,0 1 0,0-1 0,-1 0 0,1 0 0,-1 0 0,8-11 0,3-16 0,-13 23 0,-9 21 0,-2 4 0,2 1 0,-1-1 0,2 1 0,0 0 0,2 1 0,0-1 0,0 1 0,1 18 0,2-35 0,0 0 0,0 0 0,0 0 0,1 0 0,-1 0 0,0 0 0,1 0 0,-1 0 0,1 0 0,-1 0 0,1 0 0,-1-1 0,1 1 0,-1 0 0,1 0 0,0 0 0,0-1 0,-1 1 0,1 0 0,0-1 0,0 1 0,0-1 0,0 1 0,1 0 0,33 8 0,-28-9 0,-1 1 0,1-1 0,0 0 0,0-1 0,-1 0 0,1 0 0,0 0 0,7-3 0,-3-4-390,-1 0-1,0-1 1,0 0 0,0 0-1,-1-1 1,-1-1 0,0 1-1,9-15 1,2-1-154,16-30-177,-32 53 766,-2-1 0,1-1 0,0 1 0,-1 0 1,0 0-1,0 0 0,0-1 0,0 1 1,-1 0-1,0-1 0,0 1 0,-1-8 0,1 11 2,0 1 0,-1-1-1,1 0 1,-1 0-1,1 1 1,-1-1-1,1 1 1,-1-1 0,1 1-1,-1-1 1,0 1-1,1-1 1,-1 1-1,0-1 1,1 1 0,-1 0-1,0-1 1,0 1-1,1 0 1,-1-1 0,0 1-1,0 0 1,0 0-1,1 0 1,-1 0-1,0 0 1,0 0 0,0 0-1,1 0 1,-1 0-1,0 0 1,0 1-1,0-1 1,1 0 0,-1 1-1,0-1 1,1 0-1,-1 1 1,0-1 0,0 1-1,-31 16 676,25-9-547,-1 0 0,1 0 0,1 1 1,-11 16-1,15-20-123,-1-1 1,1 0-1,0 1 1,0-1 0,1 1-1,-1 0 1,1 0-1,0-1 1,0 1-1,1 0 1,0 0-1,0 9 1,0-14-53,1 1 0,-1 0 0,1-1 0,0 1 0,-1-1 0,1 1 0,-1-1 0,1 1 0,0-1 0,0 1 0,-1-1 0,1 0 0,0 1 0,0-1 0,-1 0 0,1 1 0,0-1 0,0 0 0,0 0 0,-1 0 0,1 0 0,0 0 0,0 0 0,0 0 0,0 0 0,0-1 0,26-1 0,-15-1-64,-1-1 0,1 0 0,-1-1 0,0 0 0,0 0 0,19-14 0,-19 11 7,0 1 0,1 1 0,0 0 0,0 1 0,22-7 0,-33 12 64,0 0-1,0 0 1,-1 0 0,1 0 0,0 0 0,0 0-1,0 0 1,0 1 0,-1-1 0,1 0-1,0 1 1,0-1 0,-1 1 0,1-1-1,0 1 1,0-1 0,-1 1 0,1-1 0,-1 1-1,1 0 1,0-1 0,-1 1 0,1 0-1,-1-1 1,0 1 0,1 0 0,-1 0 0,1-1-1,-1 1 1,0 0 0,0 0 0,0 0-1,1 0 1,-1-1 0,0 1 0,0 0-1,0 0 1,0 0 0,0 0 0,0 0 0,-1 0-1,1-1 1,0 2 0,-6 56 389,3-34-300,3-24-96,0 0 0,0 1 0,0-1 0,0 0 0,1 1 0,-1-1 0,0 1 0,0-1 0,0 0 0,0 1 0,1-1 0,-1 0 0,0 0 0,0 1 0,0-1 0,1 0 0,-1 1 0,0-1 0,1 0 0,-1 0 0,0 0 0,1 1 0,-1-1 0,0 0 0,1 0 0,-1 0 0,0 0 0,1 1 0,-1-1 0,0 0 0,1 0 0,-1 0 0,0 0 0,1 0 0,0 0 0,21-3 0,17-11 0,-11-2-35,-21 10 23,0 1-1,1 1 1,-1 0-1,1 0 1,0 0-1,0 1 1,0 0-1,1 1 0,14-3 1,-22 11 6,0 0 0,0 0 0,-1 0 0,1 0 0,-1 0 0,0 0 0,-3 11 0,3-15 189,-1 1-3171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0.787"/>
    </inkml:context>
    <inkml:brush xml:id="br0">
      <inkml:brushProperty name="width" value="0.025" units="cm"/>
      <inkml:brushProperty name="height" value="0.025" units="cm"/>
    </inkml:brush>
  </inkml:definitions>
  <inkml:trace contextRef="#ctx0" brushRef="#br0">18 28 16400,'-7'0'4580,"1"-3"-1858,2 1 866,4-2-1506,0 0-705,0 2-928,5 2-449,6-1-1154,1-3-3330,1-4-6214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3.761"/>
    </inkml:context>
    <inkml:brush xml:id="br0">
      <inkml:brushProperty name="width" value="0.025" units="cm"/>
      <inkml:brushProperty name="height" value="0.025" units="cm"/>
    </inkml:brush>
  </inkml:definitions>
  <inkml:trace contextRef="#ctx0" brushRef="#br0">60 307 2146,'-26'3'2124,"25"-4"-2054,1 1 0,-1 0-1,1 0 1,0 0 0,-1 0 0,1 0 0,-1-1 0,1 1 0,-1 0 0,1 0 0,0-1 0,-1 1 0,1 0 0,0-1 0,-1 1 0,1 0-1,0-1 1,-1 1 0,1 0 0,0-1 0,0 1 0,-1-1 0,1 1 0,0 0 0,0-1 0,0 1 0,0-1 0,0 0 0,0-2 4,0 0 1,1 0-1,0 0 0,0 0 1,0 0-1,0 0 1,0 0-1,1 0 1,-1 0-1,1 1 1,0-1-1,3-3 1,22-30 2661,56-55 1,40-23 7061,-107 100-8254,-16 14-1467,0 0 0,0-1-1,0 1 1,0 0 0,0 0-1,0 0 1,0 0-1,0 0 1,0-1 0,1 1-1,-1 0 1,0 0-1,0 0 1,0 0 0,0 0-1,0 0 1,0-1 0,0 1-1,0 0 1,1 0-1,-1 0 1,0 0 0,0 0-1,0 0 1,0 0-1,0 0 1,1 0 0,-1 0-1,0 0 1,0 0 0,0 0-1,0 0 1,0 0-1,1 0 1,-1 0 0,0 0-1,0 0 1,0 0 0,0 0-1,1 0 1,-1 0-1,0 0 1,0 0 0,0 0-1,0 0 1,0 0-1,1 0 1,-1 0 0,0 0-1,0 0 1,0 1 0,0-1-1,0 0 1,0 0-1,0 0 1,1 0 0,-1 0-1,0 0 1,0 1-1,0-1 1,0 0 0,0 0-1,-3 15 1148,-11 22-863,-90 147 1036,55-101-1308,-62 141 0,108-216-123,0 0 1,0 0-1,1 0 0,0 0 1,0 0-1,0 16 1,2-23-37,0-1-1,0 1 1,0-1 0,0 1 0,0-1 0,0 0-1,0 1 1,0-1 0,0 1 0,0-1 0,0 0 0,0 1-1,0-1 1,1 0 0,-1 1 0,0-1 0,0 1-1,0-1 1,1 0 0,-1 1 0,0-1 0,1 0-1,-1 0 1,0 1 0,1-1 0,-1 0 0,0 0 0,1 1-1,-1-1 1,0 0 0,1 0 0,-1 0 0,0 0-1,1 0 1,-1 1 0,1-1 0,-1 0 0,0 0-1,1 0 1,-1 0 0,1 0 0,-1 0 0,1 0 0,-1 0-1,0-1 1,1 1 0,-1 0 0,0 0 0,1 0-1,-1 0 1,1 0 0,-1-1 0,0 1 0,1 0-1,0-1 1,19-16-5811,-7-7-701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4.322"/>
    </inkml:context>
    <inkml:brush xml:id="br0">
      <inkml:brushProperty name="width" value="0.025" units="cm"/>
      <inkml:brushProperty name="height" value="0.025" units="cm"/>
    </inkml:brush>
  </inkml:definitions>
  <inkml:trace contextRef="#ctx0" brushRef="#br0">107 35 16271,'0'0'12049,"0"10"-11061,-2 18-646,-2 0 0,-1 0 0,-2 0 0,-1 0 1,0-1-1,-2-1 0,-2 1 0,0-2 0,-26 42 1,48-108-306,4 9-206,-1-1 0,-2 0 1,-2 0-1,0-1 0,-2-1 0,-2 1 0,1-39 0,-10 109 404,3-30-169,0 1 0,0 0 1,1 0-1,0 1 1,0-1-1,2 12 0,-1-18-56,0 1 0,-1 0 0,1-1 0,0 1 0,0 0 0,0-1 0,0 1 0,0-1 0,0 0 0,1 1 0,-1-1 0,0 0 0,1 0 0,-1 1 0,1-1 0,-1 0 0,1 0 0,-1-1 0,1 1 0,0 0 0,0-1 0,-1 1 0,1-1 0,0 1 0,0-1 0,-1 0 0,1 0 0,0 1 0,0-1 0,3-1 0,1 0 4,1 1-1,0-2 1,-1 1-1,0-1 1,1 0-1,-1 0 1,0-1 0,0 1-1,0-2 1,-1 1-1,1 0 1,-1-1-1,0 0 1,8-7-1,-6 4 1,0 0 0,-1 0 0,0 0 0,0-1 0,0 1-1,-1-2 1,0 1 0,-1 0 0,6-14 0,-39 71-101,5-10 41,18-27 58,-58 123 100,57-117-114,0 0 0,2 0 0,0 0 0,1 1 0,-3 34 0,7-53-63,0 0 0,0 0 0,0 1 1,0-1-1,0 0 0,-1 1 0,1-1 1,0 0-1,0 1 0,0-1 0,0 0 1,0 1-1,0-1 0,0 0 0,0 1 1,0-1-1,0 0 0,0 1 0,1-1 1,-1 0-1,0 1 0,0-1 0,0 0 1,0 1-1,0-1 0,1 0 0,-1 0 1,0 1-1,0-1 0,0 0 0,1 0 1,-1 1-1,0-1 0,1 0 0,-1 0 1,0 0-1,0 1 0,1-1 0,-1 0 1,0 0-1,1 0 0,-1 0 0,0 0 1,1 0-1,-1 0 0,0 0 0,1 0 1,-1 0-1,0 0 0,1 0 1,-1 0-1,0 0 0,1 0 0,-1 0 1,0 0-1,1 0 0,-1 0 0,0 0 1,1 0-1,-1-1 0,0 1 0,0 0 1,1 0-1,-1 0 0,0-1 0,0 1 1,1-1-1,17-17-5942,-3-9-2460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4.712"/>
    </inkml:context>
    <inkml:brush xml:id="br0">
      <inkml:brushProperty name="width" value="0.025" units="cm"/>
      <inkml:brushProperty name="height" value="0.025" units="cm"/>
    </inkml:brush>
  </inkml:definitions>
  <inkml:trace contextRef="#ctx0" brushRef="#br0">75 1 14253,'0'0'17532,"-3"6"-17367,-15 32-46,9-23-32,2 1 1,-1 0-1,2 0 0,0 0 0,1 1 1,1-1-1,-4 31 0,8-47-87,0 1 0,-1-1 0,1 1 0,0 0 0,0-1 0,1 1 0,-1-1 0,0 1 0,0-1 0,0 1 0,0 0 0,0-1 0,1 1 0,-1-1 0,0 1 0,0-1 0,1 1 0,-1-1 0,0 1 0,1-1 0,-1 1 0,1-1 0,-1 0 0,0 1 0,1-1 0,-1 0 0,1 1 0,-1-1 0,1 0 0,-1 1 0,1-1 0,0 0 0,0 1 0,23-7 0,18-22 0,-36 23 0,0 0 0,-1-1 0,0 1 0,0-2 0,0 1 0,-1 0 0,0-1 0,0 0 0,0 0 0,-1 0 0,0 0 0,-1 0 0,0-1 0,0 0 0,0 1 0,-1-1 0,0 0 0,-1-14 0,-1 21-80,0-1 0,0 0 1,0 0-1,-1 1 0,1-1 0,-1 0 1,1 1-1,-1 0 0,0-1 0,0 1 1,1 0-1,-1 0 0,0 0 0,0 0 0,0 0 1,0 0-1,0 1 0,0-1 0,0 1 1,-1-1-1,1 1 0,0 0 0,0 0 1,0 0-1,-4 0 0,4 0-37,1 0 1,-1-1-1,0 1 0,1 0 0,-1 0 1,0 0-1,1 0 0,-1 0 1,0 1-1,1-1 0,-1 0 0,0 1 1,1-1-1,-1 1 0,1 0 1,-1-1-1,1 1 0,-1 0 0,1 0 1,-1 0-1,1 0 0,0 0 1,0 0-1,-1 1 0,1-1 0,0 0 1,0 1-1,0-1 0,0 0 1,1 1-1,-1-1 0,-1 4 0,6 12-10100,6-9 608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38.949"/>
    </inkml:context>
    <inkml:brush xml:id="br0">
      <inkml:brushProperty name="width" value="0.025" units="cm"/>
      <inkml:brushProperty name="height" value="0.025" units="cm"/>
    </inkml:brush>
  </inkml:definitions>
  <inkml:trace contextRef="#ctx0" brushRef="#br0">130 0 14029,'0'0'5232,"-9"11"-3433,-27 37-529,34-46-1139,1 1-1,-1 0 0,0-1 0,1 1 1,0 0-1,0 0 0,0 0 0,0 0 1,0 0-1,0 4 0,1-6-109,0 0 1,0 0-1,0 0 1,0-1-1,0 1 0,0 0 1,0 0-1,1 0 0,-1-1 1,0 1-1,1 0 0,-1 0 1,0-1-1,1 1 0,-1 0 1,1-1-1,-1 1 1,1 0-1,-1-1 0,1 1 1,0-1-1,-1 1 0,1-1 1,1 1-1,0 0-20,1 0 1,-1-1-1,1 1 0,-1-1 1,1 1-1,-1-1 1,1 0-1,0 0 0,-1 0 1,1-1-1,-1 1 0,1-1 1,0 1-1,-1-1 1,1 0-1,-1 0 0,5-2 1,5-5-5,0 1 0,-1-2 0,0 0 0,0 0 0,0-1 0,-2 0 0,1-1 0,11-17 0,-21 28-1,0 0-1,0 0 1,0-1-1,0 1 1,0 0-1,0 0 1,0 0-1,0-1 1,0 1-1,0 0 1,0 0-1,0 0 1,0-1-1,0 1 1,0 0-1,0 0 1,0 0-1,1-1 1,-1 1-1,0 0 1,0 0-1,0 0 1,0 0-1,0-1 1,0 1-1,1 0 1,-1 0-1,0 0 1,0 0-1,0 0 1,0 0-1,1-1 1,-1 1 0,0 0-1,0 0 1,0 0-1,1 0 1,-1 0-1,0 0 1,0 0-1,0 0 1,1 0-1,-1 0 1,0 0-1,0 0 1,0 0-1,1 0 1,-1 0-1,0 0 1,0 0-1,0 0 1,1 0-1,-1 0 1,0 1-1,0-1 1,0 0-1,0 0 1,1 0-1,-1 0 1,0 0-1,0 0 1,0 1-1,0-1 1,0 0 0,1 0-1,-2 21-154,-7 29 182,-9 41 366,-8 144 1,23-207-186,-1 0 0,-7 29 0,8-50-8,1 0 0,-1-1 0,0 1 1,-1-1-1,0 0 0,0 0 0,0 0 1,0 0-1,-1 0 0,0-1 0,-1 1 1,1-1-1,-1 0 0,-8 6 0,11-9-114,0-1 0,0 1 0,0-1 0,0 0 0,-1 0 0,1 0 0,0 0 0,-1 0-1,1 0 1,-1 0 0,1-1 0,-1 0 0,1 1 0,-1-1 0,1 0 0,-1 0 0,1 0-1,-1-1 1,1 1 0,-1-1 0,1 1 0,-4-2 0,3 0-41,0 0 0,0 0 0,0 0 0,0 0 0,1-1 0,-1 0 0,1 1 0,-1-1 1,1 0-1,0 0 0,0 0 0,0 0 0,-2-6 0,-2-4-67,1-1 1,1-1-1,0 1 1,1 0-1,0-1 0,-1-21 1,3 21-189,1 0 1,0-1 0,1 1-1,1 0 1,7-28 0,-7 35-139,1 1 0,1-1 0,-1 1 0,1-1 0,1 1 0,-1 1 0,1-1 0,0 1 0,1-1 0,-1 1 0,1 1 0,10-8 0,67-41-7314,-36 29 1473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5.163"/>
    </inkml:context>
    <inkml:brush xml:id="br0">
      <inkml:brushProperty name="width" value="0.025" units="cm"/>
      <inkml:brushProperty name="height" value="0.025" units="cm"/>
    </inkml:brush>
  </inkml:definitions>
  <inkml:trace contextRef="#ctx0" brushRef="#br0">111 0 9513,'0'0'16736,"4"11"-15428,-4-10-1303,2 4 116,0 0 1,0 0-1,0 1 0,-1-1 0,0 1 0,0 0 0,-1-1 0,1 1 0,-1 0 0,-1-1 0,1 1 0,-1-1 1,0 1-1,0 0 0,-3 8 0,-34 77 871,16-39-234,1 1 1,-13 60-1,30-84-1859,8-22-59,9-14-214,19-35-6896,-11 14 1341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5.538"/>
    </inkml:context>
    <inkml:brush xml:id="br0">
      <inkml:brushProperty name="width" value="0.025" units="cm"/>
      <inkml:brushProperty name="height" value="0.025" units="cm"/>
    </inkml:brush>
  </inkml:definitions>
  <inkml:trace contextRef="#ctx0" brushRef="#br0">137 141 15118,'0'0'11232,"-9"7"-9716,-5 4-1036,0 1 1,1 1-1,0 0 0,-13 18 0,21-24-292,-1 0 0,1 1 1,0 0-1,1 0 0,0 0 0,0 0 0,1 0 1,0 1-1,1 0 0,0 0 0,0-1 0,-1 13 1,3-20-188,0-1 1,0 1-1,0 0 1,0-1-1,0 1 1,0-1 0,0 1-1,0-1 1,0 1-1,1-1 1,-1 1-1,0-1 1,0 1 0,0-1-1,1 1 1,-1-1-1,0 1 1,1-1-1,-1 1 1,0-1 0,1 1-1,-1-1 1,1 0-1,-1 1 1,0-1-1,1 0 1,-1 1 0,1-1-1,-1 0 1,1 0-1,-1 1 1,1-1-1,0 0 1,22-4 11,19-22-26,-25 10-10,-2-1-1,0-1 1,0 0 0,-2-1-1,22-41 1,-27 45 8,0-1 1,-2 0-1,0-1 0,0 0 0,-2 0 1,0 0-1,-1 0 0,1-27 1,-4 43 16,0 1 0,0 0 1,0 0-1,0 0 0,0 0 1,0-1-1,0 1 0,0 0 1,1 0-1,-1 0 0,0 0 1,0-1-1,0 1 0,0 0 1,-1 0-1,1 0 0,0 0 1,0-1-1,0 1 0,0 0 1,0 0-1,0 0 0,0 0 1,0-1-1,0 1 0,0 0 1,0 0-1,0 0 0,-1 0 1,1 0-1,0 0 0,0-1 1,0 1-1,0 0 0,0 0 1,-1 0-1,1 0 0,0 0 1,0 0-1,0 0 0,0 0 1,-1 0-1,1 0 0,0 0 1,0 0-1,0 0 0,0 0 1,-1 0-1,1 0 0,0 0 1,-10 8 43,-6 15 34,-7 16-63,-23 60 0,39-82-18,0 0 0,2 1 0,0-1 0,2 1 0,-1 0 0,0 26 0,8-29-1897,-3-15 1606,-1 1-1,1-1 1,-1 1 0,1-1-1,0 1 1,0-1-1,-1 0 1,1 1-1,0-1 1,0 0-1,-1 0 1,1 1 0,0-1-1,0 0 1,-1 0-1,1 0 1,0 0-1,0 0 1,0 0-1,-1 0 1,1-1 0,0 1-1,0 0 1,1-1-1,8-3-7826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6.212"/>
    </inkml:context>
    <inkml:brush xml:id="br0">
      <inkml:brushProperty name="width" value="0.025" units="cm"/>
      <inkml:brushProperty name="height" value="0.025" units="cm"/>
    </inkml:brush>
  </inkml:definitions>
  <inkml:trace contextRef="#ctx0" brushRef="#br0">92 39 16944,'0'0'14499,"-6"10"-14227,-5 8-142,-2 0 24,1 1-1,1 1 1,1 0 0,1 1-1,-11 33 1,21-54-154,-1 0 0,1 1 0,-1-1 0,1 0 0,-1 0 0,1 0 0,0 0 0,-1 0 0,1 0 0,-1 0 0,1 0 0,-1 0 0,1-1 0,-1 1 0,1 0 0,-1 0 0,1 0 0,-1-1 0,1 1 0,-1 0 0,1 0 0,-1-1 0,1 1 0,-1-1 0,0 1 0,1 0 0,-1-1 0,1 1 0,-1-1 0,0 1 0,0-1 0,1 1 0,-1-1 0,21-18 0,-1-6-27,-2-1 1,0 0-1,-2-1 0,-1-1 1,12-33-1,-59 140 36,23-60 10,0 0 0,2 0 0,0 1 0,1 0 0,1 1-1,0-1 1,0 23 0,5-43-19,0 0 0,0 0 0,0 1 0,1-1 0,-1 0 0,0 0 0,0 1 0,0-1 0,1 0 0,-1 0 0,0 0 0,0 0 0,1 1 0,-1-1 0,0 0 0,0 0 0,1 0 0,-1 0 0,0 0 0,0 0 0,1 0 0,-1 0 0,0 0 0,1 0 0,-1 0 0,0 0 0,0 0 0,1 0 0,-1 0 0,0 0 0,1 0 0,-1 0 0,0 0 0,0 0 0,1 0 0,-1 0 0,0-1 0,0 1 0,1 0 0,-1 0 0,0 0 0,0 0 0,1-1 0,13-7 0,-4-1-48,-1-1 0,0 0 0,0 0 1,-1-1-1,0 0 0,7-16 0,36-79-402,-38 74 418,-12 31 118,-2 28 357,-5-4-337,-2 1 0,-12 29 0,13-38-118,0 0 1,1 1 0,1 0 0,1 0 0,0 1 0,1-1 0,0 20 0,3-35-603,0-13-10356,2-4 3395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6.734"/>
    </inkml:context>
    <inkml:brush xml:id="br0">
      <inkml:brushProperty name="width" value="0.025" units="cm"/>
      <inkml:brushProperty name="height" value="0.025" units="cm"/>
    </inkml:brush>
  </inkml:definitions>
  <inkml:trace contextRef="#ctx0" brushRef="#br0">56 1 12172,'0'0'17851,"2"9"-16655,-2 5-1041,-1 0-1,0 1 1,0-1 0,-2 0 0,0 1 0,0-1 0,-2-1-1,0 1 1,-6 13 0,4-12-150,4-9-12,0 1-1,1-1 0,-1 1 1,1-1-1,1 1 1,-2 9-1,18-32-3905,10-28-5584,-12 17 1815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7.202"/>
    </inkml:context>
    <inkml:brush xml:id="br0">
      <inkml:brushProperty name="width" value="0.025" units="cm"/>
      <inkml:brushProperty name="height" value="0.025" units="cm"/>
    </inkml:brush>
  </inkml:definitions>
  <inkml:trace contextRef="#ctx0" brushRef="#br0">1 41 3459,'0'0'19485,"3"9"-17477,11 30-476,-13-37-1461,0-1 1,0 1-1,-1-1 0,2 0 1,-1 1-1,0-1 1,0 0-1,0 0 0,1 0 1,-1 0-1,0 0 1,1 0-1,-1 0 1,1 0-1,-1 0 0,1-1 1,0 1-1,-1-1 1,1 1-1,0-1 0,-1 0 1,1 1-1,0-1 1,-1 0-1,1 0 0,0 0 1,0 0-1,-1-1 1,1 1-1,1-1 1,1 1 6,1-1 0,-1 0 0,0-1 0,-1 1 0,1-1 0,0 0 0,0 0 0,-1 0 0,7-4 1,-7 3-55,1-1 1,-1 1 0,0-1 0,0 0 0,0 0-1,-1 0 1,1 0 0,-1 0 0,0-1 0,0 1-1,0 0 1,-1-1 0,0 0 0,1 1 0,-2-1-1,2-10 1,-2 15-10,0 0-1,-1-1 0,1 1 1,0-1-1,0 1 1,0 0-1,0-1 0,-1 1 1,1-1-1,0 1 1,0 0-1,-1-1 0,1 1 1,0 0-1,-1-1 0,1 1 1,0 0-1,-1 0 1,1-1-1,0 1 0,-1 0 1,1 0-1,-1 0 1,1-1-1,-1 1 0,1 0 1,0 0-1,-1 0 0,1 0 1,-1 0-1,1 0 1,-1 0-1,1 0 0,-1 0 1,1 0-1,0 0 1,-1 0-1,1 0 0,-1 0 1,1 1-1,-1-1 0,1 0 1,0 0-1,-1 0 1,1 1-1,0-1 0,-1 0 1,1 0-1,0 1 1,-1 0-1,-22 13 272,10-1-37,1 2 0,0 0 0,-12 22 0,19-30-164,1 1 0,0 0 0,0-1 0,1 1 0,0 1 0,1-1 1,0 0-1,0 1 0,-1 13 0,3-21-85,0-1 0,1 1 0,-1-1 0,0 1 0,0-1 0,1 1 0,-1-1 0,0 1 0,1-1 0,-1 0 0,1 1 0,-1-1 0,1 1 0,-1-1 0,1 0 0,-1 1 0,1-1 0,-1 0 0,1 0 0,-1 1 0,1-1 0,-1 0 0,1 0 0,-1 0 0,1 0 0,0 0 0,-1 0 0,1 0 0,-1 0 0,1 0 0,0 0 0,-1 0 0,1 0 0,-1 0 0,1 0 0,-1 0 0,1-1 0,-1 1 0,1 0 0,-1 0 0,1-1 0,-1 1 0,2-1 0,25-11 0,-19 6-43,1-1-1,-1 0 1,0-1 0,-1 0 0,1 0-1,-2 0 1,1-1 0,9-18-1,-34 93 402,17-65-356,-3 12 4,0 1 0,1 0 0,1 0 0,-2 20 0,5-34-6,-1 1 0,0-1 0,1 1 0,-1-1 0,1 1 0,-1-1 0,1 1 0,-1-1 0,1 0 0,-1 1 0,1-1 0,-1 1 0,1-1 0,-1 0 0,1 0 0,-1 1 0,1-1 0,0 0 0,-1 0 0,1 0 0,0 0 0,-1 0 0,1 0 0,0 0 0,-1 0 0,1 0 0,-1 0 0,1 0 0,0 0 0,-1 0 0,1 0 0,0 0 0,-1-1 0,1 1 0,-1 0 0,2-1 0,25-9 0,5-15-3153,-29 22 2434,0 1 1,0-1-1,-1 0 1,0-1-1,1 1 1,-1 0-1,0-1 1,-1 1-1,1-1 1,0 0-1,-1 1 1,0-1-1,1-5 0,0-13-8265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7.561"/>
    </inkml:context>
    <inkml:brush xml:id="br0">
      <inkml:brushProperty name="width" value="0.025" units="cm"/>
      <inkml:brushProperty name="height" value="0.025" units="cm"/>
    </inkml:brush>
  </inkml:definitions>
  <inkml:trace contextRef="#ctx0" brushRef="#br0">0 0 8776,'0'0'22422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47.984"/>
    </inkml:context>
    <inkml:brush xml:id="br0">
      <inkml:brushProperty name="width" value="0.025" units="cm"/>
      <inkml:brushProperty name="height" value="0.025" units="cm"/>
    </inkml:brush>
  </inkml:definitions>
  <inkml:trace contextRef="#ctx0" brushRef="#br0">1 94 16528,'0'0'2909,"7"0"-1900,50 0-428,626-1 3033,920-30-4259,-1372 21 339,215-9 2724,-147 14-3895,-324-2-4790,22 5 5135,-26-17-10238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0.811"/>
    </inkml:context>
    <inkml:brush xml:id="br0">
      <inkml:brushProperty name="width" value="0.025" units="cm"/>
      <inkml:brushProperty name="height" value="0.025" units="cm"/>
    </inkml:brush>
  </inkml:definitions>
  <inkml:trace contextRef="#ctx0" brushRef="#br0">190 575 9641,'-12'2'1249,"-7"1"-936,-1 0 349,0 0 0,0 1 1,0 1-1,1 1 1,-34 15-1,53-21-640,0 0-1,-1 0 1,1 0 0,0 0-1,0 0 1,-1 1 0,1-1-1,0 0 1,-1 0 0,1 0-1,0 0 1,0 0 0,-1 0-1,1 0 1,0 1-1,0-1 1,0 0 0,-1 0-1,1 0 1,0 1 0,0-1-1,0 0 1,0 0 0,-1 0-1,1 1 1,0-1 0,0 0-1,0 0 1,0 1 0,0-1-1,0 0 1,0 1 0,0-1-1,0 0 1,0 0 0,0 1-1,0-1 1,0 0-1,0 1 1,0-1 0,0 0-1,0 0 1,0 1 0,0-1-1,0 0 1,0 0 0,0 1-1,0-1 1,1 0 0,-1 0-1,0 1 1,0-1 0,0 0-1,0 0 1,1 0 0,-1 1-1,0-1 1,0 0 0,0 0-1,1 0 1,-1 0-1,0 0 1,0 1 0,1-1-1,18 4-3,54-1 182,1-2-1,119-16 1,149-41-66,-250 39-87,1365-222-41,14 89 660,330 63-1084,-956 50 628,498-4 2122,-4 86-393,-1030-17-1775,523 26-72,-831-54-194,-1 0 0,1 1 0,-1-1 0,1 0 0,-1 0 0,1-1 0,-1 1 0,1 0-1,-1 0 1,0 0 0,1 0 0,-1 0 0,1 0 0,-1-1 0,1 1 0,-1 0 0,1 0 0,-1-1 0,0 1 0,1 0 0,-1-1-1,1 1 1,-1 0 0,0-1 0,0 1 0,1 0 0,-1-1 0,0 1 0,1-1 0,-1 1 0,0-1 0,0 1 0,0-1-1,0 1 1,0-1 0,1 1 0,-1-1 0,0 1 0,0-1 0,0 1 0,0-1 0,0 1 0,0-1 0,-1 1 0,1-1 0,0 1-1,0 0 1,0-1 0,0 0 0,-1-5-1371,1-18-6123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1.874"/>
    </inkml:context>
    <inkml:brush xml:id="br0">
      <inkml:brushProperty name="width" value="0.025" units="cm"/>
      <inkml:brushProperty name="height" value="0.025" units="cm"/>
    </inkml:brush>
  </inkml:definitions>
  <inkml:trace contextRef="#ctx0" brushRef="#br0">374 134 17457,'-7'-6'124,"1"0"1,-1 0 0,-1 1-1,1 0 1,-1 0 0,0 0 0,0 1-1,0 1 1,0-1 0,-1 1 0,1 1-1,-1-1 1,0 2 0,-9-2 0,11 3-62,0-1 1,0 2 0,0-1-1,0 1 1,1 0-1,-1 0 1,0 1 0,0 0-1,1 0 1,-1 1 0,1 0-1,0 0 1,0 0 0,0 1-1,0 0 1,1 0-1,-1 0 1,-8 10 0,1 0 54,2 0 0,0 0 1,0 1-1,1 1 0,1 0 1,1 0-1,0 0 0,1 1 1,1 1-1,0-1 0,2 1 1,0 0-1,1 0 0,0 0 1,2 0-1,0 0 0,2 25 1,0-39-94,0 1 1,1 0 0,-1 0-1,1-1 1,0 1 0,0-1-1,0 0 1,1 1 0,-1-1-1,1 0 1,0 0 0,1-1-1,-1 1 1,0 0 0,1-1-1,0 0 1,0 0 0,0 0-1,0-1 1,0 1 0,1-1-1,-1 0 1,1 0 0,-1-1-1,1 1 1,0-1 0,0 0-1,0 0 1,7 0 0,4 1 288,1-1 1,-1-1 0,1-1 0,-1 0 0,0-1 0,1-1-1,28-9 1,-23 4 23,-1-1 0,0 0 1,0-2-1,-1-1 0,-1 0 0,0-2 0,-1 0 0,0-1 0,-1-1 0,29-34 0,-38 40-244,1-1 0,-1 0 0,-1 0-1,0-1 1,0 0 0,-1-1 0,-1 1 0,0-1-1,-1 0 1,0 0 0,-1 0 0,-1-1-1,0 1 1,0-1 0,-1 0 0,-1 1 0,-1-1-1,0 0 1,-5-24 0,5 34-98,0 0 0,0 0 0,0 0 0,-1 0 0,0 1 0,0-1 0,0 0 0,0 1 0,0-1 1,-1 1-1,0 0 0,1 0 0,-1 0 0,0 0 0,-1 0 0,1 1 0,0-1 0,-1 1 0,1 0 0,-1 0 0,0 0 0,0 1 0,0-1 0,0 1 1,0 0-1,0 0 0,0 0 0,0 1 0,0-1 0,0 1 0,0 0 0,0 0 0,-1 0 0,-6 2 0,3 0-80,0 0 0,1 0-1,-1 1 1,1-1 0,0 2-1,0-1 1,0 1 0,0 0 0,0 0-1,1 1 1,0 0 0,0 0-1,0 0 1,1 1 0,0 0 0,0 0-1,-7 12 1,9-13-213,1-1 1,0 1-1,1 0 0,-1-1 0,1 1 1,0 0-1,0 0 0,0 0 1,1 6-1,0-10 4,0 1 0,0 0 0,0-1 0,0 1 0,0-1 0,1 1 0,-1-1 0,1 1 0,-1-1 0,1 1 0,-1-1 0,1 0 0,0 1 0,0-1 0,0 0 0,-1 1 0,1-1 0,0 0 0,1 0 0,-1 0 0,0 0 0,0 0 0,0 0 0,1 0 0,-1 0 0,0-1 0,1 1 0,-1 0 0,1-1 0,-1 1 0,1-1 0,2 1 0,16 0-6044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2.297"/>
    </inkml:context>
    <inkml:brush xml:id="br0">
      <inkml:brushProperty name="width" value="0.025" units="cm"/>
      <inkml:brushProperty name="height" value="0.025" units="cm"/>
    </inkml:brush>
  </inkml:definitions>
  <inkml:trace contextRef="#ctx0" brushRef="#br0">1 89 16688,'0'0'5562,"10"-5"-3949,2-2-1228,-2 0-172,-1 1 1,1 1-1,0 0 0,0 0 1,1 1-1,14-4 1,-25 8-215,1 1-1,-1-1 1,1 0 0,-1 1 0,1-1 0,-1 0-1,0 1 1,1-1 0,-1 1 0,1-1 0,-1 1 0,0-1-1,1 1 1,-1-1 0,0 1 0,0-1 0,1 1 0,-1-1-1,0 1 1,0 0 0,0-1 0,0 1 0,0-1 0,1 1-1,-1 0 1,0-1 0,-1 1 0,1-1 0,0 1 0,0 0-1,0-1 1,0 1 0,0-1 0,-1 1 0,1-1-1,0 1 1,-1 0 0,-6 26 558,0-12-216,5-10-224,0-1 0,0 0 0,0 1 0,0 0 0,1-1 0,0 1 0,0 0 0,0 0 0,0 8 0,1-13-108,1 1 1,-1-1-1,1 1 0,-1-1 1,1 0-1,-1 1 0,1-1 0,-1 1 1,1-1-1,0 0 0,-1 1 1,1-1-1,-1 0 0,1 0 1,0 1-1,-1-1 0,1 0 1,0 0-1,-1 0 0,1 0 1,0 0-1,-1 0 0,1 0 1,0 0-1,-1 0 0,1 0 1,0-1-1,-1 1 0,1 0 0,-1 0 1,1 0-1,1-1 0,23-8 175,-11-1-131,0 0 1,0 0-1,-1-2 1,-1 1-1,0-2 0,0 0 1,-1 0-1,-1-1 1,17-29-1,-33 95-293,0-29 284,2-13 0,1 0-1,1 0 1,-1 1-1,2-1 1,-1 1 0,2 0-1,-1-1 1,1 1 0,2 11-1,-1-21-32,0 0 0,0 0 1,0 0-1,-1 0 0,1 0 0,1 0 0,-1 0 0,0 0 1,0 0-1,0-1 0,0 1 0,1 0 0,-1-1 0,0 1 1,1-1-1,-1 1 0,0-1 0,1 0 0,-1 0 0,0 1 1,1-1-1,-1 0 0,1 0 0,-1 0 0,0-1 0,1 1 1,-1 0-1,2-1 0,2 1-144,-1-1-1,0 1 1,0-1 0,0 0 0,0-1-1,0 1 1,0-1 0,7-3 0,-8 2-1028,1 0-1,-1 0 1,0-1 0,0 1 0,0-1 0,-1 0 0,5-8 0,1-9-7936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39.365"/>
    </inkml:context>
    <inkml:brush xml:id="br0">
      <inkml:brushProperty name="width" value="0.025" units="cm"/>
      <inkml:brushProperty name="height" value="0.025" units="cm"/>
    </inkml:brush>
  </inkml:definitions>
  <inkml:trace contextRef="#ctx0" brushRef="#br0">118 9 17168,'-6'10'2205,"-7"14"-1237,2-1 0,0 2 0,2-1 0,1 1 0,-9 47 1,11-38-697,2 0 0,0 44 0,4-70-268,1 8 16,-1-1 1,-1 0 0,0 1 0,-1-1 0,0 0 0,-2 0 0,-5 18 0,3-52-129,3-11-190,2-21-502,2-1 1,11-72-1,-10 108 703,1 0-1,1 0 1,0 0 0,2 0 0,0 1-1,0 0 1,1 0 0,1 0 0,1 1-1,0 0 1,19-22 0,-26 34 136,0 0 0,0 0 1,0 0-1,1 0 0,-1 0 0,1 0 0,-1 1 0,1-1 1,0 1-1,0-1 0,-1 1 0,1 0 0,0 0 0,0 1 1,0-1-1,0 0 0,0 1 0,0 0 0,0 0 1,1 0-1,-1 0 0,0 0 0,0 1 0,0-1 0,0 1 1,0 0-1,0 0 0,-1 0 0,1 0 0,4 3 1,-3-2 20,-1 1 0,1-1 1,-1 1-1,0 0 0,0 0 1,0 1-1,0-1 1,-1 1-1,1-1 0,-1 1 1,0 0-1,0 0 0,0 0 1,0 0-1,-1 0 0,0 0 1,0 0-1,0 0 1,0 1-1,0 7 0,-1-7 73,0 1-1,-1 0 1,0-1-1,0 1 1,0-1-1,0 1 1,-1-1-1,0 0 1,0 0-1,0 0 1,-1 0-1,1 0 0,-1 0 1,-1 0-1,1-1 1,0 0-1,-1 1 1,0-1-1,0-1 1,-1 1-1,1-1 1,0 1-1,-1-1 1,0 0-1,0-1 1,-9 4-1,14-6-226,-1 0 0,0 0 0,1-1 0,-1 1 0,0 0 0,1 0 0,-1-1-1,1 1 1,-1-1 0,1 1 0,-1 0 0,1-1 0,-1 1 0,1-1 0,-1 1 0,1-1 0,-1 1 0,1-1 0,0 0 0,-1 1 0,1-1-1,0 1 1,0-1 0,-1 0 0,1 1 0,0-1 0,0 0 0,0 1 0,0-1 0,0 0 0,0 1 0,0-1 0,0 0 0,0 1 0,0-1-1,0 0 1,0 1 0,1-1 0,-1 0 0,5-32-5394,10 1-1548,6-3-3139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2.640"/>
    </inkml:context>
    <inkml:brush xml:id="br0">
      <inkml:brushProperty name="width" value="0.025" units="cm"/>
      <inkml:brushProperty name="height" value="0.025" units="cm"/>
    </inkml:brush>
  </inkml:definitions>
  <inkml:trace contextRef="#ctx0" brushRef="#br0">165 72 1505,'0'0'14473,"3"-9"-10000,2-3-3716,-3 8-423,0-1 0,-1 1 1,1 0-1,-1 0 0,0-1 1,0 1-1,-1-1 1,1 1-1,-1-7 0,-14 13 643,-3 10-743,1 1 0,1 1 0,0 0 0,0 1 0,1 1 0,-18 27 0,25-33 199,2-4-134,0 0-1,1 0 1,-1 1-1,1 0 0,1 0 1,0 0-1,0 0 0,-4 13 1,7-19-289,0-1 1,1 1 0,-1-1 0,0 1 0,0 0 0,1-1-1,-1 1 1,0-1 0,1 1 0,-1-1 0,1 1 0,-1-1-1,0 1 1,1-1 0,-1 1 0,1-1 0,-1 0 0,1 1-1,0-1 1,-1 0 0,1 1 0,-1-1 0,1 0 0,0 0-1,-1 0 1,1 0 0,-1 1 0,1-1 0,0 0 0,-1 0-1,1 0 1,0 0 0,-1 0 0,1 0 0,0-1 0,-1 1-1,2 0 1,28-3 192,-17 0-214,0-1 1,-1-1 0,1 0 0,-1-1-1,-1 0 1,1-1 0,-1 0 0,0 0-1,-1-1 1,0-1 0,17-18 0,-16 11-350,-13 8-369,0 8 659,1 0 1,-1 0 0,1 0 0,-1 1 0,1-1 0,-1 0 0,0 1 0,1-1 0,-1 1 0,1-1 0,0 1-1,-1 0 1,1-1 0,0 1 0,-1 0 0,1 0 0,-2 1 0,-4 4-208,0-1 1,0 1-1,1 0 1,0 1-1,0-1 1,0 1-1,-8 14 1,12-17-319,0 1 0,0-1 0,0 1 0,0-1 0,1 1 0,0 0 0,0 0 0,0 0 0,0 8 0,3-4-3633,6-6-2889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3.751"/>
    </inkml:context>
    <inkml:brush xml:id="br0">
      <inkml:brushProperty name="width" value="0.025" units="cm"/>
      <inkml:brushProperty name="height" value="0.025" units="cm"/>
    </inkml:brush>
  </inkml:definitions>
  <inkml:trace contextRef="#ctx0" brushRef="#br0">199 39 6182,'0'0'14307,"0"-6"-15973,0-1 781,-1-8 1069,-2 11-2314,-4 5-3644,4 0 6464,0 0 1,0 0 0,0 0-1,0-1 1,0 0 0,0 1-1,-1-1 1,1 0 0,0 0-1,0-1 1,0 1 0,-5-2-1,4 1-235,0 1 0,0-1 0,0 1 0,0 0 0,0 0 0,0 0 0,0 0-1,0 1 1,-4 0 0,1 3-202,1-1 1,-1 1-1,1 0 0,0 1 0,0-1 0,1 1 1,-1 0-1,1 1 0,0 0 0,1-1 1,-1 1-1,1 1 0,0-1 0,1 1 1,-1-1-1,1 1 0,1 0 0,-1 0 0,1 0 1,1 0-1,-1 1 0,0 10 0,2-17-221,0 1-1,0-1 1,0 0-1,1 1 1,-1-1-1,0 0 1,1 0 0,-1 1-1,0-1 1,1 0-1,0 0 1,-1 0-1,1 0 1,0 0-1,-1 0 1,1 0-1,0 0 1,0 0-1,0 0 1,0 0-1,0 0 1,0-1 0,2 2-1,0 0 27,0-1 0,1 0-1,-1 1 1,1-1 0,-1-1-1,1 1 1,0 0 0,5-1 0,1 1 39,0-2 1,-1 1-1,1-1 1,0-1-1,0 0 1,10-3-1,-6-1-55,0-1-1,-1 0 0,1-1 1,-1 0-1,-1-1 0,15-13 0,-21 18-23,-1-1-1,0 1 1,0-1-1,-1 0 1,1-1 0,-1 1-1,0-1 1,-1 0-1,0 0 1,1 0-1,-2 0 1,1-1-1,-1 1 1,0-1 0,0 1-1,1-11 1,-3 17-18,0 0 0,0-1 0,0 1 0,0 0 0,0 0 0,0 0 0,-1-1 0,1 1 0,0 0 0,0 0 0,0 0 0,0-1 0,0 1 0,0 0 0,0 0 0,0 0 0,0 0 0,-1-1 0,1 1 0,0 0 0,0 0 0,0 0 0,0 0 0,0 0 0,-1-1 0,1 1 0,0 0 0,0 0 0,0 0 0,-1 0 0,1 0 0,0 0 0,0 0 0,0 0 0,-1 0 0,1 0 0,0 0 0,0 0 0,0 0 0,-1 0 0,1 0 0,0 0 0,0 0 0,0 0 0,-1 0 1,1 0-2,-15 7-7,-9 11 48,19-13-29,-54 64 331,56-65-324,0 0 0,0 1-1,0 0 1,1-1 0,0 1 0,0 0-1,0 0 1,0 0 0,1 0-1,0 1 1,0-1 0,0 0 0,1 0-1,-1 8 1,2-12-26,0 1 0,0-1 0,1 0-1,-1 0 1,0 0 0,0 0 0,1 0 0,-1 0 0,0 0-1,1 0 1,-1 0 0,1-1 0,-1 1 0,1-1 0,-1 1 0,1-1-1,0 1 1,-1-1 0,1 0 0,-1 0 0,1 0 0,0 0-1,-1 0 1,4-1 0,45-1-1116,-49 2 1021,4-1-982,0 0 0,0 0 0,0-1 0,-1 1 0,1-1 0,0-1 0,-1 1 0,1 0 0,-1-1 0,0 0 0,7-6 0,4-5-6405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4.100"/>
    </inkml:context>
    <inkml:brush xml:id="br0">
      <inkml:brushProperty name="width" value="0.025" units="cm"/>
      <inkml:brushProperty name="height" value="0.025" units="cm"/>
    </inkml:brush>
  </inkml:definitions>
  <inkml:trace contextRef="#ctx0" brushRef="#br0">90 1 13196,'0'0'16517,"-10"1"-16415,9 0-113,-44 11 91,43-11-91,0 0 0,0 0 0,0 0 0,1 0 0,-1 0 1,0 0-1,0 0 0,1 1 0,-1-1 0,0 0 0,1 1 0,0 0 0,-1-1 1,1 1-1,0 0 0,0 0 0,0 0 0,0 0 0,0 0 0,0 0 0,0 0 1,1 0-1,-1 0 0,0 4 0,3-5-50,-1 0-1,0 0 1,0-1 0,1 1-1,-1 0 1,1 0-1,-1-1 1,0 1 0,1-1-1,-1 0 1,1 1 0,0-1-1,-1 0 1,1 0-1,-1 0 1,4 0 0,-1 0-118,18 3-685,-5-2-112,1 1 1,-1 1 0,0 1-1,0 0 1,25 11 0,-41-15 1032,0 0 0,0 1 0,0-1-1,0 1 1,0 0 0,-1-1 0,1 1 0,0 0 0,0-1 0,0 1 0,-1 0 0,1 0 0,0 0 0,-1 0-1,1 0 1,-1 0 0,1 0 0,-1 0 0,0 0 0,1 0 0,-1 0 0,0 0 0,0 0 0,1 0-1,-1 0 1,0 0 0,0 0 0,0 0 0,0 0 0,-1 0 0,1 0 0,0 1 0,0-1 0,-1 0 0,1 0-1,0 0 1,-1 0 0,1 0 0,-1 0 0,1-1 0,-1 1 0,0 0 0,1 0 0,-1 0 0,0 0-1,0-1 1,-1 2 0,-42 36 2636,41-36-2661,0 0 107,-10 8 246,-1 0 0,1-1 1,-2-1-1,1 0 0,-28 9 0,42-17-448,0 0 0,-1 0 0,1 0 0,0 0 0,0 1 0,0-1 0,-1 0 0,1 0 0,0 0 0,0 0 0,0 0 0,-1 0 0,1 0 0,0 0 0,0-1 0,0 1 0,-1 0 0,1 0 0,0 0 0,0 0 0,0 0 0,0 0 0,-1 0 0,1 0 0,0 0 0,0-1 0,0 1 0,0 0 0,-1 0 0,1 0 0,0 0 0,0 0 0,0-1 0,0 1 0,0 0 0,0 0 0,0 0 0,0 0 0,0-1 0,-1 1 0,1 0 0,0 0 0,0 0 0,0-1 0,0 1 0,0 0 0,0 0 0,0 0 0,0-1 0,0 1 0,1 0 0,3-18-3035,13-13-2988,3 4-464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4.458"/>
    </inkml:context>
    <inkml:brush xml:id="br0">
      <inkml:brushProperty name="width" value="0.025" units="cm"/>
      <inkml:brushProperty name="height" value="0.025" units="cm"/>
    </inkml:brush>
  </inkml:definitions>
  <inkml:trace contextRef="#ctx0" brushRef="#br0">49 186 14574,'0'0'8168,"-18"64"-5990,8-37-225,-1 3-255,6-2-769,0 0-673,5-6-160,0-2-64,0-6-288,2-5-961,5-7-961,4-2-513,-2-11-1537,3-12-3075</inkml:trace>
  <inkml:trace contextRef="#ctx0" brushRef="#br0" timeOffset="1">57 29 11851,'0'0'17553,"-8"-29"-35234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5.187"/>
    </inkml:context>
    <inkml:brush xml:id="br0">
      <inkml:brushProperty name="width" value="0.025" units="cm"/>
      <inkml:brushProperty name="height" value="0.025" units="cm"/>
    </inkml:brush>
  </inkml:definitions>
  <inkml:trace contextRef="#ctx0" brushRef="#br0">0 99 11627,'5'-12'3657,"-2"2"-2531,14-39 1613,1 21 2081,-17 28-4780,-1 0 0,1 1-1,-1-1 1,1 0-1,-1 0 1,0 0 0,1 1-1,-1-1 1,1 0-1,-1 1 1,0-1 0,1 0-1,-1 1 1,0-1-1,0 0 1,1 1 0,-1-1-1,0 1 1,0-1-1,1 1 1,-1-1 0,0 0-1,0 1 1,0-1-1,0 1 1,0-1 0,0 1-1,0-1 1,0 1-1,0-1 1,0 1 0,0-1-1,0 1 1,0-1-1,0 1 1,0-1-1,-1 1 1,2 26 22,-1-26-22,-12 386 1028,12-385-1056,-1 1 0,1-1 0,0 0 0,0 1 0,1-1 0,-1 1 0,0-1-1,1 0 1,0 1 0,-1-1 0,1 0 0,0 1 0,0-1 0,0 0 0,1 0 0,-1 0 0,3 4 0,-2-6 36,0 1-1,-1-1 1,1 1-1,0-1 1,0 1-1,0-1 1,-1 0 0,1 0-1,0 0 1,0 0-1,0 0 1,-1-1-1,1 1 1,0 0 0,0-1-1,0 1 1,-1-1-1,1 0 1,0 0-1,-1 1 1,1-1 0,-1 0-1,1 0 1,-1 0-1,2-2 1,12-8 191,-2 0 1,0-1-1,0 0 1,-1-1-1,0 0 0,-1-1 1,10-19-1,60-110 734,-18-7-605,-71 195-7409,-2-15 1500,-1-2-1730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5.531"/>
    </inkml:context>
    <inkml:brush xml:id="br0">
      <inkml:brushProperty name="width" value="0.025" units="cm"/>
      <inkml:brushProperty name="height" value="0.025" units="cm"/>
    </inkml:brush>
  </inkml:definitions>
  <inkml:trace contextRef="#ctx0" brushRef="#br0">73 59 17489,'0'0'10207,"-8"10"-10218,7-9 26,-39 53-87,36-49 163,1 0-1,0 1 1,1 0-1,-1 0 1,1 0 0,0 0-1,1 0 1,0 0-1,0 0 1,0 1 0,0 7-1,1-14-48,1 1 1,-1-1-1,1 1 0,-1-1 1,1 1-1,-1-1 0,1 1 1,-1-1-1,1 1 0,-1-1 1,1 1-1,-1-1 0,1 0 1,0 1-1,-1-1 0,1 0 1,0 0-1,-1 0 0,1 1 1,0-1-1,-1 0 0,1 0 1,0 0-1,-1 0 0,1 0 1,0 0-1,0 0 0,-1 0 1,1-1-1,0 1 0,-1 0 1,2-1-1,27-6 803,-12-1-764,0 0 0,0-2 0,-1 0 0,0-1 0,-1 0 0,0-2 0,-1 0-1,0 0 1,-1-1 0,0-1 0,-2 0 0,13-19 0,-15 12 0,-9 22-82,0 0 0,0 0 0,0 0-1,0 0 1,0 0 0,0-1 0,0 1 0,0 0 0,0 0 0,0 0 0,0 0 0,0 0-1,0-1 1,0 1 0,0 0 0,0 0 0,0 0 0,0 0 0,0 0 0,0-1 0,0 1 0,0 0-1,0 0 1,0 0 0,0 0 0,0 0 0,0 0 0,0 0 0,-1-1 0,1 1 0,0 0-1,0 0 1,0 0 0,0 0 0,0 0 0,0 0 0,0 0 0,-1 0 0,1 0 0,0 0-1,0 0 1,0 0 0,0-1 0,0 1 0,0 0 0,-1 0 0,1 0 0,0 0 0,0 0 0,0 0-1,0 0 1,0 0 0,-1 1 0,1-1 0,0 0 0,0 0 0,-3 1-17,0 1 0,1 0 0,-1 0 1,0 0-1,1 0 0,0 0 0,-1 1 0,1-1 1,-2 4-1,-51 77 22,51-75-75,0 0-1,0 0 1,1 0-1,0 1 1,0-1 0,1 1-1,0 0 1,1-1-1,-1 11 1,2-19-42,1 1 0,-1 0 0,1 0 1,-1 0-1,1 0 0,0 0 0,-1 0 0,1-1 0,0 1 1,0 0-1,0 0 0,-1-1 0,1 1 0,0-1 1,0 1-1,0-1 0,0 1 0,0-1 0,0 1 0,0-1 1,0 0-1,0 0 0,0 0 0,0 1 0,0-1 1,0 0-1,0 0 0,0 0 0,1 0 0,-1-1 0,0 1 1,0 0-1,0 0 0,0-1 0,1 0 0,42-9-5755,-12-9-799</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5.905"/>
    </inkml:context>
    <inkml:brush xml:id="br0">
      <inkml:brushProperty name="width" value="0.025" units="cm"/>
      <inkml:brushProperty name="height" value="0.025" units="cm"/>
    </inkml:brush>
  </inkml:definitions>
  <inkml:trace contextRef="#ctx0" brushRef="#br0">189 1 17905,'-10'5'1575,"-26"15"1530,2 2 0,-62 49 0,95-70-3103,0-1-1,0 1 0,0-1 1,1 1-1,-1 0 0,0-1 1,1 1-1,-1 0 0,0-1 1,1 1-1,-1 0 0,1 0 1,-1-1-1,1 1 0,0 0 1,-1 0-1,1 0 0,0 0 1,-1 0-1,1 0 0,0 0 1,0-1-1,0 1 0,0 0 1,0 0-1,0 0 0,0 1 1,1-1 1,0 0 0,0 0 0,0-1 0,0 1 0,0-1 0,1 1 0,-1-1-1,0 1 1,0-1 0,0 1 0,0-1 0,1 0 0,-1 0 0,0 0 0,0 0 0,1 0 0,1 0 0,70-8-398,-62 6 64,-4 1 100,1 0 0,-1 0 0,0 1 0,0 0 0,1 0 0,-1 1-1,0 0 1,0 0 0,0 1 0,12 3 0,-17-4 256,0 1 1,1 0-1,-1-1 0,0 1 1,0 0-1,0 0 1,0 0-1,0 0 0,0 0 1,-1 1-1,1-1 0,-1 0 1,1 1-1,-1-1 0,0 1 1,0 0-1,0-1 0,0 1 1,-1 0-1,1-1 0,-1 1 1,0 0-1,1 0 0,-1 0 1,-1-1-1,1 1 0,0 0 1,-1 0-1,1 0 0,-2 3 1,0-1 228,0 1 0,0-1 0,0 0-1,-1 0 1,0 0 0,0 0 0,0-1 0,-1 1 0,0-1 0,1 0 0,-1 0 0,-1 0 0,1-1 0,0 1 0,-1-1 0,0 0 0,-6 3 0,4-2-247,0 0 1,-1-1-1,1 0 1,0 0-1,-1-1 0,0 0 1,0 0-1,0 0 1,1-1-1,-1-1 1,-15 1-1,22-2-228,0 1 0,0 0 0,0 0-1,0-1 1,0 1 0,1-1 0,-1 1 0,0 0 0,0-1-1,0 0 1,1 1 0,-1-1 0,0 1 0,1-1 0,-1 0-1,0 1 1,1-1 0,-1 0 0,1 0 0,-1 0 0,1 1 0,0-1-1,-1 0 1,1 0 0,0 0 0,0 0 0,-1 0 0,1 0-1,0 0 1,0 1 0,0-1 0,0 0 0,0 0 0,0 0-1,0 0 1,1-1 0,-1-1-717,1 0 0,-1 0 1,1 0-1,0 1 0,0-1 0,0 0 0,0 1 0,1-1 1,-1 1-1,1-1 0,2-3 0,16-12-7390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6.372"/>
    </inkml:context>
    <inkml:brush xml:id="br0">
      <inkml:brushProperty name="width" value="0.025" units="cm"/>
      <inkml:brushProperty name="height" value="0.025" units="cm"/>
    </inkml:brush>
  </inkml:definitions>
  <inkml:trace contextRef="#ctx0" brushRef="#br0">72 134 1313,'0'0'26297,"6"2"-25288,0 0-928,0-1 0,0 1 0,0-2-1,0 1 1,0 0 0,0-1 0,0 0 0,0-1 0,0 1-1,0-1 1,0 0 0,0-1 0,0 0 0,0 1-1,-1-2 1,9-3 0,-10 4-90,1-1 0,-1 1 0,0-1 0,-1 1 0,1-1 0,0 0 0,-1-1 0,1 1 0,-1-1 0,0 1 0,0-1 0,-1 0 0,1 0 0,-1 0 0,0-1 0,0 1 0,0 0 0,0-1 0,-1 1 0,0-1 0,0 0 0,0 1 0,0-6 1,-1 8 0,0 1 1,0-1 0,-1 1 0,1-1 0,-1 1 0,1 0 0,-1-1 0,1 1 0,-1 0 0,0-1 0,1 1 0,-1 0 0,0 0 0,0 0 0,0 0 0,0 0-1,0 0 1,0 0 0,0 0 0,0 0 0,-1 0 0,1 0 0,0 1 0,-1-1 0,1 0 0,0 1 0,-1-1 0,1 1 0,0 0 0,-1-1 0,1 1 0,-1 0-1,1 0 1,-1 0 0,1 0 0,-1 0 0,1 0 0,-1 1 0,-2 0 0,-2-1-14,0 1 0,0 0 1,0 0-1,0 1 0,0 0 0,0 0 0,1 0 1,-11 6-1,3 2 60,0 1 0,1 0 1,0 1-1,0 0 0,2 1 0,-16 22 1,20-26 58,0 0 0,1 0 0,0 1 0,1 0 0,0-1 0,1 1 0,0 1 0,0-1 0,1 0 1,0 1-1,0 15 0,2-25-91,0 1 1,0-1-1,1 0 1,-1 1-1,0-1 1,1 1-1,-1-1 1,1 0 0,-1 1-1,1-1 1,0 0-1,0 0 1,-1 0-1,1 1 1,0-1-1,0 0 1,0 0-1,0 0 1,0-1-1,0 1 1,1 0-1,-1 0 1,1 0 0,3 1 6,-1 0 0,0-1 1,0 1-1,0-1 1,1 0-1,-1-1 1,8 1-1,2-1 2,0 0-1,0-1 1,0-1-1,15-3 0,-17 2-377,1-1-1,0-1 0,-1 0 0,0-1 0,15-9 0,12-17-3981,-36 28 3174,0 0 1,1 0 0,-1 0-1,-1 0 1,1-1 0,-1 1-1,3-6 1,0-13-11558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7.026"/>
    </inkml:context>
    <inkml:brush xml:id="br0">
      <inkml:brushProperty name="width" value="0.025" units="cm"/>
      <inkml:brushProperty name="height" value="0.025" units="cm"/>
    </inkml:brush>
  </inkml:definitions>
  <inkml:trace contextRef="#ctx0" brushRef="#br0">181 104 2242,'0'0'11168,"6"-10"-8392,-6 9-2451,22-33 1110,-13 9 840,-9 24-1967,0 0 1,1 0-1,-1-1 1,0 1-1,0 0 1,0 0-1,0 0 1,0 0-1,0 0 1,0 0-1,-1 0 1,1 0-1,0 0 1,-1 0-1,1 0 1,0 0-1,-2-1 1,1 0-150,-1 1 0,0-1-1,0 1 1,0 0 0,0 0 0,0 0 0,0 0 0,0 0 0,0 1 0,0-1 0,0 1 0,0-1-1,0 1 1,-1 0 0,1 0 0,0 0 0,0 0 0,0 0 0,-1 0 0,1 0 0,0 1 0,0-1 0,0 1-1,-3 1 1,-2 0-113,1 0 0,-1 1-1,1-1 1,0 1 0,0 1-1,-10 6 1,6-2-35,1 1 0,0 0 0,0 0 0,1 1 0,0 0 0,0 1 0,1-1 0,1 1 0,0 1 0,1-1 0,0 1 0,0 0 0,1 1 0,-3 14 0,7-26-4,0 0-1,0 1 0,0-1 0,0 0 1,0 0-1,0 0 0,0 0 1,1 0-1,-1 0 0,0 0 1,1 0-1,-1 0 0,0 0 0,1 0 1,-1 0-1,1 0 0,0 0 1,-1-1-1,1 1 0,0 0 1,-1 0-1,1 0 0,0-1 0,0 1 1,0-1-1,-1 1 0,1 0 1,0-1-1,0 1 0,0-1 1,0 0-1,0 1 0,0-1 0,0 0 1,0 0-1,0 1 0,0-1 1,1 0-1,-1 0 0,0 0 1,0 0-1,0 0 0,0-1 0,0 1 1,0 0-1,0 0 0,2-1 1,4-1 45,-1 1 0,1-1 0,0 0 0,-1 0 0,1-1 0,8-4 1,1-4-47,0-1 0,0 0 0,-2-1 0,1-1 0,-1 0 1,-1-1-1,-1 0 0,0-1 0,-1 0 0,-1-1 0,0 0 0,8-22 1,-47 91-736,2-7 780,20-32-13,0 0 0,1 1 0,0 0 0,2 0-1,-1 0 1,2 1 0,0 0 0,-2 23 0,5-36-68,0-1-1,1 1 1,-1-1-1,0 1 1,0-1-1,1 1 1,-1-1-1,1 1 1,0-1-1,-1 0 1,1 1-1,0-1 1,0 0-1,-1 1 1,1-1-1,0 0 1,0 0-1,1 0 1,-1 0-1,0 0 1,0 0-1,0 0 1,1 0-1,-1-1 1,0 1-1,1 0 1,-1-1-1,1 1 1,-1-1-1,1 1 1,-1-1-1,1 0 1,-1 0-1,1 1 1,-1-1-1,1 0 1,-1-1-1,4 1 1,0 0-504,0-1 1,0 0-1,0 0 1,0 0-1,0 0 1,0-1-1,0 0 1,0 0 0,0 0-1,-1 0 1,5-4-1,22-22-5893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7.388"/>
    </inkml:context>
    <inkml:brush xml:id="br0">
      <inkml:brushProperty name="width" value="0.025" units="cm"/>
      <inkml:brushProperty name="height" value="0.025" units="cm"/>
    </inkml:brush>
  </inkml:definitions>
  <inkml:trace contextRef="#ctx0" brushRef="#br0">120 1 19218,'0'0'1228,"-10"11"785,-1 3-1168,0 1 1,1 1 0,0 0 0,1 0-1,1 1 1,-11 31 0,8 2-518,3 1 1,1 1 0,3-1-1,3 79 1,1-116-317,0-14-39,0 0 0,0 1 0,0-1 0,0 1 0,0-1 0,0 1 0,0-1 0,0 1 0,0-1 0,0 1 0,0-1 0,0 1 0,0-1 0,1 1 0,-1-1 0,0 0 0,0 1 0,1-1 1,-1 1-1,0-1 0,0 0 0,1 1 0,-1-1 0,0 0 0,1 1 0,-1-1 0,1 0 0,-1 1 0,0-1 0,1 0 0,-1 0 0,1 0 0,-1 1 0,1-1 0,-1 0 0,1 0 0,-1 0 0,0 0 0,1 0 0,-1 0 0,1 0 0,-1 0 0,1 0 1,-1 0-1,1 0 0,-1 0 0,1 0 0,-1 0 0,1-1 0,-1 1 0,1 0 0,-1 0 0,0 0 0,1-1 0,-1 1 0,1-1 0,25-18-2104,-7-7-954,0 0-1,-2-1 1,-2-1-1,24-56 0,-11 18-2951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39.756"/>
    </inkml:context>
    <inkml:brush xml:id="br0">
      <inkml:brushProperty name="width" value="0.025" units="cm"/>
      <inkml:brushProperty name="height" value="0.025" units="cm"/>
    </inkml:brush>
  </inkml:definitions>
  <inkml:trace contextRef="#ctx0" brushRef="#br0">26 16 9673,'0'0'5776,"0"9"-3235,-1 6-1785,-1-1 0,0 0-1,-4 15 1,1-11-12,1 1-1,-2 33 0,6-51-719,0 0 0,0 0-1,0 1 1,1-1 0,-1 0-1,0 0 1,0 0 0,1 0-1,-1 0 1,1 0 0,-1 0-1,1 0 1,-1 0 0,1 0-1,-1 0 1,1 0 0,0-1-1,0 1 1,-1 0 0,1 0-1,0-1 1,0 1 0,0 0-1,0-1 1,0 1 0,1 0-1,1 0 69,1 0 0,-1 0 0,1 0 0,-1-1 0,1 1 0,-1-1 0,1 0 0,5 0 0,1-1 176,1-1 0,-1 1 0,1-2 0,-1 1 0,11-5 0,-9 1-31,1-1-1,-1 0 1,0 0 0,0-1-1,19-18 1,-26 22-110,-1 0 0,0-1 0,0 1 1,0-1-1,-1 0 0,1 0 0,-1 0 0,-1 0 1,1 0-1,-1-1 0,0 0 0,0 1 0,0-1 1,-1 0-1,0 0 0,1-8 0,-2 12-90,-1 0-1,1 0 1,-1 0-1,0 0 0,0 0 1,0 0-1,0 1 1,0-1-1,0 0 1,0 0-1,0 1 0,-1-1 1,1 1-1,-1-1 1,1 1-1,-1 0 0,0-1 1,1 1-1,-1 0 1,0 0-1,0 0 1,0 0-1,0 1 0,0-1 1,0 0-1,0 1 1,0 0-1,0-1 1,0 1-1,-4 0 0,-12-2-43,0 0 0,-28 2 0,32 0 47,5 0-193,-42 3-36,49-3-46,-1 0 0,1 1 0,0-1-1,0 1 1,-1-1 0,1 1 0,0 0 0,0 0 0,0 0-1,0 0 1,0 0 0,0 1 0,0-1 0,0 0 0,0 1-1,1 0 1,-3 2 0,22-4-10757,10-9-2503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7.731"/>
    </inkml:context>
    <inkml:brush xml:id="br0">
      <inkml:brushProperty name="width" value="0.025" units="cm"/>
      <inkml:brushProperty name="height" value="0.025" units="cm"/>
    </inkml:brush>
  </inkml:definitions>
  <inkml:trace contextRef="#ctx0" brushRef="#br0">103 42 9257,'3'-8'4772,"9"-26"-992,-46 124 2134,18-54-5048,1 1-1,3 1 1,1 0 0,1 1-1,3 0 1,-5 52 0,12-78-1033,0 26-21,0-38-31,1 0 0,-1 0-1,0 0 1,0 0 0,0 0-1,1 0 1,-1 0 0,0 0-1,1 0 1,-1 0 0,1 0-1,-1 0 1,1 0 0,0-1 0,-1 1-1,1 0 1,0 0 0,-1-1-1,1 1 1,0 0 0,0-1-1,0 1 1,0-1 0,0 1-1,0-1 1,-1 0 0,1 1-1,0-1 1,0 0 0,2 1-1,11-5-6874,1-17-5654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8.089"/>
    </inkml:context>
    <inkml:brush xml:id="br0">
      <inkml:brushProperty name="width" value="0.025" units="cm"/>
      <inkml:brushProperty name="height" value="0.025" units="cm"/>
    </inkml:brush>
  </inkml:definitions>
  <inkml:trace contextRef="#ctx0" brushRef="#br0">42 16 16976,'0'0'3022,"-7"9"-690,7-9-2322,-26 36 2163,18-9-532,8-27-1593,0 1-1,0 0 0,0 0 0,0-1 0,0 1 0,1 0 0,-1 0 0,0-1 1,1 1-1,-1 0 0,0-1 0,1 1 0,-1 0 0,1-1 0,-1 1 1,1-1-1,-1 1 0,1 0 0,-1-1 0,1 1 0,0-1 0,-1 0 0,1 1 1,0-1-1,-1 0 0,1 1 0,0-1 0,-1 0 0,1 0 0,1 1 0,2 0-19,1 0-1,-1 0 1,1-1-1,-1 0 0,1 1 1,0-2-1,-1 1 0,1 0 1,-1-1-1,1 0 1,-1 0-1,0 0 0,1-1 1,-1 1-1,0-1 0,0 0 1,0 0-1,0-1 1,0 1-1,0-1 0,-1 0 1,1 0-1,-1 0 0,0 0 1,0 0-1,0-1 1,0 0-1,-1 1 0,1-1 1,-1 0-1,0 0 0,0 0 1,0-1-1,-1 1 1,0 0-1,0-1 0,0 1 1,1-7-1,-2 11-34,0-1 0,0 1-1,0-1 1,0 1 0,-1 0 0,1-1-1,0 1 1,0-1 0,0 1 0,0-1-1,-1 1 1,1-1 0,0 1-1,0-1 1,-1 1 0,1 0 0,0-1-1,-1 1 1,1 0 0,0-1 0,-1 1-1,1 0 1,-1-1 0,1 1 0,-1 0-1,1 0 1,0 0 0,-1-1 0,1 1-1,-1 0 1,1 0 0,-1 0 0,1 0-1,-1 0 1,1 0 0,-1 0-1,1 0 1,-1 0 0,1 0 0,-1 0-1,1 0 1,-1 0 0,1 0 0,-1 1-1,1-1 1,-1 0 0,1 0 0,0 0-1,-1 1 1,1-1 0,-1 0 0,1 1-1,-1-1 1,-25 18-183,17-9 218,0 2 0,1-1 0,1 1-1,-9 15 1,14-22 45,0 0 0,0 1-1,0-1 1,0 1 0,1-1 0,-1 1-1,1-1 1,0 1 0,1 0-1,-1 0 1,1 0 0,0-1 0,0 1-1,0 0 1,2 5 0,-1-8-53,0-1-1,0 0 1,0 1 0,1-1 0,-1 0 0,0 0 0,1 0-1,-1 0 1,1 0 0,-1 0 0,1 0 0,0-1 0,-1 1-1,1 0 1,0-1 0,-1 0 0,1 1 0,0-1 0,0 0-1,-1 0 1,1 0 0,0 0 0,0 0 0,-1 0 0,1 0-1,2-1 1,49-8 374,-37 2-354,0 1 0,25-16 1,-29 15-86,2 0 1,-1 0-1,1 1 1,17-4-1,-30 10 48,-1-1 0,1 1 0,0 0 0,-1 0-1,1 0 1,0 1 0,-1-1 0,1 0 0,0 0 0,-1 0-1,1 0 1,0 1 0,-1-1 0,1 0 0,-1 0 0,1 1-1,0-1 1,-1 1 0,1-1 0,-1 0 0,1 1 0,-1-1-1,1 1 1,-1-1 0,0 1 0,1 0 0,-1-1 0,0 1-1,1-1 1,-1 1 0,0 0 0,0-1 0,1 1 0,-1 0 0,0-1-1,0 1 1,0 0 0,0-1 0,0 1 0,0 0 0,0-1-1,0 1 1,0 0 0,0-1 0,0 1 0,-1 0 0,1-1-1,0 1 1,0 0 0,-1 0 0,-11 50 703,7-34-308,5-16-364,0-1-1,0 1 1,-1 0-1,1-1 0,0 1 1,0 0-1,0 0 0,0-1 1,0 1-1,0 0 0,0-1 1,0 1-1,0 0 1,0-1-1,1 1 0,-1 0 1,0-1-1,0 1 0,1 0 1,-1-1-1,0 1 0,1-1 1,-1 1-1,1 0 1,-1-1-1,1 1 0,-1-1 1,1 1-1,-1-1 0,2 1 1,-1-1-8,1 1 1,0-1-1,-1 0 0,1 0 1,0 0-1,-1 0 1,1 0-1,0 0 0,-1 0 1,1 0-1,-1-1 1,1 1-1,1-1 0,64-31-295,-45 21 122,-19 9-22,0 1-1,1 0 1,-1-1-1,0 1 1,0 1-1,1-1 1,-1 0-1,7 0 1,-1 8-2968,-5 13-5344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8.620"/>
    </inkml:context>
    <inkml:brush xml:id="br0">
      <inkml:brushProperty name="width" value="0.025" units="cm"/>
      <inkml:brushProperty name="height" value="0.025" units="cm"/>
    </inkml:brush>
  </inkml:definitions>
  <inkml:trace contextRef="#ctx0" brushRef="#br0">121 129 6150,'5'-9'4783,"2"-1"-3626,26-41 4121,-30 46-4091,0 0-1,-1-1 1,1 1 0,-1 0-1,0-1 1,-1 1 0,0-1-1,2-9 1,-6 15-1095,1 0 1,-1 0-1,1 0 1,-1 0 0,1 1-1,-1-1 1,1 1-1,-1 0 1,1-1-1,-1 1 1,-2 2-1,-6 3-77,1 2-1,1-1 0,-1 1 1,-14 17-1,20-21-64,0 0 0,0 0 0,1 1 0,0-1 0,0 1-1,0 0 1,1 0 0,-1 0 0,1 0 0,0 0 0,1 0 0,-1 1-1,0 6 1,6-10-40,-1-1 1,1 0-1,0 0 0,-1 0 0,1 0 0,0-1 0,0 0 0,0 1 1,-1-1-1,1-1 0,0 1 0,4-1 0,0 1 52,8 0-38,0 0 0,0 2 0,-1 0 0,23 5 0,-35-6 40,0-1 1,0 1-1,0 0 1,0 0-1,-1 0 1,1 0-1,0 0 1,-1 1-1,1-1 1,-1 1-1,1 0 1,-1 0-1,0 0 1,0 0-1,0 0 1,0 0-1,0 0 1,0 1-1,-1-1 1,1 1-1,-1-1 1,1 1-1,-1 0 1,0-1-1,0 1 1,0 0-1,-1 0 1,1 0-1,-1 0 1,1 0-1,-1 4 1,-1-3 80,0-1 0,-1 1 0,1-1 0,-1 0 0,1 0 0,-1 0 0,0 0 0,0 0 0,-1-1 0,1 1 0,0 0 0,-1-1 0,0 0 0,0 1 0,1-1 0,-1 0 0,0-1 0,-1 1 0,1 0 0,-4 0 0,-70 28 958,60-25-935,1-1-1,-1-1 1,1 0 0,-1-1-1,-29 0 1,46-2-151,-1 0 0,0 0-1,1 0 1,-1 0 0,1 0 0,-1-1-1,1 1 1,-1 0 0,1 0 0,-1 0 0,0-1-1,1 1 1,-1 0 0,1-1 0,0 1-1,-1 0 1,1-1 0,-1 1 0,1 0 0,-1-1-1,1 1 1,0-1 0,-1 1 0,1-1 0,0 1-1,0-1 1,-1 1 0,1-1 0,0 1-1,0-2 1,2-20-2827,18-22-3675,6 3-1012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8.994"/>
    </inkml:context>
    <inkml:brush xml:id="br0">
      <inkml:brushProperty name="width" value="0.025" units="cm"/>
      <inkml:brushProperty name="height" value="0.025" units="cm"/>
    </inkml:brush>
  </inkml:definitions>
  <inkml:trace contextRef="#ctx0" brushRef="#br0">92 1 13068,'0'0'8948,"-6"8"-7950,-2 7-708,1 0 1,0 0 0,1 1-1,1 0 1,0 0 0,1 0-1,1 1 1,-2 31 0,2-3 194,6 92 1,-2-123-459,1-1 1,1 1 0,0 0-1,1-1 1,0 0 0,1 0-1,0 0 1,1-1-1,1 0 1,0 0 0,9 13-1,-1-14-143,-10-21-715,-12-28-112,-6 15 774,-28-40 0,26 41 386,-23-43 0,37 64-192,1 1-1,-1-1 0,1 0 0,0 1 1,-1-1-1,1 0 0,-1 0 0,1 1 1,0-1-1,0 0 0,0 0 0,-1 0 1,1 0-1,0 1 0,0-1 0,0 0 1,0 0-1,0 0 0,1 0 0,-1 1 1,0-1-1,0 0 0,0 0 0,1 0 1,-1 1-1,0-1 0,1 0 0,-1 0 1,1 1-1,0-2 0,1 1-4,-1 1 0,1-1 0,-1 0 0,1 1 1,0 0-1,-1-1 0,1 1 0,0 0 0,0 0 0,-1 0 0,1 0 0,0 0 0,-1 0 1,3 1-1,72 21-1045,-61-17 174,-11-3 544,55 14-4778,-18-9-2554,-9-6-3646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19.338"/>
    </inkml:context>
    <inkml:brush xml:id="br0">
      <inkml:brushProperty name="width" value="0.025" units="cm"/>
      <inkml:brushProperty name="height" value="0.025" units="cm"/>
    </inkml:brush>
  </inkml:definitions>
  <inkml:trace contextRef="#ctx0" brushRef="#br0">141 33 12588,'0'0'10207,"-9"-6"-8275,-28-19-656,36 24-1230,-1 1-1,1 0 1,0 0-1,-1 0 1,1-1-1,-1 1 1,1 0-1,-1 1 0,1-1 1,0 0-1,-1 0 1,1 1-1,-1-1 1,1 0-1,0 1 1,-1 0-1,1-1 1,0 1-1,0 0 1,-1-1-1,1 1 1,0 0-1,0 0 1,0 0-1,0 0 0,-1 2 1,-23 31 614,22-30-466,-1 3-16,0 0-1,0 0 0,1 0 1,0 1-1,0-1 1,1 1-1,0-1 0,0 1 1,1 0-1,0 0 1,0 0-1,1 8 0,0-14-168,1 0-1,0 0 0,-1-1 0,1 1 0,0 0 0,0-1 0,0 1 1,1-1-1,-1 1 0,0-1 0,0 0 0,1 0 0,-1 1 0,1-1 1,-1 0-1,1 0 0,-1 0 0,1 0 0,0-1 0,-1 1 0,1 0 1,0-1-1,0 1 0,0-1 0,-1 0 0,1 1 0,0-1 0,0 0 1,0 0-1,0 0 0,2-1 0,5 1 34,0 0 0,0 0 0,0-1 0,0 0 0,12-4 0,-12 1-54,0 1 0,0-2 0,0 1 1,-1-1-1,1-1 0,-1 1 0,-1-1 0,14-13 1,-17 15 1,0-1 0,0 1 0,0-1 1,0 0-1,-1 0 0,0 0 1,0-1-1,0 1 0,-1-1 1,0 1-1,0-1 0,0 0 0,-1 0 1,0 0-1,1-7 0,-2 12 3,0 1 0,0 0 0,0-1 0,-1 1 0,1 0 0,0-1 0,0 1 0,0 0 0,-1-1 0,1 1 0,0 0 0,0-1 0,-1 1 0,1 0 0,0 0 0,0-1 0,-1 1 0,1 0 0,0 0 0,-1 0 0,1-1 0,0 1 0,-1 0 0,1 0 0,0 0 0,-1 0 0,1 0 0,-1 0 0,1 0 0,0 0 0,-1 0 0,1 0 0,0 0 0,-1 0 0,1 0 0,-1 0 0,1 0 0,0 0 0,-1 0 0,1 1 0,0-1 0,-1 0 0,1 0 0,0 0 0,-1 1 0,-18 8-205,10-2 192,0 1 0,1 0-1,1 0 1,-1 0-1,-10 18 1,14-22 12,1 1 0,0 0 1,1 0-1,-1 0 1,1 0-1,0 0 0,0 1 1,0-1-1,1 1 0,0-1 1,0 1-1,1 0 1,-1 8-1,2-12-68,0-1-1,-1 1 1,1-1 0,0 0 0,0 1 0,0-1-1,1 0 1,-1 1 0,0-1 0,0 0-1,1 0 1,-1 0 0,0 0 0,1 0 0,-1-1-1,1 1 1,-1 0 0,1-1 0,0 1-1,-1-1 1,1 1 0,0-1 0,-1 0-1,1 0 1,0 0 0,-1 0 0,1 0 0,2 0-1,52-4-4204,-17-11-737,2-6-2429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0.023"/>
    </inkml:context>
    <inkml:brush xml:id="br0">
      <inkml:brushProperty name="width" value="0.025" units="cm"/>
      <inkml:brushProperty name="height" value="0.025" units="cm"/>
    </inkml:brush>
  </inkml:definitions>
  <inkml:trace contextRef="#ctx0" brushRef="#br0">165 192 11403,'0'0'5445,"-12"6"-2482,-10 5-583,-38 29 1,53-36-1940,1 1-1,0 0 1,1 0 0,-1 0-1,1 1 1,0-1 0,1 1-1,-1 0 1,1 1 0,0-1-1,0 1 1,-4 13 0,8-20-439,-1 1 0,1-1 0,0 1 1,0-1-1,0 1 0,0-1 0,0 0 1,0 1-1,0-1 0,0 1 0,0-1 1,0 1-1,0-1 0,0 1 0,0-1 1,0 1-1,0-1 0,0 0 0,0 1 1,1-1-1,-1 1 0,0-1 0,0 0 1,0 1-1,1-1 0,-1 0 0,0 1 1,1-1-1,-1 0 0,0 1 0,1-1 1,-1 0-1,0 1 0,1-1 0,-1 0 1,1 0-1,0 1 0,19-4-254,21-19-676,-30 12 15,-1-1 1,1 0-1,-2-1 0,12-18 0,-21 31 891,-39 74 458,36-69-175,1 0 0,0 0 0,0 0-1,0 0 1,1 1 0,0-1 0,0 0 0,0 1-1,1-1 1,1 13 0,-1-18-248,1 0 0,-1-1-1,1 1 1,-1-1 0,1 1-1,-1-1 1,1 1 0,0-1 0,-1 1-1,1-1 1,0 0 0,-1 1 0,1-1-1,0 0 1,0 0 0,-1 1-1,1-1 1,0 0 0,0 0 0,-1 0-1,1 0 1,0 0 0,0 0 0,-1 0-1,1 0 1,1-1 0,21-2 246,-14-1-224,0-1 1,0 1-1,-1-2 0,0 1 0,0-1 0,0 0 0,-1-1 0,0 1 0,0-2 0,0 1 0,6-10 0,2-4-64,-2 0 0,0-1 0,12-29 0,-22 45 104,9-17-238,-2 0 0,-1-1-1,-1 1 1,-1-2 0,-1 1-1,5-44 1,-11 68 515,-9 43-245,-16 35-238,-18 72 777,38-128-215,1 0-1,1 0 1,1 1 0,1 37 0,1-59-425,0 0 0,0 0-1,0 0 1,0 0 0,0 0 0,0 0-1,0 0 1,0 0 0,0 0 0,1-1 0,-1 1-1,0 0 1,1 0 0,-1 0 0,0 0-1,1 0 1,-1 0 0,1-1 0,-1 1-1,1 0 1,0 0 0,-1-1 0,1 1-1,0 0 1,-1-1 0,1 1 0,0-1-1,0 1 1,0-1 0,-1 1 0,1-1-1,0 0 1,0 1 0,0-1 0,0 0-1,0 0 1,0 0 0,0 1 0,0-1-1,0 0 1,0 0 0,0 0 0,1-1-18,-1 0 0,1 1-1,-1-1 1,0 0 0,0 0 0,1 0 0,-1 0 0,0 0 0,0 0 0,0 0 0,0 0 0,0-1 0,0 1 0,-1 0 0,1 0-1,0-1 1,0 1 0,-1-1 0,1 1 0,-1 0 0,0-1 0,1 1 0,-1-1 0,0 1 0,0-1 0,0 1 0,0-3-1,0-4-245,-1 1-1,-1-1 0,1 1 0,-1-1 1,-1 1-1,1 0 0,-1 0 0,0 0 0,-1 0 1,0 1-1,0-1 0,0 1 0,-6-7 0,-12-12-867,-44-40-1,26 27 2055,28 28-187,10 8-412,-1 0 0,1 1 0,0-1 0,0 0 0,0 0 0,0 0 0,1-1 0,-1 1-1,-2-4 1,5 6-251,-1-1-1,1 0 0,0 1 1,-1-1-1,1 0 0,0 1 1,-1-1-1,1 1 1,0-1-1,0 1 0,0 0 1,-1-1-1,1 1 0,0 0 1,0-1-1,0 1 1,0 0-1,-1 0 0,1 0 1,0 0-1,0 0 0,0 0 1,1 0-1,28-3 146,-29 3-157,174-1 811,-84 2-3038,1-4-5005,-27-4-1552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1.427"/>
    </inkml:context>
    <inkml:brush xml:id="br0">
      <inkml:brushProperty name="width" value="0.025" units="cm"/>
      <inkml:brushProperty name="height" value="0.025" units="cm"/>
    </inkml:brush>
  </inkml:definitions>
  <inkml:trace contextRef="#ctx0" brushRef="#br0">1 167 12043,'0'0'2296,"1"-12"-129,0 5-1894,0 0 0,0 0 0,1 1 0,-1-1 0,2 0-1,-1 1 1,1 0 0,0-1 0,0 1 0,0 0 0,1 0-1,0 1 1,0-1 0,1 1 0,-1 0 0,1 0 0,10-7 0,-8 7-109,0 0 1,0 1 0,0 0 0,1 0 0,-1 1 0,1 0-1,0 0 1,0 1 0,0 0 0,11-1 0,-17 3-169,1 0 0,0 0 0,0 0 1,0 1-1,0-1 0,-1 1 0,1-1 0,0 1 0,0 0 1,-1 0-1,1 0 0,-1 0 0,1 1 0,-1-1 0,1 1 1,-1 0-1,0-1 0,0 1 0,0 0 0,0 0 0,0 0 1,0 1-1,0-1 0,-1 0 0,1 1 0,-1-1 1,0 1-1,1-1 0,-1 1 0,-1 0 0,1 0 0,1 4 1,2 14 18,-1 0 0,-1 1 0,-1 0 0,-2 38 0,2 44 198,-1-103-167,1 1 0,-1 0 1,1-1-1,0 1 0,0 0 1,-1-1-1,1 1 0,0-1 1,0 1-1,0-1 0,0 1 1,1-1-1,-1 0 0,0 0 1,1 0-1,-1 1 0,0-1 1,1 0-1,-1-1 0,1 1 1,0 0-1,-1 0 0,1-1 1,0 1-1,-1-1 0,1 1 1,0-1-1,0 0 0,-1 0 0,1 1 1,0-1-1,0-1 0,0 1 1,2-1-1,5 1 259,-1-1 1,0 0-1,0-1 0,1 0 0,-1 0 1,10-5-1,-5 0-143,1 0-1,-1-1 1,-1 0 0,0-1-1,0 0 1,20-22 0,-26 26-112,-2-1 0,1 1-1,-1-1 1,0 0 0,0 0 0,0 0 0,-1-1 0,0 1 0,0-1 0,-1 0 0,0 0 0,0 0 0,0 0 0,-1 0 0,0 0 0,0-12 0,-2 17-59,1 0 1,-1 1-1,1-1 1,-1 0-1,0 0 1,0 0-1,0 1 1,0-1-1,0 0 1,0 1-1,0-1 1,-1 1-1,1-1 1,-1 1-1,1 0 1,-1 0-1,1-1 1,-1 1-1,0 0 1,1 1-1,-1-1 1,0 0-1,0 0 1,0 1-1,1-1 1,-4 0-1,-3-1-522,1 1 0,-1 0 0,0 0-1,1 0 1,-11 1 0,18 0 443,0 0-1,0 0 1,-1 0 0,1 0-1,0 0 1,0 0 0,-1 0-1,1 0 1,0 0 0,0 0-1,-1 0 1,1 0 0,0 0-1,0 0 1,-1 0 0,1 0-1,0 1 1,0-1 0,-1 0-1,1 0 1,0 0 0,0 0-1,-1 0 1,1 1 0,0-1-1,0 0 1,0 0 0,0 0-1,-1 1 1,1-1 0,0 0-1,0 0 1,0 1 0,0-1-1,0 0 1,0 0 0,0 1-1,0-1 1,0 0 0,0 0-1,0 1 1,7 12-2712,18 7-1532,6-11-94,4-3-800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1.769"/>
    </inkml:context>
    <inkml:brush xml:id="br0">
      <inkml:brushProperty name="width" value="0.025" units="cm"/>
      <inkml:brushProperty name="height" value="0.025" units="cm"/>
    </inkml:brush>
  </inkml:definitions>
  <inkml:trace contextRef="#ctx0" brushRef="#br0">93 5 13261,'0'0'5989,"-8"-2"-3725,5 1-2137,0 0 1,0 1-1,0 0 1,0-1-1,0 1 1,1 0-1,-1 0 1,0 1-1,0-1 0,0 1 1,0-1-1,1 1 1,-1 0-1,0 0 1,1 0-1,-1 0 1,-3 3-1,3-2-65,0 0 0,1 1 0,0 0 0,-1-1 0,1 1 0,0 0 1,0 0-1,1 0 0,-1 0 0,1 1 0,-1-1 0,1 0 0,0 1 0,0-1 0,0 1 0,1-1 0,-1 6 0,1-8-38,0 1 0,-1-1 1,1 1-1,0-1 0,0 0 1,0 1-1,0-1 0,0 1 0,1-1 1,-1 0-1,0 1 0,1-1 0,-1 0 1,1 1-1,-1-1 0,1 0 0,-1 0 1,1 1-1,0-1 0,0 0 1,0 0-1,0 0 0,0 0 0,0 0 1,0 0-1,0 0 0,0 0 0,0 0 1,2 0-1,1 1 67,0-1 0,0 0 0,0-1-1,0 1 1,0-1 0,0 0 0,0 0 0,0 0 0,0 0-1,6-2 1,10-2 170,0-2 0,0 0 0,22-10 0,-27 9-233,-2 1-23,0 1 0,-1 0 0,2 0 0,-1 1 0,27-3 0,-39 7-13,0 0 0,0 0-1,0 0 1,0 0 0,0 0-1,0 0 1,0 1 0,0-1 0,0 0-1,-1 1 1,1-1 0,0 1-1,0-1 1,0 1 0,0-1 0,-1 1-1,1 0 1,0-1 0,-1 1-1,1 0 1,0 0 0,-1-1-1,1 1 1,-1 0 0,1 0 0,-1 0-1,0 0 1,1 0 0,-1 0-1,1 1 1,6 39 40,-7-37-20,0 0 0,0 0 0,1 0 0,0 0 1,-1 0-1,2 0 0,-1 0 0,0 0 0,1-1 0,-1 1 0,4 5 0,-2-7-60,-1-1 0,1 1 0,-1-1-1,1 0 1,0 0 0,-1 0 0,1 0 0,0 0-1,0-1 1,0 1 0,0-1 0,0 0-1,-1 1 1,1-1 0,0-1 0,0 1 0,0 0-1,0-1 1,0 0 0,-1 1 0,1-1 0,0 0-1,3-2 1,5-2-1627,0 0-1,0-1 1,-1 0-1,13-10 1,2-5-5062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2.146"/>
    </inkml:context>
    <inkml:brush xml:id="br0">
      <inkml:brushProperty name="width" value="0.025" units="cm"/>
      <inkml:brushProperty name="height" value="0.025" units="cm"/>
    </inkml:brush>
  </inkml:definitions>
  <inkml:trace contextRef="#ctx0" brushRef="#br0">62 1 19186,'0'0'2531,"-34"69"-1346,28-34-32,0 3-256,3 3-289,3 2-416,0-2-96,0-1-96,0 0-128,0 1-736,3-5-962,-3-3-801,0-4 129,-6-9-2723,-3-8 448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2.506"/>
    </inkml:context>
    <inkml:brush xml:id="br0">
      <inkml:brushProperty name="width" value="0.025" units="cm"/>
      <inkml:brushProperty name="height" value="0.025" units="cm"/>
    </inkml:brush>
  </inkml:definitions>
  <inkml:trace contextRef="#ctx0" brushRef="#br0">6 150 13997,'-1'-14'3182,"-3"-46"-625,4 57-2433,0 0 0,1 0 1,-1 0-1,1 0 0,0 0 0,-1 0 1,1 0-1,1 0 0,-1 0 0,0 0 1,1 0-1,-1 1 0,1-1 0,0 1 1,0-1-1,0 1 0,0 0 0,1-1 1,-1 1-1,0 0 0,1 0 0,0 1 1,-1-1-1,1 1 0,0-1 0,0 1 1,0 0-1,0 0 0,0 0 0,0 0 1,0 1-1,0-1 0,4 1 0,5-2-19,1 1 0,0 0 0,0 1 0,0 0 0,0 1 0,18 4 0,-25-4-114,0 0 0,0 1 0,0 0 0,-1 0 0,1 1 0,-1-1 0,0 1 0,1 0 0,-1 1 0,-1-1 0,1 1 0,0 0 0,-1 0 0,0 0 0,0 1 0,0 0 0,0-1 0,-1 1 0,0 1 0,0-1 0,0 0 0,-1 1 0,0-1 0,0 1 0,0 0 0,-1 0 0,0 0 0,0 0 0,0 0 0,-1 0 0,1 0 0,-2 0 0,1 0 0,-1 0-1,0 0 1,0 0 0,0-1 0,-1 1 0,0 0 0,0 0 0,-4 7 0,-2 1 208,-26 56 750,32-64-888,0 0 0,0 0-1,1 0 1,0 0 0,0 0-1,0 0 1,1 0-1,0 0 1,0 0 0,2 10-1,-1-14-58,0 0 0,0 0 0,0 0 0,0 0 0,1 0 0,-1 0 0,1 0 0,0 0 0,0-1 0,-1 1 0,1 0 0,0-1 0,0 0 0,0 1 0,1-1-1,-1 0 1,0 0 0,0 0 0,1-1 0,-1 1 0,0 0 0,1-1 0,-1 1 0,1-1 0,-1 0 0,5 0 0,67-2-1459,-68 1 1203,0 0-1,0 0 0,0-1 0,0 0 1,0 0-1,-1 0 0,1-1 0,-1 0 1,9-6-1,-11 8 317,-1-1 1,1 0-1,-1 0 1,0-1 0,1 1-1,-1 0 1,0-1-1,0 1 1,-1-1-1,1 0 1,-1 1-1,1-1 1,-1 0-1,0 0 1,0 0-1,0 0 1,0 0-1,-1 0 1,1-6-1,-2 9 72,0 0 0,0 0-1,0 0 1,0 0 0,0 0-1,0 0 1,0 1 0,0-1 0,0 0-1,0 0 1,0 1 0,0-1-1,0 1 1,0-1 0,1 1 0,-1-1-1,0 1 1,0-1 0,0 1-1,-1 1 1,0 2-1,-1 0-1,0 0 1,1 0-1,0 0 1,0 1 0,0-1-1,0 0 1,1 1-1,0 0 1,0-1-1,0 1 1,1 0 0,-1-1-1,1 1 1,0 0-1,0 0 1,2 8-1,-1-12-87,0 0-1,0 0 0,0 0 1,1 0-1,-1 0 0,0 0 1,0 0-1,1 0 0,-1-1 0,0 1 1,1-1-1,-1 1 0,1-1 1,-1 1-1,0-1 0,1 0 1,-1 0-1,1 1 0,-1-1 1,1 0-1,-1 0 0,4-1 1,35-5 809,-27 0-821,-1-1-1,0-1 1,0 0-1,-1-1 1,0 0-1,-1 0 1,0-1-1,0 0 0,-1-1 1,-1 0-1,13-20 1,-20 29-119,-7 17-511,-6 10 490,6-14 65,1 0 0,0 0-1,0 1 1,1 0 0,1 0 0,0 0 0,0 0-1,1 0 1,0 24 0,2-35-83,0 1 0,1-1 0,-1 1 0,1-1 1,0 0-1,-1 1 0,1-1 0,0 0 0,-1 1 0,1-1 0,0 0 0,0 0 0,0 0 0,0 0 0,0 0 1,1 0-1,-1 0 0,0 0 0,0 0 0,1-1 0,-1 1 0,0 0 0,1-1 0,-1 1 0,1-1 1,-1 0-1,0 1 0,1-1 0,2 0 0,46 0-6831,-15-9-3081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40.113"/>
    </inkml:context>
    <inkml:brush xml:id="br0">
      <inkml:brushProperty name="width" value="0.025" units="cm"/>
      <inkml:brushProperty name="height" value="0.025" units="cm"/>
    </inkml:brush>
  </inkml:definitions>
  <inkml:trace contextRef="#ctx0" brushRef="#br0">76 43 8936,'0'0'4058,"1"-9"-599,-1 5-3638,3-26 5396,-3 30-5130,0 0 0,0 0 0,0 0 0,0 0 0,0 0-1,0 0 1,0 0 0,0 0 0,0 0 0,0 0 0,0 0 0,1 0 0,-1 0 0,0 0 0,0 0 0,0 0-1,0 0 1,0 0 0,0 0 0,0 0 0,0 0 0,0 0 0,0 0 0,0 0 0,0 0 0,0 0 0,3 25 936,1 24-697,5 103 493,-9-134-1130,-1 0-1,-1-1 0,0 1 1,-1 0-1,-1-1 1,-8 21-1,11-35 43,0 0 1,0-1-1,-1 1 0,0 0 0,1 0 0,-1-1 1,0 1-1,0-1 0,-1 1 0,-2 1 1,4-3 66,0 0 0,1-1 0,-1 1 1,0-1-1,0 0 0,0 1 0,0-1 1,0 0-1,0 1 0,0-1 1,0 0-1,0 0 0,0 0 0,0 0 1,0 0-1,0 0 0,0 0 0,0 0 1,0 0-1,0-1 0,0 1 1,0 0-1,0-1 0,0 1 0,0-1 1,0 1-1,0-1 0,1 1 0,-1-1 1,0 1-1,0-1 0,0 0 1,1 0-1,-1 1 0,0-1 0,0-1 1,-16-25-5709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3.100"/>
    </inkml:context>
    <inkml:brush xml:id="br0">
      <inkml:brushProperty name="width" value="0.025" units="cm"/>
      <inkml:brushProperty name="height" value="0.025" units="cm"/>
    </inkml:brush>
  </inkml:definitions>
  <inkml:trace contextRef="#ctx0" brushRef="#br0">85 260 17136,'-5'10'1730,"-3"8"-731,1 0 0,0 1 0,1 0 0,2 1 0,0-1 0,1 1-1,-1 37 1,7 12-1360,-1-45-24,-1-1 0,-1 1 1,-1 0-1,-4 25 1,-14-19 916,19-30-500,0-1 0,0 1 0,0 0 0,0-1 0,0 1 0,0-1 1,0 1-1,0-1 0,0 1 0,0-1 0,0 1 0,0 0 0,0-1 1,0 1-1,0-1 0,0 1 0,0 0 0,0-1 0,-1 1 0,1-1 1,0 1-1,0 0 0,-1-1 0,1 1 0,0 0 0,0-1 0,-1 1 1,1 0-1,0-1 0,-1 1 0,1 0 0,-1 0 0,1 0 0,0-1 0,-1 1 1,1 0-1,-1 0 0,1 0 0,0 0 0,-1 0 0,1-1 0,-1 1 1,1 0-1,-1 0 0,1 0 0,0 0 0,-1 0 0,1 1 0,-1-1 1,1 0-1,-1 0 0,1 0 0,0 0 0,-1 0 0,1 1 0,0-1 1,-1 0-1,1 0 0,-1 0 0,1 1 0,0-1 0,-1 0 0,1 1 0,0-1 1,-1 1-1,4-43 119,1 0 1,2 0-1,3 0 1,0 1-1,20-50 1,-11 33-95,-11 37-64,3-20-51,2 2-1,2-1 1,2 2-1,1 0 1,26-40-1,-41 75 52,0 0 0,0 0 0,0 0 0,0 1-1,1-1 1,-1 1 0,1-1 0,0 1 0,-1 0-1,1 0 1,0 0 0,1 0 0,-1 1 0,0-1 0,0 1-1,1 0 1,-1 0 0,0 0 0,1 0 0,-1 1-1,1-1 1,-1 1 0,1 0 0,0 0 0,3 1-1,-3 0-1,-1 0-1,1 0 1,0 1-1,-1 0 1,1-1-1,-1 1 1,0 1-1,0-1 1,0 0-1,0 1 1,0-1-1,0 1 1,0 0-1,-1 0 1,0 0-1,1 0 1,-1 1-1,0-1 1,-1 1-1,1-1 1,-1 1-1,2 4 1,0-1 7,-1 1 1,0-1 0,-1 1-1,0 0 1,0-1 0,0 1 0,-1 0-1,0 0 1,-1-1 0,0 1-1,0 0 1,0-1 0,-1 1-1,-3 7 1,-2 2 435,-2 1 0,0-1 1,-1-1-1,-17 22 0,27-37-465,0 0 0,0-1 0,-1 1 1,1 0-1,0 0 0,0-1 0,0 1 0,0 0 0,0 0 0,0-1 1,0 1-1,0 0 0,0 0 0,0-1 0,1 1 0,-1 0 1,0 0-1,0-1 0,1 1 0,-1 0 0,0 0 0,1-1 0,-1 1 1,1-1-1,-1 1 0,1 0 0,-1-1 0,1 1 0,-1-1 0,1 1 1,0-1-1,1 1 0,29 21-1769,-13-10 1175,-16-11 651,-1 0 0,1 0 0,-1 0 0,0 1 0,1-1 0,-1 0 0,0 1 0,0-1 0,0 1 0,0-1 0,0 1 0,0 0 0,0-1 0,-1 1 0,1 0 0,0 0 0,-1-1 0,0 1 0,1 0 0,-1 0 0,0 0 0,0 0 0,0-1 0,0 1 0,0 0 0,0 0 0,-1 2 0,-1-1 83,0-1-1,0 1 1,0-1-1,0 0 0,0 1 1,0-1-1,-1 0 1,1-1-1,-1 1 1,1 0-1,-1-1 1,0 1-1,1-1 1,-6 2-1,-13 4 543,1-2 0,-1 0 0,-31 4 0,-30-5-1041,85-8-5750,15-12-1647,-2 6-408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3.476"/>
    </inkml:context>
    <inkml:brush xml:id="br0">
      <inkml:brushProperty name="width" value="0.025" units="cm"/>
      <inkml:brushProperty name="height" value="0.025" units="cm"/>
    </inkml:brush>
  </inkml:definitions>
  <inkml:trace contextRef="#ctx0" brushRef="#br0">64 1 15983,'0'0'6470,"-15"52"-4740,5-16 224,1 7 96,0 2-609,1 2-288,1-1-288,4-4-385,1-3-351,2-7-129,0-8-161,0-4-928,9-5-1057,0-7-2082,-2-7-1473,1-1-3876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3.914"/>
    </inkml:context>
    <inkml:brush xml:id="br0">
      <inkml:brushProperty name="width" value="0.025" units="cm"/>
      <inkml:brushProperty name="height" value="0.025" units="cm"/>
    </inkml:brush>
  </inkml:definitions>
  <inkml:trace contextRef="#ctx0" brushRef="#br0">148 4 18321,'0'0'5995,"-9"-2"-5520,6 2-392,-1-1 0,1 1 0,-1-1 0,1 1 0,-1 0 0,1 1 0,0-1 0,-1 1 0,1-1 0,-1 1 0,1 0 0,0 0 0,-1 1 0,-3 1 0,-1 2 455,1 0 0,0 1 1,0-1-1,0 1 0,-10 13 0,-9 18 754,21-18-1072,5-18-219,1-1 0,-1 1 0,0-1-1,0 1 1,0-1 0,1 1 0,-1-1 0,0 1-1,1-1 1,-1 0 0,0 1 0,1-1 0,-1 1-1,1-1 1,-1 0 0,0 1 0,1-1-1,-1 0 1,1 0 0,-1 1 0,1-1 0,-1 0-1,1 0 1,-1 0 0,1 1 0,-1-1 0,1 0-1,0 0 1,-1 0 0,1 0 0,0 0-1,7 0-28,1 0-1,-1-1 1,0 1-1,0-2 1,0 1-1,0-1 1,0 0-1,0-1 1,-1 1-1,12-7 0,0-2-465,-1-1 0,27-22 0,-8 5 128,-36 59 329,-5-8 203,3-16-17,0-1 0,0 1 0,1 0-1,-1-1 1,1 1 0,1 6 0,-1-11-110,0 0 0,1 0 0,-1 1 1,0-1-1,1 0 0,-1 0 0,1 0 0,0 0 1,-1 0-1,1 0 0,0 0 0,0 0 0,-1 0 1,1-1-1,0 1 0,0 0 0,0 0 1,0-1-1,0 1 0,0-1 0,0 1 0,0-1 1,1 1-1,-1-1 0,0 1 0,0-1 1,0 0-1,0 0 0,1 0 0,-1 0 0,0 1 1,0-2-1,2 1 0,8-1-19,-1 0 0,0-1 0,0 0 0,0 0-1,0-1 1,0-1 0,-1 0 0,1 0 0,9-6 0,31-13-459,-49 23 429,-1-1 1,1 1-1,0 0 1,-1 0-1,1 0 0,0-1 1,0 1-1,-1 0 1,1 0-1,0 0 1,0 0-1,-1 0 0,1 0 1,0 0-1,-1 1 1,1-1-1,0 0 0,-1 0 1,1 0-1,0 1 1,-1-1-1,1 0 1,0 1-1,-1-1 0,1 1 1,0-1-1,-1 1 1,1-1-1,-1 1 1,1-1-1,-1 1 0,0-1 1,1 1-1,-1 0 1,1-1-1,-1 1 0,0 0 1,0-1-1,1 1 1,-1 0-1,0-1 1,0 1-1,0 1 0,1-1 38,-1 1 0,1-1 0,-1 0 0,1 0 0,-1 1 0,1-1 0,-1 0 0,1 0 0,0 0 0,0 0 0,0 0 0,0 0 0,0 0 0,0 0 0,0 0 0,0 0 0,0-1 0,0 1 0,0 0 0,0-1 0,0 1 0,1-1 0,-1 1 0,0-1 0,1 0 0,-1 1 0,0-1 0,2 0 0,69 0 848,1 0-5740,-72 0 4494,0 0-1,0 0 1,-1 0 0,1 0-1,0 0 1,0 0 0,-1 0-1,1 0 1,0 1 0,-1-1-1,1 0 1,0 1 0,-1-1-1,1 0 1,0 1 0,-1-1-1,1 1 1,-1-1 0,1 1-1,-1-1 1,1 1 0,-1 0-1,1-1 1,-1 1 0,0-1-1,1 2 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4.399"/>
    </inkml:context>
    <inkml:brush xml:id="br0">
      <inkml:brushProperty name="width" value="0.025" units="cm"/>
      <inkml:brushProperty name="height" value="0.025" units="cm"/>
    </inkml:brush>
  </inkml:definitions>
  <inkml:trace contextRef="#ctx0" brushRef="#br0">181 246 17905,'0'0'8061,"-12"0"-6289,4 0-1622,1 1 1,0-1-1,0 1 0,-1 1 0,1-1 0,0 1 0,0 0 0,0 1 1,0 0-1,1 0 0,-1 0 0,1 1 0,0 0 0,0 0 0,-9 8 1,-19 28 838,32-38-927,0 1 0,0-1 0,1 1 1,-1 0-1,1-1 0,0 1 0,0 0 0,0 0 0,0 0 1,0 0-1,1 0 0,-1 0 0,1 0 0,0 5 0,1-6-50,0-1 0,0 0 0,0 1 0,0-1 0,0 0 0,1 0 0,-1 0 0,0 0 0,1 0 0,-1 0 0,1 0 0,-1 0 0,1-1 0,0 1 0,-1-1 0,1 1 0,-1-1 0,1 0-1,0 1 1,-1-1 0,1 0 0,0 0 0,-1 0 0,1 0 0,3-1 0,48-3 243,-34-2-245,-1 0 0,1-2 0,-1 0 0,0 0 0,-1-2 0,0 0 0,-1-1 0,0-1 0,0 0 0,17-20 0,-5 4-4,-1-2-1,-2 0 1,-2-2 0,24-41 0,-41 64-6,-3 5 0,0 1 0,-1-1 0,1 0 0,-1 0 0,0 0 0,0 0 0,-1 0 0,1 0 0,-1-1 0,0 1 0,0-1 0,0 1 0,0-8 0,-25 34 0,14-8-92,0 1-1,1 1 1,0 0 0,2 0-1,0 1 1,0-1 0,2 2-1,0-1 1,-5 35-1,9-43-68,1 0-1,-1-1 0,2 1 1,-1 0-1,1 0 0,1 0 1,-1 0-1,1 0 0,6 14 1,-5-18-4,-1 1 0,1-1 1,1 0-1,-1-1 1,0 1-1,1 0 0,0-1 1,0 0-1,1 0 1,-1 0-1,1-1 1,0 1-1,0-1 0,0 0 1,0-1-1,6 3 1,28 7-8655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7.610"/>
    </inkml:context>
    <inkml:brush xml:id="br0">
      <inkml:brushProperty name="width" value="0.025" units="cm"/>
      <inkml:brushProperty name="height" value="0.025" units="cm"/>
    </inkml:brush>
  </inkml:definitions>
  <inkml:trace contextRef="#ctx0" brushRef="#br0">323 217 12172,'-12'-6'1900,"0"0"-1412,-124-67 4803,112 59-3686,0-1 0,1-2-1,-36-32 1,58 48-1511,0 1 1,0-1-1,0 0 0,1 1 0,-1-1 1,0 0-1,1 0 0,-1 0 0,1 1 0,-1-1 1,1 0-1,-1 0 0,1 0 0,-1 0 1,1 0-1,0 0 0,-1 0 0,1 0 0,0 0 1,0 0-1,0 0 0,0 0 0,0 0 1,0-2-1,1 2-58,0 0 1,-1 0-1,1 1 1,0-1-1,0 0 1,0 0-1,0 1 0,0-1 1,0 0-1,0 1 1,0-1-1,0 1 1,0 0-1,0-1 1,0 1-1,0 0 1,0-1-1,2 1 1,67-2-397,-55 3 575,-3-1-211,14-1 5,1 2 0,32 5 0,-53-5-8,-1 0 0,0 0 0,0 0 1,0 0-1,0 1 0,0 0 0,0 0 0,-1 0 1,1 1-1,-1-1 0,1 1 0,-1 0 0,0 1 1,0-1-1,0 1 0,-1-1 0,1 1 0,3 6 1,-5-7-5,-1 0 1,0 0-1,0 0 1,0 0-1,-1 0 1,1 0-1,-1 0 1,1 0 0,-1 1-1,0-1 1,0 0-1,-1 0 1,1 0-1,-1 0 1,1 0-1,-1 0 1,0 0 0,0 0-1,0 0 1,-1 0-1,1 0 1,-1 0-1,-3 3 1,-3 6 46,-1-1 0,-1 0 0,-19 17 0,24-24-28,-121 96 432,11-11 567,112-87-961,1 0 1,0 0-1,-1 0 1,1 0-1,0 0 1,0 0-1,0 1 0,1-1 1,-1 1-1,1-1 1,-1 1-1,1-1 1,0 1-1,-2 5 1,3-7-42,0-1 0,0 1 0,0-1 1,1 1-1,-1 0 0,0-1 1,0 0-1,0 1 0,1-1 1,-1 1-1,0-1 0,1 1 0,-1-1 1,0 1-1,1-1 0,-1 0 1,1 1-1,-1-1 0,1 0 1,-1 1-1,0-1 0,1 0 0,-1 0 1,1 1-1,-1-1 0,2 0 1,27 3 22,14-8-231,-1-1 0,0-3 0,62-20 0,-31 8-2212,-14 3-2249,-4-7-3618,-28 5 1868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7.985"/>
    </inkml:context>
    <inkml:brush xml:id="br0">
      <inkml:brushProperty name="width" value="0.025" units="cm"/>
      <inkml:brushProperty name="height" value="0.025" units="cm"/>
    </inkml:brush>
  </inkml:definitions>
  <inkml:trace contextRef="#ctx0" brushRef="#br0">138 0 11082,'0'0'13816,"-10"7"-12380,-1 2-920,0 0 0,1 0 0,0 1 0,1 0 0,0 1 1,0 0-1,1 0 0,1 1 0,0 0 0,0 0 0,-8 25 0,11-28-474,2 0 0,-1 0 0,1 0 0,1 0 0,-2 15 0,3-23-42,0 1-1,0 0 1,0-1 0,1 1-1,-1 0 1,0-1 0,1 1-1,-1 0 1,1-1 0,-1 1-1,1-1 1,0 1 0,0-1-1,0 1 1,0-1 0,0 0-1,0 1 1,0-1 0,0 0-1,0 0 1,1 0 0,-1 1-1,0-1 1,1-1 0,-1 1-1,1 0 1,-1 0 0,1-1-1,-1 1 1,1 0 0,0-1-1,-1 0 1,1 1 0,0-1-1,3 0 1,40-1-1622,-35-2 705,-1 1 0,0-1 1,0-1-1,-1 0 0,1 0 1,-1 0-1,1-1 0,-1 0 1,-1-1-1,1 0 0,-1 0 1,0-1-1,0 0 0,-1 0 1,0 0-1,7-13 0,-24 41 4685,1 0 0,-14 44 1,18-47-3283,0 0 0,2 0 0,0 1 0,2-1 0,-1 1 0,2 21 1,1-39-569,0 0 1,0 0-1,0 1 1,0-1-1,1 0 1,-1 0-1,0 0 1,1 1-1,-1-1 1,1 0-1,-1 0 1,1 0-1,-1 0 1,1 0-1,0 0 1,0 0-1,0 0 1,-1 0-1,1 0 1,0 0-1,0-1 1,0 1-1,2 1 1,29 2-6606,-4-6-1102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8.314"/>
    </inkml:context>
    <inkml:brush xml:id="br0">
      <inkml:brushProperty name="width" value="0.025" units="cm"/>
      <inkml:brushProperty name="height" value="0.025" units="cm"/>
    </inkml:brush>
  </inkml:definitions>
  <inkml:trace contextRef="#ctx0" brushRef="#br0">28 1 21524,'0'0'8072,"-26"63"-6599,25-43-992,1-4-545,0-7-2467,6-5-5861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8.769"/>
    </inkml:context>
    <inkml:brush xml:id="br0">
      <inkml:brushProperty name="width" value="0.025" units="cm"/>
      <inkml:brushProperty name="height" value="0.025" units="cm"/>
    </inkml:brush>
  </inkml:definitions>
  <inkml:trace contextRef="#ctx0" brushRef="#br0">20 49 16528,'0'0'6977,"10"-6"-5066,-2 0-1567,1 1 0,0 0 0,0 1 0,0 0-1,0 0 1,0 1 0,1 0 0,0 1 0,-1 0 0,1 1 0,13-1 0,-17 2-228,1-1 23,0 1 1,1 0-1,-1 1 1,0-1-1,0 1 0,0 1 1,7 2-1,-12-4-116,0 1 0,-1 0 0,1 0 0,-1 1 0,1-1 0,-1 0 0,1 0 0,-1 1-1,0-1 1,0 1 0,1-1 0,-1 1 0,0-1 0,-1 1 0,1 0 0,0 0 0,0-1 0,-1 1-1,1 0 1,-1 0 0,1 0 0,-1 0 0,0 0 0,0-1 0,0 1 0,0 0 0,0 0 0,0 0-1,-1 0 1,1 0 0,-2 3 0,1 3 23,-2 0-1,1-1 0,-1 0 1,-1 1-1,1-1 1,-1 0-1,0-1 0,-1 1 1,1-1-1,-8 8 1,-65 60 567,36-35-466,23-23-147,-27 30 0,43-44 0,0 0 0,0 0 0,1 0 0,-1 0 0,1 0 0,-1 0 0,1 1 0,0-1 0,0 0 0,0 1 0,0-1 0,0 1 0,1-1 0,-1 1 0,1 0 0,0-1 0,-1 5 0,2-6 0,0 0 0,0 0 0,0 0 0,0-1 0,0 1 0,0 0 0,0 0 0,0-1 0,0 1 0,0-1 0,0 1 0,0-1 0,0 1 0,0-1 0,1 0 0,-1 1 0,0-1 0,0 0 0,1 0 0,-1 0 0,0 0 0,0 0 0,1 0 0,-1 0 0,0-1 0,0 1 0,2-1 0,4 1 0,28-1-766,0-2-1,64-14 1,67-26-5714,-164 42 6344,44-14-10167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9.142"/>
    </inkml:context>
    <inkml:brush xml:id="br0">
      <inkml:brushProperty name="width" value="0.025" units="cm"/>
      <inkml:brushProperty name="height" value="0.025" units="cm"/>
    </inkml:brush>
  </inkml:definitions>
  <inkml:trace contextRef="#ctx0" brushRef="#br0">0 44 23510,'0'0'8456,"66"-43"-25688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9.470"/>
    </inkml:context>
    <inkml:brush xml:id="br0">
      <inkml:brushProperty name="width" value="0.025" units="cm"/>
      <inkml:brushProperty name="height" value="0.025" units="cm"/>
    </inkml:brush>
  </inkml:definitions>
  <inkml:trace contextRef="#ctx0" brushRef="#br0">6 145 3940,'0'0'7329,"-2"-9"-3725,2 5-3417,-1 1 82,0 0 0,1 1 0,-1-1 0,1 0 0,0 0 0,0 0 0,0 0 0,0 0 0,0 0 0,1 0-1,-1 0 1,1 0 0,0 0 0,0 1 0,0-1 0,0 0 0,0 1 0,1-1 0,-1 0 0,1 1 0,0 0 0,0-1-1,0 1 1,0 0 0,0 0 0,0 0 0,0 0 0,3-1 0,9-5 729,1 1 1,0 0-1,0 1 1,20-5-1,-14 6-340,1 1-1,-1 1 1,1 1-1,41 1 1,-61 0-643,-1 1 0,1 0 0,-1 0-1,1 0 1,-1 0 0,1 1 0,-1-1 0,0 0 0,1 1 0,-1-1 0,1 0 0,-1 1 0,0 0 0,1-1-1,-1 1 1,0 0 0,0 0 0,0 0 0,1-1 0,-1 1 0,0 0 0,0 1 0,0-1 0,-1 0 0,1 0-1,1 2 1,-2-1-9,1 0 0,-1 0-1,0 0 1,0 0-1,0 0 1,-1 0 0,1 0-1,0 1 1,-1-1 0,1 0-1,-1 0 1,0 0-1,1 0 1,-1-1 0,-2 4-1,-5 8 12,0-2 0,0 1 0,-21 20 0,-29 21 36,42-40-43,0 1 1,1 0 0,0 1 0,1 1 0,1 0-1,0 1 1,-12 23 0,23-38-11,1 1 0,0-1 0,0 0 0,1 0 0,-1 1 0,0-1 0,1 0 0,0 1 0,-1-1 1,1 1-1,0-1 0,0 1 0,0-1 0,1 0 0,0 4 0,-1-4 1,1-1 0,0 1 0,0-1 0,0 0 0,0 1 0,0-1 0,0 0 0,0 0 0,0 0 0,0 0 0,0 0 0,1 0 0,-1 0 0,0 0 0,1 0 0,-1-1 0,1 1 0,1 0 0,7 2-78,0-1 0,0-1 0,0 0-1,1 0 1,18-1 0,-16-1-126,10 1-657,0-2-1,0-1 1,22-6-1,67-25-6699,-32 1-1932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40.473"/>
    </inkml:context>
    <inkml:brush xml:id="br0">
      <inkml:brushProperty name="width" value="0.025" units="cm"/>
      <inkml:brushProperty name="height" value="0.025" units="cm"/>
    </inkml:brush>
  </inkml:definitions>
  <inkml:trace contextRef="#ctx0" brushRef="#br0">1 226 6342,'0'-14'3310,"0"5"-2850,0 2-32,-1 1 0,1-1 0,0 0 0,1 0 0,0 0 0,0 0 0,0 1 0,1-1 0,0 0 0,0 1 0,1 0-1,-1-1 1,2 1 0,-1 0 0,0 0 0,6-6 0,1 3 156,0 1 0,0 0 0,0 1-1,1 0 1,0 0 0,1 1 0,0 1 0,16-6-1,-15 7-345,0 0 0,0 1 1,0 1-1,1 0 0,-1 1 0,1 0 0,25 2 0,-34 0-237,-1 0 0,0-1 0,0 2 0,0-1 0,0 0-1,0 1 1,0 0 0,0-1 0,0 2 0,0-1 0,-1 0 0,1 1 0,-1 0 0,0-1 0,0 1 0,0 0 0,0 1 0,0-1-1,-1 1 1,0-1 0,1 1 0,-1 0 0,0 0 0,-1-1 0,1 1 0,-1 1 0,0-1 0,0 0 0,0 0 0,0 7 0,0 1 2,0-1 1,-1 0 0,0 0-1,-1 1 1,-1-1 0,0 0-1,0 0 1,-1 0 0,0 0 0,-9 18-1,-10 10 115,-44 61-1,41-65 644,-38 71 0,62-105-741,0 0 0,0 0 0,1 0 0,-1 1 0,0-1 0,0 0 0,1 1 0,-1-1 0,1 1 0,-1-1 1,1 0-1,0 1 0,-1-1 0,1 1 0,0-1 0,0 1 0,0-1 0,0 1 0,0-1 0,1 1 0,-1-1 0,0 1 0,1-1 1,-1 1-1,1-1 0,-1 0 0,1 1 0,0-1 0,0 0 0,0 2 0,2-2-21,0 0 0,0 0 0,1 0 0,-1-1 1,0 1-1,0-1 0,0 0 0,0 0 0,0 0 0,1 0 0,-1 0 0,0-1 0,0 1 0,4-3 0,15-3-435,0 0-1,-1-2 1,0-1-1,-1-1 1,0 0-1,34-25 1,-29 17-2672,-1-1 0,28-28-1,-26 18-2811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29.830"/>
    </inkml:context>
    <inkml:brush xml:id="br0">
      <inkml:brushProperty name="width" value="0.025" units="cm"/>
      <inkml:brushProperty name="height" value="0.025" units="cm"/>
    </inkml:brush>
  </inkml:definitions>
  <inkml:trace contextRef="#ctx0" brushRef="#br0">220 4 16720,'-11'-1'4826,"9"1"-4714,-7-1 316,1 0 1,-1 1-1,0-1 1,1 2-1,-1-1 1,0 1-1,1 1 1,-1 0-1,1 0 1,0 0-1,0 1 1,-1 0-1,2 1 1,-1 0-1,0 0 0,1 1 1,0-1-1,-8 8 1,10-7-347,1-1-1,0 0 1,1 1 0,-1 0 0,1 0-1,0 0 1,0 0 0,1 0-1,-1 0 1,1 1 0,0 0 0,1-1-1,-1 1 1,1 0 0,0-1 0,1 1-1,0 0 1,-1 0 0,2 0-1,0 7 1,0-9-35,0 0-1,1 1 0,0-1 1,0 0-1,0 0 0,0 0 1,1 0-1,-1-1 0,1 1 1,0-1-1,0 1 1,0-1-1,1 0 0,-1 0 1,1 0-1,0-1 0,0 1 1,-1-1-1,2 0 0,-1 0 1,0-1-1,0 1 1,1-1-1,-1 0 0,0 0 1,6 1-1,1 0-46,0-1 0,0 0 0,1-1 0,-1 0 0,0 0 0,0-1 0,1-1 0,-1 0 0,0-1 0,0 0 0,-1 0 0,14-7 0,-20 8 0,1 0 0,0-1 0,-1 0 0,0 1 0,0-2 0,0 1 0,0 0 0,0-1 0,-1 0 0,1 0 0,-1 0 0,0 0 0,0-1 0,-1 1 0,1-1 0,-1 1 0,0-1 0,0 0 0,-1 0 0,1 0 0,-1 0 0,0 0 0,-1 0 0,1 0 0,-1 0 0,0-1 0,0 1 0,-2-9 0,0 9-38,1 0 0,-1 1-1,-1-1 1,1 1 0,0 0 0,-1 0-1,0 0 1,0 0 0,0 0 0,-1 1 0,1-1-1,-1 1 1,0 0 0,0 0 0,0 0 0,0 0-1,-1 1 1,1 0 0,-1 0 0,1 0-1,-6-1 1,1-1-223,-1 1 0,1 0-1,0 1 1,0 0 0,-1 1-1,0-1 1,1 2 0,-1-1-1,1 2 1,-12 0-1,17 3-5279,3 4-2755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0.326"/>
    </inkml:context>
    <inkml:brush xml:id="br0">
      <inkml:brushProperty name="width" value="0.025" units="cm"/>
      <inkml:brushProperty name="height" value="0.025" units="cm"/>
    </inkml:brush>
  </inkml:definitions>
  <inkml:trace contextRef="#ctx0" brushRef="#br0">56 39 17873,'0'0'5167,"8"-5"-2284,1 0-2277,1 0 0,0 1 0,0 0 0,0 0 0,1 1 0,-1 1 0,1 0-1,-1 0 1,16 0 0,-26 2-598,1-1-1,-1 1 0,1 0 0,0 0 0,-1 0 1,1 1-1,-1-1 0,1 0 0,0 0 1,-1 0-1,1 0 0,-1 0 0,1 1 1,0-1-1,-1 0 0,1 1 0,-1-1 1,1 0-1,-1 1 0,1-1 0,-1 0 1,0 1-1,1-1 0,-1 1 0,1-1 1,-1 1-1,0-1 0,1 1 0,-1-1 1,0 1-1,0 0 0,1-1 0,-1 1 1,0 0-1,-6 26 84,-23 23 146,-18 1-141,23-26-55,-27 37 0,46-55-39,0 0 1,1-1-1,0 2 0,0-1 0,1 0 0,0 1 0,0-1 0,1 1 0,0 0 0,0 0 0,0 8 0,2-14-2,0 0 0,1-1 0,-1 1 0,0-1 0,1 1 0,0 0 0,-1-1 0,1 1 0,0-1 0,0 1 0,0-1 0,0 0 0,0 1 0,0-1 0,0 0 0,0 0 0,1 0 0,-1 0 0,0 0 0,1 0 0,-1 0 0,1 0 0,-1-1 0,1 1 0,-1 0 0,1-1 0,0 1 0,-1-1 0,1 0 0,0 1 0,-1-1 0,1 0 0,0 0 0,1 0 0,71-1 0,-60 1 0,6-2-756,0 0 1,0-2-1,27-7 0,-24 4-1818,0-2-1,31-15 1,-10-1-8589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0.655"/>
    </inkml:context>
    <inkml:brush xml:id="br0">
      <inkml:brushProperty name="width" value="0.025" units="cm"/>
      <inkml:brushProperty name="height" value="0.025" units="cm"/>
    </inkml:brush>
  </inkml:definitions>
  <inkml:trace contextRef="#ctx0" brushRef="#br0">75 28 18834,'0'0'9096,"13"-4"-7563,67-16 281,-72 19-1729,0 0 1,0 0-1,1 1 1,-1-1-1,0 2 1,0-1-1,0 1 1,0 1-1,0-1 1,9 4-1,-16-5-86,0 1 1,0-1-1,1 1 0,-1 0 0,0 0 0,0 0 0,0-1 1,0 1-1,0 0 0,0 0 0,0 0 0,0 1 1,0-1-1,0 0 0,-1 0 0,1 0 0,0 1 1,-1-1-1,1 0 0,-1 0 0,1 1 0,-1-1 1,0 1-1,0-1 0,1 0 0,-1 1 0,0-1 0,0 1 1,0-1-1,-1 0 0,1 1 0,0-1 0,0 1 1,-1-1-1,1 0 0,-1 1 0,1-1 0,-1 0 1,0 0-1,1 1 0,-1-1 0,0 0 0,-2 2 1,-2 5 63,-1 0 1,0-1 0,-1 0 0,0 0-1,-8 7 1,-64 43 76,59-44-129,0 0-1,0 2 1,2 0-1,-1 2 1,-28 33-1,46-49-10,1-1 0,-1 1 0,0 0 0,1-1 0,-1 1 0,1 0 0,-1 0 0,1 0 0,-1 0 0,1-1 0,-1 1 0,1 0 0,0 0 0,0 0 0,-1 0 0,1 0 0,0 0 0,0 0 0,0 0 0,0 0 0,0 0 0,0 0 0,0 0 0,1-1 0,-1 1 0,0 0 0,0 0 0,1 0 0,-1 0 0,0 0 0,1 0 0,-1-1 0,1 1 0,-1 0 0,1 0 0,0 0 0,-1-1 0,1 1 0,0 0 0,-1-1 0,1 1 0,0-1 0,0 1 0,0-1 0,0 1 0,-1-1 0,1 0 0,0 1 0,0-1 0,0 0 0,0 0 0,0 1 0,0-1 0,0 0 0,0 0 0,0 0 0,0 0 0,1-1 0,12 3 0,0-1 0,0-1 0,17-2 0,-17 1 0,16-1-492,0-1 0,34-7 0,58-22-4491,-79 20-3740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1.606"/>
    </inkml:context>
    <inkml:brush xml:id="br0">
      <inkml:brushProperty name="width" value="0.025" units="cm"/>
      <inkml:brushProperty name="height" value="0.025" units="cm"/>
    </inkml:brush>
  </inkml:definitions>
  <inkml:trace contextRef="#ctx0" brushRef="#br0">81 116 5093,'4'-12'7207,"-2"5"-6210,15-47 2486,-11 12 1827,-7 42-5213,1 0 0,-1-1 0,1 1-1,0 0 1,-1 0 0,1 0 0,-1 0-1,1 0 1,-1 0 0,1 1 0,-1-1 0,1 0-1,-1 0 1,1 0 0,0 0 0,-1 0-1,1 1 1,-1-1 0,1 0 0,0 0 0,-1 1-1,1-1 1,0 0 0,-1 1 0,1-1 0,0 0-1,-1 1 1,1-1 0,0 0 0,-1 1-1,-12 19 101,1 0 0,1 0 0,1 1 0,1 0 0,0 1 0,2 0 0,0 0 0,-4 34 0,8-43 115,1 1 0,0 0 0,1 26 1,1-37-279,0 0 0,1-1 0,-1 1 1,0 0-1,1-1 0,0 1 0,-1 0 0,1-1 1,0 1-1,0-1 0,1 1 0,-1-1 0,0 0 1,1 1-1,0-1 0,-1 0 0,1 0 1,0 0-1,0 0 0,0 0 0,0-1 0,0 1 1,1-1-1,-1 1 0,0-1 0,5 2 0,0-1-5,0-1 0,0 1 0,0-1-1,0 0 1,0-1 0,0 0 0,1 0-1,-1-1 1,0 1 0,0-2 0,14-3-1,-9 1-25,1-1 0,-1-1 0,0 0 0,0 0 0,21-17 0,-12 6-64,-1-1-1,0-1 1,-1-1 0,-1 0-1,25-39 1,-36 49 84,-1 0 0,0 0 1,-1-1-1,0 0 0,-1 0 0,0 0 0,0 0 0,3-23 0,-7 34-19,0-1-1,0 1 1,1-1-1,-1 1 1,0-1-1,0 0 1,0 1-1,0-1 1,0 1-1,0-1 1,0 1-1,0-1 1,0 0-1,0 1 1,0-1-1,0 1 1,-1-1-1,1 1 1,0-1-1,0 1 1,0-1-1,-1 1 1,1-1-1,0 1 1,-1-1-1,1 1 1,0-1-1,-1 1 1,0-1 0,-12 10 150,-10 25 270,14-16-219,2 0 1,0 1-1,-5 26 1,10-36-120,0 0 0,1 1 0,0-1 0,0 1 0,1-1-1,1 1 1,-1-1 0,1 0 0,3 11 0,-2-16-60,0-1-1,0 1 0,0-1 1,0 0-1,0 0 1,0 0-1,1 0 0,0 0 1,-1 0-1,1-1 0,0 0 1,1 1-1,-1-1 1,0 0-1,0 0 0,1-1 1,-1 1-1,1-1 0,0 0 1,-1 0-1,1 0 1,0 0-1,0 0 0,7-1 1,46-1-1449,-51 0 738,0-1 0,-1 1 0,1-1 0,0 0-1,-1 0 1,7-4 0,18-16-6180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1.981"/>
    </inkml:context>
    <inkml:brush xml:id="br0">
      <inkml:brushProperty name="width" value="0.025" units="cm"/>
      <inkml:brushProperty name="height" value="0.025" units="cm"/>
    </inkml:brush>
  </inkml:definitions>
  <inkml:trace contextRef="#ctx0" brushRef="#br0">113 0 22421,'-7'12'1687,"-17"31"742,-26 65 0,44-92-2007,0 0 1,1 0-1,1 1 0,0-1 1,1 1-1,1 0 0,0 0 1,2 31-1,1-46-444,-1 0-1,1 0 1,0 0-1,0 0 1,0 0 0,0 0-1,0 0 1,1 0-1,-1 0 1,0-1 0,1 1-1,-1 0 1,1-1-1,0 1 1,0-1 0,-1 0-1,1 0 1,0 1-1,0-1 1,0 0-1,0-1 1,0 1 0,1 0-1,-1-1 1,0 1-1,0-1 1,0 1 0,0-1-1,1 0 1,-1 0-1,0 0 1,5-1 0,3 1-184,1-1 0,0 0 0,-1-1 0,1 0 0,15-6 0,-16 5-112,0 0 1,0 0-1,0 0 1,0 1-1,1 1 1,11-1-1,-21 2 351,1 0 0,0 0-1,0 0 1,0 0 0,0 1-1,0-1 1,0 0-1,0 1 1,0-1 0,-1 1-1,1 0 1,0 0-1,0-1 1,-1 1 0,1 0-1,-1 1 1,1-1 0,-1 0-1,1 0 1,-1 1-1,1-1 1,-1 0 0,0 1-1,0 0 1,0-1 0,0 1-1,0 0 1,0-1-1,0 1 1,-1 0 0,1 0-1,-1 0 1,1-1-1,-1 1 1,0 0 0,1 0-1,-1 0 1,-1 3 0,1 2 48,-2-1 1,1 0-1,-1 1 1,0-1-1,0 0 1,0 0-1,-1 0 1,0-1-1,0 1 1,-1-1 0,1 1-1,-1-1 1,0 0-1,-1-1 1,1 1-1,-1-1 1,0 0-1,0 0 1,-8 5-1,7-5 0,-1 1 0,0-1 0,0-1 0,0 1 0,0-1 0,0 0 0,-1-1 0,0 0 0,1 0 0,-1 0-1,0-1 1,0 0 0,1-1 0,-1 0 0,-14-1 0,20 0-228,1 1 1,0-1-1,0 1 1,0-1 0,0 1-1,0-1 1,0 1-1,0-1 1,0 0-1,0 0 1,0 0-1,0 0 1,0 1-1,1-1 1,-1 0-1,0 0 1,1 0-1,-1-1 1,0 1-1,1 0 1,-1 0-1,1 0 1,0 0-1,-1 0 1,1-1-1,0 1 1,0 0-1,0 0 1,0-1-1,0 1 1,0 0-1,0 0 1,0 0-1,0-1 1,1 1-1,-1 0 1,0 0-1,2-2 1,-1-1-930,0-1 1,1 1 0,0-1 0,0 1-1,0 0 1,0 0 0,1 0 0,4-6-1,14-10-7844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2.495"/>
    </inkml:context>
    <inkml:brush xml:id="br0">
      <inkml:brushProperty name="width" value="0.025" units="cm"/>
      <inkml:brushProperty name="height" value="0.025" units="cm"/>
    </inkml:brush>
  </inkml:definitions>
  <inkml:trace contextRef="#ctx0" brushRef="#br0">0 226 17617,'0'0'10468,"9"0"-8493,1 0-1754,0 0 0,-1-1 0,1 0-1,0-1 1,0 0 0,-1-1-1,12-4 1,-16 5-171,-1 0-1,1 0 1,-1 0-1,1 0 1,-1-1-1,0 1 1,0-1-1,0 0 1,0-1-1,0 1 1,-1-1-1,1 0 1,-1 1-1,0-1 1,-1-1-1,1 1 1,0 0-1,3-10 1,-2 4-50,0 16 0,9 13 0,-7-14 0,0 1 0,-1 0 0,0 0 0,0 1 0,0 0 0,-1 0 0,0 0 0,-1 0 0,1 0 0,-1 1 0,-1 0 0,1-1 0,-1 1 0,-1 0 0,0 0 0,0 0 0,0 0 0,-1 15 0,-17-274 0,17 249 0,0 1 0,1-1 0,-1 1 0,1 0 0,-1 0 0,1-1 0,-1 1 0,1 0 0,0 0 0,0 0 0,0-1 0,-1 1 0,1 0 0,0 0 0,0 0 0,1 1 0,-1-1 0,0 0 0,0 0 0,0 0 0,1 1 0,-1-1 0,0 1 0,0-1 0,1 1 0,-1 0 0,0-1 0,1 1 0,-1 0 0,1 0 0,-1 0 0,3 0 0,59 0 0,-43 1 0,157-1-1255,-163-3-1771,-14 3 2813,0 0 0,0-1 0,0 1 0,0-1 1,0 1-1,1 0 0,-1-1 0,0 1 0,0-1 1,0 1-1,0 0 0,-1-1 0,1 1 0,0 0 0,0-1 1,0 1-1,0-1 0,0 1 0,0 0 0,-1-1 1,1 1-1,0 0 0,0-1 0,0 1 0,-1 0 0,1 0 1,0-1-1,0 1 0,-1 0 0,1-1 0,0 1 1,-1 0-1,1 0 0,0 0 0,-1 0 0,0-1 1,-20-13-8773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2.840"/>
    </inkml:context>
    <inkml:brush xml:id="br0">
      <inkml:brushProperty name="width" value="0.025" units="cm"/>
      <inkml:brushProperty name="height" value="0.025" units="cm"/>
    </inkml:brush>
  </inkml:definitions>
  <inkml:trace contextRef="#ctx0" brushRef="#br0">0 74 19410,'0'0'833,"55"-30"993,-4 19-289,14-1-1312,3 3-2179,-1-2-7207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3.323"/>
    </inkml:context>
    <inkml:brush xml:id="br0">
      <inkml:brushProperty name="width" value="0.025" units="cm"/>
      <inkml:brushProperty name="height" value="0.025" units="cm"/>
    </inkml:brush>
  </inkml:definitions>
  <inkml:trace contextRef="#ctx0" brushRef="#br0">101 161 10570,'0'-15'1399,"2"-3"-580,-1 3 414,1-1-1,-2 1 1,0-1 0,0 1 0,-5-22-1,5 36-1116,0 1 0,0-1-1,0 0 1,0 1 0,-1-1 0,1 1-1,0-1 1,0 1 0,0-1-1,-1 1 1,1-1 0,0 1-1,0-1 1,-1 1 0,1-1-1,0 1 1,-1-1 0,1 1-1,-1 0 1,1-1 0,-1 1-1,1-1 1,-1 1 0,1 0-1,-1 0 1,1-1 0,-1 1-1,1 0 1,-1 0 0,1 0 0,-2-1-1,-11 13 1969,-5 28-620,1 30-531,4 2 0,-5 90 0,9 147 1361,9-300-2251,1 40 94,-1-48-134,0 1-1,0-1 1,1 1-1,-1 0 1,0-1 0,1 1-1,-1-1 1,1 1-1,-1-1 1,1 1 0,0-1-1,-1 0 1,1 1 0,0-1-1,0 0 1,0 1-1,0-1 1,0 0 0,0 0-1,1 0 1,-1 0-1,3 2 1,-4-3-3,1 0 0,-1 0 0,1 0 0,0 0 0,-1 0 0,1 0 0,-1 0 0,1-1 0,0 1 0,-1 0 0,1 0 0,-1 0 0,1-1 0,0 1 0,-1 0 0,1 0 0,-1-1 0,1 1 0,-1-1 0,1 1 0,-1 0 0,0-1 0,1 1 0,-1-1 0,1 1 0,-1-1 0,0 1 0,1-1 0,-1 1 0,0-1 0,0 0 0,1 0 0,6-22 0,-7 22 0,4-21-96,-1-1 1,-1 0-1,-1 0 0,-1 0 1,-1 0-1,-1 0 0,-1 1 1,-1-1-1,-1 1 0,-1-1 1,-1 1-1,-13-26 0,20 48 12,0-1-1,0 1 1,0 0-1,0 0 1,0-1-1,0 1 1,0 0-1,0 0 1,0 0-1,0-1 1,0 1-1,0 0 1,1 0-1,-1 0 1,0-1-1,0 1 1,0 0-1,0 0 1,0 0-1,0-1 1,0 1-1,1 0 1,-1 0-1,0 0 1,0 0-1,0-1 1,0 1-1,1 0 1,-1 0-1,0 0 1,0 0-1,0 0 1,1 0-1,-1 0 1,0 0-1,0-1 1,0 1-1,1 0 1,-1 0-1,0 0 1,1 0-1,17-2-2684,30 3-2382,-35 0 2580,30-1-5495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3.668"/>
    </inkml:context>
    <inkml:brush xml:id="br0">
      <inkml:brushProperty name="width" value="0.025" units="cm"/>
      <inkml:brushProperty name="height" value="0.025" units="cm"/>
    </inkml:brush>
  </inkml:definitions>
  <inkml:trace contextRef="#ctx0" brushRef="#br0">123 32 8200,'0'0'9817,"-10"-1"-5600,7 1-4072,0-1 66,0 0 0,-1 1 1,1-1-1,0 1 0,-1 0 0,1 0 0,0 0 1,-1 0-1,1 1 0,0-1 0,-1 1 1,1 0-1,0 0 0,0 0 0,0 0 1,0 1-1,0-1 0,0 1 0,0 0 1,0 0-1,1 0 0,-1 0 0,1 0 0,-1 0 1,1 1-1,0 0 0,-2 2 0,0 2 15,0 1 0,1-1 0,0 1 0,1 0 0,0 0 0,0 0 0,0 0 0,1 0 0,0 0 0,1 0 0,0 0 0,0 0 0,2 13 0,-1-17-205,0-1-1,0 1 1,0-1-1,0 1 1,0-1 0,1 0-1,-1 0 1,1 1-1,0-1 1,0 0-1,0 0 1,0-1 0,0 1-1,1 0 1,0-1-1,-1 1 1,1-1 0,0 0-1,0 0 1,0 0-1,0 0 1,0-1-1,1 1 1,-1-1 0,1 0-1,-1 0 1,1 0-1,-1 0 1,1-1 0,-1 1-1,8-1 1,-5-1-131,1 1 0,-1-1 1,1-1-1,-1 1 1,0-1-1,0 0 0,1-1 1,-1 1-1,-1-1 0,1-1 1,0 1-1,-1-1 1,1 0-1,-1 0 0,0 0 1,-1-1-1,1 1 0,-1-1 1,0 0-1,0-1 0,0 1 1,-1-1-1,3-6 1,1-1-829,0 0 1,-2-1-1,1 0 1,-2 0-1,0-1 1,0 1-1,-2-1 1,0 0-1,1-18 1,-3 32 904,0 1-1,0 0 1,0 0 0,0-1 0,0 1 0,0 0-1,0 0 1,0-1 0,0 1 0,0 0 0,0 0-1,0-1 1,0 1 0,0 0 0,0 0 0,0-1-1,0 1 1,0 0 0,0 0 0,-1-1 0,1 1-1,0 0 1,0 0 0,0-1 0,0 1 0,0 0-1,-1 0 1,1 0 0,0 0 0,0-1 0,0 1-1,-1 0 1,1 0 0,0 0 0,0 0 0,-1 0-1,1 0 1,0-1 0,0 1 0,-1 0 0,1 0-1,0 0 1,0 0 0,-1 0 0,1 0 0,0 0 0,-14 9-682,-10 18-763,-8 26-5211,23-25-64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4.198"/>
    </inkml:context>
    <inkml:brush xml:id="br0">
      <inkml:brushProperty name="width" value="0.025" units="cm"/>
      <inkml:brushProperty name="height" value="0.025" units="cm"/>
    </inkml:brush>
  </inkml:definitions>
  <inkml:trace contextRef="#ctx0" brushRef="#br0">1 37 14926,'0'0'4436,"5"10"-2065,-3-5-2134,1 0 0,0 0 1,0 0-1,0 0 0,0-1 1,1 1-1,0-1 0,0 0 1,0 0-1,0-1 0,1 1 1,-1-1-1,1 0 0,0 0 1,0 0-1,0-1 0,0 0 1,1 0-1,-1 0 0,1-1 1,-1 1-1,1-1 0,11 0 1,-11 0-125,1-1 1,0 0 0,-1 0-1,1-1 1,0 0 0,-1 0 0,1-1-1,-1 0 1,0 0 0,1 0-1,6-4 1,-10 4-89,-1 0 1,1 0-1,-1 0 0,1 0 1,-1 0-1,0 0 0,0-1 1,0 1-1,0-1 0,0 1 1,0-1-1,-1 0 0,1 0 1,-1 0-1,0 0 0,0 0 1,0 0-1,0 0 0,-1 0 1,1 0-1,-1 0 0,0 0 1,0-1-1,0 1 1,-1-5-1,1 6-25,-1 0 0,0 0 0,0 0 0,0 0 0,0 0 0,0 1 0,-1-1 0,1 0 1,0 1-1,-1-1 0,1 1 0,-1-1 0,0 1 0,1 0 0,-1 0 0,0-1 0,0 1 0,0 1 0,0-1 0,0 0 0,0 0 0,0 1 1,0-1-1,0 1 0,0-1 0,0 1 0,-1 0 0,1 0 0,0 0 0,-3 1 0,-1-2-11,0 1-1,-1 0 1,1 1-1,0-1 1,0 1 0,0 1-1,0-1 1,-1 1-1,-9 4 1,12-3 3,0 0 1,0 1-1,0-1 1,1 1-1,-1 0 1,1 0-1,0 0 1,0 0 0,0 1-1,0-1 1,1 1-1,0 0 1,0 0-1,0 0 1,1 0-1,-1 0 1,1 0-1,0 0 1,1 0-1,-1 11 1,1-11-112,0 1-1,1 0 1,-1 0 0,1 0-1,0-1 1,1 1 0,-1 0-1,1-1 1,0 1 0,0-1 0,1 0-1,0 1 1,0-1 0,0-1-1,1 1 1,-1 0 0,1-1-1,6 6 1,-2-4-828,0-1 0,-1 0 0,2 0 1,-1-1-1,0 0 0,1-1 0,11 4 0,25 0-7600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40.816"/>
    </inkml:context>
    <inkml:brush xml:id="br0">
      <inkml:brushProperty name="width" value="0.025" units="cm"/>
      <inkml:brushProperty name="height" value="0.025" units="cm"/>
    </inkml:brush>
  </inkml:definitions>
  <inkml:trace contextRef="#ctx0" brushRef="#br0">31 123 6438,'0'0'2835,"11"-2"-1639,3-2-520,1 0 0,-1-1 0,1-1 0,-2 0 0,1-1 0,-1 0 0,0-1 0,0-1 0,-1 0 0,19-18 0,-31 27-598,1-1 0,0 1 0,-1 0 0,1-1 0,-1 1 0,1 0 0,-1-1 0,1 1 0,-1-1 0,1 1 0,-1 0 0,0-1 0,1 1-1,-1-1 1,1 0 0,-1 1 0,0-1 0,0 1 0,1-1 0,-1 1 0,0-1 0,0 0 0,0 1 0,1-1 0,-1 0 0,0 1 0,0-1 0,0 0 0,0 1 0,0-1 0,0 1 0,-1-1 0,1 0 0,0 1 0,0-1 0,0 0 0,-1 1 0,1-1 0,0 1 0,0-1 0,-1 1 0,1-1 0,-1 1 0,1-1 0,0 1-1,-1-1 1,1 1 0,-1-1 0,1 1 0,-1 0 0,1-1 0,-1 1 0,0 0 0,1-1 0,-1 1 0,1 0 0,-1 0 0,0 0 0,1-1 0,-1 1 0,1 0 0,-1 0 0,0 0 0,1 0 0,-1 0 0,0 0 0,1 0 0,-2 1 0,-48 1 1711,41 2-1687,-1-1-1,1 2 0,0-1 0,0 1 0,1 0 0,-1 1 1,1 0-1,0 0 0,1 1 0,0 0 0,0 0 0,0 1 1,1 0-1,0 0 0,0 1 0,1-1 0,0 1 0,1 0 0,-5 14 1,9-23-101,-1 1 0,1 0 0,0-1 0,0 1 0,0 0 0,0-1 0,0 1 0,0-1 0,0 1 0,0 0 0,0-1-1,0 1 1,1 0 0,-1-1 0,0 1 0,0-1 0,0 1 0,1 0 0,-1-1 0,0 1 0,1-1 0,-1 1 0,1-1 0,-1 1 0,0-1 0,1 0 0,-1 1 0,1-1 0,-1 1 0,2-1 0,21 3 36,26-18 61,-28 5-474,0-1 0,18-13 0,8-16-4608,-31 21-600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4.838"/>
    </inkml:context>
    <inkml:brush xml:id="br0">
      <inkml:brushProperty name="width" value="0.025" units="cm"/>
      <inkml:brushProperty name="height" value="0.025" units="cm"/>
    </inkml:brush>
  </inkml:definitions>
  <inkml:trace contextRef="#ctx0" brushRef="#br0">33 0 8648,'0'0'14537,"-2"15"-12931,-21 130 1379,19-113-2415,2 0 0,1 0-1,4 39 1,-3-69-559,0 1 0,0-1 1,0 0-1,1 1 0,-1-1 0,1 0 0,0 1 1,0-1-1,-1 0 0,1 0 0,1 0 0,-1 0 1,0 0-1,0 0 0,1 0 0,-1 0 0,1 0 0,0-1 1,0 1-1,-1 0 0,1-1 0,0 0 0,0 1 1,0-1-1,0 0 0,1 0 0,-1 0 0,0 0 0,0-1 1,1 1-1,-1-1 0,0 1 0,1-1 0,-1 0 1,0 0-1,1 0 0,3 0 0,0-1-20,-1 0 0,1-1 0,-1 1 0,1-1 0,-1 0-1,0 0 1,0-1 0,0 0 0,0 0 0,0 0 0,0 0 0,-1-1 0,0 0-1,7-7 1,-2-2-98,-1 0 0,0-1 0,-1 0 0,-1 0 0,0-1 0,-1 1 0,5-26 0,-5 15 93,0 1 1,1-28 0,-6 87 185,2 1 1,6 35 0,-5-56-246,0-1 0,0 0 1,2 0-1,0 0 0,0-1 0,1 0 0,15 23 0,-5-17-2793,2-11-3215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6.150"/>
    </inkml:context>
    <inkml:brush xml:id="br0">
      <inkml:brushProperty name="width" value="0.025" units="cm"/>
      <inkml:brushProperty name="height" value="0.025" units="cm"/>
    </inkml:brush>
  </inkml:definitions>
  <inkml:trace contextRef="#ctx0" brushRef="#br0">125 204 8008,'0'0'16778,"-10"-3"-14178,7 2-2497,0 0 0,0 1 0,1-1 0,-1 0 0,0 1 1,0 0-1,0 0 0,0 0 0,0 0 0,0 1 0,0-1 0,0 1 0,-5 1 0,5 0-59,-1 0 0,1 0-1,0 0 1,0 1 0,1-1-1,-1 1 1,0 0-1,1 0 1,0 0 0,0 0-1,0 0 1,0 1 0,0-1-1,-1 5 1,-2 2-25,0 0 0,1 1 0,0 0 0,1-1 0,0 1-1,1 1 1,0-1 0,1 0 0,0 1 0,1 15 0,0-26-18,0 1 1,1-1-1,-1 0 1,0 1-1,0-1 0,1 0 1,-1 1-1,1-1 1,-1 0-1,1 1 0,0-1 1,0 0-1,-1 0 0,1 0 1,0 0-1,0 0 1,0 0-1,0 0 0,0 0 1,0 0-1,1 0 0,-1 0 1,0-1-1,0 1 1,2 0-1,0 0-4,0-1-1,0 1 1,0-1 0,0 0-1,-1 1 1,1-2 0,0 1-1,0 0 1,0 0 0,0-1-1,4-1 1,1 0-59,0-1-1,-1 0 1,1-1-1,-1 1 1,0-1-1,0-1 1,0 1 0,6-7-1,-8 6 25,0 0 0,0-1 0,-1 1 0,0-1 0,0 0 0,-1 0 0,0-1 1,0 1-1,0-1 0,-1 1 0,0-1 0,0 0 0,-1 0 0,0 0 0,0 0 0,0 0 0,-1-10 0,0 17 37,0-1 1,0 0-1,0 1 0,0-1 1,0 1-1,-1-1 0,1 1 1,0-1-1,0 1 0,0-1 1,-1 1-1,1-1 1,0 1-1,0-1 0,-1 1 1,1-1-1,0 1 0,-1-1 1,1 1-1,-1 0 0,1-1 1,-1 1-1,1-1 0,-1 1 1,1 0-1,-1 0 1,1-1-1,-1 1 0,1 0 1,-1 0-1,1 0 0,-1 0 1,1 0-1,-1-1 0,0 1 1,1 0-1,-1 0 0,1 0 1,-1 1-1,1-1 0,-1 0 1,0 0-1,-1 0 15,0 1 1,1-1-1,-1 1 0,0-1 1,1 1-1,-1 0 0,1 0 1,-1 0-1,1-1 0,-1 2 1,1-1-1,-1 0 0,1 0 0,-1 1 1,-2 3 37,1 1 1,0-1-1,0 0 0,1 1 1,-1 0-1,1-1 1,1 1-1,-1 0 0,1 0 1,0 0-1,0 7 1,0-11-27,1 0 0,0 0 0,0 0 0,0 0 0,0 0 0,1 0 0,-1 0 0,1 0 0,-1 0 0,1 0 0,-1 0 0,1-1 0,0 1 0,0 0 0,0 0 0,0-1 0,0 1 0,0 0 0,1-1 0,-1 0 0,0 1 0,1-1 0,-1 0 0,1 1 0,0-1 0,-1 0 0,1 0 0,0 0 0,0-1 0,-1 1 0,1 0 0,0-1 0,0 1 0,0-1 0,0 1 0,0-1 0,2 0 0,2 0-9,0 0 0,0 0 0,0-1 0,0 0 0,0 0 0,0 0 0,0-1 0,-1 0 0,1 0 0,-1 0 0,1-1 0,-1 0 0,0 0 0,0 0 0,0 0 0,-1-1 0,1 0 0,6-7 0,-4 3 8,0 0-1,-1-1 0,0 0 0,-1 0 1,1 0-1,-2 0 0,1-1 1,-2 0-1,6-19 0,-10 32-26,-2 11-11,-1 0 1,2 1 0,0-1-1,0 0 1,2 1-1,0-1 1,2 20 0,-2-33 23,1 0 0,0 1 0,-1-1 0,1 0 0,0 1-1,0-1 1,0 0 0,0 0 0,0 0 0,0 0 0,0 0 0,0 0 0,0 0 0,1 0 0,-1-1 0,0 1 0,0 0 0,1-1 0,-1 1 0,0-1 0,1 1 0,-1-1 0,1 0 0,-1 1 0,1-1 0,-1 0 0,1 0 0,-1 0 0,1 0-1,-1-1 1,0 1 0,1 0 0,-1 0 0,1-1 0,1 0 0,3-1 20,-1 1-1,0-1 0,0 0 0,0-1 1,0 1-1,0-1 0,-1 0 1,7-5-1,0-4-45,0 0-1,-1-1 1,0 0-1,-1 0 1,-1-1-1,0 0 1,0-1-1,-2 0 1,7-20-1,-16 50-37,0 0-1,2 0 1,-1 1-1,3 27 1,-1-38 43,0-2 16,0-1 0,0 0 1,0 0-1,0 0 0,1 1 1,-1-1-1,1 0 0,-1 0 1,1 0-1,0 0 0,0 0 1,0 0-1,0 0 1,0 0-1,0 0 0,1 0 1,-1 0-1,0-1 0,1 1 1,0 0-1,-1-1 0,1 0 1,0 1-1,0-1 0,0 0 1,0 0-1,0 0 0,0 0 1,0 0-1,0 0 1,0-1-1,0 1 0,0-1 1,1 1-1,-1-1 0,0 0 1,0 0-1,1 0 0,-1 0 1,0-1-1,0 1 0,1 0 1,2-2-1,4 0 13,0 0-1,0 0 1,0-1-1,0 0 1,-1-1-1,1 0 1,-1-1-1,0 1 1,11-10-1,-5 2-34,0-2-1,-1 0 0,-1 0 1,0-1-1,-1-1 1,-1 0-1,9-17 1,-13 22 1,-1 0 1,-1-1 0,0 1-1,0-1 1,-1 0 0,-1 0-1,0-1 1,0 1 0,-1 0-1,-1-1 1,-2-20 0,3 32 9,-1 1 0,0-1 0,0 1 0,0-1 0,-1 1 0,1-1 0,0 1 1,0-1-1,0 1 0,0-1 0,0 1 0,0-1 0,-1 1 0,1-1 0,0 1 0,-1-1 0,1 1 0,0 0 1,0-1-1,-1 1 0,1-1 0,-1 1 0,1 0 0,0 0 0,-1-1 0,1 1 0,-1 0 0,1-1 1,-1 1-1,1 0 0,-1 0 0,1 0 0,-1 0 0,0-1 0,-17 11-83,-10 23 86,17-15 95,1 1 0,1 0 0,1 1 0,1-1 0,1 2 0,0-1 1,2 1-1,0-1 0,1 1 0,0 29 0,4-14-295,1 0 0,2-1 1,1 1-1,2-1 0,14 43 0,-14-60-62,-2 0 1,0 1-1,-2-1 0,0 1 0,0 0 0,-2 33 0,-1-51 313,0 1 0,0-1 0,0 0 0,-1 1 0,1-1 0,0 0 0,-1 1 0,1-1 0,-1 0 0,0 1 0,1-1 0,-1 0 0,0 0 0,0 0 0,0 0 0,0 0 0,0 0 0,0 0 0,0 0 0,0 0 0,0 0 0,0-1 0,0 1 0,-1 0 0,1-1 0,0 1 0,0-1 0,-1 1 0,1-1 0,-1 0 0,1 0 0,0 1 0,-1-1-1,1 0 1,0 0 0,-1 0 0,1 0 0,-1-1 0,1 1 0,0 0 0,-1-1 0,1 1 0,0 0 0,0-1 0,-1 0 0,1 1 0,0-1 0,0 0 0,0 0 0,-1 1 0,1-1 0,0 0 0,0 0 0,0 0 0,1 0 0,-1 0 0,0-1 0,0 1 0,1 0 0,-1 0 0,0 0 0,0-2 0,-6-24 30,1 1-1,1-1 1,1-1 0,1 1 0,2 0-1,0-1 1,7-50 0,-6 74-142,1 0-1,0 1 1,0-1 0,0 1-1,0-1 1,0 1 0,1 0 0,-1-1-1,1 1 1,0 0 0,0 0 0,0 0-1,0 0 1,1 1 0,-1-1 0,1 0-1,0 1 1,-1 0 0,1 0 0,0 0-1,1 0 1,-1 0 0,0 0-1,0 1 1,6-2 0,4 0-1526,1 0 0,0 1 0,0 1 0,0 0 0,19 2 0,-11-1-2335,18 0-6678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6.869"/>
    </inkml:context>
    <inkml:brush xml:id="br0">
      <inkml:brushProperty name="width" value="0.025" units="cm"/>
      <inkml:brushProperty name="height" value="0.025" units="cm"/>
    </inkml:brush>
  </inkml:definitions>
  <inkml:trace contextRef="#ctx0" brushRef="#br0">158 101 16976,'0'0'2280,"-9"1"-241,1 1-1716,1-1-1,0 1 1,-1 1 0,1 0 0,0 0 0,0 0 0,1 0-1,-1 1 1,1 0 0,0 1 0,0 0 0,0 0 0,0 0-1,1 0 1,0 1 0,0 0 0,1 0 0,-6 8 0,7-8-61,-1 1 1,1-1-1,0 1 1,0-1 0,1 1-1,0 0 1,-3 12-1,5-18-248,0 1 0,0 0 0,0-1 0,0 1 0,0-1 0,0 1 0,0-1 0,0 1 0,0-1 0,1 1 0,-1-1 0,1 1 0,-1-1 0,1 1 0,0-1 0,-1 1-1,1-1 1,0 0 0,0 1 0,0-1 0,0 0 0,0 0 0,0 0 0,0 0 0,1 0 0,-1 0 0,0 0 0,1 0 0,-1 0 0,0-1 0,1 1 0,-1 0 0,1-1-1,-1 0 1,1 1 0,-1-1 0,1 0 0,-1 1 0,3-1 0,6 0-1,0 0-1,0-1 1,0 0-1,0 0 0,-1-1 1,1-1-1,-1 1 1,1-1-1,-1-1 1,0 0-1,0 0 1,0-1-1,-1 0 1,0-1-1,0 1 0,0-2 1,-1 1-1,1-1 1,6-9-1,-5 6-16,0-1-1,0 0 1,-1 0-1,-1-1 1,0 0 0,0 0-1,-1-1 1,-1 1-1,0-1 1,-1-1-1,0 1 1,-1-1-1,1-16 1,-4 29 13,1 0 0,-1-1 0,0 1 0,0 0 0,0 0 0,0 0 0,0 0 0,0-1 1,0 1-1,0 0 0,-1 0 0,1 0 0,0 0 0,-1 0 0,1-1 0,-1 1 0,1 0 0,-1 0 0,1 0 0,-2-1 0,1 2 8,0 0 0,1 0 0,-1 0 0,0 0 0,1 0 0,-1 0 0,0 0 0,0 0 0,1 0 0,-1 0 0,0 0 0,1 1 0,-1-1 0,0 0 0,1 0 0,-1 1 0,1-1 0,-1 1 0,0-1 0,1 0 0,-1 1 0,1-1 0,-2 2 0,-3 3 58,0 0-1,1 1 1,-1 0 0,1 0 0,-4 7-1,3-2-5,0 0-1,1 0 0,0 1 1,1-1-1,0 1 0,1 0 0,0 0 1,1 0-1,0 0 0,2 17 1,-1-25-51,0 0-1,1-1 1,-1 1 0,1-1 0,0 1 0,0-1-1,0 0 1,1 1 0,-1-1 0,1 0 0,0 0 0,-1 0-1,1 0 1,1 0 0,-1 0 0,0 0 0,1-1 0,-1 1-1,1-1 1,0 0 0,0 0 0,0 0 0,0 0 0,0 0-1,0-1 1,1 1 0,-1-1 0,0 0 0,1 0 0,-1 0-1,1-1 1,-1 1 0,1-1 0,0 0 0,-1 0 0,1 0-1,-1 0 1,6-2 0,0 1-17,-1-1-1,1-1 1,-1 0-1,0 0 1,0-1-1,-1 1 1,1-2-1,-1 1 1,0-1-1,0 0 1,0-1-1,6-6 1,-4 4-5,0-1-1,-1 0 1,0 0 0,-1-1 0,0 0 0,0 0-1,9-23 1,-12 23-621,-11 23 509,-8 27 259,14-36-126,0 0-1,1-1 0,-1 1 0,1 0 0,-1 0 1,1 0-1,0 0 0,1 0 0,-1 0 0,1 0 1,0-1-1,0 1 0,0 0 0,0 0 1,0-1-1,1 1 0,0-1 0,0 1 0,0-1 1,3 4-1,-2-4-2,1-1 0,-1 0 0,1 0 1,0 0-1,0 0 0,-1-1 0,1 1 0,0-1 1,0 0-1,1 0 0,-1-1 0,0 1 1,0-1-1,0 0 0,0 0 0,0 0 0,1-1 1,-1 1-1,4-2 0,4-2-14,-1 1 0,0-2 0,0 0 0,0 0 0,-1 0 0,0-2 0,0 1 0,0-1 0,-1-1 0,0 0 0,0 0 0,-1 0 0,0-1 0,0-1 0,-1 1 0,10-20 0,-15 27-2,-1 0 1,0 0-1,0-1 1,-1 1-1,1 0 1,0-1-1,-1 1 1,0-1-1,1 1 1,-1 0-1,0-1 0,0 1 1,-1-5-1,1 6 0,0 0 0,-1 0 0,1 1 0,0-1 0,-1 0 0,1 0 0,-1 0 0,0 0 0,1 0 0,-1 1-1,0-1 1,1 0 0,-1 0 0,0 1 0,0-1 0,0 1 0,1-1 0,-1 1 0,0-1 0,0 1 0,0-1 0,-2 0 0,0 1-2,0 0 0,0-1 1,0 1-1,0 0 0,0 0 1,-1 1-1,1-1 0,0 1 1,0 0-1,0-1 0,0 1 1,0 0-1,0 1 0,0-1 1,0 1-1,1-1 1,-1 1-1,-3 3 0,0 0 9,0 0 0,1 1 0,0 0 0,0 0 0,0 0 0,1 0 0,0 1 0,0 0 0,1-1 0,0 1 0,0 1 0,1-1 0,-4 15 0,5-19-3,1 0 0,-1 1 0,1-1 0,0 1 0,0-1 1,0 1-1,0-1 0,1 1 0,-1-1 0,1 1 0,0-1 1,0 1-1,0-1 0,0 0 0,1 0 0,-1 0 0,1 1 1,0-1-1,0-1 0,0 1 0,0 0 0,1-1 0,-1 1 1,1-1-1,0 1 0,-1-1 0,1 0 0,0 0 0,0-1 1,0 1-1,7 2 0,1 0-1,0-1-1,1-1 1,-1 0-1,1 0 1,0-1-1,0 0 1,0-1-1,-1-1 1,22-3-1,-26 3-1,1 0-1,-1-1 0,1 0 1,-1 0-1,1-1 0,-1 0 1,0 0-1,0-1 0,-1 1 1,1-2-1,-1 1 0,0-1 1,0 0-1,0 0 0,9-11 1,-13 11-255,1 1 0,-1 0 0,0-1 0,0 0 0,0 1 0,-1-1 0,0 0 0,0 0 1,0 0-1,0 0 0,-1-7 0,0 3-1326,-1 0 0,0 0 1,0 1-1,-1-1 0,-5-15 0,-12-22-7520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7.275"/>
    </inkml:context>
    <inkml:brush xml:id="br0">
      <inkml:brushProperty name="width" value="0.025" units="cm"/>
      <inkml:brushProperty name="height" value="0.025" units="cm"/>
    </inkml:brush>
  </inkml:definitions>
  <inkml:trace contextRef="#ctx0" brushRef="#br0">1 0 18834,'0'0'11819,"22"55"-11018,-11-44-641,-2-2-480,-3-7-3460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7.778"/>
    </inkml:context>
    <inkml:brush xml:id="br0">
      <inkml:brushProperty name="width" value="0.025" units="cm"/>
      <inkml:brushProperty name="height" value="0.025" units="cm"/>
    </inkml:brush>
  </inkml:definitions>
  <inkml:trace contextRef="#ctx0" brushRef="#br0">15 51 12172,'0'0'8359,"-2"10"-6554,-5 49 1013,1 95 1,6-152-2786,0 0 0,0 0 0,0-1 0,0 1 0,1 0 0,-1 0-1,0 0 1,1-1 0,0 1 0,-1 0 0,1-1 0,0 1 0,0 0 0,0-1 0,0 1 0,0-1-1,0 1 1,0-1 0,0 0 0,1 1 0,-1-1 0,0 0 0,1 0 0,-1 0 0,1 0 0,0 0 0,-1 0-1,1-1 1,0 1 0,-1 0 0,1-1 0,0 1 0,0-1 0,-1 0 0,1 0 0,0 1 0,2-1-1,1-1 25,0 1 0,0-1 0,0 0 0,0 0 0,0 0 0,0-1 0,0 0 0,0 0 0,-1 0 0,1 0 0,-1-1 0,6-4 0,4-3-55,-1 0 0,-1-1 0,0-1 0,-1 0 0,0-1 0,-1 0 0,0 0 0,-1-1 0,-1-1 0,0 1 0,0-1 0,-2-1 0,0 1 0,-1-1 0,0 0 0,-2 0 0,0 0 0,2-31 0,-5 47-6,0 0 0,-1 0 1,1 0-1,0 0 0,0 0 0,0 0 1,-1 0-1,1 0 0,0 0 0,0 0 1,-1 0-1,1 0 0,0 0 1,0 0-1,0 0 0,-1 0 0,1 0 1,0 0-1,0 0 0,0 0 0,-1 0 1,1 1-1,0-1 0,0 0 1,0 0-1,-1 0 0,1 0 0,0 0 1,0 1-1,0-1 0,0 0 0,0 0 1,-1 0-1,1 1 0,0-1 1,0 0-1,0 0 0,0 0 0,0 1 1,0-1-1,0 0 0,0 0 0,0 1 1,0-1-1,0 0 0,0 0 1,0 0-1,0 1 0,0-1 0,0 0 1,0 0-1,0 1 0,-7 26 67,1 1-1,1-1 1,2 1-1,0 0 0,2 0 1,3 29-1,-2-28-29,0-16 20,0-1 0,1 1 0,1-1 0,-1 0 1,2 0-1,0 1 0,1-1 0,5 12 0,-8-20-75,1-1 0,0 0 0,0 0 0,0-1 1,0 1-1,0 0 0,0-1 0,1 1 0,-1-1 0,1 0 0,0 0 0,-1 0 0,1 0 0,0 0 0,0 0 0,0-1 1,1 0-1,-1 1 0,0-1 0,0 0 0,1-1 0,-1 1 0,1-1 0,-1 1 0,1-1 0,-1 0 0,0 0 1,1-1-1,-1 1 0,1-1 0,-1 1 0,0-1 0,7-3 0,-4 2-306,0 0 0,0-1-1,-1 0 1,1 0 0,-1-1 0,0 1 0,0-1-1,0 0 1,5-6 0,-2 2-1089,0-1 0,-1 0 0,0-1 0,7-13 0,9-27-6180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8.121"/>
    </inkml:context>
    <inkml:brush xml:id="br0">
      <inkml:brushProperty name="width" value="0.025" units="cm"/>
      <inkml:brushProperty name="height" value="0.025" units="cm"/>
    </inkml:brush>
  </inkml:definitions>
  <inkml:trace contextRef="#ctx0" brushRef="#br0">0 1 10122,'0'0'7991,"1"8"-7147,1 1-783,9 66 4614,3 107 0,-18-117-3018,1-48-1145,2 0 0,0 1 0,1-1 0,3 22 1,-3-39-510,0 1 0,0-1 0,0 1 0,0 0 0,1-1 1,-1 1-1,0-1 0,1 1 0,-1-1 0,0 1 1,1-1-1,-1 1 0,0-1 0,1 1 0,-1-1 1,1 1-1,-1-1 0,1 0 0,-1 1 0,1-1 1,0 0-1,-1 0 0,1 1 0,-1-1 0,1 0 1,-1 0-1,1 0 0,0 0 0,-1 0 0,1 1 0,0-1 1,-1 0-1,1 0 0,-1-1 0,1 1 0,0 0 1,-1 0-1,1 0 0,-1 0 0,1-1 0,0 1 1,-1 0-1,1 0 0,-1-1 0,1 1 0,-1 0 1,1-1-1,-1 1 0,1-1 0,0 0 0,26-20 16,-5-7-19,-2 0 0,-1-2 0,-1 0 0,-1-1 0,-2 0 0,-1-1 0,-1-1 0,8-36 0,-16 56-2272,1 5-5711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8.493"/>
    </inkml:context>
    <inkml:brush xml:id="br0">
      <inkml:brushProperty name="width" value="0.025" units="cm"/>
      <inkml:brushProperty name="height" value="0.025" units="cm"/>
    </inkml:brush>
  </inkml:definitions>
  <inkml:trace contextRef="#ctx0" brushRef="#br0">6 0 17296,'0'0'5958,"-5"51"-3460,5-38-704,0-4-801,6-1-769,6-5-192,3-3-865,4 0-1505,0 0-1249,-1-11-1858,3-3-5446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8.820"/>
    </inkml:context>
    <inkml:brush xml:id="br0">
      <inkml:brushProperty name="width" value="0.025" units="cm"/>
      <inkml:brushProperty name="height" value="0.025" units="cm"/>
    </inkml:brush>
  </inkml:definitions>
  <inkml:trace contextRef="#ctx0" brushRef="#br0">45 0 13293,'0'0'9310,"-7"12"-6257,1-3-2308,1 0-1,0 1 0,0 0 0,-6 20 1,10-24-527,-1-1 0,1 1 0,1-1 0,-1 1 0,1-1 0,0 1 1,0-1-1,1 1 0,-1-1 0,1 1 0,0-1 0,1 1 0,0-1 0,3 9 1,-1-5-169,-3-6-46,0-1 0,0 1 0,-1-1 0,2 1 0,-1-1 0,0 1 0,0-1 0,1 0 0,0 0 0,-1 1-1,1-1 1,0 0 0,0-1 0,0 1 0,0 0 0,3 1 0,-4-4-21,0 1 0,0-1 0,0 0 0,-1-1 0,1 1 0,0 0 0,-1 0 0,1 0 0,0 0 0,-1 0 0,0-1 0,1 1 0,-1 0 0,0 0 0,1-1 1,-1 1-1,0 0 0,0-1 0,0-1 0,2-32-508,-2 34 497,1-9-107,-3-61-275,1 68 406,1 0 0,-1-1-1,0 1 1,0 0 0,0 0 0,0-1 0,0 1 0,-1 0 0,0 0 0,1 0 0,-1 1 0,0-1 0,0 0 0,-1 1-1,1-1 1,0 1 0,-6-4 0,7 5 5,1 1-1,0-1 1,-1 1-1,1 0 1,0 0-1,-1-1 1,1 1-1,-1 0 1,1 0-1,0-1 1,-1 1-1,1 0 1,-1 0 0,1 0-1,-1 0 1,1-1-1,-1 1 1,1 0-1,-1 0 1,1 0-1,-1 0 1,1 0-1,-1 0 1,1 1-1,-1-1 1,1 0-1,0 0 1,-1 0-1,1 0 1,-1 0-1,1 1 1,-1-1-1,1 0 1,0 0-1,-1 1 1,1-1-1,-1 0 1,1 1-1,0-1 1,-1 0 0,1 1-1,0-1 1,0 1-1,-1-1 1,1 1-1,0-1 1,0 0-1,0 1 1,-1-1-1,1 1 1,0-1-1,0 1 1,0-1-1,0 1 1,0-1-1,0 1 1,0-1-1,0 1 1,0 1 2,0 0 0,0 1 0,0-1 0,1 0 0,-1 0 0,0 0 0,1 0 0,0 0 0,-1 0 0,1 0 0,0 0 0,2 3 0,1-2-352,0 0 0,0 0 0,0 0 0,0 0 1,1-1-1,-1 0 0,1 0 0,0 0 0,-1-1 0,1 1 1,0-1-1,0 0 0,0 0 0,0-1 0,0 0 1,0 0-1,0 0 0,8-1 0,3-1-1479,1 0-1,0-1 1,-1 0-1,21-9 1,4-3-3799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9.398"/>
    </inkml:context>
    <inkml:brush xml:id="br0">
      <inkml:brushProperty name="width" value="0.025" units="cm"/>
      <inkml:brushProperty name="height" value="0.025" units="cm"/>
    </inkml:brush>
  </inkml:definitions>
  <inkml:trace contextRef="#ctx0" brushRef="#br0">191 77 10730,'0'0'9967,"-9"1"-8355,3-1-1357,0 1 1,1-1-1,-1 2 1,0-1-1,1 1 0,-1-1 1,1 1-1,0 1 0,-1-1 1,1 1-1,0 0 0,1 0 1,-1 1-1,0-1 0,1 1 1,0 0-1,-7 8 0,-43 56 2636,50-63-2719,1 1 1,-1 0 0,1 0-1,1 0 1,-1 0-1,1 1 1,0-1-1,0 0 1,1 1-1,-1 12 1,2-18-169,0 0 1,0 0-1,0 0 0,0 0 0,0 0 1,0 0-1,1 0 0,-1 0 0,0-1 1,0 1-1,1 0 0,-1 0 0,1 0 1,-1-1-1,1 1 0,-1 0 0,1 0 1,-1-1-1,1 1 0,0 0 0,-1-1 1,1 1-1,0-1 0,0 1 0,-1-1 1,1 1-1,2 0 0,29 0 90,-24-2-89,-1-1 1,1 0-1,0 0 1,-1-1-1,1 0 0,8-5 1,-3-1-39,0-2 0,-1 1-1,0-1 1,0-1 0,-2 0 0,1-1 0,-2 0 0,1 0-1,-2-1 1,0 0 0,-1-1 0,0 0 0,-1 0 0,0 0 0,-2-1-1,0 1 1,0-1 0,0-20 0,-7 33-205,-5 12 181,-5 12 112,4-1 98,1 0 1,-7 25 0,13-38-106,1 0 1,-1 0-1,1-1 0,0 1 1,1 0-1,0 0 0,0 0 1,0 0-1,1 0 0,3 13 1,-3-18-52,0 0-1,0 0 1,0-1 0,0 1 0,1-1 0,-1 1 0,0-1-1,1 1 1,-1-1 0,1 0 0,-1 0 0,1 1 0,0-1 0,-1-1-1,1 1 1,0 0 0,0 0 0,0 0 0,-1-1 0,1 1 0,0-1-1,0 0 1,0 1 0,0-1 0,0 0 0,0 0 0,0 0 0,0-1-1,0 1 1,0 0 0,4-2 0,1 1-56,0-1-1,0 0 1,0-1-1,0 1 1,0-1-1,0 0 1,8-6-1,4-6-242,0 0-1,-1-1 1,0-1-1,-1-1 1,-1-1-1,-1 0 1,-1-1-1,17-29 1,-39 63 662,-1 2 38,1-1 0,1 1-1,0 1 1,1-1 0,0 1-1,1 0 1,1 1 0,-3 33-1,7-49-395,1-1 0,-1 0 0,0 1-1,0-1 1,1 0 0,-1 1 0,1-1-1,-1 0 1,1 0 0,0 1 0,-1-1-1,1 0 1,0 0 0,0 0 0,0 0-1,-1 0 1,1 0 0,1 0-1,-1 0 1,0 0 0,0-1 0,0 1-1,0 0 1,0-1 0,1 1 0,-1-1-1,0 1 1,1-1 0,-1 0 0,0 1-1,1-1 1,-1 0 0,0 0 0,1 0-1,-1 0 1,0 0 0,1 0 0,-1 0-1,0 0 1,1-1 0,0 0 0,5 0-4,0 0 0,0 0 0,-1-1 0,1 0 1,-1 0-1,1-1 0,6-4 0,12-10 2,-2-1 0,34-32 0,2-3 0,-59 53 0,0 0 0,1 0 0,-1 0 0,0-1 0,0 1 0,0 0 0,0 0 0,0 0 0,1 0 0,-1 0 0,0-1 0,0 1 0,0 0 0,1 0 0,-1 0 0,0 0 0,0 0 0,0 0 0,0 0 0,1 0 0,-1 0 0,0 0 0,0 0 0,0 0 0,1 0 0,-1 0 0,0 0 0,0 0 0,0 0 0,1 0 0,-1 0 0,0 0 0,0 0 0,0 0 0,1 1 0,-1-1 0,0 0 0,0 0 0,0 0 0,0 0 0,1 0 0,-1 0 0,0 1 0,0-1 0,0 0 0,2 13 0,-4 11 0,2-21 0,-1 2 0,0-1 0,0 0 0,0 1 0,1-1 0,0 1 0,0-1 0,0 1 0,1 4 0,0-8 0,0 0 0,-1 0 0,1 0 0,0 1 0,0-2 0,0 1 0,0 0 0,0 0 0,0 0 0,0 0 0,0-1 0,0 1 0,0 0 0,0-1 0,0 1 0,1-1 0,-1 1 0,0-1 0,0 0 0,1 1 0,-1-1 0,0 0 0,0 0 0,1 0 0,-1 0 0,0 0 0,1 0 0,-1 0 0,0-1 0,0 1 0,2-1 0,9-1 0,-1-1 0,0 0 0,0-1 0,0 0 0,-1-1 0,0 0 0,1-1 0,13-9 0,-16 8 0,1 2 0,0-1 0,0 1 0,0 1 0,0 0 0,1 0 0,0 0 0,0 2 0,0-1 0,18-1 0,-27 4 0,-1 0 0,1 0 0,-1 0 0,0 0 0,1 0 0,-1 0 0,1 0 0,-1 1 0,1-1 0,-1 0 0,0 0 0,1 1 0,-1-1 0,1 0 0,-1 1 0,0-1 0,1 0 0,-1 1 0,0-1 0,0 0 0,1 1 0,-1-1 0,0 0 0,0 1 0,1-1 0,-1 1 0,0-1 0,0 1 0,0-1 0,0 1 0,0-1 0,0 1 0,0 23 0,-13 20 0,11-38-44,-16 26-823,18-31 796,0 0 0,0-1 0,-1 1 0,1 0 0,-1-1 0,1 1 0,0 0 0,-1-1 0,1 1 0,-1 0 0,1-1 0,-1 1 0,0-1 0,1 1 0,-1-1 0,0 0 0,1 1 0,-1-1-1,0 1 1,1-1 0,-1 0 0,0 0 0,0 1 0,1-1 0,-1 0 0,0 0 0,0 0 0,1 0 0,-1 0 0,0 0 0,0 0 0,0 0 0,0 0 0,0-1-491,0 0-1,1 0 1,-1 0-1,0 0 1,1 0-1,0 0 1,-1-1-1,1 1 1,-1 0 0,1 0-1,0 0 1,0 0-1,0 0 1,0-1-1,0 1 1,0-2-1,-1-4-2602,-1-20-9705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39.741"/>
    </inkml:context>
    <inkml:brush xml:id="br0">
      <inkml:brushProperty name="width" value="0.025" units="cm"/>
      <inkml:brushProperty name="height" value="0.025" units="cm"/>
    </inkml:brush>
  </inkml:definitions>
  <inkml:trace contextRef="#ctx0" brushRef="#br0">1 0 20019,'0'0'10954,"29"48"-12972,-20-38-3203,4-2-4484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1:08.186"/>
    </inkml:context>
    <inkml:brush xml:id="br0">
      <inkml:brushProperty name="width" value="0.025" units="cm"/>
      <inkml:brushProperty name="height" value="0.025" units="cm"/>
    </inkml:brush>
  </inkml:definitions>
  <inkml:trace contextRef="#ctx0" brushRef="#br0">0 327 9353,'0'0'902,"9"-1"-688,251-16 5735,-77 12-5071,1353-52 2242,-1094 33-3191,909-69 402,-381 22-235,-827 63 41,-32 4 224,171-29 0,-260 26 46,-26 4-777,-34 0-4493,15 2-539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41.299"/>
    </inkml:context>
    <inkml:brush xml:id="br0">
      <inkml:brushProperty name="width" value="0.025" units="cm"/>
      <inkml:brushProperty name="height" value="0.025" units="cm"/>
    </inkml:brush>
  </inkml:definitions>
  <inkml:trace contextRef="#ctx0" brushRef="#br0">183 421 12204,'0'0'1751,"0"-9"192,0 5-1680,0 1 1,-1-1 0,1 0-1,-1 0 1,0 0 0,0 1-1,0-1 1,-1 0-1,1 1 1,-1-1 0,0 1-1,0 0 1,-4-6 0,4 7-153,0 1 1,1-1-1,-1 1 1,0 0-1,0 0 1,0 0-1,0 0 1,0 0 0,0 0-1,0 0 1,0 1-1,0-1 1,-1 1-1,1-1 1,0 1-1,0 0 1,0 0-1,-1 0 1,1 0-1,0 0 1,0 1 0,0-1-1,-1 1 1,1-1-1,0 1 1,0 0-1,0 0 1,0 0-1,0 0 1,0 0-1,-3 3 1,-2 1 17,-1 1 1,1 0-1,0 0 0,1 1 1,-1 0-1,1 0 0,1 0 1,-1 1-1,1 0 0,1 0 1,0 0-1,0 1 0,0 0 1,1-1-1,0 1 0,1 0 1,0 1-1,0-1 0,1 0 1,0 0-1,1 10 0,0-17-124,0 0 0,1-1-1,-1 1 1,0-1 0,1 0-1,-1 1 1,1-1 0,0 1-1,-1-1 1,1 0 0,0 1-1,0-1 1,0 0 0,0 0-1,0 0 1,0 0 0,0 1-1,0-2 1,0 1 0,1 0-1,-1 0 1,0 0-1,1 0 1,1 0 0,1 0 5,0 0 0,0 0-1,1 0 1,-1 0 0,0-1 0,1 0 0,-1 0 0,8-1 0,0 0 37,-1-2 1,0 1 0,0-1-1,1-1 1,20-9-1,-13 1 43,0 0-1,-1-1 0,0-1 1,18-18-1,-29 24-8,1 1 0,-2-1 0,1 0 0,-1-1 1,0 0-1,0 1 0,-1-2 0,-1 1 0,0-1 0,0 1 0,3-12 0,-8 2 179,-10 19-232,-16 23-214,15-7 173,0-1 0,2 2 0,0-1 0,-12 28 0,18-34 6,0 0 0,0 0 0,1 1 0,1-1 1,0 1-1,0 0 0,1 0 0,0 0 0,2 17 0,-1-26 1,0-1 1,1 1-1,-1-1 0,0 0 0,1 0 0,-1 1 0,1-1 0,-1 0 0,1 1 0,-1-1 1,1 0-1,0 0 0,0 0 0,0 0 0,0 0 0,0 0 0,0 0 0,0 0 0,0 0 1,0 0-1,0-1 0,0 1 0,0 0 0,1-1 0,-1 1 0,0-1 0,0 1 0,1-1 1,-1 0-1,0 1 0,1-1 0,-1 0 0,0 0 0,1 0 0,-1 0 0,1 0 0,-1 0 0,0 0 1,3-1-1,2-1 4,1 1 0,-1-1 0,0 0 0,0 0 0,0-1 0,0 0 0,9-6 0,20-16 191,-1-2-1,-2-1 1,-1-2-1,-1-1 1,40-55-1,-37 40-138,-2-2 0,-2-1-1,39-92 1,-62 128-138,-2 0 0,1 0-1,3-22 1,-9 35 85,0 0 0,1 0 0,-1 0-1,0 0 1,1 0 0,-1 0 0,0 0-1,0 0 1,1 1 0,-1-1 0,0 0 0,1 0-1,-1 1 1,0-1 0,1 0 0,-1 1-1,1-1 1,-1 1 0,1-1 0,-1 1-1,1-1 1,-1 1 0,1-1 0,-1 1-1,1-1 1,-1 1 0,0 1 0,-26 33 180,0 1 0,3 2 0,1 0 0,2 1 0,-24 62 0,38-85-62,1-1 1,1 1-1,1 0 1,1 1-1,0-1 0,-1 28 1,4-40-123,0 1 0,0-1-1,0 0 1,1 1 0,0-1 0,0 0 0,0 0 0,1 0 0,-1 0 0,1 0 0,0 0-1,0 0 1,0-1 0,0 1 0,1 0 0,0-1 0,0 0 0,0 0 0,0 0 0,0 0-1,0 0 1,1-1 0,-1 1 0,1-1 0,0 0 0,0 0 0,0 0 0,0-1-1,0 1 1,4 0 0,5 1-343,-1 0 0,1-1 0,0-1 0,13 0 0,25-6-4119,-14-12-1510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40.086"/>
    </inkml:context>
    <inkml:brush xml:id="br0">
      <inkml:brushProperty name="width" value="0.025" units="cm"/>
      <inkml:brushProperty name="height" value="0.025" units="cm"/>
    </inkml:brush>
  </inkml:definitions>
  <inkml:trace contextRef="#ctx0" brushRef="#br0">152 178 23542,'0'0'4597,"10"-4"-2942,5-3-1060,7-3-259,0-1-1,21-14 0,-38 23-293,-1-1 0,0 1 1,-1-1-1,1 0 0,0 0 0,-1-1 0,0 1 0,0-1 0,0 1 1,0-1-1,0 0 0,-1 0 0,1 0 0,-1 0 0,0-1 0,-1 1 1,1-1-1,1-6 0,-3 10-33,0-1 0,0 1 0,0-1 0,-1 1 1,1 0-1,0-1 0,-1 1 0,1-1 0,0 1 0,-1 0 1,0-1-1,1 1 0,-1 0 0,0-1 0,0 1 0,1 0 1,-1 0-1,0 0 0,0 0 0,0 0 0,-1 0 0,0-1 1,-1 0 10,-1 0 0,1 0 1,0 1-1,-1-1 0,0 1 1,1 0-1,-1 0 0,-5-1 0,-3 1 10,0 0 0,1 1-1,-1 0 1,1 1-1,-13 2 1,14 0-30,0 0 0,0 0 0,0 1 0,0 1 0,1-1 0,-1 2 0,1-1 0,0 1 0,1 1 0,-1-1 0,2 2 0,-1-1 0,-11 15 0,13-16 0,1 1 0,0 0 0,1 0 0,-1 1 0,1-1 0,1 1 0,0 0 0,0 0 0,0 0 0,1 0 0,0 0 0,0 1 0,1-1 0,1 1 0,-1-1 0,1 1 0,2 14 0,-1-19 0,0-1 0,0 0 0,0 1 0,0-1 0,0 0 0,1 0 0,0 0 0,-1 0 0,1-1 0,0 1 0,1 0 0,-1-1 0,0 1 0,1-1 0,-1 0 0,5 3 0,-1-1 0,1-1 0,-1 0 0,0 0 0,1 0 0,0-1 0,0 0 0,11 2 0,9-1 0,0-1 0,0-2 0,32-3 0,-49 3 0,7-1-220,0-1 0,0-1 0,23-7 0,16-13-3112,-19-1-5300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04.370"/>
    </inkml:context>
    <inkml:brush xml:id="br0">
      <inkml:brushProperty name="width" value="0.025" units="cm"/>
      <inkml:brushProperty name="height" value="0.025" units="cm"/>
    </inkml:brush>
  </inkml:definitions>
  <inkml:trace contextRef="#ctx0" brushRef="#br0">0 1 4228,'0'0'-64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04.728"/>
    </inkml:context>
    <inkml:brush xml:id="br0">
      <inkml:brushProperty name="width" value="0.025" units="cm"/>
      <inkml:brushProperty name="height" value="0.025" units="cm"/>
    </inkml:brush>
  </inkml:definitions>
  <inkml:trace contextRef="#ctx0" brushRef="#br0">58 119 3011,'0'0'4991,"-9"4"-4233,-25 17 155,20-6 355,19-7 376,21-3 195,-8-8-1575,1 0 0,-1-2 0,0 0 0,0-1-1,0 0 1,0-2 0,30-18 0,-10 7-485,-23 13-1228,-1-2-1,0 0 1,0-1 0,-1 0-1,18-16 1,-7 0-3543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05.072"/>
    </inkml:context>
    <inkml:brush xml:id="br0">
      <inkml:brushProperty name="width" value="0.025" units="cm"/>
      <inkml:brushProperty name="height" value="0.025" units="cm"/>
    </inkml:brush>
  </inkml:definitions>
  <inkml:trace contextRef="#ctx0" brushRef="#br0">1 280 11659,'0'0'1794,"42"-74"-1410,-11 35-96,3-2-63,5 6-161,0 1-32,2 8-257,-4 9-1280,-6 7-481,-9 7-704,-7 3-2435</inkml:trace>
  <inkml:trace contextRef="#ctx0" brushRef="#br0" timeOffset="1">207 352 10794,'0'0'1922,"62"-38"-1281,-27 5-257,2-7 289,3-3-193,0 3-384,-4 4-96,-7 9-1345,-8 12-1057,-8 8 544,-6 7-3395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05.404"/>
    </inkml:context>
    <inkml:brush xml:id="br0">
      <inkml:brushProperty name="width" value="0.025" units="cm"/>
      <inkml:brushProperty name="height" value="0.025" units="cm"/>
    </inkml:brush>
  </inkml:definitions>
  <inkml:trace contextRef="#ctx0" brushRef="#br0">0 271 7559,'0'0'801,"56"-47"544,-26 11-480,3-5-160,-1-1 480,0 5-513,-6 6-319,-6 8 31,-3 10-288,-8 13-736,-9 22-2435,-11 8 1345,-7 8-1889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05.763"/>
    </inkml:context>
    <inkml:brush xml:id="br0">
      <inkml:brushProperty name="width" value="0.025" units="cm"/>
      <inkml:brushProperty name="height" value="0.025" units="cm"/>
    </inkml:brush>
  </inkml:definitions>
  <inkml:trace contextRef="#ctx0" brushRef="#br0">48 299 13933,'0'0'897,"30"-54"-641,-1 10 769,8-6-608,4 1-353,1 5-32,-4 11-385,-8 14-2561,-12 14-802,-7 5-2274</inkml:trace>
  <inkml:trace contextRef="#ctx0" brushRef="#br0" timeOffset="1">1 561 8264,'0'0'4228,"56"-85"-3139,-23 42-513,6-4-127,-2 2-129,-6 9-256,-4 7 32,-6 11-64,-7 13-704,-9 5-1442,-5 15 0,-5 9-3812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06.106"/>
    </inkml:context>
    <inkml:brush xml:id="br0">
      <inkml:brushProperty name="width" value="0.025" units="cm"/>
      <inkml:brushProperty name="height" value="0.025" units="cm"/>
    </inkml:brush>
  </inkml:definitions>
  <inkml:trace contextRef="#ctx0" brushRef="#br0">58 302 3107,'0'0'9993,"28"-50"-8743,2 9 63,7-9-576,5 0-225,2 7-32,-3 7-351,-4 13-738,-12 14-1953,-8 9-834,-14 8-639,-3 11-2019</inkml:trace>
  <inkml:trace contextRef="#ctx0" brushRef="#br0" timeOffset="1">1 405 5958,'0'0'6534,"4"-58"-5637,20 15-129,5-8-127,8-3-257,2 4 1,1 9-289,-4 10-705,-10 15-2273,-12 13-2436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06.450"/>
    </inkml:context>
    <inkml:brush xml:id="br0">
      <inkml:brushProperty name="width" value="0.025" units="cm"/>
      <inkml:brushProperty name="height" value="0.025" units="cm"/>
    </inkml:brush>
  </inkml:definitions>
  <inkml:trace contextRef="#ctx0" brushRef="#br0">240 202 6246,'-13'9'85,"-1"3"-62,-1 1-25,-1-1 1,0 0 0,0-2 0,-30 16-1,46-26 73,-1 0-1,1 1 0,0-1 0,-1 0 1,1 0-1,-1 1 0,1-1 0,-1 0 1,1 0-1,-1 0 0,1 0 1,-1 0-1,1 1 0,-1-1 0,0 0 1,1 0-1,-1 0 0,1 0 0,-1-1 1,1 1-1,-1 0 0,1 0 0,-1 0 1,1 0-1,-1 0 0,1-1 1,-1 1-1,0-1 0,6-11 1583,20-17 198,75-63 763,54-51-4353,-135 124-2121</inkml:trace>
  <inkml:trace contextRef="#ctx0" brushRef="#br0" timeOffset="1">1 215 2851,'0'0'-801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06.787"/>
    </inkml:context>
    <inkml:brush xml:id="br0">
      <inkml:brushProperty name="width" value="0.025" units="cm"/>
      <inkml:brushProperty name="height" value="0.025" units="cm"/>
    </inkml:brush>
  </inkml:definitions>
  <inkml:trace contextRef="#ctx0" brushRef="#br0">0 220 12716,'0'0'4228,"91"-70"-4196,-32 38 0,7-5-673,-4-3-1537,-6 0-1665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9:47.243"/>
    </inkml:context>
    <inkml:brush xml:id="br0">
      <inkml:brushProperty name="width" value="0.025" units="cm"/>
      <inkml:brushProperty name="height" value="0.025" units="cm"/>
    </inkml:brush>
  </inkml:definitions>
  <inkml:trace contextRef="#ctx0" brushRef="#br0">1667 0 5221,'-1'2'285,"-1"0"1,1 0-1,-1 0 1,1 0-1,0 1 1,0-1-1,0 0 1,0 0-1,0 1 1,0-1-1,1 1 1,-1-1-1,1 1 0,0-1 1,0 1-1,0-1 1,0 1-1,0-1 1,0 0-1,0 1 1,1-1-1,0 1 1,-1-1-1,1 1 1,2 3-1,3 8 783,1-1 0,0 0 0,13 17 0,-2-3-1455,-2-1 430,0-2 1,2 0-1,0-1 1,2-1 0,24 21-1,-37-35 30,1-1 0,-1 1 0,0 0-1,0 0 1,-1 1 0,0 0 0,-1 0-1,0 0 1,0 1 0,-1-1 0,0 1-1,-1 0 1,0 1 0,-1-1 0,0 0 0,0 1-1,-1-1 1,-1 22 0,0-7 20,-1-1 0,-1 1 0,-1-1-1,-11 41 1,-5 20-83,15-63 103,0 0 0,-2 0 0,0-1 0,-2 1 0,0-1 0,-17 30 0,17-36-51,1 0 0,1 1 1,0 0-1,1 0 0,-6 31 0,8-30 21,0 0 0,-2 0 0,0-1 0,-1 0-1,-11 21 1,8-24 38,-2 0 1,0-1-1,0 0 0,-1-1 0,-24 18 0,3-1-245,9-9 109,17-14 19,-1 2 1,1-1-1,1 1 0,-1-1 1,-11 17-1,-79 111 60,94-132-53,1 0 1,-1 0-1,1-1 0,-1 1 1,0 0-1,1-1 0,-1 0 0,0 0 1,0 0-1,0 0 0,-3 0 0,-24 11 169,0 7-136,-31 25 579,23-1-473,35-38-146,-1 1 0,0-1 1,-1 0-1,1 0 1,-1 0-1,0-1 0,0 1 1,0-1-1,-1-1 0,0 1 1,1-1-1,-1 0 0,-1 0 1,1 0-1,-12 2 0,13-3-1,0-1 0,0 1 1,0 0-1,0 0 0,0 0 0,1 1 0,-1 0 0,1 0 0,-6 5 0,7-5 13,-1-1 0,1 1 0,-1 0 0,0-1 0,1 0 1,-1 0-1,0 0 0,0 0 0,0-1 0,-1 0 0,1 0 0,0 0 0,0 0 0,-7 0 1,-4-1 102,1-1 0,-1-1-1,1 0 1,-1-1 0,1 0 0,-16-7 0,17 8-51,0 0 0,-1 0 0,1 1 0,0 1-1,-1 1 1,1 0 0,-1 0 0,1 1 0,-16 5 0,-46 4-47,44-9-1,0 1-32,1-2 0,-1-1 1,-45-7-1,69 6-31,0-1 0,0 1 0,0 1 0,0-1 0,0 1-1,0 0 1,-1 1 0,1 0 0,0 0 0,0 0 0,0 1 0,0 0 0,1 0 0,-1 1-1,0 0 1,1 0 0,0 1 0,0-1 0,0 1 0,0 1 0,1-1 0,-1 1 0,1 0 0,0 0-1,0 1 1,-3 5 0,6-9 39,1 0 1,0-1-1,-1 1 0,1-1 0,-1 1 1,1-1-1,-1 0 0,0 1 0,1-1 1,-1 0-1,0 0 0,0-1 0,0 1 0,0 0 1,0 0-1,0-1 0,0 1 0,0-1 1,0 0-1,0 0 0,0 0 0,0 0 1,0 0-1,0 0 0,0 0 0,0 0 1,0-1-1,0 1 0,0-1 0,0 0 0,0 0 1,0 1-1,-3-3 0,3 2 8,0 0 1,1 0-1,-1 0 0,0 1 1,0-1-1,0 1 0,0 0 0,1-1 1,-1 1-1,0 0 0,0 0 0,0 0 1,0 0-1,0 0 0,0 1 1,1-1-1,-1 1 0,0-1 0,0 1 1,0 0-1,1-1 0,-1 1 1,0 0-1,1 0 0,-1 0 0,1 0 1,-1 1-1,-1 1 0,0-1 4,1 1 0,0 0-1,0 0 1,0-1 0,1 1 0,-1 0-1,0 1 1,1-1 0,0 0 0,0 0-1,0 1 1,0-1 0,1 0 0,-1 5-1,1-6-4,0-1 0,0 0 0,0 1 0,0-1 0,0 1-1,0-1 1,0 1 0,-1-1 0,1 1 0,-1-1 0,1 1-1,-1-1 1,1 0 0,-1 1 0,0-1 0,0 0 0,1 0-1,-1 1 1,0-1 0,0 0 0,0 0 0,0 0 0,-1 0-1,1 0 1,0-1 0,0 1 0,0 0 0,-1 0 0,1-1-1,-1 1 1,1-1 0,0 1 0,-1-1 0,1 1 0,-1-1-1,1 0 1,-1 0 0,1 0 0,-2 0 0,0 0 2,0 1 1,0-1 0,0 1-1,0 0 1,0-1-1,1 1 1,-1 1 0,0-1-1,1 0 1,-1 1 0,1-1-1,-1 1 1,-2 2 0,-14 28 24,18-29-25,0 0 0,0 0 0,-1 0 0,1 0 0,-1-1 0,0 1 0,0 0 0,0-1 0,0 1 0,0-1 1,-1 0-1,-4 4 0,6-5-7,0 1 0,0-1-1,-1 1 1,1 0 0,0-1 0,0 1 0,1 0 0,-1 0 0,0 0 0,1-1 0,-1 1 0,1 0 0,-1 0 0,1 0 0,0 0 0,0 0 0,0 2 0,1 45-6,0-28 5,-1-20-25,1-1 1,-1 1-1,0 0 1,0 0-1,0 0 1,0-1-1,0 1 1,0 0 0,0 0-1,0 0 1,0 0-1,0-1 1,0 1-1,-1 0 1,1 0 0,0 0-1,-1-1 1,1 1-1,0 0 1,-1-1-1,1 1 1,-1 0-1,1-1 1,-1 1 0,0 0-1,1-1 1,-1 1-1,1-1 1,-1 1-1,0-1 1,1 1 0,-1-1-1,0 0 1,0 1-1,0-1 1,1 0-1,-1 1 1,0-1-1,-1 0 1,0 0-289,0-1 0,1 0 0,-1 1-1,1-1 1,-1 0 0,1 0 0,-1 0 0,1 0 0,-1 0 0,1 0-1,0-1 1,0 1 0,-1 0 0,1-1 0,0 1 0,0-1 0,0 1 0,1-1-1,-2-1 1,-10-26-5326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42.060"/>
    </inkml:context>
    <inkml:brush xml:id="br0">
      <inkml:brushProperty name="width" value="0.025" units="cm"/>
      <inkml:brushProperty name="height" value="0.025" units="cm"/>
    </inkml:brush>
  </inkml:definitions>
  <inkml:trace contextRef="#ctx0" brushRef="#br0">247 44 12204,'0'0'11066,"-11"-8"-9993,-36-22-368,44 29-678,1 0 0,-1 1-1,0-1 1,1 0 0,-1 1 0,0-1 0,0 1 0,0 0 0,1 0 0,-1 0 0,0 0 0,0 1 0,1-1-1,-1 1 1,0-1 0,0 1 0,1 0 0,-1 0 0,1 0 0,-1 1 0,-3 1 0,-3 4-27,0-1 1,1 1 0,-15 15-1,16-15 30,2-3-27,-1 1 0,1 0 0,0 0 0,1 1 0,-1-1 0,1 1-1,0 0 1,1 0 0,-1 0 0,1 0 0,0 1 0,-2 10 0,5-16-13,1 0 0,-1 0 1,1-1-1,-1 1 0,1 0 0,0 0 1,-1 0-1,1-1 0,0 1 0,0 0 1,-1-1-1,1 1 0,0-1 1,0 1-1,0-1 0,0 1 0,0-1 1,0 0-1,0 1 0,0-1 1,0 0-1,0 0 0,0 1 0,0-1 1,0 0-1,0 0 0,0 0 1,0-1-1,0 1 0,0 0 0,0 0 1,1-1-1,41-3-6,1-4 37,-19 2-33,0 2 1,1 1-1,-1 1 1,43 1-1,-65 1-3,-1 0 0,1 1 0,-1-1 0,0 0 0,1 1 0,-1 0 0,0-1-1,1 1 1,-1 0 0,0 0 0,0 0 0,0 0 0,0 1 0,0-1 0,0 1 0,0-1 0,0 1 0,2 3 0,-3-3 3,0 0-1,0-1 1,0 1 0,-1 0 0,1 0-1,-1 0 1,0 0 0,1 0 0,-1 0-1,0 0 1,0 0 0,0 0 0,0 1-1,-1-1 1,1 0 0,0 0 0,-2 3-1,-1 2 57,0 0-1,0 1 0,-1-1 0,0-1 0,-1 1 0,1 0 1,-1-1-1,0 0 0,-11 9 0,-12 9 534,-1-2-1,-1-1 1,-1-1-1,-1-2 1,0-1 0,-70 25-1,92-42-1723,16-9-316,19-12-921,-23 19 2243,94-78-7189,-35 24 1068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42:48.284"/>
    </inkml:context>
    <inkml:brush xml:id="br0">
      <inkml:brushProperty name="width" value="0.025" units="cm"/>
      <inkml:brushProperty name="height" value="0.025" units="cm"/>
    </inkml:brush>
  </inkml:definitions>
  <inkml:trace contextRef="#ctx0" brushRef="#br0">937 172 4292,'-16'-7'673,"-3"-1"-358,0 1 1,0 0-1,-1 2 1,-25-5-1,33 9-149,0-1 1,0 2-1,0 0 0,0 0 0,0 1 0,0 0 1,0 1-1,1 0 0,-1 1 0,-18 8 1,3 2-115,1 1 0,0 2 0,1 0 0,1 2 1,1 1-1,-25 26 0,-1 5 841,-63 88 0,76-90-648,2 3 0,3 0 0,2 2 0,2 2 1,2 0-1,4 1 0,1 2 0,3 0 0,3 1 0,2 0 0,-6 83 0,13-34-63,5 0 0,4 0-1,32 184 1,-21-213-127,5-1 0,2 0 0,4-2 0,4-1 0,64 119 0,-77-164-29,2-2-1,0-1 0,2 0 0,0-1 0,2-2 0,1 0 0,1-1 1,42 29-1,-56-45-10,0 1 0,1-2 1,0 1-1,0-2 0,1 0 0,-1 0 1,1-1-1,0 0 0,0-1 0,1-1 1,-1 0-1,1-1 0,-1 0 0,1-1 1,-1-1-1,1 0 0,-1-1 0,0 0 1,0-1-1,0-1 0,0 0 0,0 0 1,22-13-1,-12 3 256,-1-1 0,0 0 0,-2-2 0,0-1 0,-1 0 0,0-2 0,25-35 0,-1-6 321,52-101 0,-25 21 157,-6-3 0,56-183-1,-60 119-352,37-229 0,-50 71-269,-43 294-93,-3-1 0,-17-145 1,12 193-40,-1-1 1,-1 2 0,-2-1 0,0 1 0,-15-31 0,18 46 2,0 0 1,0 0-1,-1 1 0,0-1 0,0 1 0,-1 0 1,0 1-1,0-1 0,-1 2 0,0-1 0,0 1 0,-1 0 1,0 1-1,0 0 0,-16-7 0,8 8-123,-1 0-1,0 1 1,0 1-1,0 0 1,0 2-1,0 0 1,0 1-1,0 1 1,1 0-1,-1 1 1,0 2 0,1-1-1,0 2 1,-32 15-1,-9 7-1763,1 2 1,-93 69-1,52-25-1490,7 6-1095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54.533"/>
    </inkml:context>
    <inkml:brush xml:id="br0">
      <inkml:brushProperty name="width" value="0.025" units="cm"/>
      <inkml:brushProperty name="height" value="0.025" units="cm"/>
    </inkml:brush>
  </inkml:definitions>
  <inkml:trace contextRef="#ctx0" brushRef="#br0">0 1102 8488,'0'0'3208,"1"-11"-2861,2-7-123,0 0-1,1 0 0,1 0 0,0 0 0,13-26 0,52-96 577,-59 119-734,56-91 80,5 2 0,140-161 0,-16 21-5874,-159 198 2471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54.937"/>
    </inkml:context>
    <inkml:brush xml:id="br0">
      <inkml:brushProperty name="width" value="0.025" units="cm"/>
      <inkml:brushProperty name="height" value="0.025" units="cm"/>
    </inkml:brush>
  </inkml:definitions>
  <inkml:trace contextRef="#ctx0" brushRef="#br0">0 1860 3331,'0'0'3641,"9"1"-2878,-6-1-663,0 0 0,1 0 0,-1 0 0,1 0 0,-1-1 0,1 0 0,-1 1 0,0-1-1,0-1 1,1 1 0,-1 0 0,0-1 0,0 1 0,5-5 0,2-2 305,0-1-1,-1 0 1,14-18 0,245-362 2772,-182 255-2719,183-295-318,166-245-2869,-412 641 2625,-11 14-163,1 1 0,0 0-1,1 1 1,1 0-1,29-24 1,-39 38-4287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55.301"/>
    </inkml:context>
    <inkml:brush xml:id="br0">
      <inkml:brushProperty name="width" value="0.025" units="cm"/>
      <inkml:brushProperty name="height" value="0.025" units="cm"/>
    </inkml:brush>
  </inkml:definitions>
  <inkml:trace contextRef="#ctx0" brushRef="#br0">1 1787 13004,'6'-17'48,"41"-82"425,95-146-1,-102 180-55,744-1158 624,-762 1190-1197,-8 11-458,1 1 0,1 1 1,21-22-1,-38 61-5658,-20 17 2583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55.661"/>
    </inkml:context>
    <inkml:brush xml:id="br0">
      <inkml:brushProperty name="width" value="0.025" units="cm"/>
      <inkml:brushProperty name="height" value="0.025" units="cm"/>
    </inkml:brush>
  </inkml:definitions>
  <inkml:trace contextRef="#ctx0" brushRef="#br0">30 1162 5093,'0'0'4804,"-30"53"-3202,38-69-1570,16-21 609,12-19 480,12-24-385,12-23-127,14-16-225,9-13-256,2-8-96,2 2-64,-6 14-768,-11 21-738,-14 24-416,-15 22-640,-17 26-2243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55.999"/>
    </inkml:context>
    <inkml:brush xml:id="br0">
      <inkml:brushProperty name="width" value="0.025" units="cm"/>
      <inkml:brushProperty name="height" value="0.025" units="cm"/>
    </inkml:brush>
  </inkml:definitions>
  <inkml:trace contextRef="#ctx0" brushRef="#br0">1 1066 9865,'0'0'321,"30"-63"-353,6-1 896,16-22-95,11-21 288,9-10-96,8-5-320,-2 2-289,-2 8-224,-12 16-96,-7 21-128,-13 20-1313,-9 21-1602,-12 20-320,-7 14-449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56.389"/>
    </inkml:context>
    <inkml:brush xml:id="br0">
      <inkml:brushProperty name="width" value="0.025" units="cm"/>
      <inkml:brushProperty name="height" value="0.025" units="cm"/>
    </inkml:brush>
  </inkml:definitions>
  <inkml:trace contextRef="#ctx0" brushRef="#br0">1 892 10186,'0'0'1121,"61"-94"320,-23 25-448,7-14-384,6-8-97,7-1-352,3 6-96,-1 8-32,1 9-224,-4 11-769,-5 9-640,-4 6-129,-4 3-704,-8 1-2115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42:51.046"/>
    </inkml:context>
    <inkml:brush xml:id="br0">
      <inkml:brushProperty name="width" value="0.025" units="cm"/>
      <inkml:brushProperty name="height" value="0.025" units="cm"/>
    </inkml:brush>
  </inkml:definitions>
  <inkml:trace contextRef="#ctx0" brushRef="#br0">63 0 19699,'0'0'128,"-60"0"-128,58 5-545,2-1-2434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42.685"/>
    </inkml:context>
    <inkml:brush xml:id="br0">
      <inkml:brushProperty name="width" value="0.025" units="cm"/>
      <inkml:brushProperty name="height" value="0.025" units="cm"/>
    </inkml:brush>
  </inkml:definitions>
  <inkml:trace contextRef="#ctx0" brushRef="#br0">225 1 12268,'0'0'6491,"-11"14"-3945,-28 37-416,-60 104 0,87-133-1939,1 0-1,1 0 1,1 1 0,1 0-1,1 0 1,1 1-1,2 0 1,0 0 0,-1 25-1,5-45-217,1 0 1,-1 0-1,1 0 0,-1-1 0,1 1 0,0 0 0,1 0 1,-1 0-1,1-1 0,-1 1 0,5 6 0,-5-9-57,0 0-1,0 1 0,1-1 1,-1 0-1,0 1 0,0-1 1,1 0-1,-1 0 0,1 0 1,-1 0-1,1 0 1,-1-1-1,1 1 0,0 0 1,-1-1-1,1 1 0,0-1 1,0 0-1,-1 1 0,1-1 1,0 0-1,0 0 0,-1 0 1,1 0-1,0-1 1,0 1-1,-1 0 0,1-1 1,2 0-1,-3 0-44,1 0 0,0 0 0,-1 0 0,1-1 0,-1 1 0,1 0 0,-1-1-1,0 1 1,0-1 0,1 0 0,-1 1 0,0-1 0,0 0 0,-1 1 0,1-1 0,0 0 0,-1 0 0,1 0 0,-1 0 0,1 0 0,-1 0 0,0-3-1,2-53-2732,-2 45 1812,0-4-560,-1 0 0,-6-32 0,7 45 1656,-1 0 1,0 0-1,0 0 1,-1-1-1,1 2 1,-1-1-1,0 0 1,0 0-1,0 0 1,0 1-1,-1-1 1,1 1-1,-1 0 1,0 0-1,0 0 1,0 0-1,-5-3 1,8 6-25,-1-1 1,1 1-1,0 0 1,-1 0-1,1-1 1,-1 1-1,1 0 1,0 0-1,-1 0 1,1 0-1,-1 0 1,1-1-1,-1 1 1,1 0-1,0 0 1,-1 0-1,1 0 1,-1 0 0,1 0-1,-1 0 1,1 1-1,0-1 1,-1 0-1,1 0 1,-1 0-1,1 0 1,-1 0-1,1 1 1,0-1-1,-1 0 1,1 0-1,0 1 1,-1-1-1,1 0 1,0 1-1,-1-1 1,1 0-1,0 1 1,0-1-1,-1 0 1,1 1-1,0-1 1,0 1-1,0-1 1,-1 0 0,1 1-1,0-1 1,0 1-1,0-1 1,0 1-1,0-1 1,0 0-1,0 1 1,0-1-1,0 1 1,0 0-1,5 27 152,-2-23-259,0 0 1,0 1-1,1-2 0,-1 1 1,1 0-1,1-1 1,-1 1-1,1-1 0,-1-1 1,1 1-1,0-1 0,1 1 1,-1-1-1,0-1 0,1 1 1,0-1-1,8 2 1,2 1-1172,2 0 1,-1-2 0,0 0 0,34 1 0,-39-4 544,1 1 1155,1-1 1,-1-1-1,23-3 0,-34 4-156,0-1 0,0 1 0,1-1 0,-1 1 0,0-1 0,0 0 0,0 0 0,0 0 0,0 0 0,0 0 0,0 0 0,0-1 0,-1 1 0,1 0 0,0-1-1,-1 0 1,1 1 0,-1-1 0,0 0 0,1 0 0,-1 1 0,0-1 0,0 0 0,0 0 0,-1-1 0,1 1 0,0 0 0,-1 0 0,1-3 0,-1 5-234,0-1 0,0 1 0,0 0 0,0-1 0,0 1 0,-1 0 0,1-1 0,0 1 0,0 0 0,0 0 0,0-1 0,-1 1 0,1 0 0,0 0 0,0-1 0,-1 1 0,1 0 0,0 0 0,-1 0 0,1-1 0,0 1 0,0 0 0,-1 0 0,1 0 0,0 0 0,-1 0 0,1 0 0,0 0 0,-1 0 0,1 0 0,0 0 0,-1 0 0,1 0 0,0 0 0,-1 0 0,1 0 0,0 0 0,-1 0 0,1 0 0,0 0 0,-1 0 0,1 1 0,0-1 0,0 0 0,-1 0 0,1 0 0,0 0 0,-1 1 0,1-1 0,-18 9 609,8-2-448,0 1 0,0 0 0,1 0 0,1 1 0,0 0 0,0 0 0,0 1 0,1 0 0,1 0 0,-11 23 0,17-33-216,0 0 0,0 0 1,0 0-1,-1 1 0,1-1 1,0 0-1,0 0 0,0 0 0,0 0 1,0 0-1,0 1 0,0-1 0,0 0 1,0 0-1,0 0 0,0 0 0,0 1 1,0-1-1,0 0 0,0 0 1,0 0-1,0 0 0,0 0 0,1 1 1,-1-1-1,0 0 0,0 0 0,0 0 1,0 0-1,0 0 0,0 0 0,0 0 1,0 1-1,0-1 0,1 0 1,-1 0-1,0 0 0,0 0 0,0 0 1,0 0-1,0 0 0,0 0 0,1 0 1,-1 0-1,0 0 0,0 0 1,0 0-1,0 0 0,1 0 0,-1 0 1,0 0-1,0 0 0,0 0 0,0 0 1,0 0-1,1 0 0,-1 0 0,0 0 1,0 0-1,0 0 0,16-6 16,14-13 122,3-9-31,-1-2 1,-2-1 0,51-69 0,-79 98-100,0 0 11,0-1 0,0 0 0,-1 1-1,1-1 1,0 0 0,-1 0 0,0 0-1,0 0 1,0 0 0,1-6 0,-19 19 430,4 2-381,1 1 0,0 0 0,2 1 0,-1 1 0,1-1 0,1 2 0,1-1 0,0 1-1,1 1 1,1-1 0,1 1 0,-6 27 0,10-43-75,1 1-1,0-1 1,0 0 0,0 0-1,0 0 1,0 1-1,0-1 1,0 0 0,0 0-1,1 1 1,-1-1-1,0 0 1,1 0 0,-1 0-1,1 0 1,-1 0-1,1 0 1,-1 1 0,1-1-1,0 0 1,-1-1-1,1 1 1,0 0 0,0 0-1,0 0 1,0 0-1,0-1 1,1 2-1,1-1-27,-1-1-1,1 0 0,-1 1 0,0-1 0,1 0 1,-1 0-1,1 0 0,-1 0 0,1-1 0,-1 1 1,0-1-1,1 1 0,2-2 0,7-2-375,0-1 0,-1-1 0,1 0 0,14-11 1,20-21-2590,-2-8-1873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43.293"/>
    </inkml:context>
    <inkml:brush xml:id="br0">
      <inkml:brushProperty name="width" value="0.025" units="cm"/>
      <inkml:brushProperty name="height" value="0.025" units="cm"/>
    </inkml:brush>
  </inkml:definitions>
  <inkml:trace contextRef="#ctx0" brushRef="#br0">183 1 16303,'0'0'7778,"-1"17"-6432,-6 27-676,-1-1 0,-2 0 0,-22 58 0,-7-5-56,21-56-406,1 0 0,3 1 0,1 1 0,-11 66 0,27-93-223,6-20-44,12-23 107,-6-6-718,-1 0 0,-2 0 0,-2-1 0,-1-1 0,7-59 0,-16 98 660,0 1 1,1-1-1,-1 0 1,1 1-1,0-1 1,0 0-1,0 0 1,0 1-1,0-1 1,1 0-1,-1 0 1,1 0-1,0 0 1,0-1-1,0 1 1,0 0-1,1-1 1,-1 0-1,1 1 1,-1-1-1,1 0 1,0 0-1,0-1 1,0 1-1,0 0 1,0-1-1,0 0 1,0 0-1,1 0 1,-1 0-1,0 0 1,1-1-1,-1 1 1,5-1-1,3 0 73,0 0 0,0-1-1,-1 0 1,1-1 0,0 0-1,0-1 1,-1 0-1,0 0 1,16-9 0,3-2 295,43-31 1,-63 39-305,-1 0 0,0-1 1,0 0-1,-1 0 0,0 0 0,0-1 1,0-1-1,-1 1 0,5-10 0,-11 17-24,1 1-1,0-1 1,-1 0-1,1 0 1,-1 1-1,0-1 0,1 0 1,-1 0-1,0 0 1,1 0-1,-1 0 1,0 0-1,0 1 0,0-1 1,0 0-1,1 0 1,-1 0-1,-1 0 1,1 0-1,0 0 1,0 0-1,0 0 0,0 0 1,-1 1-1,1-1 1,-1-1-1,0 1-3,0 1 0,0 0 1,0 0-1,0 0 0,0 0 0,0-1 0,0 2 0,0-1 0,0 0 1,0 0-1,0 0 0,0 0 0,0 1 0,0-1 0,0 0 1,0 1-1,0-1 0,-1 1 0,-6 3 24,0 0 0,1 1 1,0-1-1,-11 10 0,6-2 49,0 1 1,1 0-1,0 0 0,1 1 0,0 1 0,2 0 0,-1 0 0,2 1 1,0 0-1,1 0 0,1 0 0,0 1 0,-3 25 0,7-40-92,1-1-1,0 1 1,0 0-1,0-1 1,0 1-1,0 0 1,1-1-1,-1 1 1,0 0-1,1-1 1,-1 1-1,1 0 1,0-1-1,-1 1 1,1-1 0,0 1-1,0-1 1,0 1-1,0-1 1,0 0-1,0 0 1,1 1-1,-1-1 1,0 0-1,0 0 1,2 1-1,1 0 23,0-1 0,0 1 0,1-1 1,-1 0-1,0 0 0,0 0 0,1-1 0,-1 0 0,0 0 0,6 0 0,12-2-194,0-1 0,0-1 0,24-8 0,-43 12 57,-1-1 13,39-11-2984,-15 1-2310,1-2-5629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43.981"/>
    </inkml:context>
    <inkml:brush xml:id="br0">
      <inkml:brushProperty name="width" value="0.025" units="cm"/>
      <inkml:brushProperty name="height" value="0.025" units="cm"/>
    </inkml:brush>
  </inkml:definitions>
  <inkml:trace contextRef="#ctx0" brushRef="#br0">60 697 19026,'-9'1'486,"-27"0"-273,22-5-291,16-5 5,17-5 27,-6 11 76,0 0 1,1 1 0,-1 1-1,0 0 1,1 1 0,23 2-1,11 0 743,8-2-193,440-5 1577,1-33-2048,575-150 1664,-317 47 821,499-37-1312,8 78-600,-768 95 15,-267 4-3671,0-3-7801,-137-1-4135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2.326"/>
    </inkml:context>
    <inkml:brush xml:id="br0">
      <inkml:brushProperty name="width" value="0.025" units="cm"/>
      <inkml:brushProperty name="height" value="0.025" units="cm"/>
    </inkml:brush>
  </inkml:definitions>
  <inkml:trace contextRef="#ctx0" brushRef="#br0">2162 480 7143,'4'-15'-1212,"1"-6"1195,-1 0-1,-1 0 1,-1 0-1,0-24 1,-2 36 191,0-1 0,-1 1-1,0 0 1,-1-1 0,0 1 0,-1 0-1,0 0 1,0 0 0,0 1 0,-1-1 0,-1 1-1,0 0 1,0 0 0,-6-7 0,-3 0 406,-1 2 0,0 0 0,-1 0 0,0 2 0,-1 0 0,-1 1 1,1 0-1,-2 2 0,1 0 0,-1 1 0,-28-7 0,-2 3-109,1 2 0,-1 3 0,-77-2 0,57 9-360,-1 3-1,1 3 1,0 4-1,1 2 1,-69 23-1,22 1-89,2 6 0,-114 61 0,164-71 125,2 2-1,0 2 0,3 4 1,2 1-1,1 3 0,2 3 1,-49 58-1,79-79 41,2 2 1,1 0-1,1 1 0,1 2 1,2-1-1,-22 63 0,30-69-120,2 1 0,1 0 0,0 0 0,2 0 0,1 1 0,2-1 0,0 1 0,1-1 0,2 0 0,7 30 0,-7-40-51,1-1-1,1 0 1,1 1 0,0-2 0,1 1 0,0-1 0,1 0 0,1 0 0,0-1-1,1 0 1,0-1 0,14 13 0,-8-11 2,0-2 0,0 0 0,2 0 0,-1-2 0,1 0 0,1-1 0,0-1 0,31 9 0,-3-6 203,1-2 0,0-2 1,0-2-1,0-3 0,1-1 1,-1-3-1,69-10 0,-20-5 865,-1-3-1,163-59 0,170-108 660,-322 133-1587,-3-5-1,136-101 0,-193 124-113,-1-3 0,-1-2 0,-3-1-1,-2-2 1,-1-2 0,55-87 0,-79 108 7,-1-1-1,-2 0 1,-1-1 0,0 0-1,-2-1 1,-2 0 0,0 0 0,4-51-1,-10 67-34,0 0 0,-1 1 0,-1-1-1,0 0 1,-1 0 0,0 1-1,0-1 1,-2 1 0,1-1 0,-1 1-1,-1 0 1,0 1 0,-1-1-1,0 1 1,0 0 0,-1 1 0,0-1-1,-1 1 1,0 1 0,0-1-1,-1 1 1,0 1 0,-19-12 0,7 7-84,0 2 1,-1 0-1,-1 2 1,1 0 0,-1 2-1,0 0 1,-1 2-1,1 0 1,-32 0 0,6 3-389,0 3 1,0 1 0,-71 14 0,67-6-1139,-66 24 1,11 7-6919,79-30-1785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2.794"/>
    </inkml:context>
    <inkml:brush xml:id="br0">
      <inkml:brushProperty name="width" value="0.025" units="cm"/>
      <inkml:brushProperty name="height" value="0.025" units="cm"/>
    </inkml:brush>
  </inkml:definitions>
  <inkml:trace contextRef="#ctx0" brushRef="#br0">51 774 7687,'0'0'4260,"-8"-4"-2413,-24-15-443,31 19-1326,1 0 0,-1 0-1,0-1 1,1 1 0,-1 0-1,1-1 1,-1 1-1,1 0 1,-1-1 0,1 1-1,-1-1 1,1 1 0,-1 0-1,1-1 1,0 1-1,-1-1 1,1 0 0,0 1-1,-1-1 1,1 1 0,0-1-1,0 1 1,0-1 0,-1 0-1,1 1 1,0-1-1,0 0 1,0 1 0,0-1-1,0 1 1,0-1 0,0 0-1,0 1 1,0-1 0,1 0-1,-1 1 1,0-1-1,0 1 1,0-1 0,1 0-1,0 0 1,20-15 926,-17 14-822,65-36 1584,92-36-1,-56 27-945,549-230 882,-87 39-2059,-521 215-801,-33 12-624,-31 8-1673,-33 3-2711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3.139"/>
    </inkml:context>
    <inkml:brush xml:id="br0">
      <inkml:brushProperty name="width" value="0.025" units="cm"/>
      <inkml:brushProperty name="height" value="0.025" units="cm"/>
    </inkml:brush>
  </inkml:definitions>
  <inkml:trace contextRef="#ctx0" brushRef="#br0">243 0 6246,'-8'1'3892,"-43"0"800,46 12-1390,5 21-2874,0-27 70,-1 18-272,-1-1 1,-1 1-1,-1-1 0,-1 0 1,-1-1-1,-1 1 0,-2-1 1,0 0-1,-16 27 1,-9 13 93,20-40-267,1 1 0,1-1 1,1 2-1,-12 40 1,23-64-62,0 0-1,0 0 1,-1 0 0,1 0 0,0-1 0,0 1 0,0 0 0,0 0-1,0 0 1,0 0 0,1 0 0,-1 0 0,0-1 0,0 1 0,0 0 0,1 0-1,-1 0 1,1 0 0,-1-1 0,0 1 0,1 0 0,-1 0 0,1-1-1,0 1 1,-1 0 0,1-1 0,0 1 0,-1-1 0,1 1 0,0-1-1,-1 1 1,1-1 0,0 1 0,0-1 0,0 0 0,-1 1 0,1-1 0,0 0-1,0 0 1,0 0 0,0 0 0,0 0 0,0 0 0,0 0 0,-1 0-1,1 0 1,2 0 0,48-10-332,-48 9 350,240-85 256,-39 12 589,130-22 527,-190 57-2438,17-8-3962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4.105"/>
    </inkml:context>
    <inkml:brush xml:id="br0">
      <inkml:brushProperty name="width" value="0.025" units="cm"/>
      <inkml:brushProperty name="height" value="0.025" units="cm"/>
    </inkml:brush>
  </inkml:definitions>
  <inkml:trace contextRef="#ctx0" brushRef="#br0">0 140 18802,'2'-10'1164,"1"0"-740,-1-1 1,2 1 0,-1 0 0,10-16 0,-11 22-340,-1 1 0,2-1 0,-1 1 1,0 0-1,1 0 0,-1 0 0,1 0 0,0 0 0,0 0 0,0 1 1,0 0-1,1-1 0,-1 1 0,1 0 0,-1 1 0,1-1 0,0 1 1,7-3-1,-11 4-89,1 0 1,0 0 0,-1 0-1,1 0 1,0 0-1,-1 0 1,1 0 0,0 0-1,-1 1 1,1-1 0,0 0-1,-1 0 1,1 0-1,0 1 1,-1-1 0,1 0-1,-1 1 1,1-1-1,-1 1 1,1-1 0,0 0-1,-1 1 1,0-1-1,1 1 1,-1-1 0,1 1-1,-1 0 1,0-1 0,1 1-1,-1-1 1,1 2-1,3 28 37,-12 30 182,-10 3-120,13-50-95,1 0 1,0 0 0,1 1 0,0-1 0,1 1-1,0 0 1,1 22 0,1-34-8,0-1 0,1 1 1,-1-1-1,0 1 0,1-1 0,-1 1 0,0-1 0,1 1 1,0-1-1,-1 0 0,1 1 0,0-1 0,0 0 0,0 0 1,-1 0-1,1 1 0,0-1 0,1 0 0,-1 0 0,0 0 1,0-1-1,0 1 0,1 0 0,-1 0 0,3 0 0,-1 0 23,1 0 0,-1-1 0,1 1 0,-1-1 0,1 0 0,-1 0-1,1-1 1,-1 1 0,0-1 0,7-1 0,3-2 137,0-1 1,-1 0 0,0-1-1,-1 0 1,13-9-1,3-5 251,0-2-1,39-41 0,-53 49-226,-1-1 1,0 0-1,-1 0 0,-1-1 0,0 0 0,10-25 1,-20 41-171,-11 27-26,2 0 0,2 0-1,-8 44 1,14-63 12,0 1 0,1-1 1,0 0-1,1 1 0,-1-1 0,2 0 0,2 11 0,-3-16 46,0-1-1,0 0 0,1 0 1,-1 0-1,1 0 0,-1 0 1,1 0-1,0 0 0,-1 0 1,1-1-1,0 1 0,0-1 1,1 1-1,-1-1 0,0 0 1,0 0-1,1 0 0,-1 0 1,0 0-1,1-1 0,-1 1 1,1-1-1,-1 1 0,1-1 1,-1 0-1,1 0 0,-1 0 1,4-1-1,1 1 70,-1-1 0,1 0 1,0 0-1,-1-1 0,1 0 0,-1 0 0,1-1 0,-1 0 1,0 0-1,0 0 0,0-1 0,-1 0 0,1 0 0,-1 0 1,0-1-1,0 1 0,0-1 0,-1-1 0,0 1 0,0 0 0,0-1 1,5-10-1,-2 3 89,-1-1 1,0 0-1,0 0 1,-2 0-1,0-1 1,0 1-1,-2-1 1,1 0-1,-1-20 1,-2 29-258,-1 1-1,0-1 1,0 1-1,0 0 1,0 0-1,-5-10 1,6 13 33,-1 1 1,1 0-1,-1 0 1,1 0-1,-1 0 1,1-1-1,-1 1 1,0 0-1,1 0 1,-1 0-1,0 0 1,0 0-1,0 1 1,0-1-1,0 0 1,0 0-1,0 0 1,0 1-1,0-1 1,-1 1-1,1-1 1,0 1-1,0-1 1,0 1-1,-1 0 1,1-1-1,0 1 1,0 0-1,-1 0 1,1 0-1,0 0 1,-1 0-1,1 0 1,-2 1-1,2 0-104,0-1 1,1 1-1,-1-1 0,1 1 0,-1-1 0,1 1 0,-1 0 0,1-1 0,-1 1 0,1 0 0,0 0 0,-1-1 0,1 1 0,0 0 0,-1 0 1,1-1-1,0 1 0,0 0 0,0 0 0,0 0 0,0-1 0,0 1 0,0 0 0,0 0 0,0 0 0,0 0 0,0-1 0,1 1 0,-1 0 1,0 0-1,0-1 0,1 1 0,-1 0 0,1 1 0,16 24-4757,5-14-135,6-6-1618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4.512"/>
    </inkml:context>
    <inkml:brush xml:id="br0">
      <inkml:brushProperty name="width" value="0.025" units="cm"/>
      <inkml:brushProperty name="height" value="0.025" units="cm"/>
    </inkml:brush>
  </inkml:definitions>
  <inkml:trace contextRef="#ctx0" brushRef="#br0">143 131 9865,'0'0'12652,"-12"3"-11066,4 0-1311,-1 0 1,0 0-1,1 1 0,0 1 1,0-1-1,0 1 1,1 0-1,-11 10 0,14-11-109,0 0-1,0 0 1,0 0-1,0 1 0,1-1 1,-1 1-1,1 0 1,1 0-1,-1 1 0,1-1 1,0 0-1,0 1 1,0 0-1,1-1 0,0 1 1,0 0-1,0 7 1,1-12-161,0-1 0,0 1 0,1 0 0,-1 0 0,0 0 0,1-1 0,-1 1 1,1 0-1,-1 0 0,1-1 0,-1 1 0,1 0 0,0-1 0,-1 1 0,1 0 0,0-1 1,-1 1-1,1-1 0,0 0 0,0 1 0,-1-1 0,1 1 0,0-1 0,0 0 1,0 0-1,0 1 0,0-1 0,-1 0 0,1 0 0,0 0 0,0 0 0,0 0 0,0 0 1,0 0-1,0 0 0,-1-1 0,1 1 0,1-1 0,38-9 415,29-34 86,-61 37-509,0 0-1,1 1 1,-1 1 0,1-1-1,1 1 1,-1 0 0,0 1-1,1 0 1,0 1-1,0 0 1,0 1 0,0 0-1,12-1 1,-20 3-3,-1 0 1,1 0-1,0 1 0,-1-1 1,1 0-1,-1 1 0,1 0 0,-1-1 1,0 1-1,1 0 0,-1-1 1,1 1-1,-1 0 0,0 0 1,0 0-1,0 0 0,0 1 1,1-1-1,-1 0 0,-1 0 0,1 1 1,0-1-1,0 0 0,0 1 1,-1-1-1,1 1 0,0 2 1,8 50 257,-5-23 285,2-23-163,2-18 126,2-16 126,3-29-626,-3 0 0,5-68 0,-14 122 0,-1 0-45,1-1-1,-1 1 1,1 0 0,-1 0 0,1 0-1,0 0 1,0 0 0,0 0-1,0 0 1,0 1 0,-1-1 0,1 0-1,1 0 1,-1 1 0,0-1-1,0 1 1,0-1 0,0 1-1,0-1 1,0 1 0,1 0 0,-1-1-1,0 1 1,0 0 0,1 0-1,-1 0 1,0 0 0,0 0 0,2 0-1,50 2-3120,-36-1 1488,27-2-4424,7-10-4847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5:16.059"/>
    </inkml:context>
    <inkml:brush xml:id="br0">
      <inkml:brushProperty name="width" value="0.025" units="cm"/>
      <inkml:brushProperty name="height" value="0.025" units="cm"/>
    </inkml:brush>
  </inkml:definitions>
  <inkml:trace contextRef="#ctx0" brushRef="#br0">0 294 11050,'9'-2'299,"33"-7"-213,54-11 65,1 4 0,121-5 1,-98 25 111,0 5 0,133 28 0,-244-35-257,264 34-183,340 1 1,278-50 534,2155-62 2115,-2558 65-2554,1627-13 122,218-5 1210,1112-21 391,-1557 27-1523,1200-63 2572,-2740 65-2016,249-5 492,-615 35-3425,-20-5-129,-15-4-1894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5.651"/>
    </inkml:context>
    <inkml:brush xml:id="br0">
      <inkml:brushProperty name="width" value="0.025" units="cm"/>
      <inkml:brushProperty name="height" value="0.025" units="cm"/>
    </inkml:brush>
  </inkml:definitions>
  <inkml:trace contextRef="#ctx0" brushRef="#br0">0 68 19410,'1'-2'177,"-1"0"0,1 0 0,-1 0 0,1 0 0,0 0 0,0 0 0,0 0-1,0 0 1,0 0 0,0 1 0,0-1 0,1 1 0,-1-1 0,1 0 0,-1 1 0,1 0-1,-1-1 1,1 1 0,0 0 0,0 0 0,0 0 0,0 0 0,-1 0 0,1 1 0,3-2-1,58-14 934,-55 14-733,7-1-81,0 0 1,0 1-1,0 1 1,26 1-1,-39 0-314,0 0 1,0 0-1,0 0 1,0 0-1,0 1 1,0-1-1,1 1 1,-1-1-1,0 1 0,-1 0 1,1 0-1,0 0 1,0 0-1,0 0 1,0 0-1,-1 1 1,1-1-1,-1 0 1,1 1-1,-1-1 1,1 1-1,-1 0 0,0-1 1,0 1-1,0 0 1,0 0-1,0 0 1,0 0-1,0 0 1,-1 0-1,1 0 1,-1 0-1,1 0 1,-1 0-1,0 0 0,0 0 1,0 0-1,0 0 1,0 0-1,0 1 1,-1-1-1,1 0 1,-2 3-1,-1 6 37,-2-1-1,1 0 1,-1 1 0,-1-2 0,1 1-1,-2 0 1,1-1 0,-2-1-1,1 1 1,-12 10 0,11-13 7,1 2 1,0-1 0,0 1 0,1 0 0,-1 1 0,2 0 0,-1-1 0,2 2 0,-1-1 0,1 1 0,0-1-1,-4 20 1,8-27-24,0 0-1,0 0 0,0 0 1,0 0-1,0 0 0,0 0 1,1 0-1,-1 0 1,1 0-1,-1 0 0,1 0 1,0 0-1,0-1 0,0 1 1,0 0-1,0 0 0,0-1 1,0 1-1,1-1 0,-1 1 1,0-1-1,1 1 0,0-1 1,-1 0-1,1 0 1,0 0-1,-1 0 0,1 0 1,0 0-1,0 0 0,0-1 1,0 1-1,0-1 0,0 1 1,0-1-1,2 1 0,10 0-94,-1 0 0,0 0-1,0-1 1,17-3-1,-25 3 4,8-1-913,0-1 0,0-1 0,0 0 0,-1-1-1,1 0 1,14-8 0,23-16-6269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6.025"/>
    </inkml:context>
    <inkml:brush xml:id="br0">
      <inkml:brushProperty name="width" value="0.025" units="cm"/>
      <inkml:brushProperty name="height" value="0.025" units="cm"/>
    </inkml:brush>
  </inkml:definitions>
  <inkml:trace contextRef="#ctx0" brushRef="#br0">129 53 17521,'0'0'3817,"-11"5"-1394,4-3-2221,0 1-1,0 0 0,0 1 1,0 0-1,1 0 1,0 1-1,0-1 0,0 1 1,0 0-1,1 1 1,0-1-1,0 1 0,1 0 1,-1 1-1,1-1 1,1 1-1,-1 0 0,1 0 1,0 0-1,1 0 1,-4 13-1,5-16-113,0 1 1,0 0-1,1-1 1,-1 1-1,1 0 1,0 0-1,0-1 0,1 1 1,-1 0-1,3 7 1,-2-10-86,0 0 1,0 0 0,0 0-1,0-1 1,1 1 0,-1 0-1,1-1 1,-1 1 0,1-1-1,-1 1 1,1-1 0,0 0-1,-1 0 1,1 0 0,0 0-1,0 0 1,0 0-1,0 0 1,0-1 0,0 1-1,0-1 1,0 1 0,0-1-1,0 0 1,4 0 0,4 0 1,0 0 0,0 0 1,0-2-1,-1 1 0,1-1 0,0-1 1,-1 1-1,0-2 0,1 1 1,-1-1-1,-1-1 0,1 1 0,0-2 1,-1 1-1,0-1 0,-1 0 1,11-10-1,-12 10 14,-1 0 1,1 0-1,-1-1 1,0 0-1,-1 0 1,0 0-1,0 0 0,0 0 1,-1-1-1,0 0 1,0 0-1,-1 0 1,0 0-1,-1 0 1,1 0-1,-2 0 1,1-1-1,-1 1 0,0 0 1,-1 0-1,-2-11 1,3 17-25,0 1-1,-1-1 1,1 0-1,-1 1 1,0-1 0,1 1-1,-1 0 1,0-1 0,0 1-1,0 0 1,0-1 0,0 1-1,0 0 1,0 0 0,-1 0-1,1 0 1,0 0 0,-1 0-1,1 0 1,-1 0 0,1 1-1,0-1 1,-1 0 0,0 1-1,1 0 1,-1-1 0,1 1-1,-1 0 1,0-1 0,1 1-1,-1 0 1,-2 1 0,0-1-40,1 0 0,0 1 1,0 0-1,0-1 0,0 1 0,-1 0 1,1 1-1,1-1 0,-1 0 1,0 1-1,0 0 0,0 0 0,1 0 1,-1 0-1,-2 3 0,-1 2-77,1 0 0,0 1 0,1 0 0,-1 0-1,-5 15 1,9-20-9,-1 1-1,1 0 1,0 0 0,0 0-1,0-1 1,1 1 0,0 0-1,-1 0 1,1 0 0,0 0-1,1 0 1,-1 0 0,1 0-1,0 0 1,2 6 0,-2-8-59,0-1 0,0 0 0,0 0 0,0 0 0,0 0 0,0 0 0,0 0 1,1 0-1,-1 0 0,0 0 0,1 0 0,-1-1 0,1 1 0,-1-1 0,1 1 1,-1-1-1,1 0 0,-1 1 0,1-1 0,-1 0 0,3 0 0,35-3-6218,-4-7-1536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6.368"/>
    </inkml:context>
    <inkml:brush xml:id="br0">
      <inkml:brushProperty name="width" value="0.025" units="cm"/>
      <inkml:brushProperty name="height" value="0.025" units="cm"/>
    </inkml:brush>
  </inkml:definitions>
  <inkml:trace contextRef="#ctx0" brushRef="#br0">199 10 18001,'0'0'2333,"-13"11"-176,-13 10-1034,0 1 1,-32 36 0,50-49-851,0 0 0,1 1 1,0 0-1,0 0 0,1 1 1,0-1-1,1 1 1,0 1-1,1-1 0,0 1 1,-4 23-1,8-34-270,0 1 0,0 0-1,0-1 1,0 1-1,0 0 1,1-1 0,-1 1-1,0 0 1,1-1 0,-1 1-1,1-1 1,0 1 0,-1-1-1,1 1 1,0-1 0,0 1-1,0-1 1,0 0-1,0 1 1,0-1 0,0 0-1,1 0 1,-1 0 0,0 0-1,1 0 1,-1 0 0,1 0-1,-1-1 1,1 1 0,-1 0-1,1-1 1,-1 1 0,1-1-1,0 0 1,-1 1-1,1-1 1,0 0 0,-1 0-1,1 0 1,0 0 0,-1 0-1,1-1 1,-1 1 0,4-1-1,2 0 27,0 0 0,-1-1-1,1 1 1,0-1 0,-1-1-1,1 1 1,-1-1 0,0 0-1,12-8 1,-8 2 96,0-1 1,-1 0-1,0 0 1,0-1-1,-1 0 0,-1 0 1,8-15-1,-11 18 20,0 0 0,-1-1 0,0 1 0,0 0 0,-1-1 0,0 0 0,-1 1 0,0-1 0,0 0 0,-1 0 0,0 1 0,-2-12 0,1 16-144,-1 0-1,0 1 1,1-1-1,-1 1 1,0 0 0,-1 0-1,1 0 1,-1 0 0,1 0-1,-1 0 1,0 1-1,0-1 1,0 1 0,0 0-1,0 0 1,-1 0-1,1 0 1,-1 0 0,1 1-1,-1-1 1,0 1-1,1 0 1,-8 0 0,8 0-43,1 0 0,-1 0 1,0 0-1,0 1 0,0-1 1,0 1-1,0 0 1,0 0-1,0 0 0,0 1 1,0-1-1,0 0 0,1 1 1,-1 0-1,0 0 1,0 0-1,0 0 0,1 0 1,-1 1-1,1-1 0,-1 1 1,1-1-1,-1 1 1,1 0-1,0 0 0,0 0 1,0 0-1,0 1 0,0-1 1,-2 5-1,4-6-70,-1 0-1,1 0 1,0 0 0,0 0-1,-1 0 1,1 0-1,0 0 1,0 0 0,0 0-1,0 0 1,0 0-1,0 0 1,1 0 0,-1 0-1,0 1 1,0-1-1,1 0 1,-1 0 0,1 0-1,-1-1 1,1 1-1,-1 0 1,1 0 0,0 0-1,-1 0 1,1 0-1,0-1 1,0 1 0,0 0-1,-1 0 1,1-1-1,0 1 1,0-1 0,0 1-1,0-1 1,0 1-1,0-1 1,0 0 0,0 1-1,0-1 1,0 0-1,0 0 1,3 0 0,56 3-4222,-47-3 3299,4 0-1034,0-1 0,0-1 0,0 0 0,25-7 0,19-11-168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6.726"/>
    </inkml:context>
    <inkml:brush xml:id="br0">
      <inkml:brushProperty name="width" value="0.025" units="cm"/>
      <inkml:brushProperty name="height" value="0.025" units="cm"/>
    </inkml:brush>
  </inkml:definitions>
  <inkml:trace contextRef="#ctx0" brushRef="#br0">222 1 18481,'-9'1'3022,"-3"2"-2358,-1 0 0,1 1-1,0 0 1,0 1 0,1 0 0,0 1 0,0 0 0,-17 13-1,20-13-387,0 0-1,1 0 0,-1 0 0,1 1 1,1 0-1,-1 0 0,1 1 0,1 0 1,-1 0-1,2 0 0,-1 1 0,1 0 1,-4 9-1,8-17-276,0 0 1,-1 0-1,1-1 1,0 1-1,0 0 1,0 0-1,0 0 1,0 0-1,0-1 1,0 1-1,0 0 1,0 0-1,0 0 1,0 0-1,0 0 0,1-1 1,-1 1-1,0 0 1,1 0-1,-1-1 1,0 1-1,1 0 1,-1 0-1,1-1 1,-1 1-1,1 0 1,0-1-1,-1 1 1,1-1-1,0 1 1,-1-1-1,1 1 0,0 0 1,2 0 5,0-1 0,0 1-1,0 0 1,0-1 0,-1 0 0,1 1 0,0-1 0,0 0-1,0 0 1,3-1 0,5-1-52,0 0-1,0-1 0,0 0 1,15-7-1,14-15-629,-34 19 461,1 2-1,-1-1 1,1 1 0,1 0-1,-1 0 1,0 1 0,1 0 0,0 0-1,9-1 1,-16 4 195,0 0-1,0 0 1,0 0 0,0 1-1,0-1 1,0 0-1,0 1 1,0-1 0,-1 1-1,1-1 1,0 1-1,0 0 1,0-1 0,0 1-1,-1 0 1,1 0 0,0-1-1,-1 1 1,1 0-1,0 0 1,-1 0 0,1 0-1,-1 0 1,0 0 0,1 0-1,-1 0 1,0 0-1,1 0 1,-1 1 0,8 38 91,-7-29-97,2 3 69,3 16 633,-2-1 1,-1 1-1,-1 39 0,-2-62-564,0-1 0,0 1 0,-1 0 0,0-1 0,-1 1 1,1-1-1,-1 1 0,-1-1 0,1 0 0,-1 0 0,0 0 1,-1 0-1,1 0 0,-1-1 0,0 1 0,0-1 0,-1 0 1,0-1-1,1 1 0,-11 6 0,13-9-212,0-1 0,0 0 0,0 1 0,0-1 0,0 0 0,-1-1 0,1 1-1,0 0 1,0 0 0,-1-1 0,1 0 0,-1 1 0,1-1 0,0 0 0,-1 0 0,1 0 0,-1 0 0,1-1 0,0 1 0,-1-1 0,1 1-1,0-1 1,0 0 0,-1 0 0,-2-2 0,1 0-390,1 0-1,0 0 1,0 0 0,0 0-1,1 0 1,-1-1-1,1 1 1,-1-1-1,1 0 1,0 0 0,1 1-1,-1-1 1,-1-8-1,-3-15-9603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7.503"/>
    </inkml:context>
    <inkml:brush xml:id="br0">
      <inkml:brushProperty name="width" value="0.025" units="cm"/>
      <inkml:brushProperty name="height" value="0.025" units="cm"/>
    </inkml:brush>
  </inkml:definitions>
  <inkml:trace contextRef="#ctx0" brushRef="#br0">255 50 17424,'0'0'7757,"-10"-8"-5974,4 2-1545,-1 1 0,1 0 0,-1 0 0,-1 1 0,-12-6 0,16 9-176,0-1 0,0 1-1,0 0 1,1 1 0,-1-1 0,0 1 0,0-1-1,0 1 1,0 0 0,0 1 0,0-1 0,0 1-1,0 0 1,0 0 0,0 0 0,1 0 0,-1 1-1,0-1 1,-4 4 0,0 1-29,-1 0 0,1 1-1,0 0 1,1 0 0,0 1 0,0 0-1,0 0 1,1 0 0,0 1 0,1 0-1,0 1 1,1-1 0,0 1 0,0 0-1,1 0 1,0 0 0,0 0 0,1 0-1,1 1 1,0-1 0,0 15 0,2-23-42,0 0 0,-1 1 0,1-1 1,0 1-1,1-1 0,-1 0 0,0 0 0,1 0 1,-1 0-1,1 0 0,-1 0 0,1 0 0,0 0 1,0-1-1,0 1 0,0 0 0,0-1 1,0 0-1,0 0 0,1 1 0,-1-1 0,0-1 1,1 1-1,-1 0 0,1 0 0,-1-1 0,1 0 1,-1 1-1,1-1 0,3 0 0,8 1-281,0-1 0,1 0-1,-1-1 1,18-4-1,-6 0-1058,-1-2 0,1-1 0,-1-1 0,31-15 0,93-58-14156,-79 38 9611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7.835"/>
    </inkml:context>
    <inkml:brush xml:id="br0">
      <inkml:brushProperty name="width" value="0.025" units="cm"/>
      <inkml:brushProperty name="height" value="0.025" units="cm"/>
    </inkml:brush>
  </inkml:definitions>
  <inkml:trace contextRef="#ctx0" brushRef="#br0">200 0 6854,'0'0'14174,"-13"9"-11916,-8 4-1483,2 2 0,-1 0 0,-29 32-1,41-39-439,0 1 0,0 0 0,1 0-1,1 1 1,-1 0 0,2 0-1,-1 0 1,1 1 0,1 0 0,0 0-1,-4 21 1,7-31-329,1 0 0,0 0 0,0 0 1,0 0-1,0 1 0,0-1 0,0 0 0,0 0 0,0 0 0,0 0 0,0 0 0,1 0 1,-1 0-1,0 0 0,1 0 0,-1 0 0,1 0 0,-1 0 0,1 0 0,-1 0 0,1 0 1,0 0-1,0 0 0,-1 0 0,1-1 0,0 1 0,0 0 0,1 0 0,0 0 4,0 0-1,1-1 1,-1 1-1,0-1 1,1 0-1,-1 1 1,1-1-1,-1 0 1,0-1-1,1 1 0,-1 0 1,4-1-1,4-2 27,-1 0-1,0 0 0,0 0 1,0-1-1,13-8 1,-8 2-125,-1-1 0,0 0 0,0 0 1,-1-2-1,-1 1 0,0-2 1,-1 1-1,-1-1 0,0-1 1,0 0-1,-2 0 0,10-27 0,-24 64-313,-1 1 710,1-1 0,1 1 1,1 1-1,1-1 0,-1 25 0,5-47-286,0 0 1,0-1-1,0 1 0,0 0 0,0 0 0,0-1 0,0 1 1,1 0-1,-1-1 0,0 1 0,0 0 0,1 0 0,-1-1 1,0 1-1,1-1 0,-1 1 0,1 0 0,-1-1 1,1 1-1,-1-1 0,1 1 0,-1-1 0,1 1 0,-1-1 1,1 1-1,0-1 0,-1 0 0,1 1 0,0-1 0,-1 0 1,2 1-1,29-4 472,-23 1-602,0-1 0,-1 0 0,0-1-1,0 1 1,13-9 0,-5-6-2715,-9 3-2772,-4-1-5450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8.339"/>
    </inkml:context>
    <inkml:brush xml:id="br0">
      <inkml:brushProperty name="width" value="0.025" units="cm"/>
      <inkml:brushProperty name="height" value="0.025" units="cm"/>
    </inkml:brush>
  </inkml:definitions>
  <inkml:trace contextRef="#ctx0" brushRef="#br0">60 229 4837,'0'0'5423,"-8"13"-976,4-8-4051,-31 59 4157,33-60-4123,0 0 0,0 1 0,0-1 0,1 1 0,0 0 0,0-1 0,0 1 0,1 0 1,0 0-1,-1-1 0,2 1 0,-1 0 0,0 0 0,1-1 0,2 10 0,-1-13-333,-1 1 0,0-1 0,0 1-1,1-1 1,-1 0 0,0 1 0,1-1 0,-1 0 0,1 0-1,0 0 1,-1 0 0,1-1 0,0 1 0,0 0 0,-1-1-1,1 1 1,0-1 0,0 0 0,0 1 0,0-1 0,0 0-1,0 0 1,-1 0 0,4-1 0,48-8 1342,-32 1-1186,-2 0 1,1-2-1,-1 0 1,0-1 0,20-17-1,82-75 596,-88 71-849,32-39 0,-55 58 0,0 0 0,-1-1 0,0 0 0,-1 0 0,-1-1 0,9-23 0,-22 40-308,-5 12-457,-6 17-656,2 1 0,-18 49 1,27-61-923,0 1 0,-5 39 0,11-26-3054,7-10-2819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8.669"/>
    </inkml:context>
    <inkml:brush xml:id="br0">
      <inkml:brushProperty name="width" value="0.025" units="cm"/>
      <inkml:brushProperty name="height" value="0.025" units="cm"/>
    </inkml:brush>
  </inkml:definitions>
  <inkml:trace contextRef="#ctx0" brushRef="#br0">169 0 18225,'0'0'5536,"-11"4"-3635,5-2-1822,1 0 1,-1 0-1,1 1 1,-1 0 0,1 0-1,0 0 1,0 1 0,0 0-1,0 0 1,-5 7-1,2-2-3,0 2 0,1-1-1,0 1 1,1 0-1,-7 15 1,5-10 215,1 1 0,1 0 0,0 0 1,1 0-1,1 1 0,1-1 0,0 1 0,1 0 1,1 0-1,1 23 0,1-38-249,-1 0 1,1 0-1,0-1 0,-1 1 1,1 0-1,1 0 1,-1-1-1,0 1 0,1 0 1,-1-1-1,1 1 1,0-1-1,-1 0 0,1 0 1,0 1-1,1-1 0,-1 0 1,0-1-1,1 1 1,-1 0-1,1-1 0,-1 1 1,1-1-1,0 0 0,-1 0 1,1 0-1,0 0 1,0-1-1,0 1 0,0-1 1,0 1-1,5-1 1,-2 0 35,0 0 0,1-1 0,-1 0 1,0 0-1,0 0 0,0-1 1,0 0-1,0 0 0,0 0 1,0-1-1,-1 0 0,1 0 0,-1 0 1,10-8-1,-6 1-77,0 0 1,0 0-1,-1-1 0,0 0 1,0-1-1,-2 1 0,1-1 1,-1-1-1,-1 1 0,5-21 1,-3 8-17,-2-1 0,-1 0 1,-1 0-1,0-39 0,-8 39-72,-5 17-3423,9 9 3190,0 1 0,0-1 0,-1 1 0,1-1 0,0 1 0,0 0 0,0 0 0,0-1 0,0 1 0,0 0 0,0 0 0,0 0 0,1 0 0,-1 0 0,0 0 1,1 1-1,-1-1 0,0 0 0,1 0 0,0 0 0,-1 1 0,1-1 0,0 0 0,-1 0 0,1 1 0,0-1 0,0 0 0,0 2 0,-2 20-5579,2 0-1660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9.341"/>
    </inkml:context>
    <inkml:brush xml:id="br0">
      <inkml:brushProperty name="width" value="0.025" units="cm"/>
      <inkml:brushProperty name="height" value="0.025" units="cm"/>
    </inkml:brush>
  </inkml:definitions>
  <inkml:trace contextRef="#ctx0" brushRef="#br0">124 135 15439,'0'0'12983,"-7"15"-12786,-13 28-96,-1 0 751,1 0-1,3 2 1,-20 79-1,37-124-849,0 0 0,-1 0 0,1 0 0,0 0 0,0 0 0,0 1 0,0-1 0,0 0 0,0 0 0,0 0 0,0 0 0,0 0 0,0 0 0,0 1 0,0-1 0,0 0 0,0 0 0,0 0 0,0 0 0,0 0 0,0 1 0,0-1 0,0 0 0,0 0 0,0 0 0,0 0 0,0 0 0,0 0 0,0 0 0,1 1 0,-1-1 0,0 0 0,0 0 0,0 0 0,0 0 0,0 0 0,0 0 0,0 0 0,0 0 0,1 0 0,-1 0 0,0 1 0,0-1 0,0 0 0,0 0 0,0 0 0,0 0 0,0 0 0,1 0 0,-1 0 0,0 0 0,0 0 0,0 0 0,0 0 0,0 0 0,1 0 0,-1 0 0,0 0 0,0 0 0,0 0 0,0 0 0,0-1 0,1 1 0,10-9 215,10-16 79,-4-5-296,-2-1 0,-1 0 0,-1-2 0,-2 1 0,-1-1 0,-2-1 0,-1 0 0,-2 0 0,-1 0 0,-1-49 0,-6 75 0,-3 18 0,-4 18 0,9-24 0,0 1 0,0 0 0,1-1 0,0 1 0,0 0 0,0-1 0,0 1 0,1-1 0,0 1 0,2 8 0,-2-11 0,1 0 0,-1 0 0,0-1 0,1 1 0,-1-1 0,1 1 0,-1-1 0,1 0 0,0 1 0,-1-1 0,1 0 0,0 0 0,0 0 0,0 0 0,0-1 0,0 1 0,0 0 0,0-1 0,0 1 0,0-1 0,0 0 0,1 0 0,-1 0 0,0 0 0,3 0 0,-2-1 0,0 1 0,0-1 0,0 0 0,0 1 0,0-1 0,0 0 0,-1-1 0,1 1 0,0 0 0,-1-1 0,1 0 0,-1 1 0,1-1 0,-1 0 0,0 0 0,0-1 0,3-2 0,-2 1 0,0 0 0,0 0 0,0-1 0,0 1 0,-1-1 0,0 0 0,0 0 0,0 0 0,2-8 0,-12 45 0,-15 44 0,15-56 0,1 0 0,1 0 0,1 1 0,1 0 0,0 0 0,0 41 0,5-60 0,-1 0 0,1 0 0,0 0 0,0 0 0,0 0 0,0 0 0,0 0 0,0-1 0,0 1 0,1 0 0,-1-1 0,1 1 0,-1-1 0,1 1 0,-1-1 0,1 0 0,0 1 0,0-1 0,0 0 0,0 0 0,0 0 0,0-1 0,0 1 0,0 0 0,0-1 0,0 1 0,0-1 0,0 0 0,0 0 0,1 0 0,2 0 0,10 1 0,-1-1 0,1-1 0,20-2 0,-4-4 0,0-1 0,0-1 0,0-2 0,31-15 0,-67 25 0,0 0 0,1 0 0,-1-1 0,1 1 0,0-1 0,-1 0 0,1 0 0,0-1 0,0 1 0,0-1 0,1 0 0,-8-7 0,8 5 0,-1 0 0,1 0 0,-1-1 0,1 1 0,1-1 0,-1 0 0,1 0 0,0 0 0,1 0 0,-1 0 0,1 0 0,0-1 0,1 1 0,-1 0 0,1-1 0,2-8 0,-2 14-39,1 1 0,-1-1 0,1 0 1,0 0-1,0 0 0,-1 1 0,1-1 0,0 0 0,0 1 0,0-1 1,0 0-1,0 1 0,0 0 0,0-1 0,0 1 0,0-1 0,0 1 1,0 0-1,0 0 0,0 0 0,0 0 0,1-1 0,-1 2 0,1-1 1,35 0-2263,-29 0 1334,73 12-14444,-75-11 13670,26 5-9315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39.701"/>
    </inkml:context>
    <inkml:brush xml:id="br0">
      <inkml:brushProperty name="width" value="0.025" units="cm"/>
      <inkml:brushProperty name="height" value="0.025" units="cm"/>
    </inkml:brush>
  </inkml:definitions>
  <inkml:trace contextRef="#ctx0" brushRef="#br0">167 223 17553,'0'0'7196,"-9"-5"-5637,6 4-1500,0-1 1,0 0 1,0 0-1,-1 1 1,1-1-1,0 1 1,0 0-1,-1 0 1,1 0-1,-1 1 1,1-1-1,-1 1 1,1-1-1,-1 1 1,1 0-1,-1 1 0,1-1 1,-1 1-1,1-1 1,-1 1-1,1 0 1,0 0-1,-1 1 1,1-1-1,0 1 1,0-1-1,-5 5 1,0 1 235,1 0-1,0 0 1,0 1 0,-8 13-1,13-19-233,0 0-1,1 1 1,-1-1-1,1 1 0,-1-1 1,1 1-1,0 0 1,0-1-1,1 1 0,-1 0 1,0 0-1,1 0 1,0 0-1,-1-1 0,1 1 1,0 0-1,1 0 1,-1 0-1,0 0 0,1 0 1,0 2-1,1-3-39,0 0 0,0-1-1,-1 0 1,1 1 0,0-1 0,0 0 0,0 0-1,1 0 1,-1 0 0,0 0 0,0-1-1,0 1 1,1-1 0,-1 1 0,0-1 0,0 0-1,1 0 1,-1 0 0,0 0 0,1 0-1,1-1 1,53-8 385,-40 2-367,-1 0-1,0-1 0,-1-1 0,0 0 0,0-1 0,-1-1 1,0 0-1,0-1 0,21-26 0,-10 8-1,-1 0 0,-2-2 1,27-50-1,-35 52-3,-11 19-59,-9 17-153,-6 9 47,-15 20 293,-34 57-1,55-81-365,0 1-1,1-1 0,0 1 1,1 0-1,0 0 1,1 0-1,0 0 0,1 1 1,1-1-1,-1 16 1,2-25-193,0-1-1,0 0 1,0 0 0,1 0 0,-1 0 0,1 0 0,-1 0-1,1 0 1,-1 0 0,1 0 0,0 0 0,2 2 0,14 7-6546,11-6-8357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5:18.354"/>
    </inkml:context>
    <inkml:brush xml:id="br0">
      <inkml:brushProperty name="width" value="0.025" units="cm"/>
      <inkml:brushProperty name="height" value="0.025" units="cm"/>
    </inkml:brush>
  </inkml:definitions>
  <inkml:trace contextRef="#ctx0" brushRef="#br0">1 621 11435,'11'-5'-246,"90"-32"1020,202-45 0,-202 58-667,254-58 88,611-60 0,-124 83-86,256-23 22,-213 8 504,1 41 759,-641 32-940,878 7 1809,-1056-3-2546,1 4 0,91 20 0,-117-19-3053,-16-7-3716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40.137"/>
    </inkml:context>
    <inkml:brush xml:id="br0">
      <inkml:brushProperty name="width" value="0.025" units="cm"/>
      <inkml:brushProperty name="height" value="0.025" units="cm"/>
    </inkml:brush>
  </inkml:definitions>
  <inkml:trace contextRef="#ctx0" brushRef="#br0">149 1 18449,'0'0'11841,"-10"12"-11579,-10 11-182,-49 63 466,62-76-379,0-1 0,1 1 1,1 1-1,-1-1 0,2 1 0,-1-1 1,-3 18-1,7-26-162,1 0 1,0-1-1,-1 1 0,1 0 1,0 0-1,0 0 0,0 0 1,1 0-1,-1 0 0,0 0 0,1-1 1,-1 1-1,1 0 0,-1 0 1,1 0-1,0-1 0,0 1 1,0 0-1,0-1 0,0 1 1,0-1-1,1 1 0,-1-1 0,0 0 1,1 1-1,-1-1 0,1 0 1,-1 0-1,1 0 0,-1 0 1,1 0-1,0 0 0,0-1 1,-1 1-1,1 0 0,0-1 0,0 0 1,4 1-1,7 1 4,1-1-1,-1-1 1,1 0 0,20-3 0,-18 1-9,9 0-354,0-1 0,-1-2 0,1-1 0,-1 0 0,0-2 0,0-1 0,-1-1 1,0 0-1,37-25 0,-37 13-3942,-18 3-2069,-9 2-3169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40.507"/>
    </inkml:context>
    <inkml:brush xml:id="br0">
      <inkml:brushProperty name="width" value="0.025" units="cm"/>
      <inkml:brushProperty name="height" value="0.025" units="cm"/>
    </inkml:brush>
  </inkml:definitions>
  <inkml:trace contextRef="#ctx0" brushRef="#br0">155 93 15791,'0'0'8744,"79"-10"-6502,-15-4-352,9 0-769,6-2-160,0 3-64,-4 2-577,-13 2-256,-17 5-480,-13 3-1954,-20 1-2627,-35 0-12396</inkml:trace>
  <inkml:trace contextRef="#ctx0" brushRef="#br0" timeOffset="1">1 192 18481,'0'0'4677,"129"12"-2083,-25-29-640,23-5-769,8-2-544,5 1-417,-5 1-192,-14 0-64,-7-2-4356,-13-5-9001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25.029"/>
    </inkml:context>
    <inkml:brush xml:id="br0">
      <inkml:brushProperty name="width" value="0.025" units="cm"/>
      <inkml:brushProperty name="height" value="0.025" units="cm"/>
    </inkml:brush>
  </inkml:definitions>
  <inkml:trace contextRef="#ctx0" brushRef="#br0">283 508 7527,'0'0'1762,"-9"-7"-1800,1 1-210,4 4 67,0-1 0,0 0 1,1 0-1,-1 0 0,1 0 1,0 0-1,0-1 1,0 0-1,0 1 0,0-1 1,1 0-1,0 0 0,0-1 1,0 1-1,-2-8 0,-6-43-2777,5-4 3546,10-118 8418,-5 172-8812,8-65 2308,-7 65-2044,0 0 0,0 1-1,0-1 1,1 1 0,0-1 0,-1 1-1,2-1 1,-1 1 0,0 0 0,1 0-1,5-7 1,-8 11-370,0 0 0,1-1 0,-1 1 1,0 0-1,0-1 0,1 1 0,-1 0 0,0-1 0,1 1 0,-1 0 0,0 0 0,1 0 0,-1-1 0,0 1 1,1 0-1,-1 0 0,1 0 0,-1 0 0,0 0 0,1-1 0,-1 1 0,1 0 0,-1 0 0,1 0 0,-1 0 1,0 0-1,1 0 0,-1 0 0,1 1 0,-1-1 0,0 0 0,1 0 0,-1 0 0,1 0 0,-1 0 0,0 1 1,1-1-1,-1 0 0,0 0 0,1 1 0,-1-1 0,0 0 0,1 1 0,5 24 1661,-9 31-103,-19 24-160,18-70-1420,0 1 0,0 1 0,1-1 0,0 1 0,1-1 0,1 1 0,0-1 0,0 1 0,3 22 0,-2-32-70,1-1 0,1 1 0,-1-1-1,0 1 1,0-1 0,1 0 0,-1 1 0,0-1 0,1 0 0,-1 0-1,1 0 1,0 0 0,-1 0 0,1-1 0,0 1 0,0 0 0,-1-1-1,1 1 1,0-1 0,0 0 0,0 1 0,-1-1 0,1 0 0,0 0-1,0 0 1,3-1 0,54-4 95,-9-8 1,18-4-19,-63 16-73,0 0 0,0 1 0,0-1 0,0 1 0,0 1 0,0-1 0,0 1 0,0 0 0,0 0 0,7 2 0,-9-1-2,-1-1 0,0 1 0,0 0 0,0-1 0,-1 1 0,1 0-1,0 0 1,-1 0 0,1 1 0,-1-1 0,0 0 0,1 1 0,-1-1 0,0 0 0,-1 1-1,1-1 1,0 1 0,-1 0 0,1-1 0,-1 1 0,0-1 0,0 1 0,0 4 0,0 3 31,-1 0 0,1 0 1,-2 0-1,-4 20 0,-1-13 73,0-1 0,0 0 0,-2-1 0,0 1 0,-1-1 0,0-1 1,-1 0-1,-1-1 0,0 0 0,-23 19 0,3-6 160,-2-1 1,-1-2-1,-52 27 1,77-44-263,-1-1 0,0 0 0,0-1 0,-1 0 0,1 0 0,-1-1 0,-19 2 0,28-5 0,-1 0 0,1 0 0,0 0 0,0-1 0,-1 1 0,1-1 0,0 0 0,0 0 0,0 0 0,0 0 0,0-1 0,0 1 0,0-1 0,0 1 0,1-1 0,-1 0 0,0 0 0,1-1 0,0 1 0,0 0 0,-1-1 0,1 1 0,1-1 0,-1 0 0,0 1 0,1-1 0,-1 0 0,1 0 0,0 0 0,0-1 0,-1-4 0,-3-13-822,1 1 0,1-1 0,1 1 0,1-1-1,2-34 1,3 8-3534,14-64 0,0 31-4292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25.389"/>
    </inkml:context>
    <inkml:brush xml:id="br0">
      <inkml:brushProperty name="width" value="0.025" units="cm"/>
      <inkml:brushProperty name="height" value="0.025" units="cm"/>
    </inkml:brush>
  </inkml:definitions>
  <inkml:trace contextRef="#ctx0" brushRef="#br0">0 141 20083,'0'0'10794,"69"-6"-9288,-23 6-1122,11-5-384,7-5 0,8-5 0,2-3 0,-2-2 0,-10 0-769,-9-3-3715,-18 0-3620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26.391"/>
    </inkml:context>
    <inkml:brush xml:id="br0">
      <inkml:brushProperty name="width" value="0.025" units="cm"/>
      <inkml:brushProperty name="height" value="0.025" units="cm"/>
    </inkml:brush>
  </inkml:definitions>
  <inkml:trace contextRef="#ctx0" brushRef="#br0">213 226 14734,'-37'4'667,"7"-1"-81,-1 1 0,1 2 0,-31 9 0,60-15-579,-1 1 0,1-1 0,-1 1 0,1-1 0,-1 1 0,1 0 1,-1-1-1,1 1 0,0 0 0,-1 0 0,1 0 0,0 0 0,0 0 0,0 0 0,0 0 1,-2 3-1,3-4-16,0 1-1,0-1 1,0 1 0,0 0 0,0-1 0,1 1 0,-1-1-1,0 1 1,0-1 0,0 1 0,1-1 0,-1 1 0,0-1-1,1 1 1,-1-1 0,0 1 0,1-1 0,-1 1 0,1-1 0,-1 0-1,0 1 1,1-1 0,-1 0 0,1 1 0,-1-1 0,1 0-1,0 1 1,0-1 0,52 17-385,18-3 294,0-3 0,80 1 1,150-9-1279,-176-4 1170,1134-30 2641,-500 7-1924,555-4-209,1443-41 1882,1187-10-718,2 77 1081,-2155 28-580,196 1-1538,-508-112-1378,-1470 84 769,155-25-2584,-134 19-1296,44-17 1,-30 4-7892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45.986"/>
    </inkml:context>
    <inkml:brush xml:id="br0">
      <inkml:brushProperty name="width" value="0.025" units="cm"/>
      <inkml:brushProperty name="height" value="0.025" units="cm"/>
    </inkml:brush>
  </inkml:definitions>
  <inkml:trace contextRef="#ctx0" brushRef="#br0">9 45 14253,'0'0'2,"-1"0"0,1 0 0,-1 0 0,1 0 0,-1 1 0,1-1 0,0 0 0,-1 0-1,1 0 1,0 1 0,-1-1 0,1 0 0,0 0 0,-1 1 0,1-1 0,0 0 0,-1 1-1,1-1 1,0 0 0,0 1 0,-1-1 0,1 0 0,0 1 0,0-1 0,0 1-1,-1-1 1,1 0 0,0 1 0,0-1 0,0 1 0,0-1 0,0 1 0,0-1 0,0 0-1,0 1 1,0-1 0,0 1 0,0-1 0,0 1 0,1-1 0,-1 0 0,0 1-1,0-1 1,0 1 0,0-1 0,1 0 0,-1 1 0,0-1 0,0 0 0,1 1 0,-1-1-1,0 0 1,1 1 0,-1-1 0,0 0 0,1 0 0,-1 1 0,1-1 0,-1 0 0,0 0-1,1 0 1,-1 0 0,1 1 0,-1-1 0,0 0 0,1 0 0,-1 0 0,1 0-1,0 0 1,39 6-232,-32-5 280,119 13 634,207 34 1451,-215-19-1458,0-6-1,1-5 1,154 3 0,410-75 2805,-64-1-2491,58 83-852,-153-6 313,-426-26-328,-1-4 1,0-4 0,124-33-1,-124 14-2075,-38 3-2643,-5-9-5666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47.401"/>
    </inkml:context>
    <inkml:brush xml:id="br0">
      <inkml:brushProperty name="width" value="0.025" units="cm"/>
      <inkml:brushProperty name="height" value="0.025" units="cm"/>
    </inkml:brush>
  </inkml:definitions>
  <inkml:trace contextRef="#ctx0" brushRef="#br0">0 182 11627,'31'-5'3755,"137"-20"-2759,-61 19-324,149 11 0,104 30-560,171 7 1203,620-112 3131,-827 40-4301,195-28-95,-301 17-3469,-164 27 35,-6 0-2168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48.543"/>
    </inkml:context>
    <inkml:brush xml:id="br0">
      <inkml:brushProperty name="width" value="0.025" units="cm"/>
      <inkml:brushProperty name="height" value="0.025" units="cm"/>
    </inkml:brush>
  </inkml:definitions>
  <inkml:trace contextRef="#ctx0" brushRef="#br0">4631 548 4612,'-4'-13'3043,"-1"-1"-2746,0 0-1,-1 0 1,-1 1-1,0-1 1,-1 1-1,0 1 1,-1-1-1,0 1 1,-1 1-1,-15-14 1,7 12 180,0 1 1,-1 2-1,0-1 1,0 2-1,-1 1 0,-38-11 1,-133-22-382,132 31-37,-981-171 2284,821 151-2429,0 8-1,-1 11 1,-1 9-1,-250 30 1,310-8 64,1 8 1,-254 77-1,333-78 124,1 4 1,1 3-1,2 4 0,2 3 0,1 3 1,-116 93-1,156-108-90,2 1 0,0 2-1,3 1 1,1 2 0,1 0-1,2 2 1,-23 46 0,36-60-10,1 1 1,2 0-1,0 0 1,2 1-1,0 0 1,2 1-1,1-1 0,1 1 1,1 0-1,1 0 1,1 0-1,2-1 1,7 43-1,-3-44-29,2-1-1,0 0 0,2 0 1,0-1-1,1-1 0,2 0 1,0 0-1,1-1 0,1-1 1,26 27-1,-3-9-91,1-2 0,2-1 1,83 52-1,-49-44 130,2-4 1,2-2-1,1-5 1,1-2 0,1-5-1,2-2 1,135 15-1,-4-16 429,397-13-1,-396-19 14,0-10 0,-2-8 0,-1-10 0,-2-9 0,-3-10 0,256-106 0,-336 108-394,203-121-1,-267 136-18,-2-2-1,-2-4 1,-2-2 0,90-97-1,-130 126-24,-1-2 1,-1 0-1,0-1 0,-2 0 0,-1-2 0,-1 1 0,-1-1 0,-1-1 1,7-27-1,-14 43-17,-1-1 1,-1 0 0,1 0 0,-2 0-1,1 0 1,-2 0 0,1 0-1,-1 0 1,-1 0 0,0 1-1,-1-1 1,0 0 0,0 1-1,-1 0 1,-1 0 0,1 0 0,-2 0-1,1 1 1,-1 0 0,-1 0-1,0 0 1,0 1 0,0 0-1,-1 0 1,-9-6 0,-9-5-40,-1 2 1,0 1 0,-1 1-1,-1 1 1,0 2 0,-1 1-1,0 1 1,-43-8 0,-35-2 8,-115-6 0,72 15 32,66 7-655,-1-4 0,-93-21 0,163 25-637,0-1 0,-28-12 1,-13-19-6904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49.886"/>
    </inkml:context>
    <inkml:brush xml:id="br0">
      <inkml:brushProperty name="width" value="0.025" units="cm"/>
      <inkml:brushProperty name="height" value="0.025" units="cm"/>
    </inkml:brush>
  </inkml:definitions>
  <inkml:trace contextRef="#ctx0" brushRef="#br0">5832 375 9961,'-747'-250'2566,"577"209"-1816,-1 8 0,-265-18 0,-531 57-462,2 74-69,705-52-23,-439 105 0,578-100-100,2 6 1,1 4 0,2 6-1,3 5 1,-184 118-1,254-143-78,2 3 0,1 1 0,1 2 0,3 2-1,0 1 1,3 2 0,1 2 0,2 0 0,2 2-1,2 1 1,2 1 0,2 1 0,2 1 0,2 1-1,2 1 1,2 0 0,3 1 0,2 0-1,2 1 1,0 66 0,7-98 91,1 0-1,1 0 1,0-1 0,2 1-1,0-1 1,2 0 0,0 0-1,1 0 1,0-1-1,2 0 1,0-1 0,1 1-1,1-2 1,0 0 0,2 0-1,0-1 1,0 0 0,1-1-1,29 21 1,-5-8 27,1-2 0,0-2 0,2-2 0,1-1 0,1-2 1,0-2-1,58 13 0,17-3-3,190 18 1,295-11 63,5-32-606,-304-2-308,982-16-938,-3-57 2418,-1196 66-625,1224-146 861,-852 52-929,-383 79-24,-1-4 1,-1-2 0,129-73 0,-184 91-26,-1-1 0,0 0 0,-1-1 0,-1-1 0,0-1 0,-1 0 0,-1-1 0,14-19 0,-21 24 27,0-1 0,-1 0 1,0 0-1,-1-1 0,0 0 0,-1 0 1,-1 0-1,0 0 0,-1 0 0,0-1 1,-1 1-1,0-1 0,-3-25 0,-2 14 135,0 1-1,-2 0 0,-1 0 1,-1 0-1,-1 1 0,-1 1 0,0-1 1,-2 1-1,-1 1 0,-1 1 0,0-1 1,-20-19-1,-7-5 56,-3 2-1,-1 1 1,-91-64 0,26 33-283,-3 4 1,-3 5-1,-3 5 0,-2 6 0,-3 5 1,-1 5-1,-192-38 0,173 60-1665,0 6 0,-154 5 0,112 8-3233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0.479"/>
    </inkml:context>
    <inkml:brush xml:id="br0">
      <inkml:brushProperty name="width" value="0.025" units="cm"/>
      <inkml:brushProperty name="height" value="0.025" units="cm"/>
    </inkml:brush>
  </inkml:definitions>
  <inkml:trace contextRef="#ctx0" brushRef="#br0">0 339 13325,'29'-20'640,"11"-5"65,19-3 928,13 0-415,10-3-418,8 0-447,2 0-257,-4 2-32,-8 2-160,-12 1-769,-17 3-1057,-18 1-1089,-22 5-2498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5:19.416"/>
    </inkml:context>
    <inkml:brush xml:id="br0">
      <inkml:brushProperty name="width" value="0.025" units="cm"/>
      <inkml:brushProperty name="height" value="0.025" units="cm"/>
    </inkml:brush>
  </inkml:definitions>
  <inkml:trace contextRef="#ctx0" brushRef="#br0">1 341 9321,'0'0'2311,"13"-4"-1771,25-7-387,47-15 507,172-30 0,142 42-279,-164 11-351,498-42 697,-12 0 713,327 21 758,356-18-1465,-976 15-640,760-16 417,-1111 47-464,0 4-1,-1 2 0,75 22 0,-30 3-2340,118 50 0,-141-47-3636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0.855"/>
    </inkml:context>
    <inkml:brush xml:id="br0">
      <inkml:brushProperty name="width" value="0.025" units="cm"/>
      <inkml:brushProperty name="height" value="0.025" units="cm"/>
    </inkml:brush>
  </inkml:definitions>
  <inkml:trace contextRef="#ctx0" brushRef="#br0">196 0 9673,'-67'15'1457,"44"-11"-188,1 0 1,-1 2-1,-31 13 0,53-19-1243,1 0-1,0 1 1,-1-1-1,1 0 1,0 0-1,-1 0 1,1 1-1,0-1 1,-1 0-1,1 0 1,0 1-1,0-1 1,-1 0-1,1 1 1,0-1-1,0 0 1,0 1-1,-1-1 1,1 0-1,0 1 0,0-1 1,0 0-1,0 1 1,0-1-1,0 1 1,0-1-1,0 0 1,0 1-1,0-1 1,0 1-1,0-1 1,0 0-1,0 1 1,0-1-1,0 0 1,0 1-1,1-1 1,-1 1-1,0-1 1,0 0-1,0 1 1,1-1-1,-1 0 1,0 0-1,0 1 1,1-1-1,-1 0 1,0 1-1,1-1 1,-1 0-1,0 0 0,1 0 1,-1 1-1,1-1 1,17 12 94,4 0 376,-8-5-87,1 1 1,26 19-1,-37-24-379,-1 0 0,0 0 0,1 0 0,-1 1 0,0 0 0,0-1 0,-1 1 0,1 0 0,-1 0 0,0 0 0,0 0 0,0 1 0,-1-1 0,0 1 1,2 6-1,-2 0 16,-1 1 1,0 0-1,-1-1 1,-1 1-1,1 0 1,-2-1-1,0 0 1,0 1-1,-1-1 1,-5 12-1,2-5 29,0 0 0,-5 29 0,12-46-84,0 1 0,0-1-1,0 1 1,0-1 0,0 1-1,0-1 1,0 1 0,1-1-1,-1 0 1,0 1 0,1-1-1,-1 1 1,1-1 0,0 0-1,-1 1 1,1-1 0,0 0-1,0 0 1,0 0 0,0 0-1,0 1 1,0-1 0,0-1-1,0 1 1,0 0 0,1 0-1,-1 0 1,0 0 0,0-1-1,1 1 1,-1-1 0,1 1-1,-1-1 1,0 0 0,1 1-1,-1-1 1,1 0 0,2 0-1,9 1-157,-1 0 0,1-1-1,20-2 1,-19 1 4,55-6-1258,-1-4-1,133-38 0,-55 5-3153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1.243"/>
    </inkml:context>
    <inkml:brush xml:id="br0">
      <inkml:brushProperty name="width" value="0.025" units="cm"/>
      <inkml:brushProperty name="height" value="0.025" units="cm"/>
    </inkml:brush>
  </inkml:definitions>
  <inkml:trace contextRef="#ctx0" brushRef="#br0">1 0 16239,'0'0'96,"3"82"129,-3-29-161,1 1-192,-1 1-1378,0-1-384,0-5-352,0-8-448,0-8-1955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1.585"/>
    </inkml:context>
    <inkml:brush xml:id="br0">
      <inkml:brushProperty name="width" value="0.025" units="cm"/>
      <inkml:brushProperty name="height" value="0.025" units="cm"/>
    </inkml:brush>
  </inkml:definitions>
  <inkml:trace contextRef="#ctx0" brushRef="#br0">81 440 5189,'-10'-13'3443,"3"4"-3005,-2-3 478,-1-1 1,2-1 0,0 1-1,-11-27 1,17 35-772,0 0 0,0-1 0,1 1 0,0 0 0,0-1 0,0 1 0,1 0 0,0-1 0,0 1 0,1-1 0,-1 1 0,1-1 0,0 1 0,0 0 0,1-1 0,0 1 0,0 0 0,0 0 0,0 0 0,6-7 0,4-5 215,2 0-1,0 1 0,1 0 0,0 1 1,1 1-1,1 1 0,0 0 1,1 1-1,27-13 0,-29 17-264,1 0 0,1 1-1,-1 1 1,1 1 0,0 0 0,0 1-1,0 1 1,1 1 0,-1 1 0,1 0-1,20 3 1,-31-2-105,1 2-1,-1-1 0,1 1 1,-1 1-1,0-1 1,0 1-1,0 1 1,0 0-1,-1 0 0,1 0 1,-1 1-1,0 0 1,0 0-1,-1 1 0,10 9 1,-10-6-16,1 0 0,-1 0 0,-1 0 0,1 1 0,-2 0 0,1 0 0,-1 0 0,-1 1 0,0-1 0,-1 1 0,2 12 0,-2-6 60,-1-1 1,0 1-1,-1 0 0,-1-1 0,-1 1 0,-1 0 0,0-1 0,-1 0 0,0 0 0,-1 0 0,-1 0 0,-1-1 0,0 0 0,-1 0 0,-20 26 0,18-29 285,0 0-1,-1 0 1,-1-2-1,0 1 1,0-2-1,-1 1 0,0-2 1,-1 0-1,0 0 1,0-1-1,-1-1 1,1 0-1,-1-1 0,-1-1 1,1-1-1,-1 0 1,1 0-1,-1-2 1,-18 0-1,30-1-358,0 0 1,0-1-1,0 1 0,0-1 0,1 0 1,-1 0-1,0 0 0,0-1 0,1 1 1,-1-1-1,1 0 0,-1 0 1,1 0-1,0 0 0,-1-1 0,1 0 1,1 1-1,-1-1 0,0 0 1,1 0-1,-1 0 0,1-1 0,0 1 1,0-1-1,0 1 0,1-1 0,-1 0 1,1 1-1,0-1 0,-1-5 1,1 3-272,0 1 1,1-1 0,0 0 0,0 0-1,0 0 1,1 0 0,0 0 0,0 1 0,0-1-1,1 0 1,0 1 0,0-1 0,0 1 0,1-1-1,-1 1 1,1 0 0,1 0 0,-1 1-1,1-1 1,4-5 0,36-23-3881,6 7-2284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2.442"/>
    </inkml:context>
    <inkml:brush xml:id="br0">
      <inkml:brushProperty name="width" value="0.025" units="cm"/>
      <inkml:brushProperty name="height" value="0.025" units="cm"/>
    </inkml:brush>
  </inkml:definitions>
  <inkml:trace contextRef="#ctx0" brushRef="#br0">1 142 11179,'0'0'10052,"9"5"-9380,-5-3-631,-1 0 19,0 0 0,1-1 0,-1 1 1,1-1-1,-1 0 0,1 0 0,-1 0 0,8 1 0,-9-2-12,0 0 1,0-1 0,0 1 0,0-1-1,0 1 1,0-1 0,-1 0-1,1 1 1,0-1 0,0 0 0,-1 0-1,1-1 1,0 1 0,-1 0-1,1 0 1,-1-1 0,0 1-1,1-1 1,-1 1 0,0-1 0,0 1-1,0-1 1,0 0 0,1-3-1,1-2 74,0 0 1,0 0-1,-1 0 0,0-1 0,0 1 0,-1-1 0,0 1 0,0-1 0,-1-8 0,0 14-112,0 0 0,0 0 0,0 0 0,0 0 0,0 0 0,-1 0 0,1 0 0,0 0 0,-1 1 0,0-1 0,1 0 1,-1 0-1,0 1 0,0-1 0,0 0 0,0 1 0,0-1 0,-1 1 0,1-1 0,0 1 0,-1 0 0,1-1 0,-1 1 0,1 0 0,-1 0 0,0 0 0,1 0 1,-1 0-1,0 1 0,0-1 0,1 0 0,-1 1 0,0-1 0,0 1 0,0 0 0,0 0 0,0 0 0,0 0 0,-3 0 0,3 1-26,0-1 0,0 1 0,0 0 0,0 0 0,0 0 0,0 0 0,0 0 0,1 1 0,-1-1 0,0 1 0,1-1 0,-1 1 0,1 0 0,-1-1 0,1 1 0,0 0 0,-1 0 0,1 0 0,0 0 0,1 0 0,-1 0 0,0 0 0,0 0 0,0 3 0,-12 57-77,13-61 90,-2 9-7,1 0-1,0 1 1,1-1 0,0 0-1,0 0 1,1 0 0,0 0 0,3 11-1,-3-19 17,1 1 0,-1 0 1,0 0-1,1-1 0,-1 1 0,1-1 0,0 1 0,0-1 0,0 0 0,0 0 0,0 0 0,1 0 0,-1 0 0,0 0 1,1 0-1,0-1 0,-1 1 0,1-1 0,0 0 0,0 0 0,-1 0 0,1 0 0,0-1 0,0 1 0,0-1 0,0 1 1,0-1-1,0 0 0,0 0 0,5-1 0,0 0 134,0 0-1,0 0 1,0-1 0,-1 0 0,1 0-1,-1-1 1,1 0 0,-1 0 0,0-1-1,0 0 1,-1 0 0,1-1 0,-1 0-1,8-7 1,6-8 311,-1-1-1,27-39 1,-11 13-141,-32 90-668,-3-38 364,0-1 0,1 0-1,0 1 1,-1-1-1,1 0 1,1 0-1,-1 0 1,0 1-1,1-1 1,0-1-1,0 1 1,0 0-1,1 0 1,3 4-1,-4-6 12,0-1-1,0 0 0,0 0 0,0 0 1,0 1-1,0-2 0,1 1 1,-1 0-1,0 0 0,0-1 0,1 1 1,-1-1-1,0 0 0,0 0 0,1 0 1,-1 0-1,0 0 0,1 0 1,-1-1-1,0 1 0,1-1 0,-1 1 1,0-1-1,0 0 0,0 0 1,0 0-1,0 0 0,0 0 0,3-2 1,40-35 557,-40 33-545,0 0-1,0 0 0,0 0 1,1 1-1,-1-1 0,1 1 1,1 1-1,-1-1 0,0 1 1,13-4-1,-19 7-32,1 0 1,0 0 0,-1 0-1,1 0 1,0 1-1,-1-1 1,1 0-1,-1 0 1,1 1 0,0-1-1,-1 0 1,1 1-1,-1-1 1,1 1-1,-1-1 1,1 0 0,-1 1-1,1-1 1,-1 1-1,0-1 1,1 1-1,-1 0 1,0-1 0,1 1-1,-1-1 1,0 1-1,0 0 1,0-1-1,1 1 1,-1 0 0,0 0-1,4 28 73,-2-18-28,-2-8-36,1 1 0,-1 0 1,1 0-1,0-1 0,1 1 0,-1 0 1,1-1-1,-1 1 0,1-1 1,0 0-1,1 1 0,-1-1 0,5 5 1,-5-7-2,0 0 1,0 0-1,0 0 1,0 0 0,0-1-1,0 1 1,1-1-1,-1 1 1,0-1 0,0 0-1,0 1 1,1-1-1,-1-1 1,0 1-1,0 0 1,1 0 0,-1-1-1,0 1 1,0-1-1,0 0 1,0 0-1,0 0 1,0 0 0,0 0-1,0 0 1,3-2-1,12-9 49,-1 0-1,0-1 0,0 0 1,15-18-1,-16 16-23,1-1 1,1 2-1,24-17 0,-41 32-49,1 0-1,-1-1 1,1 1-1,-1-1 1,1 1-1,-1 0 1,0-1-1,1 1 0,-1 0 1,0-1-1,1 1 1,-1 0-1,0 0 1,0 0-1,0-1 1,0 1-1,0 0 1,0 0-1,0-1 0,0 1 1,0 0-1,0 0 1,0-1-1,0 1 1,0 0-1,-1 0 1,1-1-1,0 1 1,-1 1-1,-5 31-2331,2-16-1587,3-7-1704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3.018"/>
    </inkml:context>
    <inkml:brush xml:id="br0">
      <inkml:brushProperty name="width" value="0.025" units="cm"/>
      <inkml:brushProperty name="height" value="0.025" units="cm"/>
    </inkml:brush>
  </inkml:definitions>
  <inkml:trace contextRef="#ctx0" brushRef="#br0">125 198 8392,'0'0'4239,"0"-8"-1282,-1-6-1792,1 1 0,-2-1-1,0 1 1,-5-18 0,6 27-820,-1 0 0,1 0 0,-1 0 0,0 1 0,0-1 0,0 1 0,0-1 1,-1 1-1,-4-6 0,5 8-259,1 0 0,-1-1 0,1 1 0,-1 0 0,0 0 0,0 0 0,1 1 0,-1-1 0,0 0 0,0 1 0,0-1 0,0 1 1,0 0-1,0-1 0,0 1 0,0 0 0,0 0 0,0 0 0,0 1 0,0-1 0,-3 1 0,2 0-86,1 1 0,-1-1-1,1 0 1,0 1 0,-1 0 0,1 0-1,0 0 1,0-1 0,0 2 0,0-1 0,0 0-1,1 0 1,-1 1 0,1-1 0,-1 1-1,1-1 1,0 1 0,0-1 0,0 1 0,0 0-1,1 0 1,-1 0 0,1 4 0,-3 7-26,2-1 1,0 1 0,1 20-1,0-32 39,0 1 0,0-1 0,0 1 0,1-1-1,-1 1 1,1-1 0,0 1 0,0-1 0,0 1 0,0-1 0,0 0-1,0 1 1,1-1 0,-1 0 0,1 0 0,-1 0 0,1 0-1,0 0 1,0-1 0,0 1 0,0 0 0,0-1 0,0 1 0,0-1-1,1 0 1,-1 0 0,0 0 0,1 0 0,-1 0 0,1-1-1,-1 1 1,1 0 0,-1-1 0,1 0 0,-1 0 0,1 0-1,0 0 1,-1 0 0,4-1 0,4 0 79,0 0 0,1-1-1,-1-1 1,0 0 0,0 0 0,0-1 0,-1 0-1,16-9 1,-1-2 181,0-2 1,36-32-1,-53 42-275,-1 1-1,1-1 1,-1 0 0,0 0-1,-1-1 1,0 0 0,0 0 0,-1 0-1,0 0 1,0-1 0,-1 1-1,4-14 1,-8 22-51,1 0 0,0 1 0,-1-1-1,1 1 1,-1-1 0,1 0 0,0 1 0,-1-1 0,1 0-1,-1 0 1,1 1 0,-1-1 0,1 0 0,-1 0-1,0 0 1,1 0 0,-1 0 0,1 0 0,-1 0 0,1 0-1,-1 0 1,1 0 0,-1 0 0,1 0 0,-1 0-1,0 0 1,1 0 0,-1 0 0,1-1 0,-1 1 0,1 0-1,-1 0 1,1-1 0,0 1 0,-1 0 0,1-1-1,-1 1 1,1 0 0,-1-1 0,1 1 0,0-1 0,-1 1-1,1-1 1,0 1 0,0 0 0,-1-1 0,1 1-1,0-1 1,0 0 0,0 1 0,0-1 0,-1 1-1,1-1 1,0 1 0,0-1 0,0 1 0,0-1 0,0 1-1,0-1 1,0 1 0,1-1 0,-1 0 0,0 1-1,0-1 1,0 1 0,1-1 0,-1 1 0,0-1 0,1 0-1,-33 30-3675,14 7 1393,13-14-227,9-6-4138,7-11-1040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3.565"/>
    </inkml:context>
    <inkml:brush xml:id="br0">
      <inkml:brushProperty name="width" value="0.025" units="cm"/>
      <inkml:brushProperty name="height" value="0.025" units="cm"/>
    </inkml:brush>
  </inkml:definitions>
  <inkml:trace contextRef="#ctx0" brushRef="#br0">78 53 8712,'0'0'12134,"-9"10"-11680,2-4-361,0 1-1,1 1 0,0-1 1,1 1-1,0 0 1,0 0-1,0 0 1,1 1-1,0 0 0,1 0 1,0 0-1,1 0 1,0 0-1,0 1 0,-1 17 1,4-4-125,1-1 0,9 41 1,1 3-627,-12-65 638,0-1-1,0 1 0,0 0 0,0 0 1,0-1-1,0 1 0,1 0 1,-1 0-1,0-1 0,0 1 1,0 0-1,1-1 0,-1 1 1,0 0-1,1-1 0,-1 1 1,1 0-1,-1-1 0,1 1 1,-1-1-1,1 1 0,-1-1 1,1 1-1,-1-1 0,1 1 1,0-1-1,1 1 0,16-10-345,18-34-325,-34 39 566,14-16 235,-2-1 0,0-1 0,-1 0 1,-2-1-1,18-46 0,-29 67 574,-1 12-654,-1-1 0,0 1 0,-1-1 0,0 0 0,0 0 0,-1 0 0,0-1 0,0 1 0,-11 14 0,-18 39 385,78-108 776,-13 6-201,28-46 1,-49 69-643,-1 0-1,-1 0 1,-1-1 0,0-1 0,9-35-1,-16 32-244,-1 22-110,0 0 0,0 0 0,0 0 0,-1 0 0,1 0-1,0-1 1,0 1 0,0 0 0,0 0 0,-1 0 0,1 0 0,0 0 0,0 0 0,0 0 0,0 0 0,-1 0 0,1 0-1,0 0 1,0 0 0,0 0 0,-1 0 0,1 0 0,0 0 0,0 0 0,0 0 0,-1 0 0,1 0 0,0 1-1,0-1 1,0 0 0,0 0 0,0 0 0,-1 0 0,1 0 0,0 0 0,0 0 0,0 1 0,0-1 0,0 0 0,0 0-1,-1 0 1,1 0 0,0 1 0,0-1 0,0 0 0,0 0 0,-18 36-1193,8 19-3090,10-54 3974,0 1-1,0-1 1,-1 0 0,2 1 0,-1-1 0,0 0 0,0 1-1,0-1 1,1 0 0,-1 0 0,0 1 0,1-1 0,-1 0-1,1 0 1,0 1 0,-1-1 0,1 0 0,0 0-1,0 0 1,0 0 0,-1 0 0,1 0 0,0 0 0,0 0-1,1-1 1,-1 1 0,0 0 0,0-1 0,0 1 0,0 0-1,1-1 1,-1 0 0,0 1 0,1-1 0,-1 0-1,3 1 1,12-1-3986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4.638"/>
    </inkml:context>
    <inkml:brush xml:id="br0">
      <inkml:brushProperty name="width" value="0.025" units="cm"/>
      <inkml:brushProperty name="height" value="0.025" units="cm"/>
    </inkml:brush>
  </inkml:definitions>
  <inkml:trace contextRef="#ctx0" brushRef="#br0">142 364 10666,'0'0'4073,"-11"5"-1612,-3 2-2032,0 0 0,1 0 0,-20 16-1,28-19-204,0 0-1,1 0 1,-1 0-1,1 1 0,0-1 1,0 1-1,1 0 1,0 0-1,-1 0 0,1 1 1,1-1-1,-1 1 1,1-1-1,-2 10 0,4-14-215,-1-1 0,1 1 0,0-1 0,0 1 0,0 0 0,0-1 0,0 1 0,0-1 0,0 1-1,0 0 1,0-1 0,0 1 0,0-1 0,0 1 0,0-1 0,1 1 0,-1 0 0,0-1 0,0 1-1,1-1 1,-1 1 0,0-1 0,1 1 0,-1-1 0,0 1 0,1-1 0,-1 0 0,1 1 0,-1-1-1,1 0 1,-1 1 0,1-1 0,-1 0 0,1 1 0,-1-1 0,1 0 0,0 1 0,28-6 175,25-23 49,-20-1-257,-1-1 0,-2-2 1,32-41-1,-43 49-389,-37 73-744,2-20 1230,8-17-48,1-1 1,1 1-1,0 0 0,0 0 1,1 0-1,1 1 0,-3 15 1,6-28-12,0 1-1,0-1 1,0 1 0,1-1 0,-1 1 0,0-1-1,0 1 1,1-1 0,-1 0 0,0 1 0,0-1 0,1 1-1,-1-1 1,1 0 0,-1 1 0,0-1 0,1 0 0,-1 0-1,1 1 1,-1-1 0,0 0 0,1 0 0,-1 0-1,1 1 1,-1-1 0,1 0 0,-1 0 0,1 0 0,-1 0-1,1 0 1,-1 0 0,1 0 0,-1 0 0,1 0-1,-1 0 1,1 0 0,-1 0 0,1-1 0,-1 1 0,1 0-1,-1 0 1,0 0 0,1-1 0,-1 1 0,1 0-1,-1 0 1,1-1 0,26-11 696,-6-3-373,-1 0 1,0-1-1,-2-1 1,29-32-1,59-85-219,-87 108-86,50-72-40,-62 86-113,0 0 1,0 0 0,-1-1-1,-1 0 1,0-1 0,3-13-1,-9 27 119,1 0 0,0 0 0,0 0-1,0 0 1,0 0 0,0 0 0,0 1 0,0-1-1,0 0 1,0 0 0,0 0 0,-1 0 0,1 0-1,0 0 1,0 0 0,0 0 0,0 0 0,0 0-1,0 0 1,0 0 0,-1 0 0,1 0 0,0 0-1,0 0 1,0 0 0,0 0 0,0 0 0,0 0-1,0 0 1,0-1 0,0 1 0,-1 0 0,1 0-1,0 0 1,0 0 0,0 0 0,0 0 0,0 0-1,0 0 1,0 0 0,0 0 0,0 0 0,0 0-1,0-1 1,0 1 0,0 0 0,0 0 0,-1 0-1,1 0 1,0 0 0,0 0 0,0 0 0,0 0-1,0-1 1,0 1 0,0 0 0,0 0-1,0 0 1,0 0 0,0 0 0,1 0 0,-1 0-1,0 0 1,0-1 0,0 1 0,0 0 0,0 0-1,0 0 1,-9 7-117,-14 18 173,1 1 0,2 2 0,0 0 0,-21 41 0,-54 132 1427,80-165-1553,1 2 0,2 0 0,1 1-1,2 0 1,2 0 0,-3 70 0,22-114-29,12-18 174,-1-2 0,-1-1-1,-1 0 1,23-39 0,-6 10-52,-31 46-20,32-43 35,-2-2 0,-2-2-1,48-106 1,-107 195-4,-14 31-73,31-50 65,1-1 0,0 1 0,1 0-1,1 1 1,0-1 0,1 1-1,-3 24 1,6-38-18,0 0 0,1 0 0,-1 1 0,0-1 0,1 0 1,-1 0-1,1 0 0,-1 0 0,1 0 0,-1 0 0,1 0 0,0 0 0,-1 0 0,1 0 0,0 0 0,0 0 1,0-1-1,-1 1 0,1 0 0,0-1 0,0 1 0,0 0 0,0-1 0,1 1 0,-1-1 0,0 0 0,0 1 0,0-1 1,0 0-1,0 0 0,0 1 0,1-1 0,-1 0 0,0 0 0,0 0 0,0-1 0,0 1 0,2 0 0,5-1 91,-1 0 0,1 0 0,-1 0 0,0-1 0,10-4 0,5-4 31,-1 0 1,0-2-1,0 0 0,-2-2 0,27-22 1,82-89-363,-114 106 311,-11 14 38,-8 13-91,-5 6-69,5-8 56,0 1 0,0 0 0,1 0 0,-1 0 0,2 0 0,-1 1 0,1 0 0,0 0 1,0 0-1,1 0 0,-2 12 0,5-19-4,-1 0 0,1 0 0,-1-1 0,0 1 0,1 0 0,-1-1 0,1 1 0,0 0 0,-1-1 0,1 1 0,-1-1 0,1 1 0,0-1 0,-1 1 0,1-1 0,0 0 0,0 1 0,-1-1 0,1 0 0,0 1 0,0-1 0,0 0 0,-1 0 0,1 0 1,0 0-1,0 0 0,0 0 0,0 0 0,-1 0 0,1 0 0,0 0 0,0 0 0,0-1 0,1 1 0,33-8 189,-18-1-171,1-1 0,-1 0 0,-1-1 0,0-1 0,-1 0 0,0-1 0,-1-1 0,0 0 0,20-28 0,-33 42-17,-1-1 1,1 0 0,-1 1 0,1-1-1,-1 0 1,0 1 0,1-1 0,-1 0-1,0 0 1,1 1 0,-1-1-1,0 0 1,0 0 0,0 0 0,1 1-1,-1-1 1,0 0 0,0 0-1,0 0 1,-1 0 0,1 1 0,0-1-1,0 0 1,0 0 0,-1-1 0,-16 1 9,-26 20-139,30-9 201,0 0-1,1 1 1,1 0 0,0 1-1,1 0 1,-14 19 0,20-24 28,-1 0 0,1 0 1,1 0-1,-1 0 1,1 1-1,1-1 1,-1 1-1,1 0 0,1 0 1,-1 0-1,1 0 1,1 0-1,-1 0 0,3 15 1,-2-21-96,1 1 0,0-1-1,0 0 1,0 0 0,0 0 0,1 0 0,-1 0 0,1 0-1,-1 0 1,1-1 0,0 1 0,-1 0 0,1-1 0,0 1-1,0-1 1,0 0 0,0 0 0,0 1 0,1-2 0,-1 1-1,0 0 1,0 0 0,1-1 0,-1 1 0,0-1-1,1 1 1,-1-1 0,5 0 0,-2 0-180,0 0 0,0 0 0,0 0 0,0 0 0,0-1 0,0 0 0,0 0-1,0 0 1,-1-1 0,1 0 0,0 1 0,8-6 0,-9 3-575,0 1 0,-1-1 0,0 0 0,0 0 1,0 0-1,0 0 0,0 0 0,-1 0 0,0-1 0,0 0 0,3-8 0,5-29-9346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4.982"/>
    </inkml:context>
    <inkml:brush xml:id="br0">
      <inkml:brushProperty name="width" value="0.025" units="cm"/>
      <inkml:brushProperty name="height" value="0.025" units="cm"/>
    </inkml:brush>
  </inkml:definitions>
  <inkml:trace contextRef="#ctx0" brushRef="#br0">28 11 20628,'-14'-5'2946,"3"2"-736,8 1-256,15 2-4196,-2 0-1345,0 0-4069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8.348"/>
    </inkml:context>
    <inkml:brush xml:id="br0">
      <inkml:brushProperty name="width" value="0.025" units="cm"/>
      <inkml:brushProperty name="height" value="0.025" units="cm"/>
    </inkml:brush>
  </inkml:definitions>
  <inkml:trace contextRef="#ctx0" brushRef="#br0">1 1 11755,'0'0'2531,"71"49"-2083,-20-39-320,10-7 417,6-3-1,6 0-128,6-2-255,-2-9-65,-4 2-32,-10 0-32,-9 5-32,-16 4-96,-12 0-801,-18 17-96,-8 2-833,-16 4-2882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8:58.754"/>
    </inkml:context>
    <inkml:brush xml:id="br0">
      <inkml:brushProperty name="width" value="0.025" units="cm"/>
      <inkml:brushProperty name="height" value="0.025" units="cm"/>
    </inkml:brush>
  </inkml:definitions>
  <inkml:trace contextRef="#ctx0" brushRef="#br0">453 31 9993,'0'0'6177,"8"-7"-5702,29-16-155,-36 23-311,-1 0-1,1 0 1,0 0 0,-1 0-1,1 0 1,0 1-1,-1-1 1,1 0-1,-1 0 1,1 1-1,-1-1 1,1 0 0,0 1-1,-1-1 1,1 1-1,-1-1 1,0 0-1,1 1 1,-1-1-1,1 1 1,-1-1 0,0 1-1,1-1 1,-1 1-1,0 0 1,1-1-1,-1 1 1,0-1-1,0 1 1,0 0 0,1-1-1,-1 1 1,0 0-1,0-1 1,0 1-1,0 0 1,0-1-1,0 1 1,-1-1 0,1 1-1,0 0 1,0-1-1,-1 2 1,0 32 164,-1-25-136,0-1-1,-1 0 0,0 1 1,0-2-1,-1 1 0,1 0 1,-2-1-1,1 1 0,-1-1 1,0 0-1,-9 8 1,-11 11 326,-40 32 0,42-38-202,-107 82 191,-45 43 49,145-110-305,22-14-102,8-21 3,0 1-1,0-1 0,0 1 0,0-1 0,0 1 1,0-1-1,0 1 0,1-1 0,-1 1 0,0-1 1,0 1-1,1-1 0,-1 1 0,0-1 0,1 1 0,-1-1 1,0 0-1,1 1 0,-1-1 0,1 0 0,-1 1 1,0-1-1,1 0 0,-1 1 0,1-1 0,-1 0 1,1 0-1,-1 0 0,1 1 0,-1-1 0,1 0 1,-1 0-1,1 0 0,0 0 0,12 1-5,0 0 0,0 0 0,0-2 0,0 1 0,0-2 0,0 0 0,18-5 0,99-34 105,-66 19-77,-57 20-55,319-87 316,-287 82-796,0 1 0,0 2 0,0 1 0,1 3 0,-1 1-1,62 9 1,-28 10-3792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5:25.838"/>
    </inkml:context>
    <inkml:brush xml:id="br0">
      <inkml:brushProperty name="width" value="0.025" units="cm"/>
      <inkml:brushProperty name="height" value="0.025" units="cm"/>
    </inkml:brush>
  </inkml:definitions>
  <inkml:trace contextRef="#ctx0" brushRef="#br0">0 1 8520,'0'0'2771,"12"3"-2697,91 34-17,-69-22-109,1-2 1,0-2-1,49 10 1,48-9 805,224-8 0,-182-6 103,617 4 2020,-767-5-2340,-31-2 407,-38-4-882,30 9-872,10 0 98,0 0 0,1 0 0,-1 0-1,0 0 1,0-1 0,1 0 0,-1 0 0,0 0 0,1-1 0,-6-2 0,-5-10-7877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9:17.928"/>
    </inkml:context>
    <inkml:brush xml:id="br0">
      <inkml:brushProperty name="width" value="0.025" units="cm"/>
      <inkml:brushProperty name="height" value="0.025" units="cm"/>
    </inkml:brush>
  </inkml:definitions>
  <inkml:trace contextRef="#ctx0" brushRef="#br0">538 340 7944,'0'0'7463,"-1"0"-7453,0 0 0,1 0 0,-1-1 0,0 1 1,0 0-1,0 1 0,1-1 0,-1 0 0,0 0 0,0 0 1,0 0-1,1 1 0,-1-1 0,0 0 0,0 0 1,1 1-1,-1-1 0,0 1 0,1-1 0,-1 1 1,0 0-1,-1 4 3,0 1 1,1-1-1,0 0 1,0 1-1,0-1 0,1 1 1,0-1-1,0 1 1,1 7-1,-1 7 2,-57 660 224,-41-4 104,31-90 335,33-252-619,-9 86-30,-25 201 11,0 68-42,16-131 15,26-166 676,26-391-685,0 0 0,0 0 0,0 1 0,0-1 1,1 0-1,-1 0 0,0 0 0,1 0 1,-1 0-1,0 0 0,1 0 0,0 0 0,-1 0 1,1 0-1,0 0 0,-1-1 0,1 1 1,0 0-1,0 0 0,0 0 0,-1-1 0,1 1 1,0-1-1,0 1 0,0-1 0,0 1 1,0-1-1,2 1 0,39 6 61,-7-2 4,6 13-35,67 39 1,-7-3-35,-30-20 27,1-4 0,1-3-1,1-2 1,2-5 0,0-2-1,1-4 1,131 8 0,168-20 48,335 13 53,249-4 4,-191-11-46,-585 6-89,839 47 76,-185 6-47,-173-15-15,-65-8 85,674-45 0,-567-28 247,320-21-301,-601 35 11,507 37 1,-595 0 1074,137 13-324,-389-9-569,-86-50 112,-35-479-245,-46 3-76,-97-263-27,45 217-17,37-7 5,33-374 179,54 724 47,9 209-217,-1-1 0,1 1 1,0-1-1,0 1 0,0-1 0,1 1 0,-1-1 1,0 0-1,1 1 0,0-1 0,0 1 0,-1 0 0,1-1 1,1 1-1,-1 0 0,0-1 0,1 1 0,-1 0 1,1 0-1,2-2 0,1 1-7,-1 0 1,1 1-1,0 0 0,0 0 1,1 0-1,-1 0 0,0 1 1,0 0-1,7 0 0,397-34-47,-140 18 79,39-17-2,353-85-1,-500 76 14,-3-7 0,242-111 0,-360 141-17,-1-2 0,-1-1 0,-1-2 0,-1-2 0,42-40 0,-53 42 2,0 0 1,-2-2-1,-1 0 1,-2-2-1,0-1 1,-2 0-1,17-39 1,-30 56-6,0 1 0,0-1-1,-2 0 1,1 0 0,-2 0 0,0 0 0,0-1 0,-1 1 0,-1 0-1,0-1 1,-1 1 0,0-1 0,-1 1 0,-1 0 0,0 0 0,-1 0 0,0 0-1,-1 0 1,0 1 0,-1 0 0,-1 0 0,1 1 0,-2-1 0,0 2-1,0-1 1,-12-10 0,1 3-10,-1 1-1,-1 2 1,0 0 0,-1 1-1,-1 1 1,0 1 0,-1 1-1,-46-15 1,-18 2 3,-109-17 1,103 24-5,-627-72-24,-8 61-12,384 19 29,-1128-48 19,-273-9 20,0 36-15,660 57 33,0 33 48,42-2-30,237-14-25,-94 5-19,544-38 792,-498-48 0,282-6-719,326 42-5497,202 2 226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9:25.816"/>
    </inkml:context>
    <inkml:brush xml:id="br0">
      <inkml:brushProperty name="width" value="0.025" units="cm"/>
      <inkml:brushProperty name="height" value="0.025" units="cm"/>
    </inkml:brush>
  </inkml:definitions>
  <inkml:trace contextRef="#ctx0" brushRef="#br0">10187 106 15727,'-13'3'-198,"-328"42"3134,-338 29-2322,95-5-405,-338-58-92,0-65-3,494 25 162,-660-74 236,-86 26-339,782 61-218,-1717-12-595,1924 33 774,1 8 1,0 9-1,2 7 1,-207 61-1,379-87-118,-44 12 105,1 3 0,-67 32 0,107-45-120,1 1 0,0 1-1,1 0 1,0 1 0,0 0-1,1 0 1,0 1 0,0 1-1,1 0 1,0 0 0,1 0-1,0 1 1,0 1 0,1-1-1,-7 20 1,11-21-27,0 1 0,1 0 0,1 0 0,0 0 0,1 0 0,0 0 1,0 0-1,1 0 0,0 0 0,1 0 0,1 0 0,0-1 0,0 1 0,1-1 0,0 0 0,9 17 0,7 7-1,1-1 0,1-1-1,36 39 1,-28-38 48,2-2-1,2-2 0,0-1 0,2-1 1,1-2-1,1-2 0,0-1 0,2-2 1,77 27-1,-5-12 48,1-4-1,176 24 1,325 3-327,4-42-120,-405-13 328,1357 5 2,-119-3 56,67-1-1048,-780-28 483,141-2 368,195 37 190,-978-13 2,174-24 0,-209 14 10,0-1 1,-2-4-1,111-45 1,-157 56 57,0 0 0,-1-1 0,1 0 0,-1-1 0,-1 0 0,1-1 0,-2-1 0,1 0 1,-1 0-1,17-22 0,-23 24-2,0 1 1,0-1-1,-1 0 1,0 0-1,0 0 1,0 0-1,-1 0 1,-1-1-1,1 1 1,-1-1-1,-1 1 0,0-1 1,0 1-1,-1-1 1,1 0-1,-2 1 1,1 0-1,-2-1 1,-3-11-1,-3-4-12,-2 1 0,0 1 0,-1-1 0,-2 2-1,0 0 1,-24-27 0,5 11-37,-1 1 0,-53-41 1,36 39 52,-2 3 1,-1 2-1,-2 2 1,0 3-1,-2 2 1,-1 3-1,-1 2 1,-89-17-1,14 12 161,-1 6 0,-251-3-1,5 41-1319,128 9-2945,117-12-1120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9:36.407"/>
    </inkml:context>
    <inkml:brush xml:id="br0">
      <inkml:brushProperty name="width" value="0.025" units="cm"/>
      <inkml:brushProperty name="height" value="0.025" units="cm"/>
    </inkml:brush>
  </inkml:definitions>
  <inkml:trace contextRef="#ctx0" brushRef="#br0">486 95 11499,'0'0'1281,"-8"-7"-1046,4 3-216,3 3 23,-1-1 1,1 1 0,0 0 0,-1-1 0,1 1 0,-1 0 0,1 0 0,-1-1 0,1 1-1,-1 1 1,0-1 0,0 0 0,1 0 0,-1 1 0,0-1 0,0 1 0,0-1 0,0 1 0,0 0-1,1 0 1,-1-1 0,0 1 0,0 1 0,0-1 0,0 0 0,0 0 0,0 1 0,0-1 0,1 1-1,-1 0 1,0 0 0,0-1 0,1 1 0,-1 0 0,0 0 0,1 0 0,-1 1 0,1-1-1,-1 0 1,1 1 0,0-1 0,-2 2 0,-6 8 308,1 0 0,0 0 0,0 0 0,1 1 0,0 0 0,1 1 0,1 0 0,-6 18 0,-24 117 848,25-95-1014,-37 176 215,10 3 1,-10 386-1,47-444-174,-7 216 81,0-292-232,-37 190 0,-52 70 764,95-356-800,1 0 1,-1 0-1,1 1 1,0-1-1,0 0 1,0 1 0,0-1-1,1 0 1,-1 1-1,1-1 1,-1 0-1,1 1 1,0-1 0,0 0-1,0 0 1,2 4-1,26 34 6,-12-17 17,-6-7-73,0 0 1,1-1-1,1 0 0,1-1 1,0 0-1,0-1 1,2-1-1,-1 0 0,28 15 1,-22-17-23,1-1 0,0 0 0,0-2 1,0 0-1,1-1 0,0-2 0,40 3 1,244 6 132,32 3-40,-68 9-34,543 28 97,81-101 16,-120 2-48,788 61-38,-1343-9-47,1058 17 95,521-51-65,-1542 19 8,654-6 333,-450 12-380,363-23 56,-112 28 54,-671-1-81,-19-1 6,1 1 0,-1 1 0,1 1 1,31 8-1,-44-7-29,1-1-1,0-1 1,0 0 0,0-1 0,0 0 0,0 0-1,0-1 1,0 0 0,0-1 0,0-1 0,0 0-1,-1 0 1,1-1 0,0 0 0,-1-1-1,0 0 1,0 0 0,0-1 0,0-1 0,10-7-1,-2 4 0,0 0-1,1 2 0,0 0 0,0 2 0,1 0 0,0 1 0,0 0 1,26 0-1,-27 3 9,0-1 0,0 0 0,1-2 0,-2 0 0,1-2 1,0 0-1,-1 0 0,31-18 0,-39 16 3,0-1 0,0 0 0,-1 0 0,-1-1 0,0 0 0,0 0 0,-1-1 0,0 0 0,-1 0 0,0-1 0,7-20 0,4-15 2,16-80 1,-3-23 2,-7-1 0,-7-2 0,-6 0 0,-12-184 1,1 319-13,0-1 0,-2 1 0,0 0 0,-1 0 0,-1 0 0,0 0 1,-1 1-1,-14-27 0,14 35 4,0 0-1,0 0 1,-1 1-1,0-1 1,0 1-1,-1 1 1,0 0-1,0 0 1,-1 0-1,0 1 1,0 0-1,-1 1 1,1 0 0,-1 1-1,-20-7 1,-89-21 3,65 19-5,-1-3 0,-55-25 0,-115-70 15,128 59-21,-205-75 0,-132 13 3,156 44 11,-968-210 43,346 162-80,203 29 15,-1103-62 17,1515 143-24,-1318-48 47,-41 7-12,575 72 1116,-82 0-557,1145-23-787,-14 0 373,0 0 0,0-2 1,-40-8-1,56 9-283,0 0-1,0-1 1,0 1 0,0-1-1,0 0 1,0 0 0,1 0-1,-1-1 1,1 1 0,-7-7-1,9 7-168,-1 0 0,1 0 0,0 0-1,-1 0 1,1-1 0,0 1 0,0 0-1,1-1 1,-1 1 0,0-1 0,1 1-1,-1-1 1,1 1 0,0-1 0,0 1-1,0-1 1,0 1 0,0-1 0,1 1-1,0-4 1,9-23-7135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9:43.160"/>
    </inkml:context>
    <inkml:brush xml:id="br0">
      <inkml:brushProperty name="width" value="0.025" units="cm"/>
      <inkml:brushProperty name="height" value="0.025" units="cm"/>
    </inkml:brush>
  </inkml:definitions>
  <inkml:trace contextRef="#ctx0" brushRef="#br0">122 55 8008,'0'0'1350,"-11"-5"412,0-3-1210,2 2-16,0-1 1,0 2 0,-1-1-1,1 1 1,-1 1-1,-12-4 1,22 8-498,-1 0 1,1 0-1,-1 0 0,0 0 0,1 0 1,-1 0-1,0 0 0,1 0 1,-1 0-1,0 0 0,1 1 1,-1-1-1,1 0 0,-1 1 1,1-1-1,-1 0 0,0 1 1,1-1-1,0 0 0,-1 1 0,1-1 1,-1 1-1,1-1 0,-1 1 1,1-1-1,0 1 0,-1 0 1,1-1-1,0 1 0,0-1 1,-1 2-1,-4 28 169,10 30-291,-3-54 81,1 0-1,0 0 1,0 0 0,1-1 0,-1 1 0,1-1 0,1 0 0,-1 0 0,1 0 0,-1-1 0,1 1 0,1-1 0,-1 0 0,0-1 0,1 1 0,0-1 0,0-1 0,0 1 0,8 2 0,14 4 15,0-1 1,56 9 0,428 47 628,-261-35 189,127 5-233,577-21-1,382-103 197,-350 17-477,693 49-269,-638 91 271,157 2 46,-812-68-430,-368-2-2561,-16-4-2969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9:44.737"/>
    </inkml:context>
    <inkml:brush xml:id="br0">
      <inkml:brushProperty name="width" value="0.025" units="cm"/>
      <inkml:brushProperty name="height" value="0.025" units="cm"/>
    </inkml:brush>
  </inkml:definitions>
  <inkml:trace contextRef="#ctx0" brushRef="#br0">0 2384 13805,'0'0'1623,"9"-8"-1378,-4 3-230,-2 1-11,1 1 0,-1 0 0,1 0-1,-1 0 1,1 0 0,0 1 0,0-1 0,0 1 0,1 0 0,-1 0-1,0 1 1,1-1 0,-1 1 0,1 0 0,-1 0 0,8 0 0,65 3 20,1 4 0,116 24 0,3 1 160,661-3 1938,-491-28-1020,1395 45 382,-225 58-369,-298-14-495,-1193-87-523,1403 66 1357,2-53-1232,-81-114 125,-1309 93-329,-28 4 3,0-2 0,0-1 0,0-1-1,41-15 1,-73 21-17,0-1 1,-1 1-1,1-1 0,0 1 0,0-1 0,0 0 0,-1 1 0,1-1 0,0 0 1,-1 0-1,1 1 0,0-1 0,-1 0 0,1 0 0,-1 0 0,1 0 0,-1 0 1,0 0-1,1 0 0,-1 0 0,0 0 0,0 0 0,0 0 0,0 0 0,1 0 0,-1 0 1,-1 0-1,1 0 0,0 0 0,0 0 0,0 0 0,0 0 0,-1 0 0,1 0 1,0 1-1,-1-1 0,1 0 0,-1 0 0,-1-2 0,-24-37 33,22 35-41,-35-51 26,3-2 0,3-1 1,2-2-1,3 0 0,-31-104 0,-180-404-193,-16-47-21,246 588 192,-9-36 0,-4 1 0,-2 1 0,-61-110 0,59 144-94,25 27 90,0 0 1,0 0-1,0 0 1,0 1-1,0-1 1,0 1 0,0-1-1,0 1 1,0-1-1,0 1 1,-1 0-1,1-1 1,0 1 0,0 0-1,0 0 1,0 0-1,-1 0 1,1 0-1,0 0 1,0 0 0,0 0-1,0 0 1,-1 1-1,1-1 1,0 0 0,0 1-1,0-1 1,0 1-1,-1 0 1,-5 8-48,4-5 167,-4-16-53,1 2-60,0 0 0,0 1 1,0-1-1,-1 2 0,-1-1 0,0 1 1,-10-9-1,-70-49-201,60 47-77,-38-32 1,1-15-76,36 36 77,-61-50 0,78 71 69,0 1 0,-1 0 0,0 1 0,0 1 0,-1 0 0,0 1 0,0 0 0,0 1 0,-17-3 0,14 4-509,-1 2-1,-32-1 1,43 3-167,-1-1 0,1 2 0,0-1 0,0 1 0,-11 3 0,-9 8-3733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9:48.779"/>
    </inkml:context>
    <inkml:brush xml:id="br0">
      <inkml:brushProperty name="width" value="0.025" units="cm"/>
      <inkml:brushProperty name="height" value="0.025" units="cm"/>
    </inkml:brush>
  </inkml:definitions>
  <inkml:trace contextRef="#ctx0" brushRef="#br0">1 1 7751,'0'0'6172,"0"11"-5121,1 1-897,1-1 0,0 1 0,1 0 0,1-1 0,-1 0 0,2 0 0,-1 0 0,2 0-1,-1-1 1,2 0 0,8 11 0,307 358 708,-97-126-791,-171-187 42,87 145 0,-24 20 430,-70-131-294,79 122 0,-102-184 9,-2 1 0,-1 1 1,-2 1-1,-3 0 1,0 1-1,-3 1 0,-2 1 1,-1-1-1,4 51 0,9 245 84,-30-343-96,-8-19 110,0 0 1,-21-50-1,9 18-278,-95-188-535,-225-399-7333,124 254 4259,184 307 4071,3-2 0,-49-168-1,57 117-95,20 83-250,-3 1-1,-18-51 1,22 89 324,6 19 74,5 22-308,267 723 190,-194-584-93,8-2 0,137 198 0,-214-352-306,13 18 34,-2 0-1,22 45 1,-41-74-109,1-1 0,-1 1 0,0 0-1,1 0 1,-1 0 0,0-1 0,0 1 0,1 0 0,-1 0 0,0 0 0,0 0 0,0 0 0,0 0 0,0-1 0,0 1 0,-1 0 0,1 0 0,0 0 0,0 0 0,0 0 0,-1-1 0,1 1 0,-1 0 0,1 0-1,0-1 1,-1 1 0,1 0 0,-1 0 0,0-1 0,1 1 0,-2 0 0,0 1-13,-1-1 0,1 0 0,-1 0 0,1 0 0,-1 0 0,0 0 0,0 0 0,1-1 0,-1 1 0,-3-1 0,-72-4-281,74 4 290,-163-32-716,118 21 936,0 1 0,-1 3 0,-51-1 0,110 14 825,16 0-897,35-7-359,-1-2-1,1-3 1,-1-3 0,-1-2-1,75-24 1,-296 85 189,-119 49 5110,216-76-4334,22-9-595,33-14-481,25-12-533,83-39-2274,-26 16-2420,-25 7-2401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9:49.370"/>
    </inkml:context>
    <inkml:brush xml:id="br0">
      <inkml:brushProperty name="width" value="0.025" units="cm"/>
      <inkml:brushProperty name="height" value="0.025" units="cm"/>
    </inkml:brush>
  </inkml:definitions>
  <inkml:trace contextRef="#ctx0" brushRef="#br0">612 4 8200,'-1'0'71,"1"0"1,0 0-1,0 0 1,0 0-1,0 0 1,0 0-1,0 0 1,0 0 0,-1 0-1,1 0 1,0 0-1,0 0 1,0 0-1,0 0 1,0 0-1,0 0 1,0 0-1,-1-1 1,1 1-1,0 0 1,0 0-1,0 0 1,0 0-1,0 0 1,0 0-1,0 0 1,0 0 0,0 0-1,0 0 1,0-1-1,-1 1 1,1 0-1,0 0 1,0 0-1,0 0 1,0 0-1,0 0 1,0 0-1,0 0 1,0-1-1,0 1 1,0 0-1,0 0 1,-20 14 858,-26 24-219,46-38-705,-134 103 1726,-246 143 0,353-231-2551,38-23-619,46-26-538,8 9 1356,0 2 0,1 3-1,2 3 1,-1 3 0,78-6 0,-117 16-4040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9:49.745"/>
    </inkml:context>
    <inkml:brush xml:id="br0">
      <inkml:brushProperty name="width" value="0.025" units="cm"/>
      <inkml:brushProperty name="height" value="0.025" units="cm"/>
    </inkml:brush>
  </inkml:definitions>
  <inkml:trace contextRef="#ctx0" brushRef="#br0">552 141 5926,'-15'-6'565,"-23"-11"312,-88-34-856,68 35 4425,70 16-4438,0 0-1,0-1 0,0-1 1,0 1-1,0-2 1,-1 0-1,1 0 0,-1-1 1,1-1-1,-1 1 1,0-2-1,15-10 0,-26 14 750,-10 6-409,-15 11-155,-355 312 63,368-316-173,7-7-42,1-1 0,-1 2-1,0-1 1,1 0 0,0 1 0,0 0 0,0 0 0,1 0-1,0 1 1,0-1 0,0 1 0,-3 11 0,6-17-44,0 1 0,0-1 0,0 1 0,0-1 0,0 0 0,0 1 0,0-1 0,1 1 1,-1-1-1,0 0 0,0 1 0,0-1 0,1 1 0,-1-1 0,0 0 0,1 0 0,-1 1 0,0-1 1,1 0-1,-1 1 0,0-1 0,1 0 0,-1 0 0,0 0 0,1 1 0,-1-1 0,1 0 0,-1 0 0,1 0 1,-1 0-1,0 0 0,1 0 0,-1 0 0,1 0 0,0 0 0,20 0-111,-16 0 55,31-4-137,1-2 0,-1-1-1,64-22 1,-22 7 58,225-52-823,-210 53-790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01.657"/>
    </inkml:context>
    <inkml:brush xml:id="br0">
      <inkml:brushProperty name="width" value="0.025" units="cm"/>
      <inkml:brushProperty name="height" value="0.025" units="cm"/>
    </inkml:brush>
  </inkml:definitions>
  <inkml:trace contextRef="#ctx0" brushRef="#br0">2395 125 4548,'-134'16'669,"-165"15"1855,242-29-2148,-1-2 1,0-2-1,-69-13 0,68 6-256,0 3 0,0 2-1,-74 5 1,35 7 124,-113 24-1,92-10-169,-269 63 518,337-70-283,0 2 0,1 3 0,1 2 0,1 1 0,-61 42 0,92-53-277,1 0 1,1 1-1,0 0 1,1 2-1,0-1 1,2 2-1,-1 0 0,2 0 1,-12 23-1,18-31-37,1 1 0,1-1-1,-1 1 1,2 0 0,-1 0 0,1 0-1,0 1 1,1-1 0,0 0-1,1 1 1,0-1 0,0 0 0,1 1-1,0-1 1,1 0 0,0 1 0,0-1-1,1 0 1,0 0 0,1-1 0,7 15-1,6 4-3,0-1 0,2-1 1,1 0-1,1-1 0,1-2 0,1 0 0,31 22 0,-19-19-3,1-3 1,1 0-1,1-2 0,66 23 0,-27-17-8,128 25 0,84-4 2,-151-26 19,1115 101 128,-1011-114-113,754 19-7,1-41 24,-993 14-33,598-37 93,-6-48 1,-536 72-78,0-2 1,-1-3-1,70-33 0,-108 42-15,0-2 1,0 0-1,-1-2 0,-1 0 0,0-1 1,-1 0-1,-1-2 0,0 0 0,-1-1 1,-1-1-1,22-33 0,-30 40 13,-1 0-1,-1 0 1,0-1-1,-1 0 1,0 0-1,-1-1 1,0 1-1,-1-1 1,0 1-1,-1-1 1,-1 1 0,-1-26-1,-2 20 23,-1 0 0,0 0 0,-1 1 0,-1-1 0,0 1-1,-2 0 1,0 1 0,-12-19 0,-4 1 77,-1 1-1,-1 0 1,-2 2-1,-2 2 0,0 0 1,-2 2-1,-40-26 1,6 12-6,-3 2 1,0 4-1,-3 3 0,0 3 1,-2 3-1,-1 3 1,-120-20-1,-555-32 22,634 68-98,-1907-58-52,1797 74-473,-283 48 0,-211 97-4251,524-101 960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1.474"/>
    </inkml:context>
    <inkml:brush xml:id="br0">
      <inkml:brushProperty name="width" value="0.025" units="cm"/>
      <inkml:brushProperty name="height" value="0.025" units="cm"/>
    </inkml:brush>
  </inkml:definitions>
  <inkml:trace contextRef="#ctx0" brushRef="#br0">0 159 11082,'0'0'3865,"9"-2"-3822,37-5 828,1 2 0,79 2 0,107 17 782,-101-5-1141,758 13 984,3-36-1347,-187 2 630,812-10-531,-2-36 1111,-1296 44-862,404-14 393,-567 26-3251,-41 0 431,0-1 1,-1 0 0,21-7 0,13-8-4275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1:39.295"/>
    </inkml:context>
    <inkml:brush xml:id="br0">
      <inkml:brushProperty name="width" value="0.025" units="cm"/>
      <inkml:brushProperty name="height" value="0.025" units="cm"/>
    </inkml:brush>
  </inkml:definitions>
  <inkml:trace contextRef="#ctx0" brushRef="#br0">0 86 5541,'0'0'1922,"1"-8"-1367,0 4-578,-1 0 0,1 1 0,0-1 1,0 1-1,0-1 0,0 1 0,1-1 0,-1 1 0,1 0 0,0 0 0,0 0 0,0 0 0,0 0 0,1 0 0,-1 0 0,1 1 1,-1-1-1,1 1 0,0 0 0,0 0 0,0 0 0,1 0 0,-1 0 0,0 1 0,1 0 0,-1-1 0,0 1 0,1 0 0,0 1 1,-1-1-1,1 1 0,0-1 0,4 1 0,10 1 145,0 0 0,0 1 1,0 1-1,0 0 0,0 2 1,23 8-1,46 10 645,493 36 1520,-153-23-421,127 0-867,1-40 850,-152-1-1307,-11-7-460,182 4 284,-569 8-383,0 1 0,1-1 0,-1 1 0,0 0-1,0 0 1,1 0 0,-1 1 0,0 0 0,0 0-1,-1 0 1,1 1 0,0-1 0,-1 1 0,1 0 0,-1 1-1,7 6 1,12 29-4015,-17-26 119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7.273"/>
    </inkml:context>
    <inkml:brush xml:id="br0">
      <inkml:brushProperty name="width" value="0.025" units="cm"/>
      <inkml:brushProperty name="height" value="0.025" units="cm"/>
    </inkml:brush>
  </inkml:definitions>
  <inkml:trace contextRef="#ctx0" brushRef="#br0">1 381 17649,'56'-3'73,"0"-3"0,0-2 0,86-25 0,-17 4-34,81-5-899,1 10 1,338 3-1,644-24 4634,-962 22-3576,921-60 128,-140 52 3533,-951 30-3973,-27 1-169,45-5 1,-68 4-573,0-1-1,0 1 1,0-1-1,0-1 1,0 1-1,10-6 1,1-8-7996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8.459"/>
    </inkml:context>
    <inkml:brush xml:id="br0">
      <inkml:brushProperty name="width" value="0.025" units="cm"/>
      <inkml:brushProperty name="height" value="0.025" units="cm"/>
    </inkml:brush>
  </inkml:definitions>
  <inkml:trace contextRef="#ctx0" brushRef="#br0">123 0 13485,'0'0'7660,"-8"13"-7233,-11 23 73,1 1-1,2 1 0,2 0 0,2 1 0,-8 41 0,14-53-452,2 0 0,1 0 0,1 0 0,2 38 0,12-45-360,-4-14-1870,-2-10-5389,-5-9 1198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0.191"/>
    </inkml:context>
    <inkml:brush xml:id="br0">
      <inkml:brushProperty name="width" value="0.025" units="cm"/>
      <inkml:brushProperty name="height" value="0.025" units="cm"/>
    </inkml:brush>
  </inkml:definitions>
  <inkml:trace contextRef="#ctx0" brushRef="#br0">376 32 15983,'0'0'2109,"-10"-6"112,4 3-2038,0-1 1,0 1 0,0 0-1,-1 1 1,1 0 0,0 0-1,-1 0 1,0 0 0,1 1-1,-1 1 1,0-1 0,0 1 0,0 0-1,1 0 1,-1 1 0,0 0-1,0 0 1,1 1 0,-1-1-1,1 1 1,-11 5 0,2 4-28,0 0-1,0 1 1,2 0 0,-1 1 0,2 1 0,0 0 0,0 1 0,1 0-1,1 0 1,1 1 0,0 1 0,1 0 0,1 0 0,0 0 0,-6 30 0,3-6-83,3 0 1,1 0 0,2 0-1,1 1 1,7 80 0,-3-112-63,-1-1 0,1 0 0,1 0 0,0 1 0,0-1 1,1 0-1,0-1 0,1 1 0,0 0 0,0-1 0,10 14 0,-13-21 22,0 0 0,0 0 1,1 0-1,-1 0 0,0-1 0,0 1 0,1-1 0,-1 1 0,0-1 0,1 1 0,-1-1 1,1 0-1,-1 1 0,1-1 0,-1 0 0,0 0 0,1 0 0,-1 0 0,1 0 0,-1-1 0,1 1 1,-1 0-1,0-1 0,1 1 0,-1-1 0,0 1 0,1-1 0,-1 0 0,0 1 0,0-1 1,2-2-1,37-32 827,-37 31-842,14-14 25,-1 0 0,-1 0-1,-1-2 1,-1 0 0,0 0-1,-2-1 1,0-1 0,-2 0-1,12-36 1,-22 62-125,-7 51-38,8-54 118,0 1 0,-1 0 0,1 0 0,0-1 0,0 1 0,1 0 1,-1 0-1,0-1 0,1 1 0,-1 0 0,1-1 0,-1 1 1,1 0-1,0-1 0,-1 1 0,1-1 0,0 1 0,0-1 1,0 1-1,0-1 0,1 0 0,-1 0 0,0 1 0,1-1 0,-1 0 1,0 0-1,1 0 0,-1 0 0,1-1 0,0 1 0,2 1 1,5-1 10,-1-1 1,1 0 0,0 0 0,-1-1 0,1 0-1,-1 0 1,1-1 0,-1 0 0,0 0-1,1-1 1,14-7 0,8-3 75,-31 16-54,0-1-1,0 1 0,0 0 0,0-1 0,0 1 0,-1 0 0,0-1 0,1 1 0,-1-1 0,-2 5 0,-19 39 551,15-33-488,0 0 0,0 1 1,2 0-1,0 1 0,0-1 1,1 1-1,1 0 0,-2 22 0,5-36-109,0 0-1,0 0 1,0 0-1,0 0 0,0 0 1,0 0-1,0 0 0,0 0 1,0 0-1,1 0 0,-1 0 1,0 0-1,1 0 0,-1 0 1,1 0-1,-1 0 1,1 0-1,0 0 0,-1-1 1,1 1-1,0 0 0,-1 0 1,1-1-1,0 1 0,0 0 1,0-1-1,-1 1 1,1-1-1,2 1 0,-1 0-109,1-1-1,-1 0 1,0 0-1,1 0 1,-1 0-1,1 0 1,-1 0-1,0-1 1,1 1-1,-1-1 1,0 0-1,4-1 1,2-2-959,1 0 0,-1 0 0,0-1 1,0 0-1,0-1 0,6-6 0,9-14-6533,-4-3-5898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0.535"/>
    </inkml:context>
    <inkml:brush xml:id="br0">
      <inkml:brushProperty name="width" value="0.025" units="cm"/>
      <inkml:brushProperty name="height" value="0.025" units="cm"/>
    </inkml:brush>
  </inkml:definitions>
  <inkml:trace contextRef="#ctx0" brushRef="#br0">10 127 14382,'0'0'13426,"11"-4"-12893,-8 3-488,13-5 65,0 0 0,-1 0 1,16-10-1,-28 14-91,1 0 0,-1 0 1,0 0-1,1-1 0,-1 1 0,0-1 0,0 0 1,-1 1-1,1-1 0,-1-1 0,1 1 0,-1 0 0,0-1 1,0 1-1,0-1 0,-1 1 0,1-1 0,-1 0 1,0 0-1,0 1 0,1-7 0,-2 10-4,0-1 0,0 1 0,0-1 1,0 1-1,0-1 0,0 1 0,0-1 0,0 1 0,0-1 0,0 1 0,-1-1 0,1 1 1,0-1-1,0 1 0,0-1 0,-1 1 0,1-1 0,0 1 0,0-1 0,-1 1 1,1 0-1,0-1 0,-1 1 0,1 0 0,0-1 0,-1 1 0,1 0 0,-1-1 1,1 1-1,-1 0 0,1 0 0,-1 0 0,1-1 0,-1 1 0,0 0 0,-21 6 216,-16 22-13,29-19-155,1-1 1,1 1-1,-1 1 0,1 0 1,1 0-1,0 0 0,0 1 1,1-1-1,1 1 0,-1 1 1,2-1-1,0 1 0,0-1 1,-1 15-1,4-25-59,0 0 0,0 0-1,0 0 1,0 0 0,1 0 0,-1 0-1,0 0 1,1 1 0,-1-1 0,0 0-1,1 0 1,-1 0 0,1 0 0,0 0-1,-1-1 1,1 1 0,0 0 0,-1 0-1,1 0 1,0 0 0,0-1-1,0 1 1,0 0 0,0-1 0,2 2-1,0-1-19,0 0 0,0 0-1,0-1 1,1 1 0,-1-1-1,0 1 1,1-1 0,6 0-1,0-1-456,1-1-1,0 0 0,0 0 1,18-8-1,42-27-7459,-38 14 1922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0.909"/>
    </inkml:context>
    <inkml:brush xml:id="br0">
      <inkml:brushProperty name="width" value="0.025" units="cm"/>
      <inkml:brushProperty name="height" value="0.025" units="cm"/>
    </inkml:brush>
  </inkml:definitions>
  <inkml:trace contextRef="#ctx0" brushRef="#br0">151 3 17521,'0'0'2808,"-9"-1"-54,-1 0-2318,1 0-1,-1 1 1,1 0-1,-1 1 1,1 0-1,0 1 0,-12 3 1,18-4-395,0 0 0,0 0 0,0 0 0,0 0 0,1 1 0,-1-1 0,0 1 0,1 0 0,-1 0 0,1 0 0,-1 0 0,1 0 0,0 1 0,0-1 0,0 1 0,0-1 0,0 1 0,1 0 0,-1 0 0,1-1 0,0 1 0,0 0 0,0 0 0,0 0 0,0 1 0,1-1 0,-1 0 0,1 0 0,0 4 0,0-6-45,1 1 1,-1-1-1,1 0 0,-1 0 1,1 1-1,0-1 0,-1 0 0,1 0 1,0 0-1,0 0 0,0 0 1,-1 0-1,1 0 0,0 0 1,1 0-1,-1-1 0,0 1 1,0 0-1,0-1 0,0 1 0,0 0 1,1-1-1,-1 1 0,0-1 1,1 0-1,-1 0 0,0 1 1,1-1-1,-1 0 0,0 0 1,3 0-1,53 0-211,-42-1 121,26 0-225,-24 0 195,-1 0 0,0 2 0,0 0-1,27 4 1,-42-5 124,0 0-1,0 0 1,1 0-1,-1 1 1,0-1-1,0 0 1,0 0-1,0 1 1,1-1 0,-1 1-1,0-1 1,0 1-1,0-1 1,0 1-1,0 0 1,0-1-1,0 1 1,-1 0-1,1 0 1,0 0-1,0 0 1,0 0-1,-1 0 1,1 0-1,-1 0 1,1 0-1,-1 0 1,1 0-1,-1 0 1,1 0-1,-1 0 1,0 1-1,0-1 1,1 0-1,-1 0 1,0 0-1,0 1 1,0-1 0,-1 0-1,1 0 1,0 0-1,0 0 1,-1 1-1,1-1 1,0 0-1,-1 0 1,1 0-1,-1 0 1,0 1-1,-3 4 130,0-1-1,0 0 1,0-1-1,0 1 1,-1-1-1,0 0 0,-8 7 1,-1-2 201,1 0 0,-1-1 0,0-1 0,-1 0 0,0 0 0,0-2 0,0 0 0,-1-1 0,1 0 0,-22 2 0,37-6-416,-1 0 0,0 0 0,0 0-1,1 0 1,-1-1 0,0 1 0,0 0 0,1 0-1,-1 0 1,0 0 0,0-1 0,1 1 0,-1 0 0,0-1-1,1 1 1,-1-1 0,1 1 0,-1 0 0,0-1 0,1 0-1,-1 1 1,1-1 0,-1 1 0,1-1 0,-1 1-1,1-1 1,0 0 0,-1 1 0,1-1 0,0 0 0,0 0-1,-1 1 1,1-1 0,0 0 0,0 0 0,0 1 0,0-1-1,0 0 1,0 0 0,0 1 0,0-1 0,0 0-1,0 0 1,0 1 0,1-1 0,-1 0 0,0 0 0,0 1-1,1-1 1,-1 0 0,1 0 0,20-37-8405,0 14 1161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1.237"/>
    </inkml:context>
    <inkml:brush xml:id="br0">
      <inkml:brushProperty name="width" value="0.025" units="cm"/>
      <inkml:brushProperty name="height" value="0.025" units="cm"/>
    </inkml:brush>
  </inkml:definitions>
  <inkml:trace contextRef="#ctx0" brushRef="#br0">93 118 13325,'0'0'13607,"9"-3"-13132,-5 1-465,0 1-1,-1-1 0,1 0 1,0 0-1,0 0 0,-1 0 1,0-1-1,1 1 0,-1-1 1,0 0-1,0 0 0,0 0 1,0 0-1,-1 0 0,0-1 1,1 1-1,-1-1 0,0 0 1,-1 0-1,1 0 0,-1 0 1,1 0-1,-1 0 0,0 0 1,-1 0-1,1 0 0,-1-5 1,0 8-6,0 0-1,0 0 1,-1 0 0,1 0-1,0 0 1,-1 0 0,1 0 0,-1 0-1,1 0 1,-1 0 0,1 0 0,-1 1-1,0-1 1,1 0 0,-1 0 0,0 0-1,0 1 1,0-1 0,1 0-1,-1 1 1,0-1 0,0 1 0,0-1-1,0 1 1,0-1 0,0 1 0,0 0-1,0 0 1,0-1 0,0 1-1,0 0 1,-1 0 0,1 0 0,0 0-1,0 0 1,0 0 0,0 0 0,0 1-1,0-1 1,0 0 0,-1 1 0,-3 0 30,1-1 0,-1 1 0,1 1 0,-1-1 0,1 1 1,-1 0-1,1 0 0,-8 5 0,4-1 61,1 2 1,-1-1-1,1 1 0,1 0 0,-1 0 0,1 1 1,1 0-1,0 0 0,0 0 0,1 1 0,0-1 1,0 1-1,1 0 0,1 0 0,0 0 1,0 1-1,0 19 0,2-28-78,0-1 1,0 1-1,0 0 1,0 0-1,1-1 1,-1 1-1,1 0 1,-1-1 0,1 1-1,0 0 1,-1-1-1,1 1 1,0-1-1,0 1 1,0-1-1,1 0 1,-1 1-1,0-1 1,0 0-1,1 0 1,-1 0-1,3 2 1,0-1 10,1 0 0,-1 0 0,1 0 1,-1-1-1,1 1 0,0-1 0,0 0 1,6 0-1,9 0-124,0-1-1,0-1 1,24-4 0,32-13-2384,-1-7-4339,-30 7 252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1.722"/>
    </inkml:context>
    <inkml:brush xml:id="br0">
      <inkml:brushProperty name="width" value="0.025" units="cm"/>
      <inkml:brushProperty name="height" value="0.025" units="cm"/>
    </inkml:brush>
  </inkml:definitions>
  <inkml:trace contextRef="#ctx0" brushRef="#br0">88 1 14958,'0'0'8355,"-1"12"-6866,-6 22 33,-2 0 0,-20 51 0,0 1 222,26-77-1611,0 0 1,1 1-1,0-1 1,1 1-1,0 10 0,1-18-126,0 0 0,0 0 0,0 0 0,0-1 0,0 1 0,1 0 0,-1 0 0,1-1 0,-1 1-1,1 0 1,0-1 0,-1 1 0,1-1 0,0 1 0,0-1 0,0 1 0,0-1 0,1 1 0,-1-1 0,0 0 0,1 0 0,-1 0 0,0 0-1,1 0 1,-1 0 0,1 0 0,0 0 0,-1 0 0,1-1 0,0 1 0,-1-1 0,1 1 0,3 0 0,9-1-161,0 0-1,0 0 1,0-2 0,0 0 0,0 0-1,-1-1 1,1-1 0,-1 0 0,19-9-1,-17 7-162,0 1-1,0 0 0,0 1 1,1 0-1,-1 1 0,1 1 1,17 0-1,-33 2 317,1 1 1,-1-1 0,1 0-1,-1 1 1,1-1-1,-1 0 1,0 1 0,1-1-1,-1 0 1,1 1-1,-1-1 1,0 1 0,0-1-1,1 1 1,-1-1-1,0 1 1,0-1-1,1 1 1,-1-1 0,0 1-1,0-1 1,0 1-1,0-1 1,0 1 0,0-1-1,0 1 1,0 0-1,0-1 1,0 1-1,0-1 1,0 1 0,-1 0-1,-2 19 511,-2-9-224,-1-1-1,0 0 1,0 0-1,-1-1 1,-13 15 0,13-17-59,0 1 1,1 1-1,0-1 1,0 1 0,1 0-1,0 0 1,-7 19-1,11-27-220,1-1-1,0 1 1,0-1-1,0 1 1,0-1-1,0 1 1,0-1-1,0 1 1,0-1-1,0 1 1,0-1-1,0 1 1,0-1-1,1 1 1,-1-1-1,0 1 1,0-1-1,0 1 1,1-1-1,-1 1 1,0-1-1,0 0 1,1 1-1,-1-1 1,0 0-1,1 1 0,-1-1 1,1 0-1,-1 1 1,0-1-1,1 0 1,-1 0-1,1 1 1,-1-1-1,1 0 1,26 3 131,26-11-2,16-7-189,30-7-1895,-35 4-2377,-30 1-2994,-24 6 726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2.067"/>
    </inkml:context>
    <inkml:brush xml:id="br0">
      <inkml:brushProperty name="width" value="0.025" units="cm"/>
      <inkml:brushProperty name="height" value="0.025" units="cm"/>
    </inkml:brush>
  </inkml:definitions>
  <inkml:trace contextRef="#ctx0" brushRef="#br0">0 95 8392,'0'0'14093,"67"-20"-12459,-19 11-65,10-1-448,4-3-896,3 0-994,-6-1-3779,-2-2-6247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2.799"/>
    </inkml:context>
    <inkml:brush xml:id="br0">
      <inkml:brushProperty name="width" value="0.025" units="cm"/>
      <inkml:brushProperty name="height" value="0.025" units="cm"/>
    </inkml:brush>
  </inkml:definitions>
  <inkml:trace contextRef="#ctx0" brushRef="#br0">67 190 11659,'0'0'12342,"12"3"-11429,-5-2-812,-1 1-1,1-2 1,0 1-1,0-1 1,0 0-1,0 0 1,-1-1 0,1 0-1,0 0 1,-1-1-1,1 0 1,0 0-1,-1 0 1,0-1-1,0 0 1,0 0-1,9-6 1,-14 8-78,22-14 233,37-33 1,-56 45-213,0-1 1,0 0-1,0 0 1,-1 0-1,1 0 1,-1 0-1,0-1 0,0 0 1,-1 0-1,1 0 1,-1 0-1,0 0 1,-1 0-1,1 0 1,-1-1-1,1-5 1,-3 10-24,1 0 1,0 0-1,-1 0 1,0 0-1,1 0 1,-1 0-1,0 0 1,1 0-1,-1 0 1,0 0-1,0 0 1,0 0-1,0 0 1,0 1-1,0-1 1,0 0-1,0 1 1,0-1-1,0 1 1,0-1-1,0 1 1,-1 0-1,1-1 1,0 1-1,0 0 1,0 0-1,-1 0 0,1 0 1,0 0-1,0 0 1,0 0-1,-1 0 1,1 0-1,-2 1 1,-47 7 0,34-2-7,1 0 0,1 1 1,-1 1-1,1 0 0,0 1 0,1 1 0,0 0 1,1 1-1,0 0 0,-13 16 0,15-16 67,1 0 0,0 1-1,1 0 1,0 0 0,1 1-1,1 0 1,0 0 0,0 0 0,1 1-1,1 0 1,-4 25 0,7-36-64,1 0-1,0 1 1,0-1 0,0 0 0,0 0 0,1 1 0,-1-1-1,1 0 1,0 0 0,0 0 0,0 0 0,0 0 0,0 0 0,1 0-1,-1 0 1,1 0 0,0-1 0,0 1 0,0-1 0,0 1-1,0-1 1,1 0 0,-1 0 0,1 0 0,0 0 0,-1 0 0,1-1-1,0 1 1,0-1 0,0 1 0,0-1 0,0 0 0,0-1-1,0 1 1,0 0 0,1-1 0,3 1 0,11 0 30,0 0 0,0-1 0,0 0 0,0-2 0,26-5 0,-8 0-191,1-2-1,39-16 1,-55 17-1787,-1-1 0,30-18 1,-8-3-5844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7.486"/>
    </inkml:context>
    <inkml:brush xml:id="br0">
      <inkml:brushProperty name="width" value="0.025" units="cm"/>
      <inkml:brushProperty name="height" value="0.025" units="cm"/>
    </inkml:brush>
  </inkml:definitions>
  <inkml:trace contextRef="#ctx0" brushRef="#br0">1 0 9801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1:40.708"/>
    </inkml:context>
    <inkml:brush xml:id="br0">
      <inkml:brushProperty name="width" value="0.025" units="cm"/>
      <inkml:brushProperty name="height" value="0.025" units="cm"/>
    </inkml:brush>
  </inkml:definitions>
  <inkml:trace contextRef="#ctx0" brushRef="#br0">1 185 3748,'0'0'3534,"11"-1"-2760,589-73 3823,5-1-1886,158 40-1554,2 39-971,-671-2-152,729 3 1253,-815-5-1478,-1 0 1,1 0 0,-1 1 0,1 0 0,-1 1-1,1 0 1,-1 0 0,0 0 0,0 1-1,11 5 1,-12-7-4657,-1-1-4287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8.266"/>
    </inkml:context>
    <inkml:brush xml:id="br0">
      <inkml:brushProperty name="width" value="0.025" units="cm"/>
      <inkml:brushProperty name="height" value="0.025" units="cm"/>
    </inkml:brush>
  </inkml:definitions>
  <inkml:trace contextRef="#ctx0" brushRef="#br0">288 67 9929,'0'-10'1143,"2"-47"2343,-12 89 961,-1-2-4218,-24 117 1905,-7-1-1,-79 183 1,110-304-1903,-7 14 201,-23 81-1,75-199-4333,-24 41 424,6-43 0,-6 11-2592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8.624"/>
    </inkml:context>
    <inkml:brush xml:id="br0">
      <inkml:brushProperty name="width" value="0.025" units="cm"/>
      <inkml:brushProperty name="height" value="0.025" units="cm"/>
    </inkml:brush>
  </inkml:definitions>
  <inkml:trace contextRef="#ctx0" brushRef="#br0">57 443 13997,'0'0'1821,"-9"4"271,-26 12 38,23-7-279,14-5-218,17-4-456,-7-5-943,0 0 0,-1-1 1,0 0-1,0-1 0,-1 0 1,15-13-1,56-58 185,-73 70-386,21-21 17,-1-1-1,-2-2 1,-1 0 0,-2-1-1,-1-2 1,30-64-1,-42 64 26,-8 27 27,-5 21 143,-7 30-92,2 0 0,1 1 0,3 0 0,1 0 0,4 63 0,0-101-151,0 0 0,0 0 0,0-1 0,1 1 0,0-1 0,0 1 0,0-1 0,1 0 0,0 1 0,0-2 0,0 1 0,1 0 0,-1 0 0,1-1 0,0 0 0,7 6 0,-8-8-170,1 1-1,0-1 1,0 0-1,-1 0 1,1 0-1,0 0 1,1-1-1,-1 0 1,8 2-1,-8-3-313,1 1-1,-1-1 0,1 0 0,-1-1 1,1 1-1,-1-1 0,1 0 0,-1 0 1,1 0-1,5-3 0,29-21-7231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5.970"/>
    </inkml:context>
    <inkml:brush xml:id="br0">
      <inkml:brushProperty name="width" value="0.025" units="cm"/>
      <inkml:brushProperty name="height" value="0.025" units="cm"/>
    </inkml:brush>
  </inkml:definitions>
  <inkml:trace contextRef="#ctx0" brushRef="#br0">1 99 16464,'0'0'5733,"84"-15"-4676,-36 0-416,7-4-545,6 1-32,-2 1-96,-5 8-225,-10 3-1376,-15 6-1346,-18 0-736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6.316"/>
    </inkml:context>
    <inkml:brush xml:id="br0">
      <inkml:brushProperty name="width" value="0.025" units="cm"/>
      <inkml:brushProperty name="height" value="0.025" units="cm"/>
    </inkml:brush>
  </inkml:definitions>
  <inkml:trace contextRef="#ctx0" brushRef="#br0">395 10 16528,'0'0'1788,"-10"-2"-357,-6-1-1228,-1 1 0,0 1 1,0 0-1,0 1 0,0 1 1,0 0-1,1 1 0,-1 1 1,1 1-1,-25 8 0,22-4 93,1 1-1,0 0 1,0 1-1,1 1 0,1 1 1,0 0-1,0 1 1,-13 15-1,28-27-297,0 1 1,0-1-1,0 0 1,0 0-1,0 0 1,1 0-1,-1 1 1,1-1-1,-1 0 1,1 1-1,-1-1 1,1 0-1,0 1 0,-1-1 1,1 1-1,0-1 1,0 0-1,0 1 1,0-1-1,0 1 1,1-1-1,-1 0 1,0 1-1,1-1 1,-1 0-1,1 1 0,-1-1 1,1 0-1,-1 1 1,1-1-1,0 0 1,0 0-1,0 0 1,0 0-1,0 0 1,0 0-1,0 0 0,0 0 1,0 0-1,0 0 1,0 0-1,0-1 1,1 1-1,-1-1 1,0 1-1,3 0 1,8 4 12,1 0 1,-1-1-1,26 5 1,-27-7 9,69 13 99,159 10 0,-102-23-4375,-91-3-1729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9.328"/>
    </inkml:context>
    <inkml:brush xml:id="br0">
      <inkml:brushProperty name="width" value="0.025" units="cm"/>
      <inkml:brushProperty name="height" value="0.025" units="cm"/>
    </inkml:brush>
  </inkml:definitions>
  <inkml:trace contextRef="#ctx0" brushRef="#br0">0 0 5349,'0'0'-384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9.671"/>
    </inkml:context>
    <inkml:brush xml:id="br0">
      <inkml:brushProperty name="width" value="0.025" units="cm"/>
      <inkml:brushProperty name="height" value="0.025" units="cm"/>
    </inkml:brush>
  </inkml:definitions>
  <inkml:trace contextRef="#ctx0" brushRef="#br0">33 19 2306,'0'0'3588,"-17"-18"-2467,12 18-705,-1 0-832,1 0-2916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39.999"/>
    </inkml:context>
    <inkml:brush xml:id="br0">
      <inkml:brushProperty name="width" value="0.025" units="cm"/>
      <inkml:brushProperty name="height" value="0.025" units="cm"/>
    </inkml:brush>
  </inkml:definitions>
  <inkml:trace contextRef="#ctx0" brushRef="#br0">112 21 6566,'-9'0'4362,"3"1"-3697,-44 2 2130,46-3-2256,0 1 0,1-1 0,-1-1 1,0 1-1,0 0 0,1-1 0,-1 0 0,0 0 0,1 0 0,-7-3 0,13 2-295,1 1 1,-1-1-1,0 1 1,1 0-1,-1 0 1,1 0-1,-1 0 1,1 0-1,6 1 1,25-4-125,0 3 0,0 0-1,0 3 1,0 0 0,0 3 0,-1 1 0,1 1 0,-1 2 0,-1 1 0,48 22-1,-69-27-346,65 28 263,-37-26-2280,1-11-4065,-20-7-3070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0.588"/>
    </inkml:context>
    <inkml:brush xml:id="br0">
      <inkml:brushProperty name="width" value="0.025" units="cm"/>
      <inkml:brushProperty name="height" value="0.025" units="cm"/>
    </inkml:brush>
  </inkml:definitions>
  <inkml:trace contextRef="#ctx0" brushRef="#br0">177 142 8488,'2'-10'4052,"29"-110"3843,-31 120-7826,0-1 0,1 1 0,-1 0 0,0-1-1,0 1 1,0 0 0,0-1 0,0 1-1,0 0 1,0-1 0,0 1 0,0 0 0,0-1-1,0 1 1,0 0 0,0-1 0,-1 1 0,1 0-1,0-1 1,0 1 0,0 0 0,0-1 0,-1 1-1,1 0 1,0-1 0,0 1 0,0 0 0,-1 0-1,1-1 1,0 1 0,-1 0 0,1 0 0,0 0-1,0-1 1,-1 1 0,0 0 0,-15 2 597,-17 13-664,10 1 47,2 2-1,-26 24 1,40-34 7,-1-1 1,2 1-1,-1 1 0,1-1 1,1 1-1,-1 0 1,1 0-1,1 1 1,-5 13-1,9-22-54,-1 1 0,1 0 0,0 0 0,0-1-1,0 1 1,0 0 0,0 0 0,0-1 0,1 1 0,-1 0 0,0-1-1,1 1 1,-1 0 0,1-1 0,0 1 0,0 0 0,-1-1 0,1 1 0,0-1-1,0 0 1,1 1 0,-1-1 0,0 0 0,0 0 0,1 1 0,-1-1 0,0 0-1,1 0 1,-1 0 0,1-1 0,0 1 0,-1 0 0,1-1 0,2 1-1,9 4 2,0-1 0,0-1-1,23 3 1,-5-1 28,-8 0-28,0 1 1,0 2 0,0 0-1,35 18 1,-53-24 0,-1 1 0,0-1 1,0 0-1,0 1 0,0 0 1,0 0-1,-1 0 0,1 1 0,-1-1 1,0 1-1,0 0 0,0-1 0,-1 1 1,1 1-1,-1-1 0,0 0 1,0 0-1,0 1 0,-1-1 0,0 1 1,1 0-1,-2-1 0,1 1 0,0 0 1,-1 0-1,0-1 0,0 1 1,-1 0-1,1 0 0,-1-1 0,-1 6 1,-1-4 126,1-1 0,-1 0 0,0 0 0,0 0 0,0 0 0,0-1 0,-1 1 0,0-1 1,0 0-1,0 0 0,-1 0 0,1-1 0,-1 1 0,0-1 0,-9 4 0,7-3-6,-1 0-1,1-1 0,-1 0 0,0-1 1,0 1-1,0-1 0,-1-1 0,1 0 1,0 0-1,-11 0 0,17-1-177,1-1 0,-1 1 1,1 0-1,0 0 0,-1-1 0,1 1 0,0-1 0,0 1 0,-1-1 0,1 0 1,0 0-1,0 1 0,0-1 0,0 0 0,0 0 0,0 0 0,0 0 0,0 0 1,0 0-1,0 0 0,0 0 0,1-1 0,-1 1 0,0 0 0,1 0 0,-1-1 0,1 1 1,0 0-1,-1-1 0,1 1 0,0-1 0,0 1 0,0 0 0,0-1 0,0 1 1,0 0-1,0-3 0,1-3-537,0 1 1,0 0-1,1 0 0,-1-1 1,1 1-1,1 0 0,3-8 1,22-27-4461,5 0-2419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0.917"/>
    </inkml:context>
    <inkml:brush xml:id="br0">
      <inkml:brushProperty name="width" value="0.025" units="cm"/>
      <inkml:brushProperty name="height" value="0.025" units="cm"/>
    </inkml:brush>
  </inkml:definitions>
  <inkml:trace contextRef="#ctx0" brushRef="#br0">110 30 12364,'0'0'3406,"-6"8"-545,-13 21-1087,-40 66 2090,55-89-3646,0 1-1,1 0 1,0-1-1,1 1 1,0 1 0,0-1-1,0 0 1,1 0-1,0 1 1,0-1-1,1 0 1,0 9 0,1-15-209,0 0 0,-1 0 0,1 0 0,0 0 0,-1 0 0,1 0 0,0 0 0,0 0 1,0 0-1,0-1 0,0 1 0,0 0 0,0-1 0,0 1 0,0-1 0,1 1 0,-1-1 0,0 1 0,0-1 1,0 0-1,1 0 0,-1 1 0,0-1 0,0 0 0,0 0 0,1 0 0,-1 0 0,0-1 0,0 1 1,1 0-1,-1-1 0,0 1 0,0 0 0,2-2 0,43-14 559,-33 7-427,-1 0-1,0 0 1,0-1 0,-1-1 0,0 0 0,15-20 0,-21 24-86,-1 1 0,1-1 1,-1 0-1,0 0 0,-1-1 0,1 1 1,-2-1-1,1 0 0,-1 1 0,0-1 1,-1 0-1,1 0 0,-2 0 1,1-12-1,-2 18-46,0 0 1,1-1-1,-1 1 1,-1 0-1,1 0 1,0 0-1,0 0 1,-1 0-1,1 0 0,-1 0 1,1 0-1,-1 1 1,0-1-1,0 1 1,0-1-1,0 1 1,0 0-1,0-1 1,0 1-1,0 0 1,-1 0-1,1 1 0,0-1 1,0 0-1,-3 1 1,3-1-119,1 0-1,-1 1 1,1 0 0,0-1 0,-1 1-1,1 0 1,-1 0 0,1 0 0,-1 0-1,0 0 1,1 0 0,-1 0 0,1 0-1,0 1 1,-1-1 0,1 0 0,-1 1-1,1-1 1,-1 1 0,1 0 0,0 0-1,0-1 1,-1 1 0,1 0 0,0 0 0,0 0-1,0 0 1,0 0 0,0 0 0,0 1-1,0-1 1,0 0 0,0 0 0,1 1-1,-1-1 1,0 1 0,1-1 0,-1 2-1,1-2-166,0 0-1,0 0 1,0-1-1,0 1 1,0 0-1,0 0 1,0 0-1,1 0 1,-1 0-1,0 0 1,0-1-1,1 1 1,-1 0-1,1 0 0,-1 0 1,1-1-1,-1 1 1,1 0-1,-1-1 1,1 1-1,0 0 1,-1-1-1,1 1 1,0-1-1,-1 1 1,1-1-1,0 1 1,0-1-1,0 1 1,-1-1-1,1 0 0,0 0 1,0 1-1,0-1 1,0 0-1,0 0 1,-1 0-1,1 0 1,0 0-1,0 0 1,0 0-1,0 0 1,0 0-1,1-1 1,19 1-6659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1.248"/>
    </inkml:context>
    <inkml:brush xml:id="br0">
      <inkml:brushProperty name="width" value="0.025" units="cm"/>
      <inkml:brushProperty name="height" value="0.025" units="cm"/>
    </inkml:brush>
  </inkml:definitions>
  <inkml:trace contextRef="#ctx0" brushRef="#br0">0 111 6790,'0'0'2995,"12"-12"-310,-5 5-2206,8-9 579,1 1-1,24-18 1,-37 30-790,1 0 1,-1 0-1,1 1 1,-1-1-1,1 1 1,0 0-1,0 0 1,0 1-1,0-1 0,1 1 1,-1 0-1,0 0 1,1 0-1,-1 1 1,0 0-1,1-1 0,-1 1 1,0 1-1,1-1 1,8 2-1,-13-1-206,1 0 0,0 0 0,0 0 0,-1-1 0,1 1 0,-1 0 0,1 0 0,0 0 0,-1 0 0,0 0 0,1 0 0,-1 0 0,0 0 0,1 0 0,-1 0 0,0 0 0,0 1 0,0-1 0,0 0 0,0 0 0,0 0 0,0 0 0,-1 2 0,-5 28 1151,-3-14-604,0 0-1,0 0 1,-2-1-1,-23 29 0,20-29-261,2 0 1,0 1-1,1 0 0,-12 27 0,22-43-325,1 0 0,-1 0 0,0 0 0,1 0-1,0 1 1,-1-1 0,1 0 0,0 0 0,-1 1-1,1-1 1,0 0 0,0 0 0,0 1 0,0-1 0,0 0-1,0 0 1,1 1 0,-1-1 0,0 0 0,0 0-1,1 1 1,-1-1 0,1 0 0,0 2 0,1-3-10,-1 1 1,0 0 0,0-1 0,0 1-1,1-1 1,-1 1 0,0-1-1,1 1 1,-1-1 0,0 0 0,1 0-1,-1 0 1,0 0 0,1 0-1,-1 0 1,1 0 0,-1 0-1,2-1 1,8-1 27,-1-1 0,1 0 1,-1 0-1,12-7 0,6-3-274,-1 0 343,41-24 0,-62 32-795,1 1-1,-1-1 1,0 0 0,-1-1-1,1 1 1,6-10-1,-11 14 244,0-1-1,0 1 0,-1 0 1,1 0-1,0-1 0,-1 1 1,1 0-1,-1-1 1,1 1-1,-1 0 0,0-1 1,0 1-1,1-1 0,-1 1 1,0 0-1,0-1 0,0 1 1,-1-4-1,-5-7-7756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5:29.620"/>
    </inkml:context>
    <inkml:brush xml:id="br0">
      <inkml:brushProperty name="width" value="0.025" units="cm"/>
      <inkml:brushProperty name="height" value="0.025" units="cm"/>
    </inkml:brush>
  </inkml:definitions>
  <inkml:trace contextRef="#ctx0" brushRef="#br0">1 225 8200,'0'0'2269,"11"-6"-1757,10-3-285,-1 0 0,1 1 0,0 1 0,1 2-1,26-5 1,383-19 2237,-194 17-2248,1021 4 1891,-630 17-2068,611-57 111,-722 2-150,-467 42-3438,51-12 0,-27-1-5691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1.608"/>
    </inkml:context>
    <inkml:brush xml:id="br0">
      <inkml:brushProperty name="width" value="0.025" units="cm"/>
      <inkml:brushProperty name="height" value="0.025" units="cm"/>
    </inkml:brush>
  </inkml:definitions>
  <inkml:trace contextRef="#ctx0" brushRef="#br0">0 324 14286,'0'0'7463,"75"10"-6727,-23-19-576,5-4-128,-2-3-2017,2-5-3493,-1-3-6565</inkml:trace>
  <inkml:trace contextRef="#ctx0" brushRef="#br0" timeOffset="1">495 140 17392,'0'0'1218,"-40"59"607,23-19 257,3 0-865,7-1 97,5-5-417,2-4-577,8-11-448,9-5-577,2-9-672,0-5-193,-1-7-832,-10-15-3011,0-8-5990</inkml:trace>
  <inkml:trace contextRef="#ctx0" brushRef="#br0" timeOffset="2">465 1 18289,'0'0'1634,"-24"53"-161,24-38-1377,11 0-256,10-4-865,5 0-1697,-1-3-2339,1 0-3395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2.109"/>
    </inkml:context>
    <inkml:brush xml:id="br0">
      <inkml:brushProperty name="width" value="0.025" units="cm"/>
      <inkml:brushProperty name="height" value="0.025" units="cm"/>
    </inkml:brush>
  </inkml:definitions>
  <inkml:trace contextRef="#ctx0" brushRef="#br0">107 428 13677,'0'0'4548,"-10"3"-2754,5-2-1556,-1 2 0,1-1 0,0 0 0,0 1 0,0 0 0,0 0 0,0 1 0,1-1 0,-1 1 0,1 0 0,0 0 0,0 0 1,1 1-1,-1-1 0,1 1 0,0 0 0,0 0 0,1 0 0,-1 0 0,1 1 0,-2 9 0,2-11-137,1-1 1,0 1 0,0-1-1,0 1 1,1-1-1,-1 1 1,1 0 0,0-1-1,0 1 1,0 0-1,1-1 1,-1 1-1,3 6 1,-2-8-90,0-1 1,0 1-1,1-1 0,-1 1 0,1-1 1,-1 1-1,1-1 0,-1 0 1,1 0-1,0 0 0,0 0 1,-1 0-1,1-1 0,0 1 1,0 0-1,0-1 0,0 1 0,0-1 1,0 0-1,0 0 0,0 1 1,0-1-1,0-1 0,4 1 1,4-2 25,0 1 1,0-2-1,0 1 1,0-1 0,0-1-1,-1 0 1,0 0 0,0-1-1,0 0 1,0 0 0,-1-1-1,12-10 1,-8 5-67,1 0 0,-1 0 0,-1-1-1,0-1 1,-1 0 0,-1 0 0,9-17 0,-26 43-950,-27 41 1237,33-50-181,-1 1-1,2-1 1,-1 1 0,0-1-1,1 1 1,0-1 0,0 1-1,0 0 1,1-1 0,-1 1-1,1 0 1,0 0 0,1 5-1,0-9-55,0 0 0,0 1 0,0-1 0,-1 0 0,1 0 0,0 0 0,0 0 0,1 0 0,-1 0 0,0 0 0,0-1 0,0 1 0,0 0 0,1-1 0,-1 1 0,0-1 0,1 1 0,-1-1 0,0 1 0,1-1 0,-1 0 0,1 0-1,-1 0 1,1 0 0,-1 0 0,0 0 0,1 0 0,-1 0 0,1-1 0,-1 1 0,0 0 0,1-1 0,-1 1 0,2-2 0,6 0 122,-1 0 0,0-1 0,0-1 1,12-5-1,-3-3-51,0-1-1,-1-1 1,0 0 0,-1-1 0,-1-1-1,0 0 1,-1-1 0,-1 0 0,0-1-1,-2-1 1,0 1 0,9-26 0,-7 12-161,-1-1 0,-1 0 0,-2 0 1,-2-1-1,-1 0 0,1-62 0,-5 95 56,-1-1 0,0 0 0,0 1 0,-1-1 0,1 1 0,0-1 0,-1 0 0,1 1 0,0-1-1,-1 1 1,0-1 0,1 1 0,-1-1 0,-2-2 0,3 4 3,-1-1 0,1 1 0,-1-1-1,0 1 1,1 0 0,-1-1 0,1 1 0,-1 0-1,0-1 1,0 1 0,1 0 0,-1 0 0,0 0 0,1 0-1,-1 0 1,0-1 0,0 1 0,1 1 0,-1-1-1,0 0 1,0 0 0,-1 0 0,-1 2-12,-1-1 0,1 1 1,0-1-1,0 1 0,-1 0 1,1 1-1,0-1 0,1 0 1,-1 1-1,0-1 0,-3 5 1,-6 10 134,0-1 1,0 1 0,2 1 0,0 0 0,1 0-1,1 1 1,1 1 0,1-1 0,0 1-1,1 0 1,2 0 0,0 0 0,-1 38-1,4-53-93,1 0-1,-1 0 0,1 0 0,0 0 1,0 0-1,1 0 0,-1 0 0,1 0 0,0-1 1,0 1-1,1-1 0,0 1 0,-1-1 1,1 0-1,1 0 0,-1 0 0,0-1 0,1 1 1,0-1-1,0 1 0,0-1 0,0-1 1,1 1-1,5 2 0,-1-1-211,-1-1-1,1 0 1,-1-1 0,1 1-1,0-2 1,0 0 0,0 0 0,0 0-1,0-1 1,0 0 0,0-1-1,0 0 1,10-3 0,12-11-4304,-4-9-2616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2.791"/>
    </inkml:context>
    <inkml:brush xml:id="br0">
      <inkml:brushProperty name="width" value="0.025" units="cm"/>
      <inkml:brushProperty name="height" value="0.025" units="cm"/>
    </inkml:brush>
  </inkml:definitions>
  <inkml:trace contextRef="#ctx0" brushRef="#br0">236 152 6919,'0'0'645,"0"-11"861,0 6-1343,0-46 2907,3-13 4080,-3 63-6992,1 0-1,-1 1 0,0-1 1,0 0-1,0 0 1,0 1-1,0-1 1,0 0-1,0 1 1,0-1-1,0 0 0,-1 0 1,1 1-1,0-1 1,0 0-1,-1 1 1,1-1-1,0 0 1,-1 1-1,1-1 0,-1 1 1,1-1-1,-1 1 1,1-1-1,-1 1 1,1-1-1,-1 1 1,1-1-1,-1 1 1,1 0-1,-2-1 0,-24 4 1468,18 0-1539,0 1 1,0 0-1,0 0 0,-11 9 1,-2 5-1,0 1-1,-32 39 1,46-50-83,0 1 0,1 0 0,1 0-1,-1 1 1,1-1 0,1 1 0,0 0 0,0 1-1,1-1 1,-3 15 0,6-24-6,0 0-1,0 0 1,0 0-1,0 0 1,0 0-1,0 0 1,0 0-1,0 0 1,0 0-1,0 0 1,1 0-1,-1 0 1,0 0-1,1 0 1,-1 0 0,1 0-1,-1 0 1,1 0-1,-1 0 1,1-1-1,0 1 1,0 0-1,-1 0 1,1-1-1,0 1 1,0 0-1,0-1 1,1 2-1,1-1-1,0 0 0,0 0 0,0-1 0,0 1-1,0-1 1,0 0 0,0 1 0,0-1-1,0-1 1,4 1 0,6-2 12,0-1 1,0 0-1,23-9 1,-26 7 2,14-6-11,0 1 0,1 1 1,0 1-1,0 1 1,0 2-1,1 0 1,41-2-1,-66 7 0,0 0 0,0 0 0,1 0 0,-1 1 0,0-1 0,1 0 0,-1 1 0,0-1 0,0 0 0,0 1 0,1-1 0,-1 1 0,0 0 0,0-1 0,0 1 0,0 0 0,0 0 0,0 0 0,0 0 0,0 0 0,0 0 0,-1 0 0,1 0 0,0 0 0,0 0 0,-1 0 0,1 0 0,-1 0 0,1 1 0,-1-1 0,0 0 0,1 0 0,-1 1 0,0-1 0,0 0 0,0 1 0,0-1 0,0 0 0,0 0-1,0 1 1,0-1 0,-1 2 0,0 2 55,0 1 1,0-1-1,-1 0 0,0 0 0,0 0 0,0 0 0,-1 0 0,1 0 0,-5 5 0,-7 7 368,0 0-1,-2-2 1,0 0 0,-24 17 0,30-24-327,0-1 1,-1-1-1,0 0 1,0 0-1,-1-1 1,1 0-1,-1-1 1,0 0-1,-13 1 1,24-4-121,0-1 1,1 0-1,-1 0 0,0 0 1,1 0-1,-1 0 0,0 0 0,0 0 1,1 0-1,-1-1 0,0 1 1,0 0-1,1 0 0,-1 0 1,0-1-1,1 1 0,-1 0 1,1-1-1,-1 1 0,0-1 1,1 1-1,-1-1 0,1 1 0,-1-1 1,1 1-1,-1-1 0,1 0 1,0 1-1,-1-1 0,1 1 1,0-1-1,-1 0 0,1 1 1,0-1-1,0 0 0,-1 0 0,1 1 1,0-1-1,0 0 0,0 0 1,0 1-1,0-1 0,0 0 1,0 1-1,0-1 0,1 0 1,-1 0-1,0 0 0,14-40-2721,69-101-8363,-51 81 5125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3.134"/>
    </inkml:context>
    <inkml:brush xml:id="br0">
      <inkml:brushProperty name="width" value="0.025" units="cm"/>
      <inkml:brushProperty name="height" value="0.025" units="cm"/>
    </inkml:brush>
  </inkml:definitions>
  <inkml:trace contextRef="#ctx0" brushRef="#br0">9 51 10250,'4'-8'3758,"-4"7"-3918,11-31 4664,-5 23-1043,-4 26-1753,-18 124 1000,8-83-2322,0 66 1,8-94-337,2 0 1,6 43 0,-5-60-40,0-1 1,0 0-1,1 0 1,1 0 0,0 0-1,1-1 1,0 0-1,11 16 1,-16-25-10,1 0 1,0 0-1,0 0 1,-1-1-1,1 1 1,0 0-1,0-1 1,1 1-1,-1-1 1,0 0-1,0 0 1,1 0-1,4 2 0,-6-3-3,0 0-1,0 0 0,0 0 0,0 0 0,0 0 0,-1 0 0,1 0 0,0-1 0,0 1 0,0 0 0,0 0 0,0-1 0,0 1 0,-1-1 0,1 1 1,0-1-1,0 1 0,0-1 0,-1 1 0,1-1 0,0 0 0,-1 1 0,1-1 0,-1 0 0,1 0 0,-1 1 0,1-1 0,-1 0 0,1 0 0,-1 0 0,0 0 1,1 0-1,-1 1 0,0-1 0,0 0 0,0 0 0,0 0 0,0 0 0,0-1 0,3-16-152,-2 0 1,-1 0-1,0 0 1,-1 1-1,0-1 0,-2 0 1,-5-19-1,-2 4-32,-1 0-1,-1 0 0,-19-32 1,66 75-444,-19-5-509,-1-1 1,1 0-1,-1-1 1,32 1-1,26-5-5644,-36-4 1375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3.507"/>
    </inkml:context>
    <inkml:brush xml:id="br0">
      <inkml:brushProperty name="width" value="0.025" units="cm"/>
      <inkml:brushProperty name="height" value="0.025" units="cm"/>
    </inkml:brush>
  </inkml:definitions>
  <inkml:trace contextRef="#ctx0" brushRef="#br0">126 28 3619,'0'0'4677,"-8"2"-1298,1 0-2943,1 1 0,-1 0-1,1 0 1,-1 1 0,1 0 0,0 0 0,1 0-1,-1 1 1,1 0 0,0 0 0,0 0-1,0 1 1,1-1 0,0 1 0,0 0 0,0 1-1,1-1 1,-5 12 0,5-12-185,1 1 1,0-1-1,0 1 0,0 0 1,1 0-1,0 0 0,0 0 1,0 0-1,1 0 0,0 0 1,2 9-1,-2-15-211,1 1 0,-1-1 0,1 0 0,-1 1 0,1-1 0,-1 0 0,1 1 0,0-1 0,0 0 0,-1 0 0,1 0 0,0 0 0,0 0 0,0 0 0,1 0 0,-1 0 0,0 0 0,0 0 0,0 0 0,1-1 0,-1 1 0,2 0 0,0 0 8,0-1-1,0 0 0,0 0 0,1 0 0,-1 0 1,0 0-1,0-1 0,0 1 0,0-1 0,1 0 0,-1 0 1,0 0-1,0 0 0,3-2 0,8-5 60,0-1 0,0 0 1,-1-1-1,0-1 0,-1 0 0,0 0 0,-1-1 0,0-1 0,-1 1 0,-1-2 0,0 0 0,0 0 0,-2 0 0,0-1 1,0 0-1,8-32 0,-27 82-173,4-13 107,0-1-1,2 1 0,-6 35 1,11-55-95,1 1 1,-1-1-1,1 1 0,0-1 1,0 0-1,0 1 0,0-1 1,1 1-1,-1-1 1,0 1-1,1-1 0,0 0 1,0 1-1,0-1 1,0 0-1,0 0 0,0 0 1,0 1-1,1-1 0,-1 0 1,3 2-1,0-2-217,-1-1 0,0 0 0,0 0 1,0 0-1,1 0 0,-1-1 0,0 1 0,1-1 0,-1 0 0,1 0 0,-1 0 0,0 0 0,1-1 0,-1 1 0,6-3 0,3 0-553,-1-1 0,-1-1-1,1 0 1,-1-1 0,1 1 0,-2-2-1,1 0 1,-1 0 0,15-14 0,12-14-2967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4.665"/>
    </inkml:context>
    <inkml:brush xml:id="br0">
      <inkml:brushProperty name="width" value="0.025" units="cm"/>
      <inkml:brushProperty name="height" value="0.025" units="cm"/>
    </inkml:brush>
  </inkml:definitions>
  <inkml:trace contextRef="#ctx0" brushRef="#br0">123 546 7015,'0'0'10821,"-12"7"-9199,3-1-1317,-1 0 0,1 1-1,0 0 1,1 0 0,0 1-1,-12 14 1,16-16-54,0 0-1,0 0 1,0 0 0,1 0 0,0 0-1,0 1 1,0 0 0,1-1 0,0 1-1,0 0 1,1 0 0,0 0-1,0 0 1,1 8 0,0-14-247,0-1 1,0 1-1,0-1 1,0 0-1,0 1 0,0-1 1,0 1-1,0-1 1,0 1-1,1-1 0,-1 0 1,0 1-1,0-1 1,1 1-1,-1-1 1,0 0-1,0 1 0,1-1 1,-1 0-1,0 0 1,1 1-1,-1-1 0,1 0 1,-1 0-1,0 1 1,1-1-1,-1 0 0,1 0 1,-1 0-1,0 0 1,1 1-1,-1-1 0,2 0 1,19-3 113,17-15 132,-24 5-259,-1 0 0,-1-1 0,0 0 0,-1-1 1,-1-1-1,0 1 0,-1-2 0,8-17 0,1-2-1171,-15 40-1406,-2 15 2182,-4 25 885,-1-29-410,-1 10 379,0 0-1,-1 43 1,6-67-426,-1 0 1,1 0-1,0 0 1,0 0-1,0 0 1,0 0-1,1 0 1,-1 0-1,0 0 1,0 0-1,1 0 1,-1 0-1,0 0 1,1 0-1,-1 0 1,1 0-1,0 0 1,-1 0-1,1 0 0,-1-1 1,1 1-1,0 0 1,0-1-1,-1 1 1,1 0-1,0-1 1,0 1-1,0-1 1,0 1-1,0-1 1,0 1-1,0-1 1,0 0-1,0 1 1,0-1-1,0 0 1,0 0-1,0 0 1,0 0-1,0 0 1,0 0-1,0 0 0,0 0 1,0 0-1,0-1 1,2 0-1,2 0 104,-1 0 0,1-1 0,-1 0 0,1 0 0,-1 0-1,0 0 1,0-1 0,0 1 0,4-5 0,8-10-8,-1 0-1,0-2 1,-2 1-1,0-2 1,-1 0 0,-1 0-1,-1-1 1,-1 0 0,8-26-1,-7 12-327,-1 0 0,-1 0-1,-2-1 1,-2 0 0,0-41-1,-14 88 64,-2 12 291,3 3-7,1 0 1,2 0 0,0 1 0,2 0 0,1 0 0,1 0 0,2 0 0,2 31 0,-2-57-106,0 0 0,0 0-1,-1 1 1,1-1 0,0 0-1,0 0 1,1 0 0,-1 0-1,0 0 1,0 0 0,0 0-1,1 0 1,-1 0 0,0 0-1,1 0 1,-1-1 0,1 1-1,-1 0 1,1 0 0,-1 0-1,1 0 1,0 0 0,0-1-1,-1 1 1,1 0 0,0-1-1,0 1 1,0-1 0,-1 1-1,1-1 1,0 1 0,0-1-1,0 1 1,0-1 0,0 0-1,0 1 1,0-1 0,0 0-1,0 0 1,2 0 0,-2-1-3,1 1 1,0-1 0,0 0 0,0 0 0,-1 0 0,1 0 0,0 0 0,-1-1 0,1 1-1,-1 0 1,1-1 0,-1 1 0,0-1 0,1 0 0,-1 1 0,0-1 0,0 0-1,0 0 1,1-3 0,8-24 155,-2 0-1,0-1 0,-2 0 1,3-34-1,0-127-343,-6 96-644,0 5 865,-17 172-16,9-62-43,1 1 0,1-1 1,0 23-1,13 120 88,1 3 321,-12-133-322,0-19-48,0-1 1,1 1 0,1-1-1,0 1 1,1-1-1,0 1 1,8 23 0,-10-37-45,0 0 1,0 0 0,0 0 0,0 0 0,0 0 0,0-1 0,0 1-1,0 0 1,0 0 0,0 0 0,0 0 0,0 0 0,0 0-1,0 0 1,0 0 0,0 0 0,0 0 0,1 0 0,-1 0 0,0 0-1,0 0 1,0 0 0,0 0 0,0 0 0,0 0 0,0 0-1,0-1 1,0 1 0,0 0 0,0 0 0,0 0 0,1 0 0,-1 0-1,0 0 1,0 0 0,0 0 0,0 0 0,0 0 0,0 1 0,0-1-1,0 0 1,0 0 0,0 0 0,0 0 0,0 0 0,1 0-1,-1 0 1,0 0 0,0 0 0,0 0 0,0 0 0,0 0 0,0 0-1,0 0 1,0 0 0,0 0 0,0 0 0,0 0 0,0 0-1,0 1 1,0-1 0,0 0 0,3-13 116,-2-15 54,-1-25-461,-2-1 0,-3 1-1,-2 0 1,-2 1 0,-3 0 0,-2 0-1,-29-69 1,41 116 316,2 3-10,0 0-1,-1 0 1,0 0 0,1 0 0,-1 0 0,0 1-1,0-1 1,0 0 0,0 1 0,0-1-1,-1 0 1,1 1 0,0-1 0,-1 1 0,1 0-1,-1-1 1,0 1 0,-2-1 0,4 39-59,2 1 383,2 0 1,2 0-1,16 52 0,0 8 333,-18-77-371,-3-9-181,1 0-1,0 0 0,1-1 1,1 1-1,0 0 0,0-1 1,11 18-1,-15-28-116,0-1 0,0 1 0,1-1 0,-1 1 0,0-1-1,0 1 1,1-1 0,-1 1 0,0-1 0,1 1 0,-1-1 0,1 0 0,-1 1-1,0-1 1,1 0 0,-1 1 0,1-1 0,-1 0 0,1 1 0,-1-1 0,1 0-1,-1 0 1,1 0 0,-1 1 0,1-1 0,0 0 0,-1 0 0,1 0 0,-1 0-1,1 0 1,-1 0 0,1 0 0,-1 0 0,1 0 0,0-1 0,8-18 144,-6-31-912,-3 49 653,0-3-220,0 1 0,-1 0 0,1 0 1,-1-1-1,0 1 0,0 0 0,0 0 0,0 0 1,-1 0-1,1 0 0,-1 0 0,1 0 0,-1 1 1,0-1-1,0 1 0,-4-4 0,0 0-1887,0 1-1,-1 0 0,0 0 1,0 1-1,-11-6 1,-10-2-8496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5.023"/>
    </inkml:context>
    <inkml:brush xml:id="br0">
      <inkml:brushProperty name="width" value="0.025" units="cm"/>
      <inkml:brushProperty name="height" value="0.025" units="cm"/>
    </inkml:brush>
  </inkml:definitions>
  <inkml:trace contextRef="#ctx0" brushRef="#br0">10 164 13805,'-9'3'9289,"32"-3"-7880,8-9 417,11-4 0,9-4-609,5-2-352,-2-3-161,2 6-351,-7 1-257,-8 1-64,-5 4-449,-6 2-1793,-9-2-2562,-10-4-3652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2.687"/>
    </inkml:context>
    <inkml:brush xml:id="br0">
      <inkml:brushProperty name="width" value="0.025" units="cm"/>
      <inkml:brushProperty name="height" value="0.025" units="cm"/>
    </inkml:brush>
  </inkml:definitions>
  <inkml:trace contextRef="#ctx0" brushRef="#br0">40 148 9513,'7'-13'4869,"2"-6"-3600,4-8 1817,31-49 0,-43 75-2985,-1 0 0,1 1 0,-1-1 0,1 0 0,-1 0 1,1 0-1,0 1 0,-1-1 0,1 0 0,0 1 0,0-1 0,-1 1 0,1-1 0,0 0 0,0 1 0,0 0 0,0-1 0,0 1 0,-1 0 0,3-1 0,3 14 618,-9 34-503,3-46-198,-7 35 161,-1 0-1,-2-1 1,-29 68-1,25-69-138,1 1 0,1 0-1,2 1 1,-6 38 0,15-64-34,0 1 0,0-1 0,1 0 0,0 0 0,1 1 0,0-1 0,3 11 0,-4-18-82,2 0 0,-1 0 0,0 0 0,1-1-1,-1 1 1,1 0 0,0-1 0,0 1 0,0-1 0,0 0 0,0 1 0,0-1 0,1 0 0,-1-1 0,1 1 0,-1 0 0,1-1 0,0 1 0,0-1 0,-1 0 0,1 0-1,0 0 1,0 0 0,0 0 0,0-1 0,0 1 0,4-1 0,3 1-790,-1-1-1,1 0 1,0 0-1,-1-1 1,1 0-1,-1 0 1,1-1-1,-1-1 1,0 0 0,0 0-1,0-1 1,10-5-1,27-18-7146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3.046"/>
    </inkml:context>
    <inkml:brush xml:id="br0">
      <inkml:brushProperty name="width" value="0.025" units="cm"/>
      <inkml:brushProperty name="height" value="0.025" units="cm"/>
    </inkml:brush>
  </inkml:definitions>
  <inkml:trace contextRef="#ctx0" brushRef="#br0">162 0 15471,'0'0'2866,"-11"3"-506,2-1-2097,0 1 0,0 0 0,1 1 0,-1 0-1,1 1 1,0-1 0,0 1 0,1 1 0,-1 0 0,1 0 0,0 0 0,1 1 0,0 0 0,0 0 0,0 0 0,1 1-1,0 0 1,1 0 0,-6 13 0,9-20-258,1 0-1,-1 0 1,0 0-1,1 0 1,-1 0-1,1 1 1,-1-1-1,1 0 1,0 1 0,-1-1-1,1 0 1,0 1-1,0-1 1,0 0-1,0 1 1,0-1-1,0 0 1,1 1-1,-1-1 1,0 0-1,1 0 1,-1 1-1,1-1 1,-1 0-1,1 0 1,-1 0 0,1 1-1,0-1 1,0 0-1,0 0 1,-1 0-1,1 0 1,0 0-1,0-1 1,0 1-1,1 0 1,0 1-1,2-1 9,1 0-1,-1-1 1,0 1-1,1-1 1,-1 0-1,0 0 1,1 0-1,-1 0 1,0-1-1,8-1 1,5-4-92,0-1 1,-1 0-1,1-1 0,-2-1 1,1 0-1,-1-1 1,-1-1-1,0 0 0,0-1 1,17-20-1,-40 85 431,7-49-325,1 1 0,0 0 0,0-1 0,0 1 0,1 0 0,0 0 0,-1-1 0,2 1 0,-1 0 0,2 7 0,-1-10-27,0-1 1,0 1 0,0 0-1,0-1 1,1 1 0,-1-1-1,1 0 1,-1 1 0,1-1-1,-1 0 1,1 0 0,0 0-1,0 0 1,-1 0 0,1 0-1,0-1 1,0 1 0,0-1-1,0 1 1,0-1 0,0 0-1,0 0 1,0 1 0,0-1-1,0-1 1,0 1 0,3-1-1,3 1-213,0-1 0,-1 0 0,1-1 0,-1 1-1,1-2 1,-1 1 0,13-6 0,45-33-6890,-34 14 542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3.546"/>
    </inkml:context>
    <inkml:brush xml:id="br0">
      <inkml:brushProperty name="width" value="0.025" units="cm"/>
      <inkml:brushProperty name="height" value="0.025" units="cm"/>
    </inkml:brush>
  </inkml:definitions>
  <inkml:trace contextRef="#ctx0" brushRef="#br0">58 261 10858,'0'0'5905,"-7"9"-3962,2-3-1765,-26 35 1625,29-38-1734,0 0-1,0 1 1,1-1 0,-1 0-1,1 1 1,0-1 0,0 1-1,0-1 1,0 1-1,1 0 1,0-1 0,-1 1-1,1 0 1,1 3 0,-1-6-81,1 0 0,0 0 0,0-1 0,-1 1 0,1 0 0,0 0 1,0-1-1,0 1 0,0 0 0,0-1 0,0 1 0,0-1 0,0 1 1,0-1-1,0 0 0,0 1 0,0-1 0,0 0 0,0 0 0,0 0 1,1 0-1,-1 0 0,0 0 0,0 0 0,0 0 0,0 0 0,0 0 1,0-1-1,2 0 0,36-9 31,-14 0-73,-1-2 0,-1-1 0,-1-1 0,32-26 0,76-77-493,-115 103 862,-1 0-1,0 0 1,-2-2-1,0 1 0,0-2 1,-2 1-1,0-2 0,9-19 1,-20 32 825,-5 9-577,-10 11-354,1 1 0,0 0 1,1 1-1,-12 20 0,20-27-43,-1 1 0,1 0 0,1 0 0,0 1 0,0-1 1,1 1-1,1 0 0,-4 22 0,7-32-162,0 0-1,0 0 1,0 0 0,0 0 0,0 0-1,0-1 1,1 1 0,-1 0-1,1 0 1,-1 0 0,1-1 0,0 1-1,-1 0 1,1-1 0,0 1 0,0-1-1,0 1 1,1-1 0,-1 1 0,0-1-1,0 0 1,1 1 0,1 0 0,1 0 14,0 0-1,0 0 1,0 0 0,0-1 0,0 1 0,0-1 0,1 0 0,-1-1 0,8 2 0,0-2-39,0 0 1,-1-1 0,1 0 0,0 0 0,-1-1 0,23-8 0,-23 5-76,0 0 1,0-1-1,-1 0 0,11-8 1,-18 12 94,0-1 0,0 1 0,0-1 1,0 1-1,0-1 0,-1 0 0,1 0 1,-1 0-1,0-1 0,0 1 0,0 0 1,0-1-1,-1 1 0,1-1 0,-1 0 1,1-4-1,-2 7 13,0 1 0,0 0-1,0-1 1,0 1 0,-1 0 0,1-1 0,0 1 0,0 0 0,0-1-1,-1 1 1,1 0 0,0-1 0,-1 1 0,1 0 0,0 0 0,-1-1-1,1 1 1,0 0 0,-1 0 0,1 0 0,0 0 0,-1-1 0,1 1-1,0 0 1,-1 0 0,1 0 0,-1 0 0,1 0 0,0 0 0,-1 0-1,1 0 1,-1 0 0,1 0 0,0 0 0,-1 0 0,1 0 0,0 1-1,-1-1 1,1 0 0,-1 0 0,1 0 0,0 0 0,-1 1 0,1-1-1,0 0 1,-1 1 0,-20 9 29,13-3 89,-1 0 0,1 1 0,1 0 1,-1 0-1,1 1 0,-9 14 0,14-21-99,1 1 1,-1-1-1,0 1 0,1 0 0,0 0 0,-1 0 0,1 0 0,0 0 0,1 0 1,-1 0-1,0 0 0,1 0 0,0 0 0,0 0 0,0 0 0,0 0 0,0 0 1,0 1-1,1-1 0,0 0 0,-1 0 0,1 0 0,0 0 0,1-1 0,-1 1 0,0 0 1,4 4-1,7 13-67,9 12-646,-5-23-7953,-4-9-617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5:30.573"/>
    </inkml:context>
    <inkml:brush xml:id="br0">
      <inkml:brushProperty name="width" value="0.025" units="cm"/>
      <inkml:brushProperty name="height" value="0.025" units="cm"/>
    </inkml:brush>
  </inkml:definitions>
  <inkml:trace contextRef="#ctx0" brushRef="#br0">9315 582 9737,'-3'-9'625,"0"2"-540,-1 0 1,0 0-1,0 0 0,0 1 1,-1 0-1,1-1 1,-2 2-1,1-1 1,-1 1-1,0-1 0,0 2 1,0-1-1,0 1 1,-1 0-1,0 0 0,-10-4 1,-28-10 55,-1 1 1,-81-17 0,-101-6 118,203 36-235,-754-85 1550,-7 37-862,84 7-695,157 2 113,-644-46 233,-4 46-96,824 44-206,-589 79-1,214 64-53,22 78-37,624-184 21,-182 99-1,246-117 7,2 1 0,0 2-1,1 1 1,2 1 0,0 2-1,2 1 1,1 1 0,-36 51-1,52-62-2,0-1-1,1 1 0,1 1 1,0 0-1,2 0 0,0 0 1,1 1-1,1 0 0,-3 33 1,7-37 2,0 0 1,0 0-1,2 0 0,0 0 1,1 0-1,0 0 0,1 0 1,1-1-1,1 0 1,0 0-1,0 0 0,14 20 1,2-6 52,0-1 1,2-1-1,0-1 1,2-1 0,1-1-1,1-1 1,1-2-1,0-1 1,58 28 0,5-5 113,1-4 0,120 33 0,512 100 321,18-66-367,467-25-20,5-71-36,1701-226 691,-2254 110-265,-523 75-354,-1-5 1,219-89 0,-318 108-16,-1-1 0,-1-2 1,-1-1-1,-1-2 1,-1-2-1,0-1 1,42-44-1,-65 58-39,-1 0 0,-1-1 1,0 0-1,-1 0 0,0-1 0,-1 0 0,0 0 0,-1-1 0,7-28 1,-11 30-51,0 0 1,-1 0 0,0 0 0,-1 0 0,-1 0 0,0 0-1,-1 0 1,0 0 0,-1 0 0,0 1 0,-1-1 0,0 1 0,-10-17-1,3 7-30,-2 1 0,0 0-1,-2 1 1,0 1 0,-1 1-1,-1 0 1,-35-29 0,7 13-37,-2 1 1,-70-36-1,10 16-79,-2 4 0,-3 6 0,-1 4 0,-137-28-1,38 25-1034,-311-22 1,-281 41-4611,376 23-463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4.385"/>
    </inkml:context>
    <inkml:brush xml:id="br0">
      <inkml:brushProperty name="width" value="0.025" units="cm"/>
      <inkml:brushProperty name="height" value="0.025" units="cm"/>
    </inkml:brush>
  </inkml:definitions>
  <inkml:trace contextRef="#ctx0" brushRef="#br0">419 53 7079,'0'0'3000,"-9"-4"-2530,-30-14 692,-3-2 2907,35 17-3466,0 1 0,0 1 1,0-1-1,0 1 0,0 0 0,0 1 0,0 0 0,-1 0 0,1 0 0,0 1 0,0 0 0,0 1 0,0-1 1,-8 4-1,-16 6 287,-52 26 0,58-25-826,101-14-630,-64 1 527,-3-1-42,0 1 0,-1 0 1,1 0-1,0 1 1,0 0-1,13 3 0,-21-3 74,1 1 0,-1 0 0,0 0-1,0-1 1,-1 1 0,1 0 0,0 0-1,0 0 1,0 0 0,0 0 0,-1 0-1,1 0 1,0 0 0,-1 0-1,1 0 1,-1 1 0,0-1 0,1 0-1,-1 0 1,0 0 0,1 1 0,-1-1-1,0 0 1,0 0 0,0 1 0,0-1-1,0 0 1,-1 0 0,1 1-1,0-1 1,-1 0 0,1 0 0,0 0-1,-1 1 1,0 0 0,-19 42 236,11-31 271,-1 0-1,-1-1 0,0 0 0,-1-1 0,0 0 0,-23 15 0,27-20-233,-1-1 0,-1 0 0,1 0-1,-1-1 1,1 0 0,-1-1 0,0 0 0,-1-1 0,1 0-1,0 0 1,-14-1 0,58-18-4804,-27 15 3813,110-44-14346,-84 31 7192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5.355"/>
    </inkml:context>
    <inkml:brush xml:id="br0">
      <inkml:brushProperty name="width" value="0.025" units="cm"/>
      <inkml:brushProperty name="height" value="0.025" units="cm"/>
    </inkml:brush>
  </inkml:definitions>
  <inkml:trace contextRef="#ctx0" brushRef="#br0">227 72 12524,'0'0'4121,"2"-9"-854,1-1-2374,-1 6-489,-1-1 0,0 1 0,0-1 0,0 1 0,0-1 0,-1-8 0,0 12-364,0 0 0,0 1 0,-1-1 0,1 0 0,0 1-1,-1-1 1,1 1 0,0-1 0,-1 0 0,1 1 0,-1-1 0,1 1 0,-1-1 0,1 1-1,-1 0 1,1-1 0,-1 1 0,1-1 0,-1 1 0,0 0 0,1 0 0,-1-1 0,0 1 0,1 0-1,-1 0 1,0 0 0,1 0 0,-1-1 0,0 1 0,1 0 0,-1 0 0,0 0 0,1 1 0,-1-1-1,0 0 1,1 0 0,-1 0 0,0 0 0,1 1 0,-1-1 0,0 0 0,1 1 0,-1-1 0,0 1-1,-31 14-152,31-14 114,-62 60 289,59-57-271,1 0 0,-1 0-1,1 1 1,0-1 0,0 1 0,0 0 0,0 0 0,1 0 0,0 0-1,0 0 1,0 0 0,1 1 0,-1 6 0,2-12-17,1 1 1,-1 0-1,1-1 0,-1 1 1,1-1-1,-1 1 1,1 0-1,0-1 0,-1 0 1,1 1-1,0-1 1,-1 1-1,1-1 0,0 0 1,0 0-1,-1 1 0,1-1 1,0 0-1,0 0 1,-1 0-1,1 0 0,0 0 1,0 0-1,0 0 1,-1 0-1,2 0 0,31 0 119,-25-1-82,14 1 18,-15-1-57,1 1 0,-1 0-1,0 0 1,1 1 0,13 2 0,-20-2-5,1-1 1,0 1-1,0 0 0,-1 0 1,1 0-1,0 0 0,-1 0 1,1 0-1,-1 1 0,1-1 1,-1 0-1,0 1 0,0-1 1,0 1-1,1-1 0,-1 1 1,-1 0-1,1-1 0,0 1 1,0 0-1,-1 0 0,1-1 1,-1 1-1,1 0 0,-1 0 1,0 0-1,1 3 0,-1 15 8,0 1-1,-1-1 1,-2 1-1,0-1 1,0 0-1,-2 0 1,-1 0-1,0-1 0,-2 0 1,-17 35-1,9-27 320,0 0 0,-2 0 0,-1-2-1,-1 0 1,-1-2 0,-33 30 0,53-53-314,1 1-1,-1 0 1,1 0 0,-1-1 0,0 1 0,1 0 0,-1-1-1,0 1 1,0-1 0,1 1 0,-1-1 0,0 1 0,0-1-1,0 0 1,0 1 0,0-1 0,0 0 0,0 0 0,1 1-1,-1-1 1,0 0 0,0 0 0,0 0 0,0 0 0,0 0-1,-1-1 1,1 0 6,1 1 0,-1-1 1,1 0-1,0 0 0,-1 0 0,1 0 0,0 0 0,-1 0 0,1 0 0,0 0 0,0-1 0,0 1 0,0 0 0,0 0 1,0 0-1,0 0 0,0 0 0,1-1 0,16-54 313,10 4-372,3 2 0,1 1 0,3 2 0,2 0 0,2 3 0,71-64 0,-101 100 27,-4 4 3,0-1 1,1 1 0,0-1-1,0 2 1,0-1 0,1 0-1,-1 1 1,1 0-1,0 0 1,9-3 0,-14 7-12,0 0-1,-1 0 1,1 0 0,0 0 0,-1 0 0,1 0 0,-1 0 0,1 0 0,-1 0 0,0 0-1,1 0 1,-1 0 0,0 0 0,0 0 0,0 0 0,0 1 0,0-1 0,0 0-1,0 0 1,0 0 0,0 2 0,-2 30-19,-9 38 72,11-71-24,0 1 0,0-1-1,0 0 1,0 0 0,0 0 0,0 1-1,0-1 1,0 0 0,0 0 0,0 0-1,0 1 1,0-1 0,0 0 0,0 0-1,0 0 1,1 0 0,-1 1 0,0-1-1,0 0 1,0 0 0,0 0 0,0 0-1,1 0 1,-1 1 0,0-1 0,0 0-1,0 0 1,0 0 0,1 0 0,-1 0-1,0 0 1,0 0 0,0 0 0,1 0-1,-1 0 1,0 0 0,0 0 0,0 0-1,1 0 1,-1 0 0,0 0 0,0 0-1,0 0 1,1 0 0,-1 0 0,0 0-1,0 0 1,15-7 186,9-11 136,-14 10-290,-2 0 0,1-1 1,-1 0-1,-1-1 0,1 1 0,-2-1 0,1-1 0,-2 1 1,1-1-1,-1 0 0,-1 0 0,0-1 0,0 1 0,-2-1 1,1 0-1,1-22 0,-6 28-288,-3 12 39,5-4 201,-1 0 0,1-1 0,-1 1-1,1-1 1,0 1 0,-1 0 0,1 0 0,0-1 0,0 1-1,0 0 1,0-1 0,0 1 0,1 2 0,1-2 10,-1 0 0,1 0 1,-1-1-1,1 1 0,0 0 1,0-1-1,0 1 1,-1-1-1,1 0 0,1 1 1,-1-1-1,0 0 0,0 0 1,0-1-1,1 1 0,-1 0 1,0-1-1,1 1 0,-1-1 1,0 0-1,1 0 1,4 0-1,4 0 31,-1 0 1,1-1 0,20-4-1,-18 1-44,-1 0 0,1 0 0,-1-1 0,0-1 0,-1 0 0,0-1 0,0 0 0,0-1 0,-1 0 0,0 0 0,13-15 0,-23 19-341,-8 8 130,-8 8 42,-31 49 100,45-57 111,-1 0 0,1 0 1,0 0-1,0 0 0,0 0 1,1 1-1,0-1 0,0 0 1,0 1-1,0-1 0,0 1 1,1-1-1,0 1 1,1 7-1,-1-11-17,1 0-1,-1-1 1,1 1 0,0 0 0,-1-1 0,1 1-1,0-1 1,-1 1 0,1-1 0,0 1 0,0-1-1,0 1 1,-1-1 0,1 0 0,0 1 0,0-1-1,0 0 1,0 0 0,0 0 0,0 1-1,0-1 1,0 0 0,-1 0 0,1-1 0,0 1-1,1 0 1,27-4 250,-13-2-205,-1 0 0,1-2 0,-1 0 0,0 0 0,-1-2-1,17-13 1,-13 9-222,1 1 0,37-19-1,-56 32 147,1 0 0,-1 0 0,0 0 0,0 0 0,1-1-1,-1 1 1,0 0 0,0 0 0,1 0 0,-1 0 0,0 0 0,0 0-1,1 0 1,-1 0 0,0 0 0,0 0 0,1 0 0,-1 0 0,0 0 0,1 0-1,-1 0 1,0 0 0,0 0 0,1 0 0,-1 0 0,0 1 0,0-1 0,0 0-1,1 0 1,-1 0 0,0 0 0,0 1 0,1-1 0,-1 0 0,0 0-1,0 0 1,0 1 0,0-1 0,0 0 0,1 0 0,-1 0 0,0 1 0,0-1-1,0 18-250,-12 23 436,10-35-237,2-5-42,-1 1 0,0 0 0,1-1 0,-1 1 1,1 0-1,-1-1 0,1 1 0,0 0 0,-1 0 0,1 0 0,0-1 1,0 1-1,1 0 0,-1 0 0,0-1 0,1 1 0,-1 0 0,1 0 1,-1-1-1,1 1 0,0 0 0,-1-1 0,1 1 0,0-1 1,0 1-1,0-1 0,1 0 0,1 3 0,-1-4-355,0 1 0,0-1-1,0 0 1,0 1 0,0-1 0,1 0-1,-1 0 1,0 0 0,0-1 0,0 1-1,1 0 1,-1-1 0,0 1-1,0-1 1,0 0 0,0 0 0,0 0-1,0 0 1,0 0 0,-1 0 0,1-1-1,0 1 1,2-2 0,21-18-10291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5.684"/>
    </inkml:context>
    <inkml:brush xml:id="br0">
      <inkml:brushProperty name="width" value="0.025" units="cm"/>
      <inkml:brushProperty name="height" value="0.025" units="cm"/>
    </inkml:brush>
  </inkml:definitions>
  <inkml:trace contextRef="#ctx0" brushRef="#br0">12 0 14830,'0'0'8066,"9"3"-7302,-3-2-718,0 1 0,-1 0 0,1 0 0,-1 0 0,0 1 1,0-1-1,0 1 0,6 5 0,-9-6 22,-1 0 0,1-1 0,-1 1-1,1 0 1,-1 0 0,0 0 0,0 0 0,0 0 0,0 1-1,0-1 1,-1 0 0,1 0 0,0 1 0,-1-1 0,0 0-1,0 1 1,1-1 0,-1 0 0,-1 1 0,1-1 0,0 0-1,0 1 1,-1-1 0,0 0 0,1 0 0,-1 1 0,0-1-1,0 0 1,-1 2 0,-34 52 2286,31-51-2176,0 2-1,0-1 1,1 0-1,-1 1 0,2 0 1,-1 0-1,1 0 1,0 1-1,0-1 0,1 1 1,0-1-1,-1 10 0,3-16-170,1 0 0,-1 0-1,1 0 1,0 0-1,0 1 1,-1-1-1,1 0 1,0-1-1,0 1 1,0 0-1,0 0 1,0 0-1,0 0 1,0-1-1,0 1 1,0-1-1,1 1 1,-1-1 0,0 1-1,0-1 1,1 1-1,-1-1 1,0 0-1,0 0 1,1 0-1,-1 0 1,0 0-1,1 0 1,-1 0-1,0 0 1,2-1-1,48-1 164,-51 1-164,20-2-94,0-1-1,-1 0 1,27-12 0,-34 12-1085,-1-1 0,0 0 0,18-13 0,-20 9-1760,-8 1-1907,-1 1-1229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6.057"/>
    </inkml:context>
    <inkml:brush xml:id="br0">
      <inkml:brushProperty name="width" value="0.025" units="cm"/>
      <inkml:brushProperty name="height" value="0.025" units="cm"/>
    </inkml:brush>
  </inkml:definitions>
  <inkml:trace contextRef="#ctx0" brushRef="#br0">0 74 12876,'0'0'12492,"79"-37"-12428,-31 31-128,0-2-1826,-1-2-1825,-2-2-2595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26.384"/>
    </inkml:context>
    <inkml:brush xml:id="br0">
      <inkml:brushProperty name="width" value="0.025" units="cm"/>
      <inkml:brushProperty name="height" value="0.025" units="cm"/>
    </inkml:brush>
  </inkml:definitions>
  <inkml:trace contextRef="#ctx0" brushRef="#br0">62 93 14286,'0'0'1911,"-9"9"603,-28 28 64,36-36-2418,-1 0-1,1 0 0,0 0 0,0 1 0,0-1 1,0 0-1,0 1 0,0-1 0,0 0 0,1 1 1,-1-1-1,0 1 0,1 0 0,-1-1 0,1 1 1,-1-1-1,1 1 0,0 0 0,0-1 0,0 4 1,0-4-118,1 0 1,0-1 0,-1 1 0,1 0 0,0 0-1,-1 0 1,1-1 0,0 1 0,0 0-1,0-1 1,0 1 0,0-1 0,0 1-1,0-1 1,0 1 0,0-1 0,0 0 0,0 1-1,0-1 1,0 0 0,0 0 0,1 0-1,8 1-13,-1-1-1,0 0 0,1 0 0,17-4 1,-14 0 1,0 0-1,0-1 1,0-1 0,-1 0 0,1 0 0,-1-2 0,-1 1-1,0-2 1,0 1 0,0-1 0,-1-1 0,-1 0 0,1 0-1,-2-1 1,0 0 0,12-21 0,-15 11 122,-6 21-141,1 0-1,0 0 0,0-1 0,0 1 0,0 0 0,-1 0 0,1 0 0,0-1 1,0 1-1,-1 0 0,1 0 0,0 0 0,0-1 0,-1 1 0,1 0 0,0 0 1,-1 0-1,1 0 0,0 0 0,0 0 0,-1 0 0,1 0 0,0 0 1,-1 0-1,1 0 0,0 0 0,-1 0 0,1 0 0,0 0 0,0 0 0,-1 0 1,1 0-1,0 0 0,-1 0 0,-2 2 33,-1-1-1,1 1 1,0-1 0,0 1 0,0 0-1,0 0 1,0 1 0,-3 3-1,-3 1 101,1 1-1,1 0 1,-1 1-1,2 0 1,-1 0-1,1 0 1,0 1-1,1-1 1,0 1-1,1 1 1,0-1-1,-4 19 1,7-28-134,1 0 0,0 0 1,0 0-1,0 1 0,0-1 1,0 0-1,1 0 0,-1 0 0,0 0 1,0 1-1,1-1 0,-1 0 1,1 0-1,-1 0 0,1 0 1,0 0-1,-1 0 0,1 0 0,0 0 1,-1 0-1,1 0 0,0 0 1,0 0-1,1 0 0,1 1 4,0-1 0,-1 0-1,1 1 1,0-1-1,0 0 1,0-1-1,0 1 1,0 0 0,5 0-1,5-1 29,1 0 1,-1 0-1,20-4 0,-5-3-91,0-1-1,-1-1 1,0-2 0,0 0-1,31-20 1,53-21-1362,-110 52 1407,-1 0 0,0-1 0,1 1 0,-1 0 0,1 0 0,-1 0 0,0 0 0,1-1 0,-1 1 0,1 0 0,-1 0 0,0 0 0,1 0-1,-1 0 1,1 0 0,-1 0 0,1 0 0,-1 0 0,0 0 0,1 0 0,-1 0 0,1 1 0,-1-1 0,0 0 0,1 0 0,-1 0 0,1 1 0,-1-1 0,0 0-1,1 0 1,-1 1 0,1-1 0,-2 17 72,-21 32 273,12-27-345,7-12-67,0 0-1,1 1 1,0-1 0,0 14-1,2-2-2422,1 0-3323,0-11-3759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1:03.928"/>
    </inkml:context>
    <inkml:brush xml:id="br0">
      <inkml:brushProperty name="width" value="0.025" units="cm"/>
      <inkml:brushProperty name="height" value="0.025" units="cm"/>
    </inkml:brush>
  </inkml:definitions>
  <inkml:trace contextRef="#ctx0" brushRef="#br0">0 540 7239,'94'-6'5388,"48"-10"-3967,50-3-1135,341-9 791,359-25 66,1168-168 1,-1070 106-505,-802 99-625,18-2-873,-71-4-2465,-30-3-2612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8.285"/>
    </inkml:context>
    <inkml:brush xml:id="br0">
      <inkml:brushProperty name="width" value="0.025" units="cm"/>
      <inkml:brushProperty name="height" value="0.025" units="cm"/>
    </inkml:brush>
  </inkml:definitions>
  <inkml:trace contextRef="#ctx0" brushRef="#br0">1 0 8168,'0'0'16848,"79"29"-15503,-38-24-224,6-3-673,4-2-351,4 0-65,-6-2-1474,-4-6-2882,-13 0-3748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9.035"/>
    </inkml:context>
    <inkml:brush xml:id="br0">
      <inkml:brushProperty name="width" value="0.025" units="cm"/>
      <inkml:brushProperty name="height" value="0.025" units="cm"/>
    </inkml:brush>
  </inkml:definitions>
  <inkml:trace contextRef="#ctx0" brushRef="#br0">41 1 19571,'0'0'4131,"-22"90"-3458,12-37 160,5 5-193,2-2-479,3-3-129,0-7 0,13-10-64,5-11-64,5-10-673,1-11-192,0-4-609,-6-7-928,-7-16-1602,-6-10-2178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9.407"/>
    </inkml:context>
    <inkml:brush xml:id="br0">
      <inkml:brushProperty name="width" value="0.025" units="cm"/>
      <inkml:brushProperty name="height" value="0.025" units="cm"/>
    </inkml:brush>
  </inkml:definitions>
  <inkml:trace contextRef="#ctx0" brushRef="#br0">1 57 7175,'0'0'16164,"15"-3"-14055,201-33 1432,18 18-4909,-217 23-1660,-17 5-702,-21 12-2202,-8-5-735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49.737"/>
    </inkml:context>
    <inkml:brush xml:id="br0">
      <inkml:brushProperty name="width" value="0.025" units="cm"/>
      <inkml:brushProperty name="height" value="0.025" units="cm"/>
    </inkml:brush>
  </inkml:definitions>
  <inkml:trace contextRef="#ctx0" brushRef="#br0">101 39 14510,'0'0'10762,"82"-9"-9257,-41-1-640,2 2-448,4 1-321,-5 3-96,-8 4-128,-3 0-1346,-13 0-832,-12 14-224,-6 5-513,-15 1-1410,-11 3-2273</inkml:trace>
  <inkml:trace contextRef="#ctx0" brushRef="#br0" timeOffset="1">49 271 8808,'0'0'6919,"-48"47"-4068,48-38-898,7-5-703,22-4-97,13 0 224,9-5-576,6-8-257,3-1-384,1 1-96,-6 5-384,-10 3-2210,-7 2-2051,-9 0-3458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4:37.764"/>
    </inkml:context>
    <inkml:brush xml:id="br0">
      <inkml:brushProperty name="width" value="0.025" units="cm"/>
      <inkml:brushProperty name="height" value="0.025" units="cm"/>
    </inkml:brush>
  </inkml:definitions>
  <inkml:trace contextRef="#ctx0" brushRef="#br0">1848 168 7303,'-93'-27'328,"-2"3"-1,-1 5 1,0 4 0,-179-5 0,195 20-126,1 3 0,0 5 0,1 2 0,-96 26 1,137-26-352,0 3 1,0 0 0,2 3 0,0 0 0,1 3-1,0 1 1,2 1 0,0 2 0,2 1 0,-47 47 0,46-36 145,2 2 0,1 1 1,2 1-1,2 1 0,1 1 1,2 1-1,2 0 0,2 2 1,2 0-1,2 1 0,2 1 1,2 0-1,2 0 0,2 1 1,2-1-1,2 1 0,8 76 0,-1-82 6,3-1 0,2 1 0,1-2 0,2 0 0,2 0 0,1-1 0,2-1 0,1-1 0,2-1 0,34 40 0,4-1-11,4-3 0,3-3 0,102 81-1,-82-82-11,3-4-1,2-4 0,3-4 0,2-4 0,2-5 0,131 43 0,-71-41-20,2-7 0,2-7 1,241 20-1,1305-9 84,-989-84 16,-49 1 10,-166 27-54,270-13 5,-7-62 14,-597 49-30,-2-7 0,-1-8 0,-3-7 0,-3-7 0,-3-7 0,-3-7 0,165-113 0,-264 156 176,-2-2-1,76-70 0,-117 96-112,-1 0-1,0-1 0,-1 0 0,-1-1 1,0-1-1,-1 0 0,-1 0 0,0 0 1,-1-2-1,-1 1 0,-1-1 0,0 1 1,-1-2-1,2-19 0,-5 13 68,-1 1 0,-2-1 0,0 0 0,-2 1 0,0-1 1,-2 1-1,-1 0 0,-1 0 0,-10-25 0,2 16-35,-1 1 1,-2 0-1,-1 1 1,-1 1-1,-39-44 1,6 19 3,-2 3 0,-1 2 1,-4 3-1,-1 2 0,-94-51 0,40 34-26,-2 5-1,-184-61 1,120 62-75,-207-35 1,-780-49-104,252 80 136,-3 50-287,6 82-145,637-29 197,-346 101-1,487-104-56,2 6-1,-230 116 0,282-118-326,3 4 1,2 3-1,2 4 0,2 2 0,-88 93 0,25-1-1556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7:18.211"/>
    </inkml:context>
    <inkml:brush xml:id="br0">
      <inkml:brushProperty name="width" value="0.025" units="cm"/>
      <inkml:brushProperty name="height" value="0.025" units="cm"/>
    </inkml:brush>
  </inkml:definitions>
  <inkml:trace contextRef="#ctx0" brushRef="#br0">5978 596 6470,'0'0'1324,"-7"-10"-747,-62-79 1009,59 78-1478,0 0 1,-1 1 0,0 1-1,0 0 1,-1 0 0,0 1 0,-14-7-1,-26-4 1014,-1 1 1,-82-16-1,-33-11-170,-44-21-86,-3 10 0,-2 9 0,-262-23 1,-823 10-869,-2 89 73,1098-18 262,-307 58-1,392-44-339,1 6-1,2 5 1,-208 94-1,299-118 24,1 2 0,1 1 0,0 1 0,-42 35 0,58-43-17,2 0 0,-1 0 1,1 0-1,0 1 0,1 0 0,0 1 0,0-1 0,1 1 0,0 0 0,1 0 0,0 1 0,1-1 0,0 1 0,1 0 0,0 0 0,-1 11 0,2-12-4,1 0-1,0 0 0,1 0 0,0 0 0,0-1 0,1 1 1,0 0-1,1-1 0,0 1 0,1-1 0,0 0 0,0 0 1,1 0-1,0-1 0,0 0 0,1 0 0,0 0 1,1 0-1,-1-1 0,2 0 0,13 11 0,8 4 6,1-2-1,1-1 0,1-1 1,0-1-1,1-2 0,1-2 1,49 14-1,260 44 30,-284-61-21,1121 113 54,11-91 44,-394-16 73,-425-3-139,1055 8 86,-1306-25-113,-1-5-1,0-5 1,0-6 0,155-45 0,-254 58 124,-1 0 0,0-1 0,0-1 0,28-17 0,-44 24-46,-1-1 0,1 1-1,-1-1 1,0 0 0,0 0 0,0 0-1,-1 0 1,1-1 0,-1 1 0,0-1-1,0 1 1,0-1 0,2-5 0,-3 6-15,-1-1 1,1 1-1,-1 0 0,0 0 1,0 0-1,0 0 1,-1 0-1,1 0 0,-1 0 1,0 0-1,0 0 1,0 0-1,0 0 1,0 0-1,0 0 0,-1 1 1,0-1-1,1 1 1,-1-1-1,-4-3 0,-7-9 1,-1 2 0,0 0 0,-1 0 0,-1 1 0,0 1 0,-29-15 0,-116-49-55,157 74-17,-771-250-781,373 135-3882,203 51-1086,0-3-5846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50.144"/>
    </inkml:context>
    <inkml:brush xml:id="br0">
      <inkml:brushProperty name="width" value="0.025" units="cm"/>
      <inkml:brushProperty name="height" value="0.025" units="cm"/>
    </inkml:brush>
  </inkml:definitions>
  <inkml:trace contextRef="#ctx0" brushRef="#br0">10 0 19314,'0'0'3262,"-1"10"-1538,-1-2-1587,-4 51 2241,6-57-2324,-1 0 0,1 0-1,0 0 1,0 0 0,1-1 0,-1 1-1,0 0 1,0 0 0,1 0 0,0 0-1,-1-1 1,1 1 0,0 0 0,0-1-1,-1 1 1,1 0 0,1-1-1,-1 1 1,0-1 0,0 0 0,0 1-1,1-1 1,-1 0 0,1 0 0,-1 0-1,1 0 1,-1 0 0,4 2 0,2-2-37,-1 0 0,1 0 1,-1 0-1,1-1 0,0 0 1,-1 0-1,1-1 0,0 0 1,-1 0-1,1 0 1,-1-1-1,0 0 0,7-3 1,4-3-29,-1-1-1,0-1 1,18-15 0,-17 13-19,0 0-1,28-14 0,-45 26 58,1 0-1,-1-1 0,1 1 0,-1 0 1,1-1-1,0 1 0,-1 0 0,1 0 0,0 0 1,-1-1-1,1 1 0,0 0 0,-1 0 1,1 0-1,0 0 0,-1 0 0,1 0 1,0 0-1,-1 1 0,1-1 0,0 0 1,-1 0-1,1 0 0,0 1 0,-1-1 1,1 0-1,-1 1 0,1-1 0,-1 0 1,1 1-1,0-1 0,-1 1 0,0-1 1,1 1-1,-1-1 0,1 1 0,-1-1 1,0 1-1,1 0 0,-1-1 0,0 1 1,1-1-1,-1 1 0,0 0 0,0-1 1,0 1-1,0 0 0,1-1 0,-1 1 1,0 0-1,0-1 0,-1 2 0,-1 49 1601,0-24-1207,3-26-409,-1-1-1,1 1 1,0 0 0,0-1-1,0 1 1,0-1-1,0 1 1,0-1 0,0 1-1,-1-1 1,2 1-1,-1-1 1,0 0 0,0 0-1,0 0 1,0 1-1,0-1 1,0 0-1,0 0 1,0-1 0,0 1-1,0 0 1,0 0-1,0 0 1,2-1 0,30-6 108,8-12-113,-35 15-253,0 0-1,1 1 1,0 0 0,0 0 0,0 0 0,0 1-1,0 0 1,0 1 0,10-2 0,-16 4 170,-1-1-1,1 1 1,0-1 0,-1 1-1,1 0 1,-1-1 0,1 1 0,0 0-1,-1-1 1,1 1 0,-1 0-1,0 0 1,1 0 0,-1-1-1,0 1 1,1 0 0,-1 0 0,0 0-1,0 0 1,0 0 0,0 0-1,0-1 1,0 1 0,0 0-1,0 0 1,0 0 0,0 0 0,0 0-1,-1 0 1,1 0 0,0-1-1,-1 1 1,1 0 0,-1 1-1,0 1-423,0 1 0,0-1-1,0 1 1,0-1 0,-1 0-1,1 1 1,-1-1 0,-3 4-1,-9-1-8642,5-6-1811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50.484"/>
    </inkml:context>
    <inkml:brush xml:id="br0">
      <inkml:brushProperty name="width" value="0.025" units="cm"/>
      <inkml:brushProperty name="height" value="0.025" units="cm"/>
    </inkml:brush>
  </inkml:definitions>
  <inkml:trace contextRef="#ctx0" brushRef="#br0">0 1 16720,'0'0'9289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50.986"/>
    </inkml:context>
    <inkml:brush xml:id="br0">
      <inkml:brushProperty name="width" value="0.025" units="cm"/>
      <inkml:brushProperty name="height" value="0.025" units="cm"/>
    </inkml:brush>
  </inkml:definitions>
  <inkml:trace contextRef="#ctx0" brushRef="#br0">136 0 16432,'0'0'5642,"-11"2"-3149,6-2-2363,0 1 0,0 0 1,0 0-1,1 1 0,-1-1 0,0 1 0,1 0 0,-1 1 0,1-1 0,0 1 1,0-1-1,0 1 0,0 1 0,0-1 0,1 0 0,-1 1 0,1 0 0,0 0 1,0 0-1,1 0 0,-1 0 0,1 0 0,-4 9 0,1-1 66,0 0 0,1 0-1,0 0 1,1 0 0,1 1 0,-3 21 0,5-30-176,0-1 0,-1 0 1,1 1-1,1-1 0,-1 0 1,0 1-1,1-1 0,0 0 1,0 0-1,0 1 0,0-1 1,0 0-1,0 0 0,1 0 1,0 0-1,0-1 0,-1 1 1,1 0-1,1-1 0,-1 1 1,0-1-1,1 0 0,-1 1 1,1-1-1,0-1 0,0 1 1,-1 0-1,1-1 0,6 3 1,1-1 11,1-1 0,-1-1 0,0 0 0,1 0 0,-1-1 0,1 0 0,-1-1 1,1 0-1,-1 0 0,0-1 0,0-1 0,0 0 0,0 0 0,0-1 0,0 0 0,10-7 0,-11 6-13,-1 0 1,0 0-1,0 0 0,0-1 0,-1 0 0,0-1 0,0 0 0,-1 0 0,0 0 0,0-1 0,-1 0 0,0 0 0,0 0 0,-1-1 0,0 0 0,0 1 0,-1-1 0,2-10 0,-7 30-35,0-2 6,0 0 0,1 1 0,0-1 0,1 0 0,-1 1 0,3 11 0,-2-18 9,1 0 0,0 0 0,0-1 0,0 1 0,0 0 0,1-1 0,-1 1 0,1 0 0,-1-1 0,1 0 0,0 1 0,0-1 0,0 0 0,0 0 0,1 0 0,-1 0 0,0-1 0,1 1 0,-1-1 0,1 1 0,0-1 0,-1 0 0,1 0 0,0 0 0,3 1 0,-1-1 16,0 0 0,1 0 0,-1 0 1,0 0-1,1-1 0,-1 0 0,1 0 0,-1 0 0,0-1 0,1 0 0,-1 0 0,0 0 0,0-1 0,0 0 0,0 0 1,0 0-1,0 0 0,0-1 0,0 0 0,-1 0 0,0 0 0,1 0 0,-1-1 0,6-7 0,-4 5-57,-1-1 0,0 0 0,0-1-1,0 1 1,-1-1 0,0 0 0,-1 0 0,0 0-1,0 0 1,-1-1 0,0 1 0,0-1-1,-1 0 1,1-12 0,-8 6-2510,-8 10-3672,7 5-412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51.360"/>
    </inkml:context>
    <inkml:brush xml:id="br0">
      <inkml:brushProperty name="width" value="0.025" units="cm"/>
      <inkml:brushProperty name="height" value="0.025" units="cm"/>
    </inkml:brush>
  </inkml:definitions>
  <inkml:trace contextRef="#ctx0" brushRef="#br0">154 116 17745,'0'0'3139,"1"-8"-224,0-1-2473,-1 5-114,1 1 0,-1-1-1,0 0 1,1 0-1,-2 0 1,1 0-1,0 0 1,-3-6 0,3 8-275,-1 1 1,0 0 0,0-1 0,0 1 0,0 0 0,0 0 0,0 0 0,0 0-1,0 0 1,-1 0 0,1 0 0,0 0 0,-1 0 0,1 1 0,0-1-1,-1 0 1,1 1 0,-1-1 0,1 1 0,-1 0 0,1-1 0,-1 1-1,0 0 1,1 0 0,-1 0 0,1 0 0,-1 0 0,1 1 0,-1-1-1,-1 1 1,-2 0-50,-1 0 0,1 1 0,0 0 0,-1 0 0,1 1 0,0-1 0,0 1 0,1 0 0,-1 0 0,1 1 0,-1 0 0,1-1 0,0 1 0,0 1 0,1-1 0,-5 8 0,4-8 48,1 0-1,0 1 0,0-1 0,1 1 0,0 0 0,0 0 0,0 0 0,0 0 0,1 0 0,-1 1 0,1-1 0,1 0 1,-1 0-1,1 1 0,0-1 0,0 1 0,2 8 0,-1-11-40,1 0 1,0 0-1,0-1 0,0 1 1,1 0-1,-1-1 0,0 1 1,1-1-1,0 0 1,0 0-1,-1 0 0,1 0 1,1 0-1,-1 0 0,0-1 1,0 0-1,0 0 1,1 0-1,-1 0 0,1 0 1,-1 0-1,1-1 0,-1 0 1,1 0-1,5 0 0,1 0 14,-1 0-1,1 0 0,-1-1 0,0 0 0,1-1 0,-1 0 0,0-1 0,14-5 0,-15 3 18,1 0-1,-2-1 0,1 0 1,-1 0-1,0-1 1,0 0-1,-1-1 0,1 1 1,-2-1-1,7-10 0,-9 13-15,0 0 0,-1 0 0,1 0 1,-1 0-1,0-1 0,0 1 0,-1-1 0,1 1 0,-1-1 0,0 1 0,-1-1 0,0 0 0,0 1 0,0-1 0,0 0 0,-1 1 0,0-1 1,-3-9-1,4 13-80,-1 1 0,0-1 0,0 1 0,0-1 0,-1 1 0,1-1 0,0 1 0,0 0 0,-1-1-1,1 1 1,-1 0 0,1 0 0,-1 0 0,0 0 0,1 0 0,-1 1 0,-3-2 0,1 1-433,1 0-1,0 0 1,-1 1-1,1-1 1,-1 1-1,1 0 1,-1 0-1,-4 1 1,1 5-3392,9-2-2294,5-3-1717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51.813"/>
    </inkml:context>
    <inkml:brush xml:id="br0">
      <inkml:brushProperty name="width" value="0.025" units="cm"/>
      <inkml:brushProperty name="height" value="0.025" units="cm"/>
    </inkml:brush>
  </inkml:definitions>
  <inkml:trace contextRef="#ctx0" brushRef="#br0">122 0 19827,'-8'5'2140,"-2"2"-1415,0-1 0,1 2 0,0 0 0,0 0 0,1 0 0,0 1 0,-13 19-1,18-22-517,-1 0-1,0 0 1,1 0 0,0 1-1,1-1 1,0 1-1,-1 0 1,2-1-1,-1 1 1,1 0-1,0 0 1,1 0-1,0 0 1,0 0 0,0 0-1,3 10 1,-2-14-204,0 0 0,0 0 1,0 0-1,1-1 1,-1 1-1,1 0 1,0-1-1,-1 1 1,1-1-1,1 0 1,-1 0-1,0 0 0,0 0 1,1 0-1,-1 0 1,1 0-1,0-1 1,-1 1-1,1-1 1,0 0-1,0 0 0,0 0 1,0 0-1,0-1 1,0 1-1,0-1 1,0 1-1,0-1 1,4-1-1,1 2-89,0-2 1,-1 1-1,1-1 1,-1 0-1,1-1 0,0 1 1,-1-2-1,0 1 1,0-1-1,12-6 0,-18 8 91,0 0 0,0 1-1,0-1 1,0 0 0,0 0-1,0 1 1,0-1-1,0 1 1,0-1 0,0 1-1,1-1 1,-1 1-1,0 0 1,0-1 0,0 1-1,1 0 1,-1 0-1,0 0 1,0 0 0,1 0-1,-1 0 1,0 0-1,0 1 1,2-1 0,-2 2 23,0-1 1,-1 0 0,1 1 0,0-1-1,0 1 1,-1-1 0,1 0 0,-1 1-1,0 0 1,1-1 0,-1 1 0,0-1 0,0 3-1,0-2-14,0 1 0,0-1-1,1 0 1,-1 0-1,0 0 1,1 0 0,-1 0-1,1 0 1,0 0 0,-1 0-1,1 0 1,0 0 0,0 0-1,1 0 1,-1 0 0,0-1-1,0 1 1,1 0-1,-1-1 1,1 1 0,0-1-1,-1 0 1,1 1 0,0-1-1,0 0 1,3 1 0,-1-1-16,1 0 0,0 0 0,-1-1 0,1 0 0,0 0 0,-1 0 0,1 0 0,0-1 0,-1 0 0,1 0 0,-1 0 0,1 0 0,-1-1 0,9-3 0,-8 2-122,1 1 0,0 0 0,0 0 1,0 1-1,0-1 0,12 0 0,-17 7 116,0-1 0,0 0-1,0 1 1,-1-1 0,0 1 0,0-1 0,-1 9 0,1-3 3,1-7-120,-1-1-1,1 0 1,-1 1-1,1-1 1,0 0-1,-1 0 1,1 0-1,0 0 0,1 1 1,-1-1-1,0-1 1,1 1-1,-1 0 1,1 0-1,-1 0 1,1-1-1,0 1 0,0-1 1,-1 1-1,1-1 1,0 0-1,4 2 1,13 1-4997,1-7-3706,-5-6-2356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52.159"/>
    </inkml:context>
    <inkml:brush xml:id="br0">
      <inkml:brushProperty name="width" value="0.025" units="cm"/>
      <inkml:brushProperty name="height" value="0.025" units="cm"/>
    </inkml:brush>
  </inkml:definitions>
  <inkml:trace contextRef="#ctx0" brushRef="#br0">5 0 13741,'0'0'12396,"-5"59"-11211,5-40-865,0-2-256,0-2-160,2-5-993,4-2-897,2-8-1089,-1 0-1729,6-3-1538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0:52.485"/>
    </inkml:context>
    <inkml:brush xml:id="br0">
      <inkml:brushProperty name="width" value="0.025" units="cm"/>
      <inkml:brushProperty name="height" value="0.025" units="cm"/>
    </inkml:brush>
  </inkml:definitions>
  <inkml:trace contextRef="#ctx0" brushRef="#br0">0 198 10186,'0'0'9342,"10"5"-8066,-5-2-1161,1-1-1,0 1 1,0-1 0,0 0 0,0 0 0,0-1 0,0 0 0,0 0 0,0 0 0,1-1 0,-1 0 0,0 0-1,0-1 1,1 1 0,-1-1 0,0-1 0,0 1 0,0-1 0,0 0 0,6-3 0,0-2 213,0-1 1,0 0-1,12-11 1,-21 16-182,1 0 0,-1 0 0,0 0 0,0-1 0,0 0 1,-1 1-1,1-1 0,-1 0 0,0 0 0,0 0 0,0-1 0,0 1 0,1-8 0,-3 11-82,0 1-1,0-1 1,0 0 0,0 0-1,0 1 1,0-1-1,0 0 1,0 1-1,0-1 1,0 0-1,0 1 1,0-1-1,-1 0 1,1 1-1,0-1 1,0 0-1,-1 1 1,1-1-1,0 1 1,-1-1-1,1 1 1,-1-1-1,1 1 1,-1-1-1,1 1 1,-1-1-1,1 1 1,-1-1-1,0 1 1,-23-3 600,-25 18-436,41-11-153,0 1 0,1 0 1,0 1-1,0-1 0,0 2 1,0-1-1,1 1 0,-7 9 0,10-13-48,1 1-1,-1 0 0,1 0 0,-1 1 0,1-1 0,0 0 0,1 1 0,-1-1 0,1 1 0,0 0 1,0-1-1,0 1 0,1 0 0,0 0 0,0 0 0,0-1 0,1 8 0,0-10-23,0 1-1,1 0 1,-1-1 0,1 1-1,-1-1 1,1 1-1,0-1 1,0 0-1,0 0 1,0 1-1,0-1 1,0-1 0,1 1-1,-1 0 1,1-1-1,-1 1 1,1-1-1,0 0 1,0 0 0,-1 0-1,1 0 1,0 0-1,5 0 1,7 2-11,0-1-1,32 1 1,-22-2-32,88-2-153,-100 0 269,-1-1 1,1 0-1,0 0 0,-1-2 0,0 1 1,19-9-1,-30 11-53,0 1-1,-1-1 1,1 1-1,0-1 1,-1 1-1,1-1 1,-1 0-1,1 1 1,-1-1-1,1 1 1,-1-1-1,1 0 1,-1 0 0,0 1-1,0-1 1,1 0-1,-1 0 1,0 1-1,0-1 1,0 0-1,1 0 1,-1 1-1,0-1 1,0 0-1,-1 0 1,1 0 0,0 1-1,0-1 1,0 0-1,0 0 1,-1 0-1,1 1 1,-1-2-1,-14-29 814,8 19-675,0-6-162,0-1 0,-6-26 0,11 37 0,1 1 0,-1 0 0,2 0 0,-1 0 0,1 0 0,0-1 0,1 1 0,-1 0 0,4-14 0,-2 18-38,-1 1-1,1 0 1,-1-1 0,1 1 0,0 0-1,0 0 1,0 0 0,0 0 0,0 1-1,0-1 1,0 1 0,1-1 0,-1 1-1,1 0 1,-1-1 0,1 1 0,-1 1-1,1-1 1,-1 0 0,1 1 0,0-1-1,0 1 1,3 0 0,13-2-624,1 1 0,24 3 0,-16-1-219,35-1-2664,7 0-2450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1:07.485"/>
    </inkml:context>
    <inkml:brush xml:id="br0">
      <inkml:brushProperty name="width" value="0.025" units="cm"/>
      <inkml:brushProperty name="height" value="0.025" units="cm"/>
    </inkml:brush>
  </inkml:definitions>
  <inkml:trace contextRef="#ctx0" brushRef="#br0">149 51 6726,'0'0'128,"-60"-27"-576,30 17-321,2 2-512,-3 2-1345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1:07.857"/>
    </inkml:context>
    <inkml:brush xml:id="br0">
      <inkml:brushProperty name="width" value="0.025" units="cm"/>
      <inkml:brushProperty name="height" value="0.025" units="cm"/>
    </inkml:brush>
  </inkml:definitions>
  <inkml:trace contextRef="#ctx0" brushRef="#br0">210 566 128,'-9'-2'1842,"-35"-7"1806,0 2 0,-67-3 0,109 10-3051,30 9-175,-1-5-362,1 0 0,0-2 1,-1-1-1,1-2 0,0 0 0,46-10 0,165-50 835,-170 41-438,1148-236 2850,20 105-2593,-1207 148-684,34-4-15,174-19 42,252 5-1,-354 34-66,-15 0-2531,-45-12-3006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1:50.647"/>
    </inkml:context>
    <inkml:brush xml:id="br0">
      <inkml:brushProperty name="width" value="0.025" units="cm"/>
      <inkml:brushProperty name="height" value="0.025" units="cm"/>
    </inkml:brush>
  </inkml:definitions>
  <inkml:trace contextRef="#ctx0" brushRef="#br0">6058 150 6342,'5'-14'1009,"-1"-3"4177,-5 16-5046,0 0 0,0 1 0,0-1 0,0 0-1,0 1 1,-1 0 0,1-1 0,0 1 0,0 0 0,0-1-1,-1 1 1,1 0 0,0 0 0,0 0 0,-1 0 0,1 0-1,-2 1 1,-233-16 2035,0 1-1686,-916 23 947,991-13-1358,-196-31-1,284 27-72,-536-34 15,-2 38 0,406 4-22,-53-1 19,-417 7 35,477 0-31,-478 31 140,611-27-161,1 2 1,0 2 0,1 4 0,0 2-1,2 3 1,-65 35 0,119-55-10,1 1-1,-1 0 1,1 0 0,1 0 0,-1 1-1,0 0 1,1 0 0,0 0 0,0 1 0,1 0-1,0 0 1,0 0 0,0 0 0,1 1-1,0-1 1,-4 12 0,6-14 2,0 1 0,0-1 1,1 1-1,-1-1 0,1 1 0,0-1 0,0 1 1,1 0-1,0-1 0,-1 1 0,2-1 0,-1 0 1,0 1-1,1-1 0,0 0 0,0 0 1,0 0-1,0 0 0,1 0 0,-1 0 0,1 0 1,0-1-1,0 0 0,1 1 0,-1-1 0,1 0 1,5 3-1,10 7 28,1-1-1,0-1 1,1-1 0,1-1 0,38 12-1,121 20 108,-95-23-129,707 96 82,-734-108-66,1252 84 17,234-75 149,-932-60 5,-265 11-110,231-23 25,-568 56-86,28-5 29,65-17-1,-95 21-25,0 0 0,-1-1 0,0-1 0,1 0 0,-1 0 0,0 0 0,-1-1-1,1 0 1,-1 0 0,0-1 0,0 0 0,-1-1 0,9-10 0,-11 9 99,0 0 0,0 0 0,-1-1 0,-1 1 0,1-1-1,-1 0 1,-1 0 0,0 0 0,0 0 0,0 0 0,-2-11 0,1 6 77,-2 1 0,1-1 0,-1 1-1,-1 0 1,-1 0 0,-9-24 0,7 26-143,0 0 1,-1 1-1,0 0 1,-1 0-1,0 1 1,0 0 0,-1 0-1,0 1 1,-1 0-1,1 0 1,-2 1-1,1 1 1,-16-8-1,-3 1-486,-1 1 0,0 2-1,-61-13 1,78 20-524,0 0 1,0 0-1,1-1 1,-1-1-1,1 0 0,-19-12 1,-14-18-6345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7:38.126"/>
    </inkml:context>
    <inkml:brush xml:id="br0">
      <inkml:brushProperty name="width" value="0.025" units="cm"/>
      <inkml:brushProperty name="height" value="0.025" units="cm"/>
    </inkml:brush>
  </inkml:definitions>
  <inkml:trace contextRef="#ctx0" brushRef="#br0">214 774 10025,'0'0'1880,"11"0"-1523,635-2 5729,-253 31-5559,-154-7-253,0-5 92,625 32 1985,-595-42-1543,532 0-159,-799-7-658,17 1 152,0-2 0,0 0-1,0-1 1,0-1-1,-1-1 1,1 0 0,22-10-1,-40 14-116,0-1-1,0 1 1,0-1 0,1 1-1,-1-1 1,0 0-1,0 1 1,0-1 0,-1 0-1,1 0 1,0 0-1,0 0 1,0 0 0,-1 0-1,1 0 1,0 0-1,-1 0 1,1 0 0,-1 0-1,1 0 1,-1 0-1,0-1 1,1 1 0,-1 0-1,0-3 1,0 2-7,-1 0 0,1 0 0,-1 1 0,0-1 0,0 0 0,0 0 0,0 0 0,0 0 0,0 1 0,0-1 0,-1 1 0,1-1 0,0 1 0,-3-2 0,-6-6 4,-2 1 0,1 0-1,-20-10 1,25 15-3,-10-6-8,-1-1 0,1-1-1,1 0 1,0-1 0,1 0-1,0-2 1,1 1-1,0-2 1,2 0 0,-1 0-1,2-1 1,0 0 0,1-1-1,0 0 1,2 0-1,-10-30 1,-10-33-10,14 44 31,1 0 1,2 0 0,1-1 0,-7-68 0,16 100-34,0 0 1,-1 0 0,1 0-1,-1 0 1,-1 0 0,1 1-1,-1-1 1,1 0-1,-1 1 1,-1-1 0,-2-4-1,4 7-1,-1 0-1,0 0 0,0 0 0,0 0 0,0 0 0,0 0 0,0 1 0,0-1 0,-1 1 1,1-1-1,0 1 0,-1 0 0,1 0 0,-1 0 0,0 0 0,1 1 0,-1-1 0,0 1 1,1 0-1,-6-1 0,-569-38-37,158 3 67,-659 21 9,966 22-43,1 4 0,-183 43-1,-206 87-25,310-83 25,162-49 14,16-5 6,-1 0 0,0 0 0,0-1 0,0-1 0,-16 1 0,29-4-15,-1 0-1,1 0 0,-1 0 1,1 0-1,-1 0 0,1 0 0,-1 0 1,1 0-1,0 0 0,0 0 1,0 0-1,-1 0 0,1-1 1,0 1-1,0 0 0,1 0 1,-1 0-1,0 0 0,0 0 1,0 0-1,1 0 0,-1 0 1,1 0-1,-1 0 0,1 0 1,-1 0-1,1 0 0,-1 0 1,1 0-1,0 0 0,0 0 1,-1 0-1,1 1 0,0-1 1,0 0-1,0 1 0,0-1 1,0 0-1,0 1 0,0-1 1,0 1-1,0 0 0,1-1 1,0 1-6,-1 1 0,1-1 0,-1 1 0,0 0 0,1-1 0,-1 1 0,0 0 0,0 0 0,0 0 0,0 0 0,1 0 0,-1 0 0,-1 0 0,1 0 0,0 1 0,0-1 0,0 0 0,-1 1 0,1-1 0,0 0 0,-1 1 0,1-1 0,-1 1 0,0-1 0,1 0 0,-1 1 0,0-1 0,0 1 0,0-1 0,0 1 0,-1 1 0,2 64-10,-2-47-29,0 29 2,0-20 19,1 1-1,5 31 1,-3-50 19,0 0 0,1 0 0,0 0 1,1-1-1,0 1 0,1-1 0,0 0 1,1-1-1,6 11 0,4 2-44,1-1 0,1-1 0,1-1 0,0 0-1,1-2 1,1 0 0,1-1 0,0-1 0,1-1 0,1-1 0,30 12-1,-52-24-94,-1-1-229,1 1 1,-1 0-1,1-1 0,-1 1 1,1-1-1,-1 1 1,1-1-1,0 0 0,-1 0 1,1 0-1,0 0 1,-1 0-1,1 0 0,3-1 1,3-6-6673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1:54.019"/>
    </inkml:context>
    <inkml:brush xml:id="br0">
      <inkml:brushProperty name="width" value="0.025" units="cm"/>
      <inkml:brushProperty name="height" value="0.025" units="cm"/>
    </inkml:brush>
  </inkml:definitions>
  <inkml:trace contextRef="#ctx0" brushRef="#br0">4366 107 6342,'0'0'6134,"5"-9"-4586,17-28-678,-21 36-848,-1 1-1,0-1 1,0 1-1,0-1 1,0 0-1,0 1 0,0-1 1,0 1-1,1-1 1,-2 1-1,1-1 1,0 1-1,0-1 1,0 1-1,0-1 1,0 1-1,0-1 1,0 1-1,-1-1 1,1 1-1,0-1 1,0 1-1,-1-1 1,1 1-1,0-1 1,-1 1-1,1 0 1,-1-1-1,1 1 1,0-1-1,-1 1 1,1 0-1,-1 0 1,1-1-1,-1 1 0,1 0 1,-1 0-1,1-1 1,-1 1-1,1 0 1,-1 0-1,1 0 1,-1 0-1,1 0 1,-1 0-1,1 0 1,-1 0-1,0 0 1,-31-1 24,29 1 14,-231 19 131,59-2-89,-196 16 1095,-166 5-1001,-257-91 106,291 10 224,-498 40-120,585 2-306,163-3 195,251 4-299,0 0 1,-1 0 0,1 0 0,-1 0 0,1 0 0,0 1-1,-1-1 1,1 1 0,0 0 0,-1-1 0,1 1-1,0 0 1,0 1 0,0-1 0,0 0 0,0 0-1,0 1 1,0-1 0,0 1 0,1 0 0,-4 3-1,3-1-2,1-1-1,-1 1 1,1-1-1,0 1 0,0-1 1,0 1-1,0 0 0,1-1 1,0 1-1,0 0 1,0 0-1,0 6 0,3 6 3,0 1 0,1-1 0,1 0 0,0 0-1,10 18 1,-2-10 7,1 1 1,1-2-1,1 0 0,2-1 0,0-1 0,1 0 0,0-2 1,2 0-1,1-1 0,0-1 0,39 22 0,25 8 18,177 70 0,-215-98-10,280 93 13,-260-96 2,1-2 0,137 9-1,563-32 154,-3-53-107,855-202 35,-1571 253-82,128-32-5,-160 37 4,-1 0 1,0-1-1,-1-1 1,0 0-1,0-1 0,-1-1 1,24-20-1,-34 25 122,0 0 0,0 0 0,-1-1 0,0 1 0,0-1 0,-1 0 0,1 0 0,-1 0 0,0-1 0,-1 1 0,0-1 0,2-8 0,-1-5 201,0 0 1,-2 1 0,0-21 0,-2 35-345,1 0 0,-1 0 1,0 0-1,-1 0 0,1 0 1,-1 1-1,0-1 0,0 0 1,0 1-1,-1 0 1,0-1-1,1 1 0,-1 0 1,-1 1-1,1-1 0,-1 0 1,1 1-1,-1 0 0,0 0 1,0 0-1,0 0 0,-1 1 1,1-1-1,-6-1 0,-9-5-197,-1 2 0,0 0 0,-1 1 0,-28-5 1,-188-23-3959,169 26 2058,-56-7-4398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1:35.196"/>
    </inkml:context>
    <inkml:brush xml:id="br0">
      <inkml:brushProperty name="width" value="0.025" units="cm"/>
      <inkml:brushProperty name="height" value="0.025" units="cm"/>
    </inkml:brush>
  </inkml:definitions>
  <inkml:trace contextRef="#ctx0" brushRef="#br0">487 184 4612,'-23'0'584,"-135"-5"-132,134 2-694,1 0 1,0-2 0,0 0 0,-39-15 0,47 14 928,0 1 0,-1 1-1,1 1 1,-22-2 0,-16 2 8520,295 1-7602,262 5 676,-303 22-805,-133-14-161,112 4-1,335-28-495,-45 0-607,1615 6-90,-1854 0-77,1-11-1,323-66 1,-426 57-9542,-151 27 2658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1:37.683"/>
    </inkml:context>
    <inkml:brush xml:id="br0">
      <inkml:brushProperty name="width" value="0.025" units="cm"/>
      <inkml:brushProperty name="height" value="0.025" units="cm"/>
    </inkml:brush>
  </inkml:definitions>
  <inkml:trace contextRef="#ctx0" brushRef="#br0">3 148 8040,'-3'-2'4240,"10"-4"-1639,22-15-778,44-21-905,-61 38-798,0 0 0,0 1 0,1 1 0,-1 0 0,1 0 0,0 1 0,21 2 0,95 14 214,-54-5-272,-68-9 7,98 10 565,1-4-1,142-8 1,-134-3-571,0 6 0,133 18 0,-4 0-28,23 3 103,97 3 71,110-55 347,-3-36-279,-348 45-263,77-12 24,327-12 1,-240 63-54,-3 0 921,-268-20-765,27 4 208,-40-3-364,0 1 1,0 0-1,0-1 0,0 1 0,-1 0 0,1 0 0,0 0 1,0 0-1,-1 1 0,1-1 0,-1 0 0,1 1 0,-1-1 0,0 1 1,0-1-1,1 1 0,-1-1 0,1 4 0,-1-3-270,0-1-1,0 1 0,0-1 0,0 1 0,0-1 1,0 1-1,0-1 0,1 0 0,-1 1 0,0-1 1,1 0-1,-1 0 0,1 0 0,2 1 1,14 2-5390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1:42.722"/>
    </inkml:context>
    <inkml:brush xml:id="br0">
      <inkml:brushProperty name="width" value="0.025" units="cm"/>
      <inkml:brushProperty name="height" value="0.025" units="cm"/>
    </inkml:brush>
  </inkml:definitions>
  <inkml:trace contextRef="#ctx0" brushRef="#br0">643 45 0,'-342'4'3023,"183"-6"-3702,63 4 1187,57-1 1488,33-1 1118,11 1 2051,1282-5-318,-778-25-4756,-303 13-91,-64 14-37,-150 16-778,6-6-4472,7-7 1208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1:43.834"/>
    </inkml:context>
    <inkml:brush xml:id="br0">
      <inkml:brushProperty name="width" value="0.025" units="cm"/>
      <inkml:brushProperty name="height" value="0.025" units="cm"/>
    </inkml:brush>
  </inkml:definitions>
  <inkml:trace contextRef="#ctx0" brushRef="#br0">0 91 4612,'0'0'4389,"9"-6"-4075,12-5-180,0 1 0,1 0-1,0 2 1,1 1 0,-1 0-1,1 2 1,1 0-1,34-1 1,212-1 626,-192 8-705,690-9 629,-787 9-4325,5-4-1019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3.496"/>
    </inkml:context>
    <inkml:brush xml:id="br0">
      <inkml:brushProperty name="width" value="0.025" units="cm"/>
      <inkml:brushProperty name="height" value="0.025" units="cm"/>
    </inkml:brush>
  </inkml:definitions>
  <inkml:trace contextRef="#ctx0" brushRef="#br0">0 662 2883,'17'-3'64,"508"-114"2067,-54 7-605,1129-116 5707,-298 130-6459,-297 48-314,485-12 356,-1345 58-787,180 2 172,-253 4-127,-1 3 1,102 22 0,-155-25 27,-1 0 0,0 1 1,-1 1-1,1 0 0,-1 1 1,0 1-1,-1 0 0,0 2 1,0-1-1,-1 2 0,-1 0 1,1 1-1,-2 0 0,1 1 1,-2 0-1,0 1 0,15 24 1,52 102 185,-68-118-250,0 1 1,-2 1-1,-1-1 1,7 37-1,-12-40-477,-1-12-410,0 0 0,0 1 1,1-1-1,0 0 1,1 0-1,-1 0 0,6 10 1,2-10-6231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4.290"/>
    </inkml:context>
    <inkml:brush xml:id="br0">
      <inkml:brushProperty name="width" value="0.025" units="cm"/>
      <inkml:brushProperty name="height" value="0.025" units="cm"/>
    </inkml:brush>
  </inkml:definitions>
  <inkml:trace contextRef="#ctx0" brushRef="#br0">4 1271 4612,'-1'-2'337,"0"-1"0,1 0 0,-1 0 0,1 0 0,0 0-1,0 0 1,0 0 0,0 0 0,0 0 0,1 0 0,0 0-1,-1 0 1,1 0 0,0 0 0,0 0 0,1 1-1,-1-1 1,2-2 0,2 0-182,-1 1 0,1 0 0,0 0 0,0 0 0,1 0 0,-1 1 0,12-5 0,77-37 914,159-50 0,108-10-1040,2155-388 115,-1541 358 901,1250-147 2629,-1848 260-3524,-217 33-3369,-122-8-1431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5.290"/>
    </inkml:context>
    <inkml:brush xml:id="br0">
      <inkml:brushProperty name="width" value="0.025" units="cm"/>
      <inkml:brushProperty name="height" value="0.025" units="cm"/>
    </inkml:brush>
  </inkml:definitions>
  <inkml:trace contextRef="#ctx0" brushRef="#br0">356 0 15310,'-15'6'203,"-297"164"5547,309-170-5714,1 1 0,1 0 1,-1 1-1,0-1 0,0 0 0,0 0 1,0 1-1,1-1 0,-1 1 1,1-1-1,-1 1 0,1 0 0,0 0 1,-1 0-1,0 3 0,2-5-34,1 1 0,-1-1-1,1 1 1,-1 0 0,1-1 0,-1 1-1,1-1 1,-1 1 0,1-1 0,0 0-1,-1 1 1,1-1 0,0 0-1,-1 1 1,1-1 0,0 0 0,0 0-1,-1 0 1,1 1 0,0-1 0,0 0-1,-1 0 1,1 0 0,0 0 0,0 0-1,-1-1 1,3 1 0,11-1-14,1 0 0,-1-2 0,19-4 1,2-4-79,-21 6 88,0 0 1,1 0 0,-1 2 0,1 0 0,0 0 0,0 2 0,0-1-1,0 2 1,17 1 0,-30 0-3,0-1-1,0 1 0,0 0 1,0-1-1,0 1 0,0 0 1,-1 0-1,1 0 0,0 0 1,-1 1-1,1-1 0,-1 0 1,1 1-1,-1-1 0,0 1 1,1-1-1,-1 1 0,0 0 1,0-1-1,0 1 0,0 0 1,-1 0-1,1 0 0,0 0 0,-1 0 1,1 0-1,-1 0 0,0 0 1,0 0-1,0 0 0,0 0 1,0 0-1,0 0 0,0 0 1,-1 3-1,0 1 91,0 1 1,-1-1-1,0 0 0,0 1 0,0-1 0,-1 0 1,0 0-1,0-1 0,-7 10 0,-7 4 634,0-1-1,-2-1 1,0 0 0,-1-2-1,0 0 1,-2-1 0,1-1-1,-2-1 1,-44 17-1,36-24-324,30-5-442,1 0 0,0 0 1,-1 0-1,1 0 0,-1 0 0,1 0 0,-1-1 0,1 1 1,-1 0-1,1 0 0,-1 0 0,1-1 0,0 1 0,-1 0 0,1-1 1,0 1-1,-1 0 0,1-1 0,0 1 0,-1 0 0,1-1 1,0 1-1,-1-1 0,1 1 0,0 0 0,0-1 0,0 1 0,0-1 1,-1 1-1,1-1 0,0 1 0,0-1 0,0 1 0,0-1 1,0 1-1,0-1 0,0 1 0,0-1 0,0 1 0,0-1 1,0 1-1,1 0 0,-1-1 0,0 1 0,0-1 0,0 1 0,1-1 1,-1 1-1,0 0 0,0-1 0,1 1 0,-1-1 0,0 1 1,1 0-1,-1-1 0,1 1 0,0-1 0,3-4-992,1-1 0,0 1 0,1 0 1,-1 0-1,1 0 0,0 1 0,0 0 0,8-4 0,-1 0-1302,21-14-3766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5.615"/>
    </inkml:context>
    <inkml:brush xml:id="br0">
      <inkml:brushProperty name="width" value="0.025" units="cm"/>
      <inkml:brushProperty name="height" value="0.025" units="cm"/>
    </inkml:brush>
  </inkml:definitions>
  <inkml:trace contextRef="#ctx0" brushRef="#br0">42 22 15919,'0'0'8184,"-4"12"-7586,-1-1-403,-21 60 709,25-65-870,-1-1-1,1 0 0,0 1 0,0-1 1,1 0-1,-1 1 0,1-1 0,0 1 1,1-1-1,0 1 0,-1-1 1,4 9-1,-3-13-21,-1 1 0,1-1-1,0 0 1,0 1 0,0-1 0,0 0 0,0 0 0,1 1-1,-1-1 1,0 0 0,1 0 0,-1 0 0,0-1 0,1 1 0,-1 0-1,1 0 1,-1-1 0,1 1 0,0-1 0,-1 1 0,1-1 0,0 0-1,-1 0 1,1 0 0,0 0 0,-1 0 0,1 0 0,0 0 0,-1 0-1,1-1 1,-1 1 0,1 0 0,0-1 0,-1 0 0,1 1 0,1-2-1,3 0-88,-1-1 0,1 0 0,-1 0 0,0 0-1,0-1 1,0 0 0,-1 1 0,8-10 0,-2 0-1125,0-2 0,-1 1 1,-1-1-1,0-1 1,10-30-1,-9-8-5522,-9 55 6621,0 0 0,0 0-1,0 0 1,1 0-1,-1 0 1,0 0-1,0 0 1,0 0 0,1 0-1,-1 0 1,0-1-1,1 1 1,-1 0-1,1 0 1,-1 0-1,1 0 1,-1-1 0,1 1-1,0 0 1,-1-1-1,1 1 1,0 0-1,1 0 1,7 2-3853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6.084"/>
    </inkml:context>
    <inkml:brush xml:id="br0">
      <inkml:brushProperty name="width" value="0.025" units="cm"/>
      <inkml:brushProperty name="height" value="0.025" units="cm"/>
    </inkml:brush>
  </inkml:definitions>
  <inkml:trace contextRef="#ctx0" brushRef="#br0">31 1 8648,'0'0'13965,"-2"10"-13319,-7 60 441,0-15 257,-2 68 0,11-123-1374,0 0 0,0 1 0,0-1 0,0 0 1,0 1-1,0-1 0,0 0 0,0 0 1,0 1-1,0-1 0,0 0 0,0 1 1,1-1-1,-1 0 0,0 0 0,0 1 0,0-1 1,0 0-1,0 1 0,0-1 0,1 0 1,-1 0-1,0 0 0,0 1 0,1-1 0,-1 0 1,0 0-1,0 0 0,0 1 0,1-1 1,-1 0-1,0 0 0,1 0 0,-1 0 1,0 0-1,0 0 0,1 0 0,-1 0 0,0 0 1,1 0-1,-1 0 0,16-6-1717,11-18-2425,-11-1-1214,-2-7-3070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9:06.910"/>
    </inkml:context>
    <inkml:brush xml:id="br0">
      <inkml:brushProperty name="width" value="0.025" units="cm"/>
      <inkml:brushProperty name="height" value="0.025" units="cm"/>
    </inkml:brush>
  </inkml:definitions>
  <inkml:trace contextRef="#ctx0" brushRef="#br0">3989 280 13677,'-145'-24'73,"0"-7"0,-231-82 0,300 87-88,-1 4 0,-1 2-1,-1 5 1,0 2 0,-131-3 0,102 19 25,1 4 0,0 5 0,-177 42 0,-307 121 446,457-131-199,-77 24 556,4 10 0,-387 207 0,538-254-348,15-9-177,1 1-1,0 2 0,2 2 0,-68 62 0,99-80-293,1 0 0,-1 0 0,2 0 0,-1 1 0,1 0 0,1 0 0,0 0 0,0 1 0,1-1 0,0 1 1,1 0-1,0 0 0,1 0 0,0 0 0,1 0 0,0 0 0,1 0 0,2 14 0,1-4-13,0-1 0,1 0 0,1 0 0,1 0 1,1 0-1,1-1 0,1-1 0,20 31 0,-11-24-16,0-1-1,2 0 1,1-2-1,1-1 1,0-1-1,2-1 1,51 31-1,-34-27-37,0-3-1,2-2 0,0-1 1,73 17-1,-28-16-71,137 11 0,82-14 94,491-15 6,313 15 31,-932-3 12,649 30-48,-597-41 23,363-46 0,-305-3 57,318-96 0,259-152 134,-640 200-179,-177 72 52,-1-2 0,62-45 0,-101 64 41,0-1 1,0 0-1,-1-1 1,0 0-1,-1-1 1,0 0-1,12-19 1,-17 23 4,0 1 1,-1-1 0,1 1-1,-1-1 1,-1 0-1,1 0 1,-1 0-1,0 0 1,0 0-1,-1 0 1,1 0-1,-2 0 1,1-1 0,0 1-1,-1 0 1,0 0-1,-1 0 1,-2-6-1,0 2 30,0 1 0,-1 0 0,-1 0 0,0 0 0,0 1 0,0 0 0,-1 0 0,-1 1 0,1-1 0,-1 2 0,-10-8 0,-9-5 83,-1 2 0,-42-20-1,-3 6-57,-2 2-1,-1 4 0,-1 4 0,-104-17 0,-324-21 357,500 59-494,-888-37-3258,692 44 1310,1 9 0,-290 60 0,173 0-4346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6.614"/>
    </inkml:context>
    <inkml:brush xml:id="br0">
      <inkml:brushProperty name="width" value="0.025" units="cm"/>
      <inkml:brushProperty name="height" value="0.025" units="cm"/>
    </inkml:brush>
  </inkml:definitions>
  <inkml:trace contextRef="#ctx0" brushRef="#br0">42 1 14157,'0'0'4938,"-1"9"-4003,-4 61 804,5 74 1,-4 69-1200,4-202-391,-1-1-1,-1 1 0,0 0 1,0 0-1,-1-1 0,0 1 0,-1-1 1,-7 14-1,8-52 2932,4-5-3022,2 1 0,1 0 0,17-62 0,40-92-461,-53 164 334,-7 18 68,4-9-40,0 0 1,0 0-1,14-22 1,-17 32 21,-1 0 1,1 1-1,0-1 1,1 1 0,-1-1-1,0 1 1,1 0-1,-1 0 1,1 0-1,-1 0 1,1 1 0,0-1-1,0 1 1,0-1-1,0 1 1,0 0-1,0 0 1,0 1 0,0-1-1,1 0 1,-1 1-1,4 0 1,-6 0 8,0 0 1,0 0-1,1 0 0,-1 0 1,0 1-1,0-1 1,0 0-1,0 1 0,0-1 1,0 1-1,0-1 1,0 1-1,0 0 0,0-1 1,0 1-1,0 0 1,-1 0-1,1-1 0,0 1 1,0 0-1,-1 0 1,1 0-1,0 0 0,0 2 1,0 0-1,0 1 0,0-1 0,0 0 0,0 1 0,-1-1 1,1 1-1,-1-1 0,0 6 0,-1-1 19,0 1 0,0-1 0,-1 0-1,1 1 1,-2-1 0,-4 12 0,0-8 134,0 1 0,0-1 1,-2 0-1,1-1 0,-1 0 0,-1-1 1,0 1-1,0-2 0,-1 0 0,-1 0 1,-19 12-1,31-21-204,-1 0 1,1 1-1,-1-1 1,1 0 0,-1 1-1,1-1 1,-1 0-1,1 0 1,-1 1-1,1-1 1,-1 0-1,1 0 1,-1 0-1,1 0 1,-1 0 0,0 0-1,1 0 1,-1 0-1,1 0 1,-1 0-1,0 0 1,1 0-1,-1 0 1,1 0-1,-1-1 1,1 1 0,-1 0-1,1 0 1,-1-1-1,1 1 1,-2-1-1,4-17-3922,19-23-4806,-2 15 1390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6.956"/>
    </inkml:context>
    <inkml:brush xml:id="br0">
      <inkml:brushProperty name="width" value="0.025" units="cm"/>
      <inkml:brushProperty name="height" value="0.025" units="cm"/>
    </inkml:brush>
  </inkml:definitions>
  <inkml:trace contextRef="#ctx0" brushRef="#br0">22 1 8488,'0'0'9977,"0"11"-7766,-21 190 4531,21-200-6729,0 0 0,0 0 0,0-1 0,0 1 0,0 0 0,0 0 0,0 0 0,0-1 0,0 1 0,0 0 0,1 0 0,-1-1 0,0 1 0,1 0 0,-1-1 0,0 1 0,1 0 0,-1-1 0,1 1 0,-1-1 0,1 1 0,-1 0 0,1-1 0,-1 1 0,1-1 0,0 1 0,-1-1 0,1 0 0,0 1 1,-1-1-1,1 0 0,0 1 0,0-1 0,-1 0 0,1 0 0,0 0 0,0 0 0,-1 0 0,1 0 0,0 0 0,0 0 0,-1 0 0,1 0 0,0 0 0,0 0 0,0 0 0,0-1 0,1 1 29,0-1 1,0 0-1,0 0 0,0 0 1,0 0-1,0 0 1,0 0-1,-1 0 0,1 0 1,0-1-1,-1 1 1,1-1-1,-1 1 0,1-1 1,-1 0-1,0 1 1,1-3-1,4-18 254,-1 1 1,-1-1-1,2-29 0,-2 17-2598,0 23-6105,-1 13 7980,0 1 0,-1-1 0,1 0 0,0 0 0,0-1 0,0 1 0,0-1 0,0 1 0,1-1 0,-1 0 0,0 0 0,1 0 0,-1-1 0,6 1 0,51 0-4824,-53-1 4090,26-3-1492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7.301"/>
    </inkml:context>
    <inkml:brush xml:id="br0">
      <inkml:brushProperty name="width" value="0.025" units="cm"/>
      <inkml:brushProperty name="height" value="0.025" units="cm"/>
    </inkml:brush>
  </inkml:definitions>
  <inkml:trace contextRef="#ctx0" brushRef="#br0">100 32 4324,'0'0'15823,"-8"-1"-14536,5 0-1215,0 1 0,0 0 1,0 0-1,0 0 1,0 0-1,0 0 1,0 1-1,0-1 0,0 1 1,1 0-1,-1 0 1,0 0-1,0 0 1,1 1-1,-1-1 0,-4 4 1,4-2 53,0 0 1,-1 0-1,1 0 0,0 1 1,1 0-1,-1-1 0,1 1 1,0 0-1,0 0 0,0 0 1,0 1-1,1-1 0,-2 5 1,2-7-99,1-1 1,-1 1-1,1 0 0,-1-1 1,1 1-1,-1 0 0,1-1 1,0 1-1,0 0 0,0 0 1,0-1-1,0 1 0,0 0 1,1-1-1,-1 1 1,1 0-1,-1-1 0,1 1 1,-1 0-1,1-1 0,0 1 1,0-1-1,0 1 0,0-1 1,0 0-1,0 1 1,0-1-1,0 0 0,1 0 1,-1 1-1,0-1 0,2 1 1,0-1 12,1 0 1,-1-1 0,0 1-1,0 0 1,1-1 0,-1 0-1,0 0 1,0 0 0,1 0-1,-1 0 1,0-1 0,1 0-1,-1 1 1,0-1 0,0 0-1,6-3 1,0-1 4,-1 0 1,0 0-1,0 0 0,0-1 0,0-1 1,-1 1-1,10-12 0,-12 13-53,-1 0 0,0 0 0,0-1-1,0 1 1,-1-1 0,0 0-1,0 0 1,0 0 0,-1-1 0,0 1-1,3-13 1,-5 19-1,0 0 1,0 0-1,0-1 0,0 1 0,0 0 1,0-1-1,0 1 0,0 0 1,0 0-1,0-1 0,0 1 0,0 0 1,0-1-1,0 1 0,0 0 1,0-1-1,0 1 0,0 0 1,0 0-1,0-1 0,0 1 0,-1 0 1,1 0-1,0-1 0,0 1 1,0 0-1,0 0 0,-1-1 0,1 1 1,0 0-1,0 0 0,-1 0 1,1-1-1,0 1 0,0 0 0,-1 0 1,1 0-1,0 0 0,0 0 1,-1 0-1,1-1 0,-1 1 1,-13 8-157,-12 19 82,21-19 140,0 0-1,0 1 1,1 0-1,0 0 0,1 0 1,0 0-1,0 0 1,-1 15-1,3-22-25,1 1 0,0-1-1,0 1 1,0-1 0,0 1 0,1-1 0,-1 1-1,1-1 1,-1 1 0,1-1 0,0 0-1,0 1 1,0-1 0,0 0 0,0 0-1,1 0 1,-1 1 0,1-2 0,-1 1 0,1 0-1,0 0 1,0 0 0,-1-1 0,1 1-1,1-1 1,-1 1 0,0-1 0,0 0-1,0 0 1,1 0 0,-1 0 0,0 0 0,1-1-1,-1 1 1,1-1 0,4 1 0,72 4 141,-27-11-2978,-6-10-2982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7.958"/>
    </inkml:context>
    <inkml:brush xml:id="br0">
      <inkml:brushProperty name="width" value="0.025" units="cm"/>
      <inkml:brushProperty name="height" value="0.025" units="cm"/>
    </inkml:brush>
  </inkml:definitions>
  <inkml:trace contextRef="#ctx0" brushRef="#br0">2 0 13645,'0'0'4506,"0"10"-3321,0 10-560,-1 1 176,1-1 1,0 0-1,2 0 1,0 0-1,1 0 0,12 39 1,-15-58-761,1 0 1,0 1-1,-1-1 1,1 0-1,0 1 1,0-1-1,0 0 0,0 0 1,0 0-1,0 0 1,0 0-1,0 0 1,0 0-1,1 0 0,-1 0 1,0 0-1,1-1 1,-1 1-1,0 0 1,1-1-1,-1 1 1,1-1-1,-1 0 0,3 1 1,-1-1 42,0-1-1,0 1 1,0-1 0,0 0 0,0 0-1,0 0 1,0 0 0,0 0 0,0 0-1,-1-1 1,5-2 0,5-5 181,-1-1 0,0 0 0,17-19 0,61-86 141,-89 114-412,0 1-1,0 0 0,0 0 1,0 0-1,0-1 1,1 1-1,-1 0 1,0 0-1,0 0 0,0-1 1,0 1-1,0 0 1,0 0-1,0 0 0,1 0 1,-1-1-1,0 1 1,0 0-1,0 0 1,0 0-1,1 0 0,-1 0 1,0 0-1,0-1 1,0 1-1,1 0 1,-1 0-1,0 0 0,0 0 1,0 0-1,1 0 1,-1 0-1,0 0 0,0 0 1,1 0-1,-1 0 1,0 0-1,0 0 1,0 0-1,1 0 0,-1 0 1,0 0-1,0 1 1,0-1-1,1 0 0,-1 0 1,0 0-1,0 0 1,0 0-1,1 0 1,-1 1-1,0-1 0,0 0 1,0 0-1,0 0 1,0 0-1,1 1 1,-1-1-1,0 0 0,4 23-113,-3 44 249,-1-53-100,0-13-42,-1 8 39,1-1 1,1 1-1,-1-1 0,1 1 0,1-1 1,4 14-1,-6-20-35,1-1 0,0 0 0,-1 1 0,1-1 0,0 0 0,0 0 0,0 0 0,0 1 0,0-1 0,0 0 0,0 0-1,0-1 1,0 1 0,1 0 0,-1 0 0,0 0 0,0-1 0,3 1 0,-1 0-66,-1-1 1,1 0-1,0 1 0,-1-1 1,1-1-1,0 1 0,0 0 0,-1-1 1,1 1-1,-1-1 0,1 0 1,0 0-1,4-2 0,0-2-940,1 0-1,0-1 1,-1 1 0,0-1-1,0-1 1,-1 0 0,0 0-1,0 0 1,7-10 0,10-18-5103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8.785"/>
    </inkml:context>
    <inkml:brush xml:id="br0">
      <inkml:brushProperty name="width" value="0.025" units="cm"/>
      <inkml:brushProperty name="height" value="0.025" units="cm"/>
    </inkml:brush>
  </inkml:definitions>
  <inkml:trace contextRef="#ctx0" brushRef="#br0">132 275 12588,'0'0'2557,"-9"6"-139,6-4-2332,-15 10 1322,1 0 0,-24 22 1,37-31-1264,0 0 0,1 1 1,-1-1-1,1 1 1,0 0-1,0 0 0,1 0 1,-1 0-1,1 0 0,0 1 1,0-1-1,0 1 0,1-1 1,-1 1-1,1 0 0,0 0 1,1-1-1,-1 1 0,1 8 1,1-12-147,-1 0 0,1 0-1,0 0 1,0 0 0,0 0 0,0 0 0,0 0 0,0 0 0,0 0-1,1 0 1,-1 0 0,0-1 0,0 1 0,1-1 0,-1 1 0,0-1 0,1 1-1,-1-1 1,1 0 0,-1 0 0,0 1 0,1-1 0,-1 0 0,1 0 0,-1-1-1,2 1 1,41-2 256,-38 0-332,1 1 1,-1-1-1,0-1 0,0 1 1,0-1-1,-1 0 0,1 0 1,-1-1-1,0 1 0,8-8 1,11-6-1163,-24 16 1196,-5 66 310,5-65-257,0 0 0,0 1-1,0-1 1,1 0 0,-1 1-1,0-1 1,0 0 0,0 1-1,1-1 1,-1 0 0,0 0 0,1 1-1,-1-1 1,0 0 0,0 0-1,1 0 1,-1 1 0,0-1-1,1 0 1,-1 0 0,0 0 0,1 0-1,-1 0 1,0 0 0,1 0-1,-1 0 1,1 0 0,-1 0-1,0 0 1,1 0 0,-1 0-1,0 0 1,1 0 0,-1 0 0,0 0-1,1 0 1,-1 0 0,0-1-1,1 1 1,-1 0 0,18-6 228,-9-1-108,-1 1 0,1-1 1,-1 0-1,-1-1 1,1 0-1,-1 0 1,9-15-1,-2 2 31,-1-1 0,12-27 0,-15 24 61,-2 0-1,0 0 1,-1 0-1,-2-1 1,-1 0 0,-1 0-1,-1-1 1,-1 1-1,-3-29 1,2 56-227,0-1 1,0 0-1,0 0 1,0 0-1,0 0 0,-1 0 1,1 0-1,0 1 1,0-1-1,0 0 1,0 0-1,0 0 1,-1 0-1,1 0 1,0 0-1,0 0 0,0 0 1,0 0-1,-1 0 1,1 0-1,0 0 1,0 0-1,0 0 1,0 0-1,0 0 0,-1 0 1,1 0-1,0 0 1,0 0-1,0 0 1,0 0-1,-1 0 1,1 0-1,0 0 1,0 0-1,0 0 0,0-1 1,0 1-1,-1 0 1,1 0-1,0 0 1,0 0-1,0 0 1,0 0-1,0-1 1,0 1-1,0 0 0,0 0 1,-1 0-1,1 0 1,0 0-1,0-1 1,0 1-1,-7 15-272,-1 18 316,0 1 1,3 0 0,0 0 0,2 0-1,2 1 1,1-1 0,2 0-1,9 56 1,-11-89-27,0-1 1,0 1-1,1 0 0,-1 0 0,0-1 1,0 1-1,0 0 0,0-1 0,1 1 1,-1 0-1,0-1 0,1 1 0,-1-1 1,0 1-1,1 0 0,-1-1 0,1 1 1,-1-1-1,1 1 0,-1-1 0,1 0 1,-1 1-1,1-1 0,0 1 0,0-1 1,12-8 794,6-28 169,-12 19-920,-2 0 0,0 0-1,-1-1 1,-1 0 0,0 1 0,-1-1-1,-1-19 1,-2 35-160,-3 10 18,0 13 22,3-15 61,1 0-1,0 0 1,1 0-1,0 0 1,0 0 0,0 0-1,0 0 1,1 0-1,0 0 1,4 7-1,-4-10 6,0-1 0,0 1 0,1-1-1,-1 0 1,0 0 0,1 0 0,0 0 0,-1 0-1,1 0 1,0-1 0,0 1 0,0-1 0,0 0-1,0 0 1,0 0 0,0 0 0,0-1 0,0 1-1,0-1 1,1 0 0,-1 0 0,3 0-1,3-1 17,0 0-1,0 0 0,0-1 1,-1 0-1,1 0 0,-1-1 0,0 0 1,1-1-1,-2 0 0,1 0 0,0 0 1,-1-1-1,0-1 0,11-9 0,-9 7-32,0 0-1,-1-1 1,0 0-1,-1 0 1,0-1-1,-1 0 0,1 0 1,-2 0-1,6-14 1,-20 48-3,2 0 0,0 0 0,2 0 0,0 0 0,-1 39 0,6-62-119,0 0-1,0-1 1,0 1-1,0 0 0,0-1 1,0 1-1,0 0 1,0 0-1,0-1 1,0 1-1,0 0 1,1-1-1,-1 1 0,0 0 1,0-1-1,1 1 1,-1 0-1,1-1 1,-1 1-1,0-1 1,1 1-1,-1 0 0,1-1 1,-1 1-1,1-1 1,0 0-1,-1 1 1,1-1-1,-1 1 1,1-1-1,0 0 1,-1 0-1,1 1 0,0-1 1,-1 0-1,1 0 1,1 1-1,-1-2-141,0 1-1,0 0 0,0 0 1,0-1-1,0 1 0,-1-1 1,1 1-1,0-1 0,0 1 1,0-1-1,-1 1 0,1-1 1,0 0-1,-1 1 0,1-1 1,-1 0-1,1 1 0,-1-1 1,1 0-1,-1 0 0,1 0 1,-1 0-1,0 1 0,1-1 1,-1 0-1,0 0 0,0 0 1,1 0-1,-1-2 0,1-21-7024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9.115"/>
    </inkml:context>
    <inkml:brush xml:id="br0">
      <inkml:brushProperty name="width" value="0.025" units="cm"/>
      <inkml:brushProperty name="height" value="0.025" units="cm"/>
    </inkml:brush>
  </inkml:definitions>
  <inkml:trace contextRef="#ctx0" brushRef="#br0">1 1 15535,'0'0'4996,"13"50"-4932,-2-28-1153,7-2-1825,3-3-2179,0 1-3523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9.475"/>
    </inkml:context>
    <inkml:brush xml:id="br0">
      <inkml:brushProperty name="width" value="0.025" units="cm"/>
      <inkml:brushProperty name="height" value="0.025" units="cm"/>
    </inkml:brush>
  </inkml:definitions>
  <inkml:trace contextRef="#ctx0" brushRef="#br0">49 20 8488,'0'0'11131,"-6"11"-9081,-33 51 768,39-62-2802,0 1 0,-1-1 1,1 0-1,0 1 0,0-1 0,-1 0 0,1 1 0,0-1 0,0 0 1,-1 1-1,1-1 0,0 0 0,0 1 0,0-1 0,0 1 0,-1-1 1,1 0-1,0 1 0,0-1 0,0 1 0,0-1 0,0 1 0,0-1 1,0 0-1,0 1 0,1-1 0,-1 1 0,0-1 0,0 0 0,0 1 1,0 0-1,13-2 160,19-12 7,0-10-14,30-20 12,-57 40-218,0 0-1,0 1 0,1-1 0,-1 1 1,1 0-1,0 1 0,-1-1 0,1 1 1,9-1-1,-14 3 9,0 0 1,1 0-1,-1 0 1,0-1-1,0 1 1,0 1-1,0-1 1,-1 0-1,1 0 0,0 0 1,0 0-1,-1 0 1,1 1-1,0-1 1,-1 0-1,1 1 1,-1-1-1,0 0 0,0 1 1,1-1-1,-1 1 1,0-1-1,0 0 1,0 3-1,0-1 17,0 0 0,1-1 0,-1 1 0,1 0 0,0 0 0,0-1 0,0 1 0,0-1 0,0 1 0,0-1 0,1 1 0,1 2 0,1-3-139,-1 0 0,0-1 0,1 1 0,-1-1 0,1 0 0,0 0 0,-1 0 0,1 0 0,0-1 0,0 0 0,-1 0 0,1 0 0,0 0 0,0 0 0,-1-1 0,1 1 0,0-1 0,4-2 0,6-1-738,0-1 1,-1 0 0,18-10 0,9-8-2283,2-5-1516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09.850"/>
    </inkml:context>
    <inkml:brush xml:id="br0">
      <inkml:brushProperty name="width" value="0.025" units="cm"/>
      <inkml:brushProperty name="height" value="0.025" units="cm"/>
    </inkml:brush>
  </inkml:definitions>
  <inkml:trace contextRef="#ctx0" brushRef="#br0">79 263 12844,'0'0'4874,"-9"8"-3892,3-4-830,0-1 53,2 0 1,-1 1 0,0-1 0,1 1-1,-1 0 1,1 0 0,0 0 0,0 0-1,1 1 1,-1 0 0,1 0 0,0 0-1,1 0 1,-1 0 0,-1 7 0,3-12-196,1 0 0,0 1 0,0-1 1,0 0-1,0 1 0,0-1 0,0 0 0,0 1 1,1-1-1,-1 0 0,0 0 0,0 1 1,0-1-1,0 0 0,0 0 0,0 1 0,0-1 1,1 0-1,-1 0 0,0 1 0,0-1 1,0 0-1,1 0 0,-1 0 0,0 1 1,0-1-1,1 0 0,-1 0 0,0 0 0,0 0 1,1 1-1,-1-1 0,0 0 0,0 0 1,1 0-1,-1 0 0,0 0 0,1 0 0,-1 0 1,18-2 225,12-12-97,-26 12-239,-1 0-31,0 0 0,-1 0 0,1 0-1,0-1 1,-1 1 0,1 0-1,-1-1 1,0 0 0,0 0 0,0 1-1,0-1 1,-1 0 0,3-4 0,-4 7-62,-13 30 225,10-25 104,1 1 0,0 0 0,0 1 0,0-1 0,1 0 0,0 1 0,0-1-1,0 0 1,1 1 0,1 12 0,0-18-79,-1 0 0,1 0-1,0-1 1,0 1 0,0 0 0,-1 0-1,1-1 1,0 1 0,0 0 0,0-1-1,0 1 1,0-1 0,1 1-1,-1-1 1,0 0 0,0 0 0,0 1-1,0-1 1,0 0 0,0 0 0,1 0-1,-1 0 1,0 0 0,0 0 0,0 0-1,0-1 1,0 1 0,2-1 0,35-8 1746,-24 2-1668,-1-2 0,1 1 0,-2-2 1,1 0-1,-1 0 0,0-1 0,-1 0 0,-1-1 1,0-1-1,12-18 0,-4 2-121,-1 0 0,-1-1 0,21-58 0,-33 76-36,0 0 1,-1 1-1,-1-1 1,1 0 0,0-22-1,-3 34 18,0-1-1,0 1 1,-1-1 0,1 1-1,0-1 1,0 1-1,0 0 1,0-1-1,-1 1 1,1-1-1,0 1 1,0-1-1,-1 1 1,1 0-1,0-1 1,-1 1-1,1 0 1,0-1-1,-1 1 1,1 0 0,0-1-1,-1 1 1,1 0-1,-1 0 1,1 0-1,-1-1 1,1 1-1,0 0 1,-1 0-1,1 0 1,-1 0-1,1 0 1,-1 0-1,1 0 1,-1 0-1,1 0 1,-1 0 0,1 0-1,-1 0 1,1 0-1,-1 0 1,1 0-1,-1 1 1,1-1-1,0 0 1,-1 0-1,1 0 1,-1 1-1,1-1 1,0 0-1,-1 1 1,1-1-1,0 0 1,-1 1 0,1-1-1,-1 1 1,-24 18-51,14-7 131,1 2 0,0-1 0,1 1 0,1 0 0,0 1 0,1 0 0,1 0 0,0 1 0,1 0 0,0 0 0,2 0 0,0 0 0,0 1 0,2-1 0,0 1 0,2 25 0,0-38-40,-1 0 1,1 0 0,0-1-1,1 1 1,-1-1 0,0 1-1,1-1 1,0 1 0,0-1-1,0 0 1,0 0 0,1 0-1,-1 0 1,1 0 0,-1-1-1,1 1 1,0-1 0,0 0-1,0 0 1,1 0 0,-1 0-1,0 0 1,1-1 0,-1 1-1,1-1 1,0 0 0,-1 0-1,1 0 1,5 0 0,-2 0 72,0 0 1,1 0 0,-1-1-1,1 0 1,-1 0-1,0-1 1,1 0-1,-1 0 1,0-1 0,1 1-1,-1-2 1,0 1-1,0-1 1,9-5 0,5-7 84,1-1 0,-2-1 0,19-19 0,-33 30-181,1-1 1,-2 1-1,1-1 0,-1 0 1,0-1-1,0 1 0,-1-1 1,0 0-1,0 0 1,-1-1-1,0 1 0,3-16 1,-6 24-16,0-1 0,0 1 0,0-1 0,0 0 1,0 1-1,0-1 0,0 1 0,-1-1 0,1 1 0,0-1 1,0 1-1,0-1 0,-1 0 0,1 1 0,0-1 0,0 1 1,-1-1-1,1 1 0,0 0 0,-1-1 0,1 1 0,-1-1 1,1 1-1,-1 0 0,1-1 0,-1 1 0,1 0 0,-1-1 1,1 1-1,-1 0 0,1 0 0,-1-1 0,1 1 0,-1 0 1,1 0-1,-1 0 0,0 0 0,1 0 0,-1 0 0,1 0 1,-1 0-1,1 0 0,-1 0 0,0 0 0,1 0 0,-1 1 1,1-1-1,-1 0 0,0 1 0,-30 14-120,26-10 118,0 0-1,1 1 1,0-1-1,0 1 1,0 0 0,0 0-1,1 1 1,0-1-1,1 1 1,-1-1-1,-1 9 1,3-11-12,0-1-1,1 1 1,-1-1 0,1 1 0,-1 0-1,1-1 1,0 1 0,0-1 0,1 1-1,-1 0 1,1-1 0,0 1 0,0-1 0,0 1-1,0-1 1,1 0 0,-1 1 0,1-1-1,0 0 1,0 0 0,0 0 0,0 0-1,5 4 1,0-2-219,-1-1 0,1 1 0,0-1 1,0-1-1,1 0 0,-1 0 0,11 3 0,33 3-3940,-5-8-3106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0.412"/>
    </inkml:context>
    <inkml:brush xml:id="br0">
      <inkml:brushProperty name="width" value="0.025" units="cm"/>
      <inkml:brushProperty name="height" value="0.025" units="cm"/>
    </inkml:brush>
  </inkml:definitions>
  <inkml:trace contextRef="#ctx0" brushRef="#br0">1 0 16367,'0'3'2147,"0"15"-1219,0 10-575,7 7 383,7 8-127,1 1-161,1 0-319,1 2-33,-1-4-64,-1-3-289,-2-6-1024,-4-8-609,-3-7-960,-6-7-225,0-7-2178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0.754"/>
    </inkml:context>
    <inkml:brush xml:id="br0">
      <inkml:brushProperty name="width" value="0.025" units="cm"/>
      <inkml:brushProperty name="height" value="0.025" units="cm"/>
    </inkml:brush>
  </inkml:definitions>
  <inkml:trace contextRef="#ctx0" brushRef="#br0">0 146 9673,'0'0'11019,"50"0"-9418,-11-14-448,11-3-224,7-1-416,6 0-417,0-1-64,-3 4-865,-10 3-1505,-13 0-1410,-15 3-1761,-15-3-3203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7:08.237"/>
    </inkml:context>
    <inkml:brush xml:id="br0">
      <inkml:brushProperty name="width" value="0.025" units="cm"/>
      <inkml:brushProperty name="height" value="0.025" units="cm"/>
    </inkml:brush>
  </inkml:definitions>
  <inkml:trace contextRef="#ctx0" brushRef="#br0">0 258 14446,'0'0'1313,"9"-2"-1094,73-17 1159,1 5 1,0 2 0,161 0-1,452-1 274,3-1 1378,737-8-2395,-18-18-468,151-7 531,-1522 45-719,844-39 1891,-295 30-6708,-583 10-639,3-6-4666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1.112"/>
    </inkml:context>
    <inkml:brush xml:id="br0">
      <inkml:brushProperty name="width" value="0.025" units="cm"/>
      <inkml:brushProperty name="height" value="0.025" units="cm"/>
    </inkml:brush>
  </inkml:definitions>
  <inkml:trace contextRef="#ctx0" brushRef="#br0">0 91 13229,'0'0'7847,"53"-25"-7591,-5 13-128,6-1-128,5 0-1633,0 0-1987,1-1-3074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1.457"/>
    </inkml:context>
    <inkml:brush xml:id="br0">
      <inkml:brushProperty name="width" value="0.025" units="cm"/>
      <inkml:brushProperty name="height" value="0.025" units="cm"/>
    </inkml:brush>
  </inkml:definitions>
  <inkml:trace contextRef="#ctx0" brushRef="#br0">24 9 14350,'-3'11'2893,"0"-4"-2381,0 3 326,-1 1-1,1-1 0,1 1 1,0 0-1,0-1 1,0 22-1,3-31-804,-1 0-1,1 1 1,-1-1 0,1 0-1,0 0 1,0 0 0,-1 0 0,1 0-1,0 0 1,0 0 0,0 0-1,0 0 1,0 0 0,0 0-1,0 0 1,0-1 0,0 1-1,1 0 1,-1-1 0,0 1 0,0-1-1,1 1 1,-1-1 0,0 0-1,1 0 1,-1 1 0,0-1-1,1 0 1,-1 0 0,0 0-1,1-1 1,1 1 0,47-8 191,-34 1-160,-2-1 0,1-1 0,-1 0 0,0-1 1,-1 0-1,0-1 0,-1 0 0,0-1 1,12-17-1,-13 17-39,-10 11-32,-1 1-1,1-1 1,-1 1 0,1-1-1,0 1 1,-1-1 0,1 1-1,0-1 1,0 1 0,-1 0-1,1-1 1,0 1 0,0 0-1,-1 0 1,1-1 0,0 1-1,0 0 1,0 0 0,0 0-1,-1 0 1,1 0 0,0 0-1,0 0 1,0 1 0,-1-1-1,1 0 1,0 0 0,0 0-1,-1 1 1,1-1 0,0 1-1,0-1 1,-1 0 0,1 1-1,0-1 1,-1 1 0,1-1-1,-1 1 1,1 0 0,0-1-1,-1 1 1,1 0 0,-1-1-1,1 2 1,25 44 94,-11-19-58,-13-24-93,1 0-1,0 0 0,0 0 1,-1 0-1,2-1 1,-1 1-1,0-1 0,0 0 1,1 0-1,-1 0 0,1-1 1,0 1-1,-1-1 1,1 1-1,0-1 0,0-1 1,0 1-1,0 0 0,0-1 1,0 0-1,0 0 0,0 0 1,0 0-1,0-1 1,0 0-1,-1 1 0,6-3 1,-4 1-574,1 0 0,-1-1 0,1 0 0,-1 0 0,0 0-1,0 0 1,7-7 0,-7 5-621,0 0-1,-1 0 0,1 0 0,-1-1 1,0 1-1,5-11 0,7-22-7580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1.801"/>
    </inkml:context>
    <inkml:brush xml:id="br0">
      <inkml:brushProperty name="width" value="0.025" units="cm"/>
      <inkml:brushProperty name="height" value="0.025" units="cm"/>
    </inkml:brush>
  </inkml:definitions>
  <inkml:trace contextRef="#ctx0" brushRef="#br0">68 0 11211,'0'0'5749,"-2"11"-4793,-5 133 2642,-11-135-441,-5 1-2994,21-8-142,1 0-1,-1 0 1,1 0 0,-1 0-1,1 0 1,-1 1 0,1-1-1,0 0 1,0 1 0,0-1-1,1 1 1,-1-1 0,1 1-1,-1 3 1,1-5-16,0 0-1,1 0 1,-1 0 0,1 0 0,-1-1-1,0 1 1,1 0 0,0 0 0,-1 0-1,1 0 1,-1 0 0,1-1-1,0 1 1,0 0 0,-1-1 0,1 1-1,0 0 1,0-1 0,0 1 0,0-1-1,0 0 1,0 1 0,0-1 0,0 0-1,0 1 1,0-1 0,0 0 0,0 0-1,0 0 1,0 0 0,0 0 0,0 0-1,0 0 1,0 0 0,1-1 0,42-2 235,-34 2-274,1 0 0,-1 0 1,1 1-1,-1 0 0,15 3 0,-23-3 19,-1 1 1,1 0-1,-1 0 1,1 0-1,-1 0 0,1 0 1,-1 0-1,0 0 1,0 0-1,1 0 0,-1 1 1,0-1-1,0 0 1,0 1-1,0-1 0,0 1 1,-1-1-1,1 1 1,0 0-1,-1-1 0,1 1 1,-1 0-1,1-1 1,-1 1-1,0 0 0,0-1 1,0 1-1,0 0 1,0 0-1,0-1 0,0 1 1,-1 2-1,1 0 65,-1 1 0,0 0 0,0-1 1,0 1-1,-1-1 0,1 1 0,-1-1 0,0 0 0,0 0 0,-5 8 0,2-6 122,0-1-1,0 1 0,0-1 0,-1 0 0,1-1 1,-1 1-1,0-1 0,-1 0 0,1 0 0,-1-1 1,1 0-1,-1 0 0,-11 2 0,17-5-298,0-1 0,1 1 0,-1-1 0,0 1 0,1-1 0,-1 1 0,1-1-1,-1 0 1,0 1 0,1-1 0,0 0 0,-1 0 0,1 1 0,-1-1 0,1 0 0,0 0-1,-1 1 1,1-1 0,0 0 0,0 0 0,0 0 0,0 0 0,0 0 0,0 1 0,0-1 0,0 0-1,0 0 1,0 0 0,0 0 0,1-1 0,3-32-3689,18-57-5922,-10 36 951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2.132"/>
    </inkml:context>
    <inkml:brush xml:id="br0">
      <inkml:brushProperty name="width" value="0.025" units="cm"/>
      <inkml:brushProperty name="height" value="0.025" units="cm"/>
    </inkml:brush>
  </inkml:definitions>
  <inkml:trace contextRef="#ctx0" brushRef="#br0">2 1 13677,'0'0'5482,"0"8"-4216,-2 59 785,2 73 1235,1-124-3042,1 0-1,1-1 0,0 1 1,1-1-1,0 0 1,13 27-1,-17-41-196,0 0 0,1 1 1,-1-1-1,1 0 0,0 0 0,-1 0 1,1 1-1,0-1 0,0 0 0,0 0 1,0 0-1,-1 0 0,2 0 0,-1-1 0,0 1 1,0 0-1,0 0 0,0-1 0,0 1 1,1 0-1,-1-1 0,0 1 0,2 0 1,-1-2 29,-1 1 0,0-1 0,0 1 1,0-1-1,0 1 0,1-1 1,-1 0-1,0 1 0,0-1 0,0 0 1,0 0-1,-1 0 0,1 0 1,0 0-1,0 0 0,0 0 1,-1 0-1,1 0 0,0-2 0,4-6 115,-1 0-1,-1-1 0,1 1 0,2-19 0,-3 10-217,0 0-1,-2 0 0,0 0 1,-1-1-1,-4-23 0,3 65-159,0-19 138,1 0 1,-1 1-1,1-1 1,0 0-1,0 0 1,0 1-1,2 7 1,-1-11 39,-1 1 1,1-1-1,0 1 1,0-1-1,0 1 1,0-1-1,0 0 1,0 1-1,0-1 1,0 0-1,1 0 1,-1 0-1,0 0 1,1 0-1,-1 0 1,1 0-1,-1 0 1,1-1-1,-1 1 1,1-1-1,-1 1 1,1-1 0,0 1-1,-1-1 1,1 0-1,3 0 1,1 0 21,0 0 1,0 0-1,-1-1 1,1 0-1,0 0 1,0 0-1,-1-1 1,1 0-1,-1 0 1,1 0-1,-1-1 1,0 0-1,0 0 1,0 0-1,0-1 1,6-6-1,-4 4 5,-1 0 0,0-1 0,0 1 0,0-1-1,-1-1 1,0 1 0,0-1 0,-1 0 0,0 0-1,3-11 1,-11 43-167,1 0-1,0 0 1,2 0 0,3 38-1,-2-60 89,0 1 0,0-1 0,0 0 0,0 0 0,0 1 0,1-1 0,0 0 0,-1 0-1,1 0 1,0 0 0,0 0 0,0 0 0,0 0 0,0 0 0,0 0 0,1 0 0,-1 0 0,1-1-1,-1 1 1,1 0 0,0-1 0,-1 0 0,1 1 0,0-1 0,0 0 0,0 0 0,0 0 0,0 0-1,0 0 1,0-1 0,1 1 0,-1-1 0,3 1 0,-2-1-116,0 0 0,0 0-1,0 0 1,0 0 0,1-1 0,-1 0-1,0 1 1,0-1 0,0 0 0,0-1 0,0 1-1,-1 0 1,1-1 0,0 0 0,-1 0-1,1 1 1,-1-1 0,1-1 0,-1 1 0,0 0-1,0-1 1,0 1 0,2-4 0,11-22-5077,-3-6-2216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2.709"/>
    </inkml:context>
    <inkml:brush xml:id="br0">
      <inkml:brushProperty name="width" value="0.025" units="cm"/>
      <inkml:brushProperty name="height" value="0.025" units="cm"/>
    </inkml:brush>
  </inkml:definitions>
  <inkml:trace contextRef="#ctx0" brushRef="#br0">0 0 13357,'0'0'9774,"5"10"-8621,25 65-267,-4 1 1,18 81-1,-44-155-876,1-1 0,-1 1 0,0-1 0,1 1 0,-1 0 0,1-1 0,-1 0 0,1 1 0,0-1 0,0 1 0,-1-1 0,1 0 0,0 1 0,0-1 0,0 0 0,3 2 0,-4-3 6,1 0 1,-1 0-1,1 0 0,0 0 0,-1 0 1,1 0-1,-1 0 0,1 0 1,0 0-1,-1 0 0,1 0 1,-1 0-1,1 0 0,0-1 1,-1 1-1,1 0 0,-1 0 0,1-1 1,-1 1-1,1 0 0,-1-1 1,1 1-1,-1-1 0,1 1 1,-1-1-1,0 1 0,1-1 0,3-4 56,-1 1 0,0-1 0,0 0 0,-1 0 0,1 0-1,-1 0 1,2-9 0,0-1-51,-1-1 1,0 1-1,-1-1 0,-1 0 1,0 0-1,-1 0 0,-3-18 1,-2 23-190,1 19-84,-1 21 74,5-26 174,0 1-1,0-1 1,0 1 0,0-1 0,1 1-1,-1 0 1,1-1 0,0 0-1,0 1 1,1-1 0,-1 1 0,0-1-1,1 0 1,0 0 0,4 6 0,-3-7 10,-1-1 1,1 1 0,0 0-1,0-1 1,0 1 0,0-1-1,0 0 1,0 0 0,0 0-1,0 0 1,0 0 0,0-1-1,1 1 1,-1-1 0,0 0 0,0 0-1,1-1 1,2 1 0,2-2 59,0 1 0,0-1 0,0 0 0,-1-1 0,1 0 0,-1 0 0,0-1 0,0 0 0,0 0 0,0 0 0,8-8 0,-3 2-291,-2 0 1,1 0-1,-1-1 0,-1 0 1,12-18-1,-26 39 221,0 1-1,1 0 0,0 0 0,1 0 0,0 0 0,1 0 0,1 1 1,-1-1-1,2 1 0,0 18 0,0-29 23,0 0 1,0 0-1,1 0 0,-1 0 0,0-1 1,0 1-1,1 0 0,-1 0 1,0 0-1,1-1 0,-1 1 0,1 0 1,-1 0-1,1-1 0,-1 1 0,1 0 1,-1-1-1,1 1 0,0-1 1,-1 1-1,1-1 0,0 1 0,0-1 1,-1 1-1,1-1 0,0 0 1,1 1-1,26-3 608,-21 0-489,0 0 0,-1-1 1,1 0-1,-1 0 0,0 0 0,8-6 0,-5 1-223,0 0 0,0-1-1,0 0 1,-1 0 0,-1-1 0,0 0 0,0 0 0,0 0-1,-2-1 1,1 0 0,-1 0 0,-1-1 0,5-19 0,-11 48-1064,0-5 1073,1 0 1,0 1 0,0 0-1,1-1 1,3 19 0,-3-29-39,1 0-1,-1-1 1,1 1 0,0 0 0,-1 0 0,1 0 0,0 0-1,0 0 1,0-1 0,0 1 0,1 0 0,-1-1 0,0 1-1,1-1 1,-1 0 0,1 1 0,1 0 0,0-1-256,-1 0-1,0 0 1,1-1 0,-1 1 0,1-1 0,-1 1 0,1-1-1,-1 0 1,1 0 0,-1 0 0,1 0 0,-1-1 0,0 1-1,1-1 1,-1 1 0,1-1 0,3-1 0,12-11-3740,-3-8-923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3.209"/>
    </inkml:context>
    <inkml:brush xml:id="br0">
      <inkml:brushProperty name="width" value="0.025" units="cm"/>
      <inkml:brushProperty name="height" value="0.025" units="cm"/>
    </inkml:brush>
  </inkml:definitions>
  <inkml:trace contextRef="#ctx0" brushRef="#br0">12 0 12011,'0'0'1783,"-2"10"630,-1 3-1827,0-1 0,2 1-1,-1 0 1,2 1 0,0-1 0,0 0-1,1 0 1,1 0 0,0 0-1,1-1 1,0 1 0,1-1-1,7 18 1,-3-12-315,-6-13-229,0 0 0,0 0 0,0 0 0,0 0 0,1-1 0,0 1 0,0-1 0,0 0-1,0 0 1,1 0 0,5 5 0,-9-9 6,1 0-1,-1 0 1,0 0 0,1 0-1,-1 0 1,0 0-1,1 0 1,-1 0-1,0 0 1,0 0 0,1 0-1,-1-1 1,0 1-1,1 0 1,-1 0 0,0 0-1,1 0 1,-1-1-1,0 1 1,0 0 0,1 0-1,-1 0 1,0-1-1,0 1 1,0 0 0,1-1-1,-1 1 1,0 0-1,0 0 1,0-1 0,0 1-1,0 0 1,0-1-1,1 1 1,-1 0-1,0-1 1,0 1 0,4-23 516,-1-21-487,-3 37-81,0 6-9,1 0 0,-1 0 0,0-1 1,0 1-1,0 0 0,0-1 0,0 1 0,0 0 0,0-1 0,0 1 0,0 0 0,0 0 0,-1-1 0,1 1 1,-1 0-1,1 0 0,-1-1 0,1 1 0,-1 0 0,0 0 0,-1-2 0,1 6-21,0 1 1,0-1-1,1 0 0,-1 1 0,1-1 0,-1 1 1,1-1-1,0 0 0,1 1 0,-1-1 0,1 6 0,0-6 50,1-1 0,-1 1 0,0-1 0,1 1 0,-1-1-1,1 0 1,0 1 0,0-1 0,0 0 0,0 0-1,0 0 1,0-1 0,0 1 0,1 0 0,-1-1 0,1 0-1,-1 1 1,1-1 0,0 0 0,-1 0 0,1-1-1,0 1 1,0 0 0,-1-1 0,1 0 0,5 0 0,-2 1 21,0-1 1,0 1 0,-1-2 0,1 1-1,0-1 1,0 0 0,0 0 0,-1 0 0,1-1-1,-1 0 1,1 0 0,6-3 0,-5-1-14,1 0 1,-1 0 0,0-1-1,-1 0 1,0 0 0,0 0-1,0-1 1,-1 0-1,0 0 1,0 0 0,-1-1-1,6-16 1,-10 24-73,-5 38-267,3-27 407,1 1-1,0-1 1,1 1 0,0-1 0,1 1-1,0-1 1,2 12 0,-2-20-72,0 0-1,-1 0 1,1 1-1,0-1 1,0 0-1,0 0 1,0 0-1,0 0 1,0-1 0,1 1-1,-1 0 1,1 0-1,-1-1 1,1 1-1,0-1 1,-1 1-1,1-1 1,0 0-1,0 0 1,0 0 0,0 0-1,0 0 1,0 0-1,1 0 1,-1-1-1,0 1 1,0-1-1,0 0 1,1 1 0,-1-1-1,0 0 1,0 0-1,1-1 1,-1 1-1,0 0 1,0-1-1,0 1 1,1-1 0,2-1-1,-3 1-174,0 0-1,1 0 1,-1 0 0,0 0-1,0-1 1,0 1-1,0-1 1,0 1 0,-1-1-1,1 0 1,0 1 0,-1-1-1,1 0 1,-1 0-1,0 0 1,1-1 0,-1 1-1,0 0 1,0 0-1,-1 0 1,1-1 0,0 1-1,0-4 1,1-5-1928,-1 0 1,0 0-1,-1-20 1,-2-9-3817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3.552"/>
    </inkml:context>
    <inkml:brush xml:id="br0">
      <inkml:brushProperty name="width" value="0.025" units="cm"/>
      <inkml:brushProperty name="height" value="0.025" units="cm"/>
    </inkml:brush>
  </inkml:definitions>
  <inkml:trace contextRef="#ctx0" brushRef="#br0">13 1 11659,'0'0'5733,"-13"47"-5092,29-24-449,3-2-96,3-3-1217,4-4-3491,-1-4-5446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4.057"/>
    </inkml:context>
    <inkml:brush xml:id="br0">
      <inkml:brushProperty name="width" value="0.025" units="cm"/>
      <inkml:brushProperty name="height" value="0.025" units="cm"/>
    </inkml:brush>
  </inkml:definitions>
  <inkml:trace contextRef="#ctx0" brushRef="#br0">25 103 9353,'0'0'9689,"-3"10"-7666,2-9-1918,-14 41 1757,14-39-1703,0-1 0,0 1 0,0-1 0,0 1 0,1 0 0,0-1 0,-1 1 1,1 0-1,0-1 0,0 1 0,0 0 0,1 0 0,-1-1 0,1 1 0,-1-1 0,3 5 0,-1-6-135,0 1 0,0-1 0,0 0-1,0-1 1,1 1 0,-1 0 0,0-1 0,1 1-1,-1-1 1,0 1 0,1-1 0,-1 0-1,1 0 1,-1 0 0,4-1 0,39-7 183,-31 2-170,-1 0 0,-1-1 1,24-16-1,26-13-160,-62 36 117,1 0 0,-1-1 1,1 1-1,-1 0 0,1 0 0,-1 0 0,1 0 0,-1 0 0,1 0 0,-1 0 0,1 0 0,-1 0 0,1 0 0,-1 0 0,1 0 1,-1 0-1,1 0 0,-1 0 0,1 1 0,-1-1 0,1 0 0,-1 0 0,0 0 0,1 1 0,-1-1 0,1 0 0,-1 1 0,0-1 1,1 0-1,-1 1 0,0-1 0,1 1 0,-1-1 0,0 0 0,0 1 0,1-1 0,-1 2 0,8 24 159,1 1 122,-7-24-193,1 0 0,0 0 0,0-1 0,0 0 0,0 1 0,0-1 0,0 0 0,1-1 0,-1 1 0,0 0 0,1-1 0,0 0 1,-1 0-1,1 0 0,0 0 0,-1-1 0,1 1 0,0-1 0,0 0 0,0 0 0,-1-1 0,1 1 0,0-1 0,0 0 0,-1 1 0,1-2 0,-1 1 0,1 0 0,-1-1 0,4-1 0,1-1-204,-1 1 0,0-1 0,0 0-1,0-1 1,0 0 0,-1 0 0,0 0 0,0-1 0,0 1 0,-1-2-1,0 1 1,0 0 0,5-10 0,-8 13-46,-1 0 0,0-1 0,0 1 0,0-1 0,0 1 0,0-1 0,-1 0 0,1 1-1,-1-7 1,0 9 171,0 0-1,-1 0 0,1 0 0,0 0 0,0 0 1,0 0-1,-1 0 0,1 0 0,-1 0 0,1 0 1,-1 0-1,1 0 0,-1 1 0,1-1 0,-1 0 1,0 0-1,1 0 0,-1 1 0,0-1 0,0 1 0,1-1 1,-1 0-1,0 1 0,0-1 0,0 1 0,0 0 1,0-1-1,0 1 0,0 0 0,0-1 0,0 1 1,0 0-1,0 0 0,0 0 0,-2 0 0,3-1 24,0 0 0,0 0 0,0 0 1,0 0-1,0 0 0,0-1 0,-1 1 0,1 0 0,0 0 0,-1 0 0,1 0 0,-1 0 0,1 0 0,-1 0 0,0 1 0,1-1 0,-1 0 0,0 0 0,0 0 0,1 0 0,-1 1 0,0-1 0,-1 0 0,1 1-31,0 0 1,0 1-1,1-1 1,-1 1-1,0-1 1,0 1-1,0-1 1,1 1-1,-1-1 0,0 1 1,0 0-1,1-1 1,-1 1-1,1 0 1,-1-1-1,1 1 1,-1 0-1,1 0 0,-1 0 1,1 0-1,0-1 1,-1 1-1,1 0 1,0 0-1,0 0 1,-1 0-1,1 0 0,0 0 1,0 0-1,0 0 1,0 0-1,1 0 1,-1 0-1,0 0 1,1 1-1,-1 0 34,0 0 1,0 0-1,0 0 1,0 0-1,1 0 1,-1 0-1,1 0 0,-1 0 1,1-1-1,0 1 1,-1 0-1,1 0 1,0-1-1,0 1 0,1 0 1,-1-1-1,0 1 1,2 1-1,1-1 44,1-1 1,-1 1-1,1-1 0,0 0 1,-1 0-1,1-1 1,0 1-1,0-1 0,-1 0 1,1 0-1,0 0 0,0-1 1,-1 0-1,1 0 0,0 0 1,-1 0-1,1-1 0,4-2 1,8-5 32,0 0 1,-1-1-1,19-15 1,0 1-64,-34 23-41,0 1-1,0-1 1,1 1-1,-1-1 1,0 1-1,0 0 1,1-1 0,-1 1-1,0 0 1,1 0-1,-1 0 1,0 0-1,1 0 1,-1 0 0,0 0-1,1 1 1,-1-1-1,0 0 1,1 1-1,-1-1 1,0 1-1,0-1 1,0 1 0,0 0-1,1-1 1,-1 1-1,0 0 1,0 0-1,0 0 1,0 0-1,0 0 1,-1 0 0,1 0-1,0 0 1,0 0-1,0 2 1,1-1 50,0 0 1,0 0 0,0 1-1,0-2 1,0 1-1,0 0 1,1 0-1,-1-1 1,1 1 0,-1-1-1,4 1 1,7 0 74,-1 0 0,1-2 1,0 1-1,-1-2 0,1 1 1,-1-2-1,1 0 0,-1 0 1,1-1-1,-1-1 0,0 0 1,18-9-1,-11 5-411,1 2-1,1 0 1,21-4 0,-40 10 220,-1-1-1,0 1 1,1-1 0,-1 1 0,0 0 0,1-1 0,-1 1 0,1 0 0,-1 0 0,0 0 0,1 0 0,-1 0 0,1 1 0,-1-1 0,0 0 0,1 1 0,-1-1 0,1 1-1,-1-1 1,0 1 0,0 0 0,1-1 0,-1 1 0,0 0 0,0 0 0,0 0 0,0 0 0,0 0 0,0 0 0,0 0 0,0 0 0,-1 0 0,2 2 0,3 2-2892,0-5-3964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5.022"/>
    </inkml:context>
    <inkml:brush xml:id="br0">
      <inkml:brushProperty name="width" value="0.025" units="cm"/>
      <inkml:brushProperty name="height" value="0.025" units="cm"/>
    </inkml:brush>
  </inkml:definitions>
  <inkml:trace contextRef="#ctx0" brushRef="#br0">0 29 17617,'41'78'6570,"-28"-49"-6087,1-1-1,25 34 1,-39-61-467,1 0 0,-1 0 0,1 0 0,0 0 0,0 0 0,-1 0 0,1 0 0,0 0 0,0-1-1,0 1 1,0 0 0,0-1 0,0 1 0,0-1 0,0 1 0,0-1 0,0 1 0,0-1 0,1 0 0,-1 1 0,0-1 0,0 0 0,0 0 0,0 0 0,1 0 0,-1 0 0,2 0 0,-1-1 53,0 0 0,0 0 1,0-1-1,0 1 0,0 0 1,0-1-1,0 1 0,-1-1 1,1 0-1,0 1 0,-1-1 1,3-4-1,5-9 227,-1 0 0,-1 0-1,7-18 1,-10 23-435,8-32 190,-4 14-227,-5 24-153,-2 11-242,-1-2 585,-1 7-28,1 1 1,1 0-1,1-1 1,5 24-1,-7-34 30,1 0-1,-1-1 1,1 1 0,0 0 0,-1-1-1,1 1 1,0-1 0,0 0 0,0 1-1,0-1 1,0 0 0,1 1-1,-1-1 1,0 0 0,1 0 0,-1 0-1,0 0 1,4 1 0,-3-1 32,0-1 1,0 0-1,0 0 0,0 0 0,1 0 1,-1 0-1,0-1 0,0 1 1,0 0-1,0-1 0,0 0 1,0 0-1,0 1 0,0-1 1,0 0-1,0 0 0,0-1 1,-1 1-1,4-3 0,2-2 59,0-1 1,-1-1-1,0 1 0,0-1 0,0 0 0,-1 0 0,0-1 0,-1 0 1,5-13-1,4-17-2236,-13 49 2134,0-4-37,0 0 0,0 0-1,0 0 1,1 0 0,2 11 0,-2-16 54,-1 0 1,1 1-1,-1-1 1,1 0-1,0 0 1,-1 0-1,1 0 1,0 0-1,0 0 1,0 0-1,0 0 1,-1 0-1,1-1 1,0 1-1,1 0 1,-1 0-1,0-1 1,0 1-1,0-1 1,0 1-1,1-1 1,-1 1-1,0-1 1,0 0-1,0 0 1,1 0-1,-1 0 1,0 1-1,1-2 1,-1 1-1,0 0 1,0 0-1,3-1 1,-2 0 48,0 0-1,1 0 1,-1 0 0,0 0 0,0-1 0,0 1-1,0-1 1,0 1 0,0-1 0,0 0 0,-1 0-1,1 0 1,-1 0 0,1 0 0,-1 0 0,0 0-1,0 0 1,0 0 0,0-1 0,1-3-1,16-56 121,-16 51-133,2 27-170,0-1 0,0 0 0,2 0-1,0 0 1,11 19 0,-15-31-48,0-1-1,0 1 1,0 0-1,0-1 1,1 1-1,-1-1 1,1 0-1,0 0 1,0 0-1,0 0 1,0 0-1,0 0 1,0-1-1,0 0 1,0 1-1,1-1 1,-1-1 0,0 1-1,1 0 1,-1-1-1,1 1 1,-1-1-1,1 0 1,-1 0-1,0-1 1,1 1-1,-1-1 1,1 0-1,-1 0 1,0 0-1,5-2 1,-4 2-188,0-2 1,0 1-1,0 0 1,0-1 0,-1 0-1,1 0 1,-1 0-1,0 0 1,1-1-1,-2 1 1,1-1-1,0 1 1,-1-1 0,1 0-1,-1 0 1,0-1-1,0 1 1,-1 0-1,1-1 1,-1 1-1,0-1 1,0 1 0,0-7-1,-1-8-7190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5.415"/>
    </inkml:context>
    <inkml:brush xml:id="br0">
      <inkml:brushProperty name="width" value="0.025" units="cm"/>
      <inkml:brushProperty name="height" value="0.025" units="cm"/>
    </inkml:brush>
  </inkml:definitions>
  <inkml:trace contextRef="#ctx0" brushRef="#br0">67 0 14798,'0'0'3716,"-1"9"-2280,1 7-815,0 0 0,1 0 0,1-1 0,0 1 1,2 0-1,-1-1 0,2 0 0,0 0 0,13 27 1,-9-25-448,1-1 1,0 0-1,1-1 1,1 0 0,1 0-1,0-1 1,0-1-1,22 16 1,-35-28-182,25 20-128,-24-20 50,0-1 0,0 0-1,-1 1 1,1 0 0,0-1-1,-1 1 1,1-1 0,-1 1-1,1 0 1,0 0 0,-1-1-1,0 1 1,1 0 0,-1 0-1,1-1 1,-1 1 0,0 0 0,1 0-1,-1 0 1,0 0 0,0 0-1,0 0 1,0-1 0,0 1-1,0 0 1,0 0 0,0 0-1,0 0 1,-1 1 0,0-1-9,-1-1 1,1 1 0,-1-1 0,1 1-1,-1-1 1,1 0 0,-1 1 0,1-1-1,-1 0 1,0 0 0,1 0 0,-1 0-1,1 0 1,-1-1 0,0 1 0,1 0-1,-1-1 1,1 1 0,-3-2 0,-29-12-466,-6-10 986,2-2 0,0-1 0,-42-41 0,78 68-376,0-1-1,1 1 0,-1-1 1,1 1-1,-1-1 0,1 0 0,-1 1 1,1-1-1,-1 0 0,1 1 1,-1-1-1,1 0 0,0 1 1,-1-1-1,1 0 0,0 0 0,0 1 1,-1-1-1,1 0 0,0 0 1,0 1-1,0-1 0,0 0 1,0 0-1,0 0 0,0 1 0,0-1 1,1 0-1,-1-1 0,1 1-23,0 0-1,0 0 1,0-1-1,0 1 1,1 0-1,-1 0 1,0 0-1,1 0 1,-1 0-1,1 1 1,-1-1-1,0 0 1,4 0-1,59-13-315,-55 12 412,39-4-1016,29-6-7674,-57 7 2951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7:10.957"/>
    </inkml:context>
    <inkml:brush xml:id="br0">
      <inkml:brushProperty name="width" value="0.025" units="cm"/>
      <inkml:brushProperty name="height" value="0.025" units="cm"/>
    </inkml:brush>
  </inkml:definitions>
  <inkml:trace contextRef="#ctx0" brushRef="#br0">136 199 4228,'-11'-1'1198,"1"0"0,-1 0 0,1-1 1,-1-1-1,-15-5 0,-31-7 2653,110 39-1897,12-11-1501,1-2 1,93 2-1,139-12 233,-144-3-416,1088-20 1971,-650 7-2117,1137-59 53,107-2 2657,-145 64-3651,-1690 12 695,-1 0 0,0-1-1,0 1 1,1 0 0,-1 0-1,0 0 1,0 0-1,0 0 1,1-1 0,-1 1-1,0 0 1,0 0-1,0 0 1,0-1 0,1 1-1,-1 0 1,0 0-1,0 0 1,0-1 0,0 1-1,0 0 1,0 0-1,0-1 1,0 1 0,0 0-1,0 0 1,0-1 0,0 1-1,0 0 1,0-1-1,0 1 1,0 0 0,0 0-1,0-1 1,0 1-1,0 0 1,0 0 0,0 0-1,0-1 1,0 1-1,-1 0 1,1 0 0,0-1-1,0 1 1,0 0-1,0 0 1,-1 0 0,1 0-1,0-1 1,0 1 0,0 0-1,-1 0 1,1 0-1,-1-2-1430,-8-13-8264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6.027"/>
    </inkml:context>
    <inkml:brush xml:id="br0">
      <inkml:brushProperty name="width" value="0.025" units="cm"/>
      <inkml:brushProperty name="height" value="0.025" units="cm"/>
    </inkml:brush>
  </inkml:definitions>
  <inkml:trace contextRef="#ctx0" brushRef="#br0">104 221 4164,'-5'10'566,"-40"102"-983,21-70 4529,21-38-3385,-1 1 1,1-1-1,0 1 1,0 0-1,1 0 0,0 0 1,0 0-1,0 0 0,0 0 1,-1 10-1,4-15-583,-1 1 0,1-1 0,-1 0-1,1 1 1,0-1 0,-1 0 0,1 1 0,0-1 0,0 0-1,-1 0 1,1 1 0,0-1 0,0 0 0,-1 0-1,1 0 1,0 0 0,0 0 0,-1 0 0,1 0-1,0 0 1,0-1 0,-1 1 0,1 0 0,0 0-1,-1-1 1,1 1 0,1-1 0,25-7 1216,247-96 3887,5 8-4030,-39 19-1019,37-12-1653,-93 28-4777,-167 53 1972,-9 2-2082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6.702"/>
    </inkml:context>
    <inkml:brush xml:id="br0">
      <inkml:brushProperty name="width" value="0.025" units="cm"/>
      <inkml:brushProperty name="height" value="0.025" units="cm"/>
    </inkml:brush>
  </inkml:definitions>
  <inkml:trace contextRef="#ctx0" brushRef="#br0">0 1 16400,'9'50'1665,"-2"8"-1601,5 2 64,8-1-32,8-6-32,6-8-256,0-7-865,-4-13-2754,-8-6-5702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7.095"/>
    </inkml:context>
    <inkml:brush xml:id="br0">
      <inkml:brushProperty name="width" value="0.025" units="cm"/>
      <inkml:brushProperty name="height" value="0.025" units="cm"/>
    </inkml:brush>
  </inkml:definitions>
  <inkml:trace contextRef="#ctx0" brushRef="#br0">92 469 9641,'-11'-4'5637,"4"1"-5318,0 1 103,1 0 1,0 0 0,-1-1-1,1-1 1,0 1 0,-8-7 0,12 9-304,0-1 0,0 0 0,1 0 0,-1 0 0,1 0 0,-1 0 0,1 0 1,0-1-1,-1 1 0,1 0 0,0-1 0,1 1 0,-1-1 0,0 1 0,1-1 0,-1 1 1,1-1-1,0 1 0,0-1 0,0 1 0,0-1 0,0 0 0,1 1 0,-1-1 0,2-3 0,2-5-45,0-1 0,1 1-1,1 0 1,0 0-1,0 0 1,1 1-1,0 0 1,10-10-1,8-8 45,40-33-1,-40 40-76,1 1 0,0 2 0,2 0 0,0 2 0,1 1 0,0 2 0,42-14 0,-49 20-78,1 1 0,0 1 0,-1 1 0,2 1 0,-1 1 0,0 1 0,0 1 0,0 1-1,1 1 1,44 10 0,-60-10 25,1 1 0,-1 0 0,-1 0 0,1 1 0,0 0 0,-1 0 0,0 1 0,0 0-1,0 0 1,-1 0 0,0 1 0,0 0 0,0 1 0,0-1 0,-1 1 0,0 0 0,-1 0 0,0 0 0,0 1-1,0 0 1,-1 0 0,0 0 0,-1 0 0,1 0 0,-2 0 0,1 1 0,-1-1 0,0 0 0,-1 15 0,-1-3 239,0 0 1,-1 1 0,-1-1 0,-1 0-1,-1-1 1,-1 1 0,0-1 0,-2 0-1,0 0 1,-1-1 0,-16 26 0,5-16 591,-1-1 0,-33 34 0,45-52-753,0 0 0,0-1-1,-1-1 1,0 1 0,0-2 0,-1 1 0,0-1 0,0-1-1,0 0 1,-14 4 0,24-9-160,0 0 0,0 1 0,0-1 0,-1 0 0,1 1 0,0-1 0,0 0-1,0 0 1,-1 0 0,1 0 0,0 0 0,0 0 0,-1 0 0,1-1 0,0 1 0,0 0 0,0-1 0,0 1 0,-1-1-1,0 0 1,2 0-55,-1 1 0,1-1 0,0 0 0,-1 1 0,1-1 0,0 0 0,0 0 0,0 1-1,0-1 1,-1 0 0,1 0 0,0 1 0,0-1 0,0 0 0,1 0 0,-1 1 0,0-1-1,0 0 1,0 1 0,0-1 0,1 0 0,-1 0 0,1 0 0,1-5-824,1 0 0,1 1 1,-1 0-1,1-1 0,0 1 0,5-5 0,21-18-3890,3 1-1383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7.549"/>
    </inkml:context>
    <inkml:brush xml:id="br0">
      <inkml:brushProperty name="width" value="0.025" units="cm"/>
      <inkml:brushProperty name="height" value="0.025" units="cm"/>
    </inkml:brush>
  </inkml:definitions>
  <inkml:trace contextRef="#ctx0" brushRef="#br0">1 223 11851,'0'0'2611,"2"-9"-369,0 2-2433,6-21 3664,-5 27-1346,-2 21-1098,-2 15-172,2 63 229,-1-97-1062,0 0 0,0 0 0,0-1 0,0 1-1,0 0 1,0 0 0,0 0 0,1-1 0,-1 1 0,0 0 0,1 0 0,-1-1-1,0 1 1,1 0 0,-1 0 0,1-1 0,-1 1 0,1 0 0,-1-1 0,1 1-1,0-1 1,-1 1 0,1-1 0,0 1 0,0-1 0,-1 0 0,1 1 0,0-1-1,0 0 1,-1 1 0,1-1 0,0 0 0,0 0 0,0 0 0,0 0 0,-1 0-1,1 0 1,0 0 0,0 0 0,0 0 0,0 0 0,-1 0 0,1 0 0,0-1 0,0 1-1,0 0 1,-1-1 0,1 1 0,0 0 0,-1-1 0,1 1 0,0-1 0,0 0-1,38-29 1400,-4-12-1018,-25 29-436,0 1 0,1 0 0,0 1 0,1 0 0,20-15 0,-31 25 13,0 0 0,0 1 0,-1-1 0,1 1 0,0-1 0,0 0 0,0 1 0,0-1 0,0 1 0,0 0 0,0-1 0,0 1-1,0 0 1,0 0 0,0 0 0,0-1 0,0 1 0,0 0 0,0 0 0,0 0 0,0 1 0,0-1 0,0 0 0,0 0 0,0 1 0,0-1 0,0 0 0,0 1 0,0-1 0,0 1 0,0-1 0,-1 1 0,1-1 0,0 1 0,0 0 0,0-1 0,-1 1 0,1 0 0,0 0 0,-1 0 0,1 0 0,-1-1 0,1 1 0,0 2 0,1 5 9,1 0 0,-2 0 0,1 0-1,-1 0 1,0 9 0,5 17 58,0-31 162,1-12 167,1-10 213,0-6-467,-1 1 0,-1-1 0,-2-1 0,0 1 0,-2 0 0,0-1 0,-2 0 0,-3-26 0,0 43-325,0 11-858,2-1 961,1 0-1,0 0 1,0 0-1,0 0 1,0 0-1,0-1 1,0 1-1,0 0 1,0 0-1,0 0 1,1 0-1,-1 0 1,0 0-1,1-1 0,-1 1 1,0 0-1,1 0 1,-1 0-1,1 0 1,1 1-262,1 0 1,-1 0 0,0 0-1,1 0 1,-1-1-1,1 1 1,-1-1 0,1 1-1,0-1 1,-1 0-1,1 0 1,0 0 0,0-1-1,0 1 1,5 0-1,47-1-8004,-16-4 1595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7.967"/>
    </inkml:context>
    <inkml:brush xml:id="br0">
      <inkml:brushProperty name="width" value="0.025" units="cm"/>
      <inkml:brushProperty name="height" value="0.025" units="cm"/>
    </inkml:brush>
  </inkml:definitions>
  <inkml:trace contextRef="#ctx0" brushRef="#br0">113 327 13997,'-8'1'2488,"3"0"-2302,-1 1 0,1 0 0,0 0 0,0 0 0,0 0 0,0 1 0,0 0 0,1 0 0,-1 0-1,1 1 1,0-1 0,0 1 0,0 0 0,0 0 0,1 0 0,0 1 0,0-1 0,0 1 0,0 0 0,1 0 0,-1 0 0,1 0 0,-2 8 0,2-7-63,1 0 0,-1 0 1,1 0-1,0 0 0,0 0 1,0 0-1,1 0 0,0 0 1,1 1-1,0 8 0,0-14-85,-1 0 1,1 1-1,-1-1 0,1 0 0,-1 0 0,1 1 1,0-1-1,-1 0 0,1 0 0,0 0 0,0 0 1,0 0-1,0 0 0,0 0 0,0 0 0,0 0 0,0 0 1,0-1-1,1 1 0,0 0 0,1 0 28,-1-1 0,1 1 1,-1-1-1,1 0 0,-1 0 0,1 0 0,-1 0 0,1 0 0,-1-1 0,1 1 0,-1-1 0,1 0 0,-1 1 0,5-3 0,2-2 94,0-1 0,0 0-1,0 0 1,-1 0-1,0-1 1,0-1-1,0 1 1,-1-1-1,0 0 1,-1-1-1,0 0 1,5-10 0,4-6-18,-2-1 0,-1 0 0,11-37 0,-16 37 45,0-1 0,3-39 0,-8 52-244,-1 1 1,-1 0-1,0 0 0,-1 0 0,0 0 0,-1 0 1,-4-15-1,6 26 38,-1 1 0,1-1 1,-1 1-1,1-1 1,-1 1-1,1-1 0,-1 1 1,0-1-1,0 1 0,0 0 1,0-1-1,0 1 0,0 0 1,0 0-1,0 0 0,0 0 1,-1 0-1,1 0 0,0 0 1,-1 0-1,1 0 1,-1 1-1,1-1 0,-1 0 1,1 1-1,-1-1 0,1 1 1,-1 0-1,1 0 0,-1-1 1,0 1-1,1 0 0,-3 1 1,1-1-5,1 1-1,-1 0 1,0 0 0,1 0 0,-1 1 0,1-1-1,-1 1 1,1-1 0,0 1 0,-1 0 0,1 0-1,0 0 1,0 0 0,0 0 0,1 0-1,-1 1 1,-2 3 0,-2 5 29,0 0 0,0 0-1,1 1 1,1-1 0,0 1 0,1 0-1,0 0 1,1 0 0,0 0 0,0 1-1,2-1 1,1 25 0,1-34-6,0 1 0,1-1 0,0 1 0,0-1 0,0 0 0,0-1 0,0 1 0,0 0 0,1-1 0,-1 0 0,1 1 0,0-1 0,0-1-1,6 3 1,8 5 33,-11-4-72,0-1 0,0 1 0,0 0 0,-1 1 0,0-1 0,0 1 0,0 1 0,-1-1 0,0 1 0,0 0 0,0 0 0,-1 0 0,4 11 1,10 41-2148,-9 7-3667,-7-55-2881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19.968"/>
    </inkml:context>
    <inkml:brush xml:id="br0">
      <inkml:brushProperty name="width" value="0.025" units="cm"/>
      <inkml:brushProperty name="height" value="0.025" units="cm"/>
    </inkml:brush>
  </inkml:definitions>
  <inkml:trace contextRef="#ctx0" brushRef="#br0">156 708 12236,'0'0'2055,"0"-9"144,-1 5-1938,1 0-1,-1 1 1,0-1 0,0 0-1,0 0 1,0 1-1,0-1 1,-1 1 0,-2-4-1,3 5-174,0 1 0,0 0 0,0 0 0,0 0 0,0 0 0,-1 0 0,1 1 0,0-1 0,-1 0 0,1 0 0,0 1 0,-1-1 0,1 1 0,-1-1 0,1 1 0,-1 0 0,1 0 0,-1 0 0,1-1 0,-1 1 0,1 1 0,-1-1 0,1 0 0,-1 0 0,1 0 0,-1 1 0,1-1 0,-1 1 0,1-1 0,-1 1 0,1 0 0,0 0 0,-1-1 0,1 1 0,-2 2 0,-3 1-17,0 0 1,1 0-1,-1 1 1,1 0-1,0 0 1,0 1-1,0 0 1,1-1 0,0 2-1,0-1 1,1 0-1,-1 1 1,-3 11-1,2-5 45,1 0 1,0 1-1,1-1 0,1 1 0,0 0 0,0 17 0,2-30-111,0-1 0,0 1 0,0 0 0,0-1 0,0 1-1,0 0 1,0-1 0,0 1 0,0 0 0,1-1 0,-1 1 0,0-1 0,0 1 0,1 0 0,-1-1 0,0 1 0,1-1-1,-1 1 1,1-1 0,-1 1 0,1-1 0,-1 1 0,1-1 0,-1 0 0,1 1 0,-1-1 0,1 1 0,-1-1 0,1 0-1,0 0 1,-1 1 0,1-1 0,-1 0 0,1 0 0,0 0 0,-1 0 0,1 0 0,0 0 0,-1 0 0,1 0 0,0 0-1,-1 0 1,1 0 0,0 0 0,-1 0 0,1 0 0,0-1 0,-1 1 0,1 0 0,-1-1 0,1 1 0,0-1-1,33-20 218,-9-4-137,-1-2 1,35-51-1,-55 72-98,9-5-535,-5 18-23,-1 31-63,-6-28 734,20 152 151,-1 196-1,-20-353-260,0 0 0,-1 0 0,0 0 0,0-1 0,0 1 0,-1 0 0,1-1 0,-1 1 0,0-1 0,0 0 0,-1 0 0,-4 7 0,5-9 31,1 0 0,-1 0-1,0 0 1,0 0-1,0 0 1,0 0 0,0-1-1,0 1 1,0-1-1,-1 0 1,1 1 0,-1-1-1,1 0 1,-1 0-1,1-1 1,-1 1 0,1 0-1,-1-1 1,0 0-1,1 1 1,-1-1 0,0 0-1,1-1 1,-4 1-1,5-1 7,0 0 0,0 0 0,0 1 0,-1-1-1,1 0 1,0 0 0,0 0 0,0 0 0,1 0 0,-1-1-1,0 1 1,0 0 0,1 0 0,-1-1 0,0 1-1,1 0 1,0-1 0,-1 1 0,1 0 0,0-1-1,-1 1 1,1-1 0,0 1 0,0 0 0,0-2-1,0-47-139,0 37 98,2-19-79,1 1 1,1 0-1,14-53 1,36-89 130,-47 152-35,0-3 45,20-49 105,-25 68-151,0 0 1,0 1 0,1 0 0,-1-1 0,1 1-1,0 0 1,1 0 0,-1 0 0,0 1 0,1-1-1,7-4 1,-11 8-19,1 0 0,-1-1 0,0 1 0,1 0 0,-1 0 0,0 0 0,1-1 0,-1 1 0,1 0 0,-1 0 0,0 0 0,1 0 0,-1 0 0,0 0 0,1 0 0,-1 0 0,1 0 0,-1 0 0,0 0 0,1 0 0,-1 0 0,1 0 0,-1 0 0,0 1-1,1-1 1,-1 0 0,0 0 0,1 0 0,-1 1 0,0-1 0,1 0 0,-1 0 0,0 1 0,1-1 0,5 18-268,-5 28 218,-2-37 29,1 65 221,16-101 622,-6 12-559,2-11-10,-1-1 1,-1 0 0,-1-1 0,-2 1 0,-1-2 0,6-55 0,-14 111-268,1-18 37,1 1-1,0-1 1,0 1 0,1-1-1,2 13 1,-3-22-1,0 1 0,0 0 0,1-1 0,-1 1-1,0 0 1,1-1 0,-1 1 0,0 0 0,1-1 0,-1 1-1,1 0 1,-1-1 0,1 1 0,-1-1 0,1 1 0,-1-1-1,1 1 1,-1-1 0,1 0 0,0 1 0,-1-1 0,1 0 0,0 1-1,-1-1 1,1 0 0,0 0 0,0 0 0,-1 1 0,1-1-1,0 0 1,0 0 0,-1 0 0,1 0 0,0 0 0,-1-1 0,1 1-1,0 0 1,0 0 0,-1 0 0,1-1 0,0 1 0,-1 0-1,1-1 1,0 1 0,-1 0 0,1-1 0,-1 1 0,1-1-1,0 1 1,-1-1 0,1 0 0,27-29 436,-16 4-536,-2-1 0,-1 0-1,11-52 1,-22 131-6,0-30 110,2-1 0,0 1 0,4 30 0,-4-52-7,1 1 0,-1-1-1,0 0 1,1 0 0,-1 0 0,0 1 0,1-1-1,-1 0 1,0 0 0,1 0 0,-1 0 0,0 0-1,1 1 1,-1-1 0,0 0 0,1 0 0,-1 0-1,0 0 1,1 0 0,-1 0 0,0 0 0,1 0-1,-1-1 1,1 1 0,-1 0 0,0 0 0,1 0-1,-1 0 1,0 0 0,1 0 0,-1-1 0,0 1-1,1 0 1,-1 0 0,0-1 0,0 1 0,1 0 0,-1 0-1,0-1 1,0 1 0,0 0 0,1-1 0,-1 1-1,0 0 1,0-1 0,0 1 0,1-1 0,13-15-18,5-17-785,-1-1 0,-1-1 0,-2 0 0,-2-1 0,12-49 0,29-194-2810,-40 189 4501,-34 153 2110,0-4-2894,0 40 1086,4 1 1,5 1-1,4 0 1,11 175-1,-3-254-1171,1 0 0,2-1 1,0 1-1,7 23 0,-11-45-24,0 0 1,0 1-1,0-1 0,0 0 0,0 1 0,1-1 1,-1 0-1,0 1 0,0-1 0,0 0 0,0 1 1,0-1-1,1 0 0,-1 0 0,0 1 1,0-1-1,0 0 0,1 0 0,-1 1 0,0-1 1,1 0-1,-1 0 0,0 1 0,0-1 1,1 0-1,-1 0 0,0 0 0,1 0 0,-1 0 1,0 0-1,1 0 0,-1 0 0,0 1 0,1-1 1,8-10-14,5-25 93,-13 31-88,135-435-332,-103 304-1060,22-179 0,-54 311 1361,2-32 36,-3 27-12,-4 21-185,-101 643 2303,105-656-2096,-13 153 391,13-153-393,0 0 1,0 0 0,0 0-1,1-1 1,-1 1-1,0 0 1,0 0-1,0 0 1,0 0 0,0 0-1,0 0 1,0 0-1,0 0 1,0 0 0,1 0-1,-1 0 1,0 0-1,0 0 1,0 0 0,0 0-1,0 0 1,0 0-1,0 0 1,1 0 0,-1 0-1,0 1 1,0-1-1,0 0 1,0 0 0,0 0-1,0 0 1,0 0-1,0 0 1,0 0 0,0 0-1,0 0 1,1 0-1,-1 0 1,0 0-1,0 1 1,0-1 0,0 0-1,0 0 1,0 0-1,0 0 1,0 0 0,0 0-1,0 0 1,0 0-1,0 1 1,0-1 0,0 0-1,0 0 1,0 0-1,0 0 1,0 0 0,0 0-1,0 0 1,0 0-1,0 1 1,8-15 77,6-20 32,5-49-325,10-98 1,10-47-558,-39 318 976,2-40-136,-2-44-41,0 3 23,0 0 0,0-1 0,0 1 1,1 0-1,1-1 0,-1 1 0,1-1 0,1 1 0,6 15 1,-8-23-104,0 0 1,0 0 0,0 0 0,0 0-1,0 0 1,0 0 0,1 0 0,-1 0-1,0-1 1,0 1 0,1 0 0,-1-1 0,1 1-1,-1-1 1,0 1 0,1-1 0,-1 0-1,1 0 1,-1 1 0,1-1 0,-1 0-1,1 0 1,-1-1 0,0 1 0,1 0-1,-1 0 1,1-1 0,-1 1 0,1-1 0,-1 1-1,0-1 1,1 0 0,-1 1 0,0-1-1,0 0 1,0 0 0,2-1 0,3-3-1318,-1 1 0,1-1 0,-1 0 0,0 0 1,-1 0-1,6-8 0,3-8-8015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20.315"/>
    </inkml:context>
    <inkml:brush xml:id="br0">
      <inkml:brushProperty name="width" value="0.025" units="cm"/>
      <inkml:brushProperty name="height" value="0.025" units="cm"/>
    </inkml:brush>
  </inkml:definitions>
  <inkml:trace contextRef="#ctx0" brushRef="#br0">14 53 17232,'-8'-13'1890,"3"-1"448,5 5-192,0 1-1249,1 3-801,7 1-128,4 4-64,-5 0-641,4 0-928,-5 7-1058,0-1-1216,-2-1-1923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20.796"/>
    </inkml:context>
    <inkml:brush xml:id="br0">
      <inkml:brushProperty name="width" value="0.025" units="cm"/>
      <inkml:brushProperty name="height" value="0.025" units="cm"/>
    </inkml:brush>
  </inkml:definitions>
  <inkml:trace contextRef="#ctx0" brushRef="#br0">145 70 13261,'0'0'3763,"-6"-9"-1644,4 6-1890,-2-4 440,-1 1 0,-1-1 0,1 1 0,-1-1 0,-9-6 1,14 12-596,0 0 0,-1 0 1,1-1-1,-1 1 0,0 1 1,1-1-1,-1 0 0,0 0 0,1 1 1,-1-1-1,0 1 0,0-1 1,1 1-1,-1 0 0,0 0 1,0 0-1,0 0 0,0 0 1,1 0-1,-1 0 0,0 0 1,0 1-1,0-1 0,1 1 1,-1-1-1,0 1 0,1 0 1,-1 0-1,0 0 0,1 0 1,-1 0-1,1 0 0,0 0 1,-1 0-1,1 1 0,-2 1 1,0 1-81,-1 0 0,1 1 0,-1 0 0,1 0 0,1 0 0,-1 0 0,1 0 0,0 0 0,0 1 0,0-1 0,1 1 0,0 0 0,0-1 0,0 1 0,1 0 0,0 6 0,0-11 0,1 0 1,-1 0-1,1 0 0,0 0 0,-1 0 0,1 0 1,-1 0-1,1 0 0,0-1 0,0 1 0,0 0 0,-1 0 1,1-1-1,0 1 0,0-1 0,0 1 0,0-1 0,0 1 1,0-1-1,0 1 0,0-1 0,0 0 0,0 0 1,0 1-1,1-1 0,-1 0 0,1 0 0,38 0-85,-29 0 30,62-6-1099,-57 4 878,1 0-1,0 1 1,0 0-1,34 5 0,-50-4 285,1 1-1,0 0 1,-1 0-1,1 0 1,-1-1 0,1 2-1,-1-1 1,0 0-1,1 0 1,-1 0-1,0 0 1,0 1-1,1-1 1,-1 1 0,0-1-1,-1 1 1,1-1-1,0 1 1,0 0-1,-1-1 1,1 1-1,-1 0 1,1-1 0,-1 1-1,0 0 1,1 0-1,-1-1 1,0 1-1,0 0 1,-1 0-1,1 2 1,-1 1 177,1 1-1,-1-1 1,0 0 0,0 0-1,0 0 1,-1 0 0,1 0-1,-1 0 1,-5 8 0,-1-3 237,0 1 0,-1-1 0,0-1 0,-22 17-1,-11-3-1288,39-22 323,0 0 0,0-1 0,0 1 0,0 0 0,0-1 1,0 0-1,-1 0 0,1 0 0,0 0 0,0 0 1,-4-1-1,-4-5-9529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22.198"/>
    </inkml:context>
    <inkml:brush xml:id="br0">
      <inkml:brushProperty name="width" value="0.025" units="cm"/>
      <inkml:brushProperty name="height" value="0.025" units="cm"/>
    </inkml:brush>
  </inkml:definitions>
  <inkml:trace contextRef="#ctx0" brushRef="#br0">59 296 5637,'-3'-19'2544,"0"-1"0,-2 1 0,0 0-1,-1 1 1,-16-34 0,22 52-2462,0 0-1,0 0 1,0-1 0,0 1-1,0 0 1,0-1 0,0 1 0,0 0-1,0-1 1,0 1 0,0 0 0,-1 0-1,1-1 1,0 1 0,0 0 0,0 0-1,0-1 1,-1 1 0,1 0-1,0 0 1,0 0 0,0-1 0,-1 1-1,1 0 1,0 0 0,0 0 0,-1 0-1,1-1 1,0 1 0,-1 0 0,1 0-1,0 0 1,0 0 0,-1 0 0,1 0-1,0 0 1,-1 0 0,1 0-1,0 0 1,-1 0 0,1 0 0,0 0-1,0 0 1,-1 0 0,1 0 0,0 0-1,-1 0 1,1 1 0,-4 17 793,5 30-582,4-6 44,2 0 1,2 0 0,20 53-1,-29-94-328,0 0-1,0-1 1,0 1-1,0 0 1,0 0-1,0-1 0,1 1 1,-1 0-1,0 0 1,1-1-1,-1 1 1,0 0-1,1-1 1,-1 1-1,1-1 1,-1 1-1,1 0 0,-1-1 1,1 1-1,0-1 1,-1 1-1,1-1 1,-1 0-1,1 1 1,1 0-1,4-18 371,-3-32-1,-2 14-306,0 16-51,-1 1 1,0-1 0,-2 0 0,0 0 0,-1 0 0,-6-22-1,12 48-32,1 0 0,0-1 0,0 1 0,1-1-1,0 0 1,0 0 0,1-1 0,-1 1 0,1-1-1,0-1 1,1 1 0,-1-1 0,1 0 0,0 0-1,0-1 1,0 0 0,0 0 0,1-1 0,-1 0-1,1 0 1,-1-1 0,1 0 0,0 0 0,-1-1-1,1 1 1,0-2 0,0 1 0,-1-1 0,1-1-1,0 1 1,-1-1 0,0 0 0,1-1 0,-1 0 0,0 0-1,0-1 1,0 0 0,-1 0 0,1 0 0,6-7-1,-5 3 40,-1-1-1,0 0 1,-1 0-1,1-1 0,-2 1 1,1-2-1,7-20 1,-11 24-6,1-1 0,-1 1 0,-1-1 0,1 1 0,-1-1 1,0 0-1,-1 1 0,0-1 0,0 0 0,-1 0 0,0 1 0,-3-13 0,3 18-17,0-1-1,0 1 1,0-1-1,-1 1 0,1 0 1,-1 0-1,1-1 0,-1 1 1,0 0-1,0 1 0,0-1 1,0 0-1,0 0 1,0 1-1,0 0 0,-1-1 1,1 1-1,0 0 0,-1 0 1,-3-1-1,5 1-16,-1 1 0,1 0-1,-1 0 1,1-1 0,-1 1 0,1 0-1,-1 0 1,0 1 0,1-1 0,-1 0 0,1 0-1,-1 1 1,1-1 0,-1 1 0,1-1-1,0 1 1,-1 0 0,1-1 0,0 1 0,-1 0-1,1 0 1,0 0 0,0 0 0,0 0-1,0 0 1,-1 0 0,2 1 0,-1-1-1,0 0 1,0 1 0,0-1 0,1 0 0,-1 1-1,0 2 1,-5 16 13,1 1-1,1-1 1,1 1 0,0 0-1,2 0 1,1 1-1,0-1 1,4 25-1,-3-44-51,-1 1-1,1 0 1,-1 0-1,1-1 1,0 1-1,0 0 1,0-1-1,0 1 0,1-1 1,-1 0-1,0 1 1,1-1-1,0 0 1,0 0-1,0 0 1,0 0-1,0 0 0,0 0 1,0 0-1,0-1 1,1 1-1,-1-1 1,1 0-1,-1 0 1,1 0-1,0 0 0,-1 0 1,1 0-1,0-1 1,-1 1-1,1-1 1,0 0-1,0 0 1,0 0-1,-1 0 0,1 0 1,4-2-1,3 1-1053,0-1 0,-1 0 0,1-1 0,-1 0 0,0-1 0,0 0 0,0-1 0,-1 1 0,13-10 0,13-15-7405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22.679"/>
    </inkml:context>
    <inkml:brush xml:id="br0">
      <inkml:brushProperty name="width" value="0.025" units="cm"/>
      <inkml:brushProperty name="height" value="0.025" units="cm"/>
    </inkml:brush>
  </inkml:definitions>
  <inkml:trace contextRef="#ctx0" brushRef="#br0">105 378 15567,'0'0'2856,"-8"-1"-908,5 0-1836,0 1-26,1-1 0,0 0 0,0 1 0,-1 0 0,1-1 0,0 1 0,0 0 0,-1 0 1,1 0-1,0 1 0,0-1 0,-1 0 0,1 1 0,0-1 0,0 1 0,0 0 0,-1 0 0,1 0 0,0 0 0,0 0 0,1 1 1,-1-1-1,0 0 0,0 1 0,1-1 0,-1 1 0,0 0 0,1 0 0,0-1 0,-1 1 0,1 0 0,-2 4 0,1 1-47,-1 1 0,1-1 0,0 1 0,1-1 0,0 1 0,0-1 0,0 1 0,1 0 0,1 0 0,-1-1 0,3 10 0,-3-15-31,0 0 0,1 0 0,0 0 1,-1 0-1,1 0 0,0-1 0,0 1 0,0 0 0,1 0 0,-1 0 0,0-1 0,1 1 0,-1-1 0,1 1 0,-1-1 0,1 1 0,-1-1 0,3 1 1,-1-1 3,0 0 0,-1 0 0,1-1 0,0 0 0,-1 1 0,1-1 0,0 0 0,0 0 0,-1 0 0,1-1 0,0 1 0,0-1 0,-1 1 0,1-1 0,-1 0 0,1 0 0,4-3 1,2 0 54,-1-1-1,-1-1 1,1 0 0,-1 0 0,0 0 0,0-1 0,0 0 0,-1 0 0,0-1 0,-1 1 0,7-12 0,-1-1 29,0-1-1,-2 0 0,12-35 1,-15 34 2,0-1 1,-2 1 0,-1-1 0,0 0-1,-2-25 1,-1 40-69,0 0-1,0 0 0,-1 0 1,0 0-1,-1 0 0,1 0 1,-2 0-1,1 1 0,-1-1 1,0 1-1,-1 0 1,0-1-1,0 2 0,0-1 1,-1 0-1,0 1 0,-10-10 1,13 13-31,-1 1 0,0 0 0,1 0 0,-1 0 0,0 0 0,0 1 0,0-1 0,0 1 0,-1 0 0,1 0 0,0 0 0,0 0 0,-1 0 0,1 1 0,-1-1 0,1 1 0,0 0 0,-1 0 0,1 1 0,-1-1 0,-4 1 0,4 1-1,-1 0-1,1 1 0,0-1 1,0 1-1,0 0 0,0 0 1,0 0-1,0 0 0,1 1 1,0-1-1,-1 1 0,1 0 1,-3 5-1,-4 9 9,0 1 0,2 0 1,0 0-1,0 1 0,-7 35 0,12-42 59,0 0-1,1 1 0,0-1 0,1 1 1,1-1-1,2 23 0,-2-33-55,1 0 0,-1 0 0,1-1-1,0 1 1,0 0 0,0-1 0,0 1 0,1-1-1,-1 1 1,1-1 0,-1 0 0,1 0 0,0 1 0,0-1-1,0 0 1,0-1 0,0 1 0,0 0 0,1-1-1,-1 1 1,1-1 0,-1 1 0,1-1 0,-1 0 0,1 0-1,0-1 1,-1 1 0,1 0 0,0-1 0,0 0-1,0 1 1,-1-1 0,1 0 0,0 0 0,0-1-1,0 1 1,3-2 0,5 0 5,-1-1-1,-1 0 1,1 0-1,0-1 1,-1-1-1,0 0 1,0 0-1,0 0 1,0-1-1,-1-1 1,0 1-1,-1-1 1,12-13-1,-10 10-235,1 1 1,0 0-1,1 0 0,-1 1 0,2 1 0,-1 0 0,15-6 1,-25 12 175,0 1 1,0-1 0,1 1 0,-1-1 0,1 1-1,-1 0 1,0-1 0,1 1 0,-1 0-1,1 0 1,-1 0 0,1 0 0,-1 0 0,1 1-1,-1-1 1,0 0 0,1 1 0,-1-1 0,0 1-1,1-1 1,-1 1 0,0 0 0,1-1 0,1 3-1,-1-1 8,0 1 1,0-1-1,-1 0 0,1 1 0,-1 0 0,1-1 0,-1 1 0,0 0 0,0 0 0,0 0 0,1 4 0,1 12-324,-1 0-1,-1 0 1,-1 23-1,0-22-749,0-18 480,2 18-755,3-13-7196,4-9-455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3:06.894"/>
    </inkml:context>
    <inkml:brush xml:id="br0">
      <inkml:brushProperty name="width" value="0.025" units="cm"/>
      <inkml:brushProperty name="height" value="0.025" units="cm"/>
    </inkml:brush>
  </inkml:definitions>
  <inkml:trace contextRef="#ctx0" brushRef="#br0">1519 10 2466,'-355'-5'2719,"291"2"-2042,39 2-414,1 1 1,0 1-1,-1 0 1,1 2-1,0 1 1,0 1 0,-34 12-1,-22 14-235,2 3 0,1 4 0,-103 67 0,124-66-47,0 2 0,3 3 0,2 2-1,-80 91 1,118-120 91,0 0 0,1 1 0,0 1 0,2 0 0,0 1 0,1 0 0,1 0-1,-5 24 1,10-34-53,1 0 0,0 0-1,1 0 1,0 0 0,0 0-1,1 0 1,1 0-1,0 0 1,0 0 0,1 0-1,0 0 1,0 0 0,2 0-1,-1-1 1,1 1-1,0-1 1,1 0 0,0 0-1,9 11 1,2-2-15,1-1-1,0-1 1,1 0 0,1-2-1,0 0 1,2-1 0,-1 0 0,28 10-1,24 8 10,86 24 0,-13-13 36,2-7 0,2-7 0,159 10 0,458-6 336,-245-16-171,584 26 1521,-1-65-1441,-1085 22-290,912-75 82,-14-74 74,-607 67 50,-238 58-98,-1-2-1,79-43 1,-139 64-21,0 0 0,-1-1-1,0 0 1,0-1 0,-1 0 0,0 0 0,0-1 0,-1 0-1,8-11 1,-14 17-29,0 0 1,-1 0-1,1 0 0,-1 0 0,1-1 0,-1 1 0,0 0 0,0-1 0,0 1 0,-1-1 1,1 1-1,-1-1 0,0 1 0,0-1 0,0 1 0,0-1 0,-1 1 0,0 0 0,1-1 1,-1 1-1,0-1 0,-1 1 0,1 0 0,0 0 0,-1 0 0,0 0 0,0 0 0,0 0 1,0 0-1,0 0 0,0 1 0,-1-1 0,0 1 0,1 0 0,-6-4 0,-14-10 20,-1 1 0,0 1 0,-1 2-1,-1 0 1,0 1 0,-31-9 0,-162-35 127,216 55-206,-672-111 170,-8 38-335,-82 26-2518,252 35-2525,293 8 342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23.148"/>
    </inkml:context>
    <inkml:brush xml:id="br0">
      <inkml:brushProperty name="width" value="0.025" units="cm"/>
      <inkml:brushProperty name="height" value="0.025" units="cm"/>
    </inkml:brush>
  </inkml:definitions>
  <inkml:trace contextRef="#ctx0" brushRef="#br0">208 0 13901,'0'0'7928,"-8"13"-7576,2-3-282,2-3-28,-1 0 1,1 0 0,1 1-1,0 0 1,0-1 0,0 1-1,1 0 1,0 1 0,0-1-1,0 14 1,1 7 139,1 0-1,1 0 0,2 0 1,7 34-1,-7-53-151,0 1 0,0-1 0,1-1 0,1 1 0,-1 0 0,2-1 0,-1 0-1,1 0 1,1-1 0,-1 0 0,1 0 0,1 0 0,0-1 0,15 12 0,-18-16-49,-1 1-1,1-1 1,0 0 0,0 0 0,0 0-1,0-1 1,0 0 0,0 0-1,1 0 1,-1-1 0,1 1-1,8 0 1,-21-23-1668,-9 5-249,0 1 0,-1 1-1,-29-19 1,0-1 489,45 33 1431,-17-14-88,-1 1 1,-36-19-1,50 30 553,-1 0 1,1 1 0,-1-1 0,0 1 0,0 1 0,0-1 0,0 1-1,-1 0 1,1 1 0,0-1 0,0 1 0,0 0 0,-1 1-1,1 0 1,-10 2 0,65-21 5044,32-15-3479,39-15-1927,-100 41-135,69-26-1573,-33 4-4294,-10-4-4982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54.627"/>
    </inkml:context>
    <inkml:brush xml:id="br0">
      <inkml:brushProperty name="width" value="0.025" units="cm"/>
      <inkml:brushProperty name="height" value="0.025" units="cm"/>
    </inkml:brush>
  </inkml:definitions>
  <inkml:trace contextRef="#ctx0" brushRef="#br0">96 1 12876,'-21'3'3646,"19"5"-3446,0-1-1,0 1 0,0 0 0,1-1 1,0 1-1,1 0 0,0 0 0,1 14 1,-1 3-2,-13 374 1815,-4 151-514,0-162-893,6-205 459,9-155 306,-3-38-15228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57.659"/>
    </inkml:context>
    <inkml:brush xml:id="br0">
      <inkml:brushProperty name="width" value="0.025" units="cm"/>
      <inkml:brushProperty name="height" value="0.025" units="cm"/>
    </inkml:brush>
  </inkml:definitions>
  <inkml:trace contextRef="#ctx0" brushRef="#br0">256 127 2466,'0'0'8366,"-3"-9"-5895,1 4-2397,1 2 115,0 1 1,-1 0-1,1-1 0,0 1 1,1-1-1,-1 0 1,0 1-1,1-1 0,0 0 1,-1 1-1,1-1 0,0 0 1,0 1-1,1-1 1,-1 0-1,0 1 0,1-1 1,0 1-1,-1-1 0,1 1 1,0-1-1,1 1 1,-1-1-1,0 1 0,1 0 1,-1-1-1,1 1 1,0 0-1,-1 0 0,1 0 1,3-2-1,5-1-12,0 0 0,0 1 0,0 0 0,0 1 0,1 0 0,0 1 0,-1 0 0,1 0 0,0 1 0,0 1 0,0 0 0,0 0 0,16 3 0,-21-2-105,-1-1-1,1 1 0,0 1 1,0-1-1,-1 1 0,1 0 1,-1 0-1,0 0 0,1 1 1,-1 0-1,0 0 0,0 0 1,-1 0-1,1 1 0,-1 0 1,0 0-1,0 0 0,0 1 1,0-1-1,-1 1 0,0 0 1,0 0-1,0 0 0,0 0 1,-1 1-1,2 5 0,-2 1-41,0 0 0,-2 0-1,1 0 1,-1 0 0,-1 1 0,0-1-1,-1 0 1,0-1 0,-1 1 0,0 0-1,-9 20 1,-7 9 270,-46 72-1,24-45-134,30-47-142,-31 52 177,-32 83 1,64-131-167,2 0 0,0 1-1,1 0 1,2 0 0,0 1 0,2 0-1,1 39 1,3-52-32,1 0-1,1-1 1,0 1-1,1 0 1,1-1-1,0 0 1,1 0-1,0 0 1,1-1-1,0 0 0,1 0 1,1-1-1,-1 0 1,2 0-1,-1-1 1,2 0-1,-1-1 1,1 0-1,1-1 1,0 0-1,0-1 1,0 0-1,1-1 1,0 0-1,0-1 1,0 0-1,1-1 0,27 4 1,0-7-36,-33-2 0,0 0-1,-1 1 1,1 0 0,0 0-1,0 1 1,-1 0 0,1 1-1,-1-1 1,1 2 0,-1-1-1,0 1 1,10 5 0,-15-6 34,0 0 1,0 1 0,0-1 0,-1 1 0,1-1 0,-1 1 0,0 0-1,0-1 1,0 1 0,0 0 0,0 0 0,-1 0 0,1 0 0,-1-1 0,0 1-1,0 0 1,0 0 0,0 0 0,0 0 0,-1 0 0,1 0 0,-1 0 0,0 0-1,-1 3 1,-1 3 106,-1 1 0,0-1-1,0 0 1,-1 0 0,-9 14-1,4-12 9,0 0 0,-1-1-1,0-1 1,-1 1-1,0-2 1,0 1 0,-1-2-1,0 0 1,-18 7-1,11-5 114,1 1 0,0 1 0,-19 15 0,32-21-146,1 0 0,-1 1 0,1-1 0,0 1 0,0 0 0,0 1 0,1-1 0,0 1 0,0 0 0,1 0 0,0 0 0,-4 13-1,5-15-62,1 1 0,-1 0 0,1-1 0,1 1 0,-1 0 0,1 0 0,0 0 0,0 0-1,0 0 1,1 0 0,0 0 0,3 8 0,-2-9-28,0-1 1,0 0 0,1 0-1,-1 0 1,1 0-1,0-1 1,0 1-1,1-1 1,-1 1-1,1-1 1,-1 0-1,1-1 1,0 1-1,0-1 1,0 1-1,5 0 1,8 6-93,-3-3 50,0 0 1,-1 1 0,0 1 0,19 15 0,-28-19 52,0 0 0,0 0 0,-1 0 0,0 0 1,0 1-1,0-1 0,0 1 0,-1 0 0,1 0 1,-1 0-1,0 0 0,-1 1 0,1-1 0,-1 0 0,0 1 1,0 8-1,0-1 149,-1 0 0,-1 0-1,0 0 1,0 0 0,-1 0 0,-1 0 0,0 0-1,-1-1 1,0 1 0,-1-1 0,-1 0 0,0-1-1,0 1 1,-1-1 0,0 0 0,-1-1 0,0 0-1,-1 0 1,0-1 0,-1 0 0,0 0 0,0-1 0,-17 10-1,10-7-116,-1-1 0,0-1-1,0-1 1,0 0 0,-1-2-1,-1 0 1,1-1 0,-33 5-1,43-9-30,-1 0-1,1 0 1,-1-1 0,1 0-1,0-1 1,-1 0 0,1 0-1,0-1 1,0 0-1,0-1 1,0 0 0,0 0-1,1-1 1,-1 0-1,1 0 1,0-1 0,0 0-1,1-1 1,-1 0-1,-8-9 1,4-6-860,12 21 782,0-1 1,0 1-1,0-1 0,0 1 0,0 0 0,0-1 1,0 1-1,0-1 0,0 1 0,0-1 1,0 1-1,0 0 0,1-1 0,-1 1 0,0-1 1,0 1-1,1 0 0,-1-1 0,0 1 1,0 0-1,1-1 0,-1 1 0,0 0 0,1 0 1,-1-1-1,1 1 0,-1 0 0,1 0 1,38-5-5786,-34 5 5173,23 0-6044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2:59.484"/>
    </inkml:context>
    <inkml:brush xml:id="br0">
      <inkml:brushProperty name="width" value="0.025" units="cm"/>
      <inkml:brushProperty name="height" value="0.025" units="cm"/>
    </inkml:brush>
  </inkml:definitions>
  <inkml:trace contextRef="#ctx0" brushRef="#br0">33 95 7655,'0'0'4463,"8"-6"-4367,3-2-13,30-26 736,-51 31 2320,-47 3-1452,31 4-541,29-7-580,42-12-493,-27 9-213,53-13-610,-43 14 478,-26 7 175,-12 3 30,-12 6 239,13-7 22,0 1 0,0-1 0,0-1 0,0 0 0,0 0 0,-1-1 1,-12 2-1,22-4-461,7-1-8435,1-6-245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3:45.989"/>
    </inkml:context>
    <inkml:brush xml:id="br0">
      <inkml:brushProperty name="width" value="0.025" units="cm"/>
      <inkml:brushProperty name="height" value="0.025" units="cm"/>
    </inkml:brush>
  </inkml:definitions>
  <inkml:trace contextRef="#ctx0" brushRef="#br0">1 101 8392,'11'-2'1032,"0"0"1,-1-1-1,1 0 1,12-7-1,22-6-327,52-5-324,1 4 0,195-9 0,201 32 698,-285 0-370,934 86 1657,-1100-87-2266,2049 128 2628,-666-190-2040,21-41-527,-1189 97-71,268 35 1,275 17 181,-199-19-127,-445-24 45,1-8 0,255-32 1,317-21-90,-154 70-69,93 29-5,-519-36-26,224 22-18,-159-12 50,329-10 0,-341-11-19,-117 1-12,628 15-20,-54-7-40,-366-12 41,313-18 49,185-37-64,-384 41-246,-251 7-95,-149 11-293,-1-1 0,1 0 1,0 0-1,-1 0 0,1-1 0,7-4 1,13-8-5395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3:49.136"/>
    </inkml:context>
    <inkml:brush xml:id="br0">
      <inkml:brushProperty name="width" value="0.025" units="cm"/>
      <inkml:brushProperty name="height" value="0.025" units="cm"/>
    </inkml:brush>
  </inkml:definitions>
  <inkml:trace contextRef="#ctx0" brushRef="#br0">4829 241 7399,'0'0'5862,"-8"-4"-5830,-11-2 194,0 0 0,-1 2 0,1 1 0,-1 0 1,1 1-1,-1 1 0,-24 2 0,-336 8 1039,49-14-1422,-384-56 0,-246-27 594,430 57-356,-279-5 612,713 36-500,0 4-1,0 5 0,1 4 0,0 4 0,-116 36 0,197-48-197,1 0-1,0 1 0,0 0 1,1 1-1,0 1 0,0 0 1,1 1-1,0 0 0,0 1 0,-13 15 1,18-16 0,0 0 0,1 0 1,0 0-1,1 1 0,0 0 0,0 0 1,1 0-1,1 0 0,-1 1 1,2 0-1,-1 0 0,2 0 0,-1-1 1,1 21-1,1-22 1,1-1 0,0 1 1,0-1-1,0 1 0,1-1 0,1 0 1,-1 0-1,1 0 0,1 0 0,-1 0 0,1-1 1,10 14-1,-6-10 5,1-2-1,0 1 1,1-1-1,0-1 1,0 1 0,1-2-1,19 12 1,7-2 10,2 0 0,0-3 0,0-1 0,55 10 0,44 4 10,1-6 0,153 3 0,285-20-96,-443-5 113,883-30-216,-560 14 180,1469-124 36,-1906 138-38,216-31 21,-182 24-12,-2-3 0,69-24 0,-113 33 2,1 1 1,-1-2-1,0 1 1,14-11 0,-21 14-4,1 1 1,-1-1-1,0 0 0,0 0 1,0 0-1,0 0 1,0 0-1,0 0 0,0 0 1,-1 0-1,1 0 1,0 0-1,0 0 0,-1 0 1,1-1-1,-1 1 1,1 0-1,-1-1 0,0 1 1,1 0-1,-1-1 1,0 1-1,0 0 0,0-1 1,0 1-1,0 0 1,0-1-1,0 1 0,-1 0 1,1-1-1,0 1 1,-1 0-1,1-1 0,-1 1 1,1 0-1,-1 0 1,0 0-1,1-1 0,-1 1 1,0 0-1,-1-1 1,-8-5-62,1 1 1,-1 1 0,0 0-1,0 0 1,0 1 0,-1 0 0,0 0-1,1 2 1,-1-1 0,-15 0-1,-11-5-589,-54-14-2096,-10-4-2499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4:03.474"/>
    </inkml:context>
    <inkml:brush xml:id="br0">
      <inkml:brushProperty name="width" value="0.025" units="cm"/>
      <inkml:brushProperty name="height" value="0.025" units="cm"/>
    </inkml:brush>
  </inkml:definitions>
  <inkml:trace contextRef="#ctx0" brushRef="#br0">230 77 2819,'0'0'2995,"-11"-6"-1624,-3-1-1025,0 1 0,-1 1-1,0 0 1,0 1 0,0 1-1,-1 0 1,-16 0 0,25 2 81,-41-4 2404,47 5-2728,0 0 0,-1-1 0,1 1 0,0 0 0,-1-1 0,1 1 0,0-1 0,0 0 0,-1 1 0,1-1 0,0 0 0,0 1 0,0-1 0,0 0 0,0 0 0,0 0 0,0 0 0,0 0 0,1 0-1,-1 0 1,0-1 0,0 1 0,1 0 0,-1 0 0,1-1 0,-1 1 0,1 0 0,0 0 0,-1-3 0,1 4-66,8 1-49,0 0 0,0 0-1,0 1 1,0 1 0,-1-1-1,1 1 1,11 6-1,31 10 11,49-2 229,0-4 0,102 0-1,40 3-137,-141-6-13,0-5-1,0-5 1,0-4 0,146-23 0,-128 8 143,0 5 0,2 5-1,142 9 1,-87 27-229,1 0 79,-16-11-41,89 2 13,-67-25-36,-93 2-4,99 6-1,-133 15 160,-68-14-2877,0-6-2835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4:11.562"/>
    </inkml:context>
    <inkml:brush xml:id="br0">
      <inkml:brushProperty name="width" value="0.025" units="cm"/>
      <inkml:brushProperty name="height" value="0.025" units="cm"/>
    </inkml:brush>
  </inkml:definitions>
  <inkml:trace contextRef="#ctx0" brushRef="#br0">364 31 2915,'-11'-1'411,"-90"-3"594,47 3 1414,0-3 1,-90-16 0,192 24-1281,91-2 1,-12-2-681,329 34 487,-64-3-659,1042-22 995,-253-6-783,-3 55 163,-1171-57-654,518 48 956,210 6-791,11-74-98,79-19-45,448-35 4,-1053 64 43,-118 8-2631,-68-4-1648,3-11-4115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4:24.920"/>
    </inkml:context>
    <inkml:brush xml:id="br0">
      <inkml:brushProperty name="width" value="0.025" units="cm"/>
      <inkml:brushProperty name="height" value="0.025" units="cm"/>
    </inkml:brush>
  </inkml:definitions>
  <inkml:trace contextRef="#ctx0" brushRef="#br0">0 53 7847,'0'0'7255,"10"0"-6812,213-12 3588,-56 1-3278,743 1 149,-648 23-547,23 1 203,95-16 219,234 5 191,-336 30-924,-188-18 17,144 4 0,-6-31 64,-1-1-90,-117 8-492,125-22-1,-191 20 599,-29 6-132,0-2 1,-1 0 0,1 0-1,15-7 1,-33-8-8850,-4 5-1965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4:48.041"/>
    </inkml:context>
    <inkml:brush xml:id="br0">
      <inkml:brushProperty name="width" value="0.025" units="cm"/>
      <inkml:brushProperty name="height" value="0.025" units="cm"/>
    </inkml:brush>
  </inkml:definitions>
  <inkml:trace contextRef="#ctx0" brushRef="#br0">0 76 6534,'0'0'11376,"10"0"-10543,253-9 2955,129 2-2243,1202 26 1123,-1161-20-2475,22-18 411,-70 38-492,-259-13-96,157-13 0,-43-1-21,-240 8-33,-26-10-817,21 8 771,-52-10 54,0 2 1,0 2-1,-1 3 1,-91 3-1,72 2 49,-1979-19-1385,1000 47 1302,898-18 90,152-7-114,15 2-116,16 3-96,93 8 360,-1-6-1,196-7 1,-164-5-31,1285-16-152,-1144 7 97,752-2-177,-977 20 175,21 1-1157,-78-8 14,-1-1 1,0 1-1,0-1 0,1-1 0,8-2 1,10-10-6571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3:37.121"/>
    </inkml:context>
    <inkml:brush xml:id="br0">
      <inkml:brushProperty name="width" value="0.025" units="cm"/>
      <inkml:brushProperty name="height" value="0.025" units="cm"/>
    </inkml:brush>
  </inkml:definitions>
  <inkml:trace contextRef="#ctx0" brushRef="#br0">0 128 7655,'0'0'2862,"13"-2"-1992,137-32 339,-47 9-244,114-12 0,735 7 918,-818 31-1305,-2 3 295,149 23 1,129 42-41,97 12-643,467-34 398,-777-41-841,47 0-5308,-154-6-2628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4:59.715"/>
    </inkml:context>
    <inkml:brush xml:id="br0">
      <inkml:brushProperty name="width" value="0.025" units="cm"/>
      <inkml:brushProperty name="height" value="0.025" units="cm"/>
    </inkml:brush>
  </inkml:definitions>
  <inkml:trace contextRef="#ctx0" brushRef="#br0">9 101 1922,'0'-10'916,"1"-23"-841,-4 20 2790,-3 7 4564,6 3-7204,1 0 0,0 0-1,0 0 1,0 1 0,1-1 0,-1 0-1,1 0 1,-1 1 0,4-4 0,-4 5-178,0 0 1,1 0 0,-1 1 0,0-1 0,1 0 0,-1 1-1,1-1 1,-1 1 0,1-1 0,-1 1 0,1 0 0,-1 0-1,1 0 1,-1 0 0,1 0 0,-1 0 0,1 0 0,-1 0-1,1 0 1,-1 1 0,3 0 0,38 15 18,-12-5 444,24-3-25,1-2 1,0-2 0,92-7-1,-36 1-495,214-17 443,-205 17-366,-37 0 73,159 15 0,-175-2-134,-30-4 4,0-1 1,46 0-1,444 4 49,-274-15-58,423 4 30,-522 8-31,241 5 0,-193 2 176,-2 1-69,274-32-70,60-3-10,620-16-11,-899 19-9,0 12 0,264 29 0,-356-12 9,211-11 0,103-2-16,-110 42 0,-236-22 3,173 3 0,-151-22 17,440 17-19,188 3-16,-524-22 14,407-12 22,-469 1-24,145-5-4,-81 14-12,347 4-48,-508 10-97,-70-5-1911,1-2-1,52 0 1,-20-10-4539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15.224"/>
    </inkml:context>
    <inkml:brush xml:id="br0">
      <inkml:brushProperty name="width" value="0.025" units="cm"/>
      <inkml:brushProperty name="height" value="0.025" units="cm"/>
    </inkml:brush>
  </inkml:definitions>
  <inkml:trace contextRef="#ctx0" brushRef="#br0">4180 446 4869,'0'0'635,"-9"-6"134,-14-7-123,-1 2-1,0 0 1,-1 1 0,0 2 0,-46-10 0,-626-83 1156,303 48 42,-506-98-1091,729 124-456,-1 7 0,-221 3 1,159 20-157,-340 47 1,542-44-129,0 1 0,0 2 0,1 1 0,0 1 0,-49 27 0,61-28-7,1 1-1,0 0 1,1 2-1,0 0 1,1 1-1,0 0 1,1 2-1,1-1 1,-22 33-1,33-42 14,0 0 0,0 1 0,1 0 0,0 0 0,0 0 0,0 0 0,1 0 0,0 0 0,1 0 0,-1 0 0,1 0 0,1 0 0,-1 0 0,1 0 1,1 0-1,-1 0 0,1 0 0,4 10 0,2 2 42,0 0 1,1-1 0,1 0-1,1-1 1,16 21-1,-13-23-66,0 0 1,1-2-1,0 1 0,1-2 0,0 0 0,1-1 0,0-1 0,1-1 0,0 0 0,30 9 0,16 3 112,118 22 1,-62-23-89,193 6 1,125-25 18,-334-2-14,1131-91 88,-947 61-96,-146 17 1,62-4 9,310-69 0,-508 85-20,0 0 0,0 0 0,0 0 0,0 0 0,0-1 0,0 0 0,-1 0 0,0-1 0,1 0 0,4-4 0,-8 6 1,-1 1-1,0-1 0,0 1 0,0-1 1,0 1-1,-1-1 0,1 0 0,0 0 1,-1 1-1,1-1 0,-1 0 0,1 0 1,-1 0-1,0 1 0,0-1 0,0 0 1,0 0-1,0 0 0,0 0 0,0 1 1,-1-1-1,1 0 0,-1 0 0,1 0 1,-1 1-1,0-1 0,0 0 0,0 1 1,0-1-1,0 1 0,0-1 0,0 1 1,0-1-1,0 1 0,-1 0 0,1 0 1,-1-1-1,-1 0 0,-13-11 82,1 0-1,-1 1 1,-1 1 0,0 1-1,-1 0 1,-26-9-1,-120-38 515,135 48-525,-455-96 301,233 59-2640,222 40-103,-44-16 0,-8-17-7650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24.303"/>
    </inkml:context>
    <inkml:brush xml:id="br0">
      <inkml:brushProperty name="width" value="0.025" units="cm"/>
      <inkml:brushProperty name="height" value="0.025" units="cm"/>
    </inkml:brush>
  </inkml:definitions>
  <inkml:trace contextRef="#ctx0" brushRef="#br0">0 522 5573,'0'0'6225,"9"1"-5376,-5 0-854,4-1 204,0 1 0,-1 0 0,1 0 0,-1 1 0,0 0 0,1 0 0,-1 1 0,0 0 0,8 5 1,-6-3-58,0-1 0,0 0 1,0 0-1,1-1 0,0 0 1,-1 0-1,1-1 0,19 1 1,88-2 1020,-66-2-789,69-5-65,141-23 1,-139 13-37,519-30 802,-210 22-1056,-112 5 21,411 28 0,698 17 1019,-1373-26-1018,585-44 57,-235 9-63,780 0 50,-554 23 33,948-114 1062,-1037 56-1100,32-4-77,1 37 101,-407 37-125,320-14-1757,-477 13 839,1 0 1,-1-1-1,0 0 1,15-5-1,-2-5-4415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26.832"/>
    </inkml:context>
    <inkml:brush xml:id="br0">
      <inkml:brushProperty name="width" value="0.025" units="cm"/>
      <inkml:brushProperty name="height" value="0.025" units="cm"/>
    </inkml:brush>
  </inkml:definitions>
  <inkml:trace contextRef="#ctx0" brushRef="#br0">8776 599 4452,'-13'-1'1261,"0"0"-1,1-1 0,-1-1 1,-13-4-1,-42-8-494,-334 17 433,160 5-529,-150-18 66,-488-78 1,278-28-233,-23-4 150,-212 33-225,320 38-286,-1122-53 1618,1612 103-1760,-919 19 254,722-3-173,1 10 0,-264 65 0,413-72-88,1 3 0,-85 38-1,133-49 4,1 0 0,1 2-1,0 1 1,0 1-1,2 1 1,0 1-1,1 0 1,0 2-1,-31 39 1,48-54 2,-1 1 1,1 0 0,0 1 0,0-1-1,0 0 1,1 1 0,0 0-1,0-1 1,0 1 0,1 0-1,0 0 1,0 0 0,0 0 0,1 0-1,0 0 1,0 0 0,0 0-1,1 0 1,0 0 0,0 0-1,1 0 1,0 0 0,0 0-1,0-1 1,0 1 0,1-1 0,0 0-1,0 1 1,1-1 0,-1-1-1,1 1 1,0 0 0,1-1-1,8 8 1,12 7 19,0 0 1,1-2-1,1-1 0,48 21 0,123 38 70,-172-66-87,157 48 61,1-8 0,294 38 0,388-7 26,1240 5 765,-476-135-753,-854-20-77,-11-64 326,-481 48 295,-236 68-516,-1-3 1,-1-1 0,75-49 0,-104 58-74,-1 0 0,0 0 1,-1-2-1,0 0 1,-1-1-1,15-23 1,-25 33-43,0-1-1,0 1 1,-1-1 0,0 0 0,0 0-1,-1-1 1,0 1 0,0 0 0,1-10-1,-3 13-17,0-1-1,0 1 0,0 0 1,-1-1-1,0 1 0,1 0 1,-1 0-1,-1-1 0,1 1 0,-1 0 1,0 0-1,0 0 0,0 1 1,0-1-1,0 0 0,-1 1 1,-3-4-1,-1 0-86,-1 0 1,0 1-1,0 0 1,0 1-1,0 0 1,-1 0-1,0 1 1,0 0-1,0 0 1,-1 1-1,1 1 1,-18-4-1,-16 0-1433,-72-1-1,41 4-1418,-28-8-3821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27.749"/>
    </inkml:context>
    <inkml:brush xml:id="br0">
      <inkml:brushProperty name="width" value="0.025" units="cm"/>
      <inkml:brushProperty name="height" value="0.025" units="cm"/>
    </inkml:brush>
  </inkml:definitions>
  <inkml:trace contextRef="#ctx0" brushRef="#br0">0 10 14862,'0'0'7495,"9"-3"-6123,-6 1-1256,-1 1 0,1 1 0,0-1 0,0 0-1,-1 1 1,1-1 0,0 1 0,0 0 0,0 0 0,0 0 0,4 0 0,-5 1-43,0 0 1,0 1 0,-1-1-1,1 0 1,0 1 0,0-1-1,-1 1 1,1-1-1,-1 1 1,1-1 0,-1 1-1,0 0 1,1 0 0,-1 0-1,0 0 1,0 0 0,-1 0-1,1 0 1,0 0 0,-1 1-1,1 2 1,7 35 277,-2-1 1,-2 1-1,-1 1 1,-3-1-1,-6 63 1,1-63 54,-16 67 1,13-74-714,1 0-1,2 1 1,-1 40-1,8-85-6619,0-3 3482,-2-14-4750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28.125"/>
    </inkml:context>
    <inkml:brush xml:id="br0">
      <inkml:brushProperty name="width" value="0.025" units="cm"/>
      <inkml:brushProperty name="height" value="0.025" units="cm"/>
    </inkml:brush>
  </inkml:definitions>
  <inkml:trace contextRef="#ctx0" brushRef="#br0">0 518 1537,'0'0'23308,"11"-6"-21392,27-15-1599,-2-2-1,0-2 1,-2-1-1,-1-1 1,-1-2-1,-1-2 1,-1 0-1,-2-2 1,-2-1-1,-1-1 1,-1-2-1,-3 0 1,32-72-1,-44 95-269,0 20-118,6 30-63,-10-23 228,16 40 638,50 87 0,-59-121-1190,1 0-1,27 29 1,-29-37-1311,0-1 0,1 0 1,0 0-1,26 15 0,-17-15-9522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33.059"/>
    </inkml:context>
    <inkml:brush xml:id="br0">
      <inkml:brushProperty name="width" value="0.025" units="cm"/>
      <inkml:brushProperty name="height" value="0.025" units="cm"/>
    </inkml:brush>
  </inkml:definitions>
  <inkml:trace contextRef="#ctx0" brushRef="#br0">6 42 11531,'-3'-38'7078,"1"35"-3319,2 24-3145,2 2-244,2 0 0,0 0 0,1-1 0,12 30 0,3 17 785,48 286 2977,-62-334-3630,1 8 209,-9-27-277,-6-16 81,4 6-458,-61-138-295,58 127 63,1 0-1,0 0 1,2 0-1,0-1 1,1 0-1,0-20 1,25 42-44,12 18 169,-30-16 55,0-1 0,0-1 1,0 1-1,0-1 0,0 1 0,0-1 0,1 0 0,-1-1 0,1 1 1,-1-1-1,1 0 0,0 0 0,0 0 0,-1-1 0,1 1 1,0-1-1,0 0 0,7-2 0,-10 1 20,0 0 0,1 0-1,-1-1 1,0 1 0,0-1 0,0 0-1,0 0 1,0 1 0,0-1-1,-1-1 1,1 1 0,-1 0 0,1 0-1,-1 0 1,0-1 0,0 1 0,0-1-1,0 1 1,0-1 0,0 1 0,-1-1-1,1-2 1,6-60 129,-7 64-151,1-28 35,-1 25-127,0 16-4,0-4 105,0 1-1,1-1 1,0-1 0,1 1-1,0 0 1,0 0 0,1 0-1,-1-1 1,8 14 0,-8-19-7,-1 1 0,1-1 0,-1 0 0,1 0 1,0 0-1,0 0 0,0 0 0,0 0 0,0 0 1,0 0-1,1-1 0,-1 1 0,0-1 0,1 0 1,-1 0-1,1 0 0,0 0 0,-1 0 0,1 0 1,0-1-1,-1 1 0,1-1 0,0 0 0,0 0 1,0 0-1,-1 0 0,1 0 0,0-1 0,0 1 1,-1-1-1,1 1 0,3-3 0,-1 1 11,-1 0 0,0 0 0,0-1-1,0 0 1,0 0 0,0 0 0,0 0-1,-1 0 1,0-1 0,0 0 0,0 1 0,0-1-1,0 0 1,-1-1 0,1 1 0,-1 0-1,0-1 1,1-5 0,2-6-30,-1 0 0,0-1 1,2-20-1,-6 36 4,-1 9-52,-1 5 108,0 0 0,1 0 0,1-1 0,0 1 0,3 20 0,-2-31-34,-1-1 0,1 1 0,0-1 1,1 1-1,-1-1 0,0 0 1,0 1-1,1-1 0,-1 0 1,0 0-1,1 0 0,-1 0 0,1 0 1,-1 0-1,1 0 0,0-1 1,-1 1-1,1-1 0,0 1 1,0-1-1,-1 1 0,1-1 0,0 0 1,0 0-1,-1 0 0,1 0 1,0 0-1,0 0 0,-1-1 0,1 1 1,0-1-1,2 0 0,5-1 57,0 0-1,0 0 0,0-1 1,16-7-1,-12 3-68,-7 5 0,0 0 0,-1-1 0,1 0 0,-1 0 0,0 0 0,0-1 0,0 0 0,0 0 0,7-7 0,-12 9 0,0 1 0,0 0 0,0-1 0,0 1 0,0 0 0,-1 0 0,1-1 0,0 1 0,0 0 0,-1 0 0,1-1 0,-1 1 0,1 0 0,-1 0 0,0 0 0,1 0 0,-1 0 0,0-1 0,0 2 0,0-1 0,-1-2 0,-27-24 0,19 19 0,-9-10 0,12 13 0,1 0 0,0-1 0,0 1 0,0-1 0,1 0 0,0-1 0,0 1 0,1-1 0,-7-13 0,11 19 0,0 0 0,0 1 0,0-1 0,0 0 0,0 0 0,0 0 0,1 0 0,-1 1 0,0-1 0,0 0 0,1 0 0,-1 0 0,1 1 0,-1-1 0,1 0 0,-1 1 0,1-1 0,-1 0 0,1 1 0,-1-1 0,1 0 0,0 1 0,-1-1 0,1 1 0,0 0 0,0-1 0,0 1 0,-1-1 0,1 1 0,0 0 0,0 0 0,1-1 0,35-9 0,-25 7 0,24-5-508,-27 7 32,0-1 0,0 0 1,-1-1-1,1 1 0,-1-2 0,12-5 1,-20 9 314,1 0 1,-1 0-1,0 0 0,0 0 1,0 0-1,0 0 1,1 0-1,-1-1 0,0 1 1,0 0-1,0 0 1,0 0-1,0 0 0,1 0 1,-1 0-1,0 0 1,0 0-1,0-1 0,0 1 1,0 0-1,0 0 1,0 0-1,0 0 0,0 0 1,1-1-1,-1 1 1,0 0-1,0 0 0,0 0 1,0 0-1,0 0 1,0-1-1,0 1 0,0 0 1,0 0-1,0 0 1,0 0-1,0-1 0,0 1 1,0 0-1,0 0 1,0 0-1,0 0 0,-1-1 1,1 1-1,0 0 1,0 0-1,0 0 0,0 0 1,0 0-1,0 0 1,0-1-1,0 1 0,-1 0 1,1 0-1,0 0 1,0 0-1,0 0 0,0 0 1,-13-4-8563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33.389"/>
    </inkml:context>
    <inkml:brush xml:id="br0">
      <inkml:brushProperty name="width" value="0.025" units="cm"/>
      <inkml:brushProperty name="height" value="0.025" units="cm"/>
    </inkml:brush>
  </inkml:definitions>
  <inkml:trace contextRef="#ctx0" brushRef="#br0">0 84 13068,'0'0'12909,"68"-33"-12429,-29 22-416,-2-1-1313,-3-1-4581,-2-2-8455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34.044"/>
    </inkml:context>
    <inkml:brush xml:id="br0">
      <inkml:brushProperty name="width" value="0.025" units="cm"/>
      <inkml:brushProperty name="height" value="0.025" units="cm"/>
    </inkml:brush>
  </inkml:definitions>
  <inkml:trace contextRef="#ctx0" brushRef="#br0">100 349 14510,'-1'-11'1825,"0"10"-1747,-17-79 4130,17 76-3898,-1 0 1,1 0-1,-1-1 1,1 1-1,-1 0 1,0 0 0,0 1-1,-1-1 1,1 0-1,-1 1 1,0-1-1,0 1 1,0 0-1,-1 0 1,1 0-1,0 0 1,-1 1 0,-6-4-1,9 6-266,0 0 0,0 0-1,0 0 1,0 0 0,0 0-1,0 0 1,0 0 0,1 1-1,-1-1 1,0 0 0,0 1 0,0-1-1,0 0 1,1 1 0,-1-1-1,0 1 1,0-1 0,1 1 0,-1 0-1,0-1 1,1 1 0,-1 0-1,0-1 1,1 1 0,-1 0-1,1 0 1,-1-1 0,1 1 0,0 0-1,-1 0 1,1 0 0,0 0-1,0 0 1,-1 0 0,1-1 0,0 1-1,0 0 1,0 0 0,0 2-1,-2 46 79,2-40 37,0-2-120,1 0 1,-1 0 0,1 0-1,1-1 1,-1 1-1,1 0 1,0-1 0,1 1-1,4 9 1,-6-15-32,0 1 0,0 0 1,0 0-1,1-1 0,-1 1 0,0-1 1,1 1-1,-1-1 0,1 0 0,0 0 1,-1 1-1,1-1 0,0 0 0,0-1 1,-1 1-1,1 0 0,0 0 0,0-1 1,0 1-1,0-1 0,0 0 1,0 1-1,0-1 0,0 0 0,0 0 1,0 0-1,0-1 0,0 1 0,0 0 1,0-1-1,0 1 0,0-1 0,0 0 1,0 0-1,0 1 0,0-1 0,2-2 1,4-2 82,-1-1 1,0 1-1,0-1 0,-1-1 1,1 1-1,-1-1 1,-1 0-1,1-1 1,-1 1-1,-1-1 1,1 0-1,-1 0 1,3-10-1,0 1 171,-1-1-1,0 0 1,-2-1 0,0 1 0,2-26-1,-6 35-176,2 0-28,-1-1 1,-1 1-1,0-1 0,0 1 0,-1-1 0,0 1 0,-1-1 1,0 1-1,-4-14 0,6 22-57,0 1 0,0 0 0,0 0 0,0 0 0,0 0 0,0 0 0,0-1 0,-1 1 0,1 0 0,0 0 0,0 0 0,0 0 0,0-1 0,0 1 0,0 0 0,0 0 0,0 0 0,0 0 0,0 0 0,0 0 0,-1 0 0,1-1 0,0 1 0,0 0 0,0 0 0,0 0 0,0 0 0,0 0 0,-1 0 0,1 0 0,0 0 0,0 0 0,0 0 0,0 0 0,0 0 0,-1 0 0,1 0 0,0 0 0,0 0 0,0 0 0,0 0 0,0 0 0,-1 0 0,1 0 0,0 0 0,0 0 0,0 0 0,0 0 0,-1 0 0,1 0 0,0 0 0,0 0 0,0 0 0,0 0 0,0 0 0,0 1 0,-1-1 0,1 0 0,0 0 0,0 0 0,0 0 0,-3 15 0,1 20 0,2-23 1,0 24 9,8 70 0,-6-97-17,-1-1 0,1 1 0,0-1 0,1 0 0,-1 0 0,2 0-1,-1 0 1,1 0 0,0-1 0,1 0 0,0 0 0,0 0 0,1 0 0,7 7 0,-9-12-238,-1 1 1,0-1 0,1 0 0,0 0-1,0 0 1,-1 0 0,1-1-1,0 0 1,0 0 0,0 0 0,1 0-1,-1 0 1,0-1 0,0 0 0,0 0-1,0 0 1,1 0 0,-1-1 0,8-1-1,-9 1-515,-1 0 0,1 0-1,0-1 1,0 1-1,-1-1 1,1 1 0,0-1-1,-1 0 1,0 0-1,1 0 1,-1 0 0,0 0-1,0-1 1,0 1 0,-1-1-1,1 1 1,2-5-1,5-20-12419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34.514"/>
    </inkml:context>
    <inkml:brush xml:id="br0">
      <inkml:brushProperty name="width" value="0.025" units="cm"/>
      <inkml:brushProperty name="height" value="0.025" units="cm"/>
    </inkml:brush>
  </inkml:definitions>
  <inkml:trace contextRef="#ctx0" brushRef="#br0">0 65 18546,'0'0'7874,"2"10"-6225,-2-7-1584,0-1-3,0 0 0,0 0-1,0-1 1,0 1-1,1 0 1,-1 0-1,0 0 1,1 0-1,0 0 1,-1 0 0,1-1-1,0 1 1,0 0-1,0-1 1,0 1-1,0 0 1,0-1 0,0 1-1,1-1 1,-1 0-1,1 1 1,-1-1-1,1 0 1,-1 0-1,1 0 1,0 0 0,-1 0-1,1 0 1,0 0-1,0-1 1,-1 1-1,1-1 1,0 1-1,0-1 1,0 0 0,0 0-1,0 0 1,0 0-1,0 0 1,2 0-1,1-1-36,0 1 0,0-1 0,0 0 0,0-1 0,0 1 0,0-1 0,0 0-1,-1 0 1,1 0 0,-1-1 0,1 0 0,-1 0 0,7-6 0,-8 7-6,-1 0 0,0-1 0,0 1 1,0-1-1,0 0 0,0 1 0,0-1 0,-1 0 1,1 0-1,-1 0 0,0 0 0,0 0 0,0 0 1,0 0-1,0-1 0,-1 1 0,0 0 0,1 0 1,-1-1-1,-1 1 0,1 0 0,-1-6 0,0 8 3,1-1 0,-1 1-1,1 0 1,-1 0-1,0 0 1,0 0-1,1 0 1,-1-1-1,0 1 1,0 1-1,0-1 1,0 0 0,0 0-1,0 0 1,-1 0-1,1 1 1,0-1-1,0 1 1,0-1-1,-1 1 1,1-1-1,0 1 1,-1 0 0,1-1-1,0 1 1,-1 0-1,1 0 1,0 0-1,-1 0 1,1 0-1,0 1 1,-1-1-1,-1 1 1,0-1-19,-1 1 0,1-1 1,0 1-1,0 0 0,0 0 0,0 0 0,0 1 1,0-1-1,0 1 0,0 0 0,0 0 0,-3 3 0,2 1 10,0 1-1,0-1 1,0 1-1,1 0 0,1 0 1,-1 0-1,1 1 0,0-1 1,1 0-1,-1 1 0,2 0 1,-1-1-1,1 1 0,0-1 1,1 9-1,0-14-7,-1-1 0,0 0 0,1 0 0,-1 0 0,1 0 0,-1 0 0,1 0 0,-1 0 0,1 0 0,0 0 0,-1 0 0,1 0 0,0 0-1,0 0 1,0 0 0,0-1 0,0 1 0,0 0 0,0-1 0,0 1 0,0-1 0,0 1 0,0-1 0,0 1 0,0-1 0,0 0 0,0 1 0,1-1 0,-1 0 0,0 0 0,0 0 0,0 0 0,1 0 0,-1 0 0,0 0 0,0-1 0,0 1 0,2-1 0,2 1 14,0-1 0,1 0 0,-1-1 0,0 0 0,0 1 1,0-1-1,7-5 0,29-26-19,15-13 0,-53 43 0,0 1 0,1 0 0,-1 0 0,0 1 0,1-1 0,-1 1 0,1 0 0,-1 0 0,1 0 0,0 0 0,0 0 0,-1 1 0,1 0 0,5 0 0,-6 1 0,0 1 0,0 0 0,0 1 0,0-1 0,0 0 0,-1 1 0,1-1 0,-1 1 0,0 0 0,0 0 0,0 0 0,0 0 0,0 0 0,-1 0 0,2 4 0,16 23 0,-17-28 0,1 0 0,-1 0 0,0-1 0,1 1 0,0-1 0,-1 1 0,1-1 0,0 0 0,0 0 0,-1 0 0,1 0 0,0 0 0,0-1 0,0 0 0,0 1 0,0-1 0,0 0 0,0 0 0,0-1 0,0 1 0,0 0 0,0-1 0,0 0 0,0 0 0,0 0 0,0 0 0,-1 0 0,1-1 0,4-2 0,7-5 0,0-1 0,-1 0 0,0-1 0,13-15 0,-5 6 0,-20 19 0,0-1 0,1 1 0,-1-1 0,1 1 0,-1 0 0,1-1 0,0 1 0,-1 0 0,1 0 0,0 0 0,0 0 0,0 0 0,0 1 0,0-1 0,0 1 0,0-1 0,0 1 0,2-1 0,-2 3 0,0-1 0,-1 0 0,1 0 0,-1 1 0,1-1 0,-1 0 0,0 1 0,0 0 0,0-1 0,0 1 0,0 0 0,0-1 0,0 1 0,0 0 0,0 0 0,-1 0 0,1 0 0,-1 2 0,16 26-2640,-15-29 2257,0 0 1,0 0-1,1 0 0,-1 0 1,0 0-1,0 0 0,0 0 0,1-1 1,-1 1-1,0 0 0,1-1 1,-1 1-1,1-1 0,-1 0 1,1 1-1,-1-1 0,1 0 0,-1 0 1,1 0-1,2 0 0,14-3-12931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44.503"/>
    </inkml:context>
    <inkml:brush xml:id="br0">
      <inkml:brushProperty name="width" value="0.025" units="cm"/>
      <inkml:brushProperty name="height" value="0.025" units="cm"/>
    </inkml:brush>
  </inkml:definitions>
  <inkml:trace contextRef="#ctx0" brushRef="#br0">228 100 2530,'-8'0'630,"-91"3"2722,-21 1 4758,535-30-5227,489-24-2264,4 46 242,-772 5-831,-59-2-15,17 0 15,161 19 0,-248-15-55,-13 1-27,-17 0-10,-571 11-300,393-16 281,-1541 26 855,1634-24-651,270-17-120,-47 2 26,707-26-26,7 39-85,-386 3-202,-91-1-367,-604-16 651,-1100 3 982,484 82-1265,711-53-4276,19-7-5776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36.733"/>
    </inkml:context>
    <inkml:brush xml:id="br0">
      <inkml:brushProperty name="width" value="0.025" units="cm"/>
      <inkml:brushProperty name="height" value="0.025" units="cm"/>
    </inkml:brush>
  </inkml:definitions>
  <inkml:trace contextRef="#ctx0" brushRef="#br0">161 181 18930,'0'0'5477,"-2"10"-2760,-76 213 1988,8-26-3794,60-150-884,10-47-33,0 0 0,0 0 1,0 0-1,0 0 0,0-1 0,0 1 1,0 0-1,0 0 0,0 0 0,0 0 1,0-1-1,0 1 0,1 0 0,-1 0 0,0 0 1,0 0-1,0 0 0,0 0 0,0-1 1,1 1-1,-1 0 0,0 0 0,0 0 1,0 0-1,0 0 0,0 0 0,1 0 0,-1 0 1,0 0-1,0 0 0,0 0 0,1 0 1,-1 0-1,0 0 0,0 0 0,0 0 1,0 0-1,1 0 0,-1 0 0,0 0 0,0 0 1,0 0-1,0 0 0,1 0 0,-1 0 1,0 0-1,0 1 0,0-1 0,0 0 1,0 0-1,0 0 0,1 0 0,-1 0 0,0 0 1,0 1-1,0-1 0,0 0 0,0 0 1,0 0-1,0 0 0,0 1 0,11-15-250,-1 0-1,0-1 0,-1 0 1,-1 0-1,0-1 0,-2 0 1,6-17-1,27-127-3318,-28 106 1016,20-58 0,-29 107 3210,0 6-16,-1 16 575,-3 48 897,0-21-811,3-30-1068,0-1 1,1 0-1,0 0 0,1 0 0,1 0 1,0 0-1,9 19 0,51 84 439,-10-20-549,-48-84-89,-4-9 1,-1 0-1,1 0 0,-1 0 1,0 0-1,1 0 0,-1 0 1,-1 0-1,2 7 0,-20-25 574,-61-64-498,49 51-96,-34-42 0,64 70-10,0-1 0,-1 1 1,1 0-1,0-1 0,-1 1 0,1-1 0,0 1 0,-1-1 0,1 1 1,0-1-1,0 1 0,0-1 0,-1 1 0,1-1 0,0 1 0,0-1 0,0 1 1,0-1-1,0 1 0,0-1 0,0 0 0,0 1 0,0-1 0,0 1 1,1-1-1,-1 1 0,0-1 0,0 1 0,0-1 0,1 1 0,-1-1 0,0 1 1,0-1-1,1 1 0,-1-1 0,0 1 0,1 0 0,0-1 0,26-10-62,31 5-27,-52 6 67,1 0-1,-1 0 1,0 0-1,1 1 0,-1 0 1,0 0-1,0 1 1,0 0-1,0 0 1,0 0-1,6 4 0,-9-4 12,0 1-1,-1-1 0,1 1 0,-1-1 0,0 1 0,1 0 0,-1 0 1,0 0-1,-1 0 0,1 0 0,-1 1 0,1-1 0,-1 0 0,0 1 0,0-1 1,-1 1-1,1-1 0,-1 1 0,1 0 0,-1-1 0,0 5 0,0 72 505,15-112-39,-11-5-272,-2 0-1,-2-40 1,-1 27-77,2 52-98,-1-1-1,0 1 0,1 0 0,0 0 1,-1-1-1,1 1 0,0 0 1,0-1-1,0 1 0,0-1 1,0 1-1,0-1 0,0 1 0,0-1 1,1 0-1,-1 1 0,0-1 1,1 0-1,-1 0 0,1 0 1,0 0-1,-1 0 0,1-1 0,0 1 1,-1 0-1,1-1 0,0 1 1,0-1-1,0 0 0,-1 0 0,4 1 1,0-1 6,0 1 0,-1-1 0,1 0 0,0 0 0,-1 0 1,1-1-1,0 1 0,-1-1 0,1 0 0,-1-1 0,8-2 0,-6-1 2,1 0-1,-1 0 1,1-1 0,-2 0-1,1 0 1,-1 0-1,0-1 1,0 0-1,0 0 1,-1 0 0,0 0-1,-1-1 1,0 0-1,0 1 1,0-1 0,1-9-1,0-1 14,-1 1 1,-1-1-1,0 0 0,-1 0 0,-1 1 1,-4-28-1,4 43-27,0 1 0,-1-1 0,1 0 0,0 1 0,-1-1 0,0 1 0,1-1 0,-1 0 0,0 1 0,0-1 0,0 1 0,0 0 0,0-1 0,0 1 0,0 0 0,-1 0 0,1 0 0,0-1 0,-1 1 0,-2-1 0,3 2 0,1-1 0,-1 1 0,0 0 0,0 0 0,0 0 0,0 0 0,0 0 0,0 0 0,0 0 0,0 0 0,0 0 0,0 0 0,0 0 0,0 1 0,0-1 0,0 0 0,0 1 0,0-1 0,0 0 0,0 1 0,0 0 0,1-1 0,-1 1 0,0-1 0,0 1 0,1 0 0,-1-1 0,0 1 0,1 0 0,-1 0 0,1 0 0,-1 0 0,1-1 0,-1 1 0,1 0 0,-1 1 0,-5 11 0,1 1 0,1 0 0,0-1 0,0 2 0,1-1 0,-1 18 0,1 90 0,3-101 0,0-13 0,0-1 0,1 1 0,0 0 0,0-1 0,1 1 0,0-1 0,0 1 0,1-1 0,0 0 0,0 0 0,1 0 0,0 0 0,0-1 0,10 12 0,-11-14 0,1-1 0,0 1 0,0-1 0,0 0 0,1 0 0,-1 0 0,1 0 0,0-1 0,0 0 0,0 0 0,0 0 0,0-1 0,0 1 0,0-1 0,0-1 0,1 1 0,-1-1 0,0 1 0,1-2 0,-1 1 0,0 0 0,9-3 0,-11 2 0,0 0 0,1-1 0,-1 0 0,0 1 0,0-1 0,0 0 0,0 0 0,-1-1 0,1 1 0,0 0 0,-1-1 0,0 0 0,1 0 0,-1 1 0,0-1 0,-1 0 0,1-1 0,0 1 0,-1 0 0,0 0 0,0-1 0,0 1 0,0-1 0,0 1 0,0-7 0,1-9 0,0 0 0,-1 0 0,-3-23 0,-6-3 0,8 44 0,0 0 0,0 0 0,0 0 0,-1 0 0,1 0 0,0 0 0,-1 0 0,1 0 0,-1 0 0,1 0 0,-1 0 0,1 1 0,-1-1 0,0 0 0,1 0 0,-1 0 0,0 1 0,0-1 0,0 0 0,1 1 0,-1-1 0,0 0 0,0 1 0,0 0 0,0-1 0,0 1 0,0-1 0,0 1 0,0 0 0,0 0 0,0 0 0,0 0 0,-1-1 0,1 1 0,0 1 0,0-1 0,-1 0 0,0 1 0,1 1 0,0-1 0,0 1 0,0-1 0,1 1 0,-1-1 0,0 1 0,1 0 0,-1-1 0,1 1 0,-1 0 0,1 0 0,0-1 0,-1 1 0,1 0 0,0 0 0,0-1 0,0 1 0,1 3 0,-1-1 0,0-1 0,1 1 0,-1 0 0,1 0 0,0 0 0,0 0 0,0 0 0,3 5 0,-1-5 0,0-1 0,0 0 0,0-1 0,1 1 0,-1 0 0,1-1 0,0 0 0,0 0 0,0 0 0,0 0 0,0-1 0,0 0 0,0 1 0,1-2 0,-1 1 0,0 0 0,1-1 0,-1 0 0,0 0 0,1 0 0,6-1 0,-6 0 0,0 1 0,0-1 0,-1 0 0,1-1 0,-1 1 0,1-1 0,-1 0 0,1 0 0,-1 0 0,0 0 0,0-1 0,0 0 0,0 1 0,-1-2 0,1 1 0,-1 0 0,1-1 0,-1 1 0,4-7 0,-4 2 0,1 0 0,-2 0 0,1-1 0,-1 1 0,0 0 0,-1-1 0,0 1 0,0-1 0,-1 0 0,0 1 0,-1-11 0,1 19 0,0-1 0,0 1 0,0 0 0,-1 0 0,1-1 0,0 1 0,0 0 0,0 0 0,0 0 0,-1-1 0,1 1 0,0 0 0,0 0 0,0 0 0,-1 0 0,1-1 0,0 1 0,0 0 0,0 0 0,-1 0 0,1 0 0,0 0 0,0 0 0,-1 0 0,1 0 0,0 0 0,0 0 0,-1 0 0,1 0 0,0 0 0,-1 0 0,1 0 0,0 0 0,0 0 0,-1 0 0,1 0 0,0 0 0,0 0 0,-1 0 0,1 0 0,0 1 0,0-1 0,0 0 0,-1 0 0,1 0 0,0 0 0,0 1 0,0-1 0,-1 0 0,1 0 0,0 1 0,-12 10 0,7-1 0,0 0 0,0 1 0,1-1 0,1 1 0,-5 19 0,7-23 0,-1 0 0,1 0 0,1 1 0,-1-1 0,1 0 0,1 0 0,-1 0 0,1 0 0,0 1 0,3 8 0,-3-14 0,0 0 0,0 0 0,0 0 0,0 0 0,0 0 0,0-1 0,1 1 0,-1 0 0,1-1 0,-1 1 0,1-1 0,0 1 0,-1-1 0,1 0 0,0 1 0,0-1 0,0 0 0,0 0 0,0-1 0,0 1 0,0 0 0,1-1 0,-1 1 0,0-1 0,0 0 0,0 1 0,1-1 0,-1 0 0,0-1 0,0 1 0,0 0 0,1 0 0,-1-1 0,3-1 0,0 1 0,0-1 0,-1 0 0,1 0 0,-1 0 0,1-1 0,-1 1 0,0-1 0,1 0 0,-2-1 0,1 1 0,0-1 0,-1 1 0,1-1 0,2-5 0,2-6 0,-1 0 0,-1-1 0,0 0 0,-1 0 0,-1-1 0,0 0 0,2-30 0,-2 23 0,-11 60 0,4-22 0,0 0 0,1 0 0,0 0 0,1 0 0,1 1 0,0-1 0,4 25 0,-4-37-3,0 0 0,1 0 0,-1 0 0,1-1 0,0 1 0,-1 0 0,1 0 0,0 0 0,0 0 0,0-1 0,1 1 0,-1-1 0,0 1 0,1-1 0,-1 1 0,1-1 0,-1 0 0,1 1 0,-1-1 0,1 0 0,0 0 1,0 0-1,0 0 0,-1-1 0,1 1 0,0 0 0,0-1 0,0 0 0,0 1 0,0-1 0,0 0 0,0 0 0,0 0 0,0 0 0,0 0 0,0 0 0,0-1 0,4 0 0,-2-1-43,0 1 0,0-1 0,0 0 0,-1 0 0,1 0 0,-1-1 0,1 1 0,-1-1 0,0 0-1,0 1 1,0-2 0,0 1 0,0 0 0,-1 0 0,1-1 0,-1 0 0,3-6 0,2-16-2219,-2 0 0,-1 0 0,-1-1 0,-1 0 1,-1 1-1,-5-52 0,3 63 1501,0-4 589,-1 0 0,-8-34 1,-12-3 7365,22 55-7063,0 1-1,0 0 0,0 0 0,0-1 0,0 1 0,0 0 0,0-1 0,-1 1 1,1 0-1,0 0 0,0-1 0,0 1 0,0 0 0,0 0 0,0 0 1,-1-1-1,1 1 0,0 0 0,0 0 0,0 0 0,-1-1 0,1 1 1,0 0-1,0 0 0,-1 0 0,1 0 0,0 0 0,0 0 0,-1-1 1,1 1-1,0 0 0,0 0 0,-1 0 0,1 0 0,0 0 0,0 0 0,-1 0 1,1 0-1,0 0 0,-1 0 0,1 0 0,-1 1 0,-3 12 1915,1 20-972,6 7-857,2-1 0,2 0 0,1 0-1,2-1 1,2 0 0,21 45 0,-10-21-374,-22-59 177,-58-62-497,20 20 206,-50-41 1,87 79 312,-1 1 0,0 0 1,1-1-1,-1 1 0,1 0 0,-1-1 0,1 1 1,-1-1-1,1 1 0,-1-1 0,1 1 0,-1-1 0,1 1 1,0-1-1,-1 0 0,1 1 0,0-1 0,0 1 1,-1-1-1,1 0 0,0 1 0,0-1 0,0 0 0,0 1 1,0-1-1,0 0 0,0 1 0,0-1 0,0 0 1,0 1-1,0-2 0,1 1 7,0 0 0,1 0 0,-1 0 0,0 0 0,0 0 0,0 0 0,1 0 0,-1 0 0,0 1 0,1-1 0,-1 0 0,1 1 0,2-1 0,68-12-75,-50 10-329,0-3-1795,-19 4-1718,-15-2-11600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37.074"/>
    </inkml:context>
    <inkml:brush xml:id="br0">
      <inkml:brushProperty name="width" value="0.025" units="cm"/>
      <inkml:brushProperty name="height" value="0.025" units="cm"/>
    </inkml:brush>
  </inkml:definitions>
  <inkml:trace contextRef="#ctx0" brushRef="#br0">7 32 14542,'-7'-4'2722,"7"1"97,0-3-641,7 1-1185,10 0-160,5 2-609,3 0-384,5 1-1762,2 2-1826,-2 0-2658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37.430"/>
    </inkml:context>
    <inkml:brush xml:id="br0">
      <inkml:brushProperty name="width" value="0.025" units="cm"/>
      <inkml:brushProperty name="height" value="0.025" units="cm"/>
    </inkml:brush>
  </inkml:definitions>
  <inkml:trace contextRef="#ctx0" brushRef="#br0">36 0 18225,'0'0'13901,"-31"23"-13260,31-22-670,-1 1-1,0-1 1,1 0 0,-1 0 0,1 1-1,-1-1 1,1 0 0,0 0 0,-1 1-1,1-1 1,0 0 0,0 1-1,0-1 1,0 1 0,0-1 0,0 0-1,1 1 1,-1-1 0,0 0 0,1 0-1,-1 1 1,1-1 0,-1 0-1,1 0 1,0 1 0,-1-1 0,1 0-1,0 0 1,0 0 0,0 0-1,0 0 1,1 1 0,3 1-260,0 0 1,1 0-1,0-1 0,0 1 0,-1-1 1,8 1-1,27 12-1197,-38-14 1455,-1-1-1,1 1 1,-1 0 0,0 0-1,0 0 1,1 0 0,-1 0 0,0 0-1,0 0 1,0 0 0,0 1-1,0-1 1,0 0 0,-1 1 0,1-1-1,0 0 1,-1 1 0,1-1-1,-1 1 1,1 1 0,-1 3 26,0-1 0,0 0-1,-1 1 1,0-1 0,0 0 0,0 0 0,0 0 0,-1 0-1,0 0 1,0 0 0,-1 0 0,1 0 0,-1-1 0,0 1 0,0-1-1,-1 0 1,1 0 0,-1 0 0,0-1 0,0 1 0,0-1 0,0 0-1,-1 0 1,1 0 0,-1 0 0,0-1 0,-5 2 0,-3-3-4095,5-4-3918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38.023"/>
    </inkml:context>
    <inkml:brush xml:id="br0">
      <inkml:brushProperty name="width" value="0.025" units="cm"/>
      <inkml:brushProperty name="height" value="0.025" units="cm"/>
    </inkml:brush>
  </inkml:definitions>
  <inkml:trace contextRef="#ctx0" brushRef="#br0">0 36 16400,'0'0'12128,"9"11"-10916,11 19-657,23 44 1,-42-71-536,1 0 1,-1-1-1,0 1 1,1-1 0,0 1-1,-1-1 1,1 1 0,0-1-1,0 0 1,1 0 0,-1 0-1,0 0 1,1-1 0,-1 1-1,1 0 1,-1-1 0,1 0-1,0 0 1,-1 0 0,1 0-1,0 0 1,0 0 0,0-1-1,5 1 1,-4-1 30,0-1 0,-1 0-1,1 0 1,0 0 0,0-1 0,-1 1 0,1-1-1,-1 0 1,1 0 0,-1 0 0,0 0-1,0-1 1,0 1 0,0-1 0,0 0 0,0 0-1,4-6 1,3-5 46,-1-1 0,0 0 0,10-26 0,10-18 1,-24 98-98,-5-32 0,1 6 0,0 0 0,0 0 0,7 23 0,-8-35 0,0 0 0,0 0 0,0 0 0,1 1 0,-1-1 0,0 0 0,1 0 0,-1 0 0,1 0 0,-1 0 0,1 0 0,-1 0 0,1 0 0,0 0 0,0 0 0,-1 0 0,1-1 0,0 1 0,0 0 0,0 0 0,0-1 0,0 1 0,0 0 0,0-1 0,0 1 0,0-1 0,0 0 0,0 1 0,1-1 0,-1 0 0,0 0 0,0 1 0,0-1 0,0 0 0,1 0 0,-1 0 0,0-1 0,0 1 0,0 0 0,0 0 0,1-1 0,-1 1 0,0 0 0,0-1 0,0 1 0,0-1 0,0 1 0,0-1 0,0 0 0,0 0 0,0 1 0,0-1 0,-1 0 0,1 0 0,0 0 0,1-1 0,5-6 0,0 0 0,0-1 0,0 0 0,-1 0 0,9-19 0,-10 18 0,0 1 0,1-1 0,0 1 0,1 1 0,14-16 0,-21 23 0,0 1 0,1 0 0,-1-1 0,1 1 0,-1 0 0,1 0 0,0-1 0,-1 1 0,1 0 0,-1 0 0,1 0 0,-1 0 0,1 0 0,0 0 0,-1 0 0,1 0 0,-1 0 0,1 0 0,-1 0 0,1 0 0,0 0 0,-1 0 0,1 0 0,-1 1 0,1-1 0,-1 0 0,1 0 0,-1 1 0,1-1 0,-1 0 0,1 1 0,-1-1 0,1 0 0,-1 1 0,0-1 0,1 1 0,-1-1 0,0 1 0,1-1 0,-1 1 0,0-1 0,1 1 0,-1-1 0,0 1 0,0-1 0,1 2 0,14 39 0,-6-14 0,-8-26-121,0 0 0,0 1 1,0-1-1,0 0 0,0 0 0,1 0 0,-1 0 1,0 0-1,1 0 0,-1 0 0,0 0 0,1 0 1,-1 0-1,3 0 0,-2-1-283,0 0 0,0 1 1,0-1-1,-1 0 0,1-1 0,0 1 0,0 0 1,0 0-1,0-1 0,-1 1 0,1-1 0,0 0 0,0 1 1,-1-1-1,1 0 0,-1 0 0,3-2 0,3-2-1643,0-1 0,-1 0 0,0 0-1,0 0 1,7-11 0,0 1-4551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5:39.091"/>
    </inkml:context>
    <inkml:brush xml:id="br0">
      <inkml:brushProperty name="width" value="0.025" units="cm"/>
      <inkml:brushProperty name="height" value="0.025" units="cm"/>
    </inkml:brush>
  </inkml:definitions>
  <inkml:trace contextRef="#ctx0" brushRef="#br0">111 494 11403,'0'0'15839,"-10"5"-14435,-2 1-1049,0 2 0,0-1 0,-11 11 0,19-15-261,1 0 1,-1 0-1,1 0 0,0 0 1,0 1-1,1-1 0,-1 1 0,1-1 1,-1 1-1,1 0 0,0 0 1,1 0-1,-1 0 0,1 1 1,0-1-1,0 0 0,-1 6 0,3-10-83,-1 1-1,1 0 0,0-1 1,0 0-1,-1 1 0,1-1 1,0 1-1,0-1 0,-1 0 1,1 0-1,0 1 0,0-1 1,0 0-1,0 0 0,-1 0 1,1 0-1,0 0 0,0 0 1,0 0-1,0 0 0,0 0 1,-1-1-1,1 1 0,0 0 1,1-1-1,24-5 47,25-17-7,-41 17-60,1 1 0,0 0 1,1 0-1,-1 1 0,1 0 1,0 2-1,0-1 0,19-1 1,-24 6 206,-2 0 142,-2-12-160,-1 1-195,-2 0-1,1 0 1,-1 0 0,-1 0 0,0 0-1,0 0 1,-1 0 0,0 0-1,0 1 1,-1-1 0,-5-11 0,-10-37-301,69 46-7120,-45 9 6517,0-1 0,0 0 0,0 0-1,0 0 1,-1-1 0,1 0 0,-1 0 0,0-1 0,0 1-1,-1-1 1,1 0 0,5-9 0,-6 8 216,0-1 1,0 0-1,-1 0 1,0 0-1,0-1 1,1-8-1,1-38 716,-5 46 887,-1 0 0,0 1-1,-1-1 1,0 1 0,-3-9-1,3 12-263,-1-1-1,1 1 1,-1 0 0,0 0-1,0 0 1,0 0 0,-8-6-1,11 10-564,0-1-1,-1 1 1,1-1 0,-1 0-1,1 1 1,-1-1 0,0 1-1,1 0 1,-1-1 0,1 1-1,-1-1 1,0 1 0,1 0-1,-1 0 1,0-1 0,0 1-1,1 0 1,-1 0 0,0 0-1,0 0 1,1 0 0,-1 0-1,0 0 1,0 0 0,1 0-1,-1 0 1,0 0 0,1 0-1,-1 0 1,0 1 0,0-1-1,1 0 1,-1 1 0,0-1-1,1 0 1,-1 1 0,1-1-1,-1 1 1,0-1 0,1 1-1,-1-1 1,1 1 0,-1-1-1,1 1 1,0 0 0,-1-1-1,1 1 1,0 0 0,-1-1-1,1 1 1,0 0 0,0-1-1,-1 1 1,1 0 0,0 0-1,0-1 1,0 1 0,0 0-1,0 1 1,-3 18 406,0 1 1,1 0-1,1 0 0,1 1 0,1-1 1,7 37-1,-5-44-801,0 1-1,1-1 1,0 0-1,2 0 1,-1 0 0,2 0-1,0-1 1,0 0-1,1-1 1,14 17-1,-21-28 321,0 1 0,0-1-1,0 0 1,0 1-1,0-1 1,1 0 0,-1 0-1,1 0 1,-1 0-1,1 0 1,-1 0 0,1 0-1,-1 0 1,1-1-1,0 1 1,0-1 0,-1 1-1,1-1 1,0 1-1,0-1 1,-1 0-1,1 0 1,0 0 0,0 0-1,0 0 1,3-1-1,-2-1 17,-1 0 0,1 1-1,-1-1 1,1 0 0,-1 0-1,0 0 1,1-1 0,-1 1-1,0-1 1,-1 1-1,1-1 1,0 1 0,-1-1-1,2-3 1,3-7-28,-1-1-1,0 1 1,-1-1-1,-1 0 1,3-24 0,-3 14 568,1 0-1,14-46 1,-10 46-320,-2-1-1,4-33 0,-5-44 4025,-16 145-3983,5 10 197,0 104 1,7-132-293,1-1 1,1 1 0,1-1 0,1 0 0,1 0 0,14 34 0,-17-53-145,-1-1 0,1 1 1,0-1-1,1 0 1,-1 0-1,1 0 1,6 4-1,-10-7-28,1 0 0,-1-1 1,1 1-1,-1-1 0,1 1 0,-1-1 0,1 1 0,-1-1 0,1 0 1,0 1-1,-1-1 0,1 0 0,0 1 0,-1-1 0,1 0 1,0 0-1,-1 0 0,1 0 0,0 1 0,-1-1 0,1 0 1,0 0-1,0 0 0,-1 0 0,1-1 0,0 1 0,-1 0 0,1 0 1,0 0-1,-1-1 0,1 1 0,0 0 0,-1 0 0,1-1 1,0 1-1,-1-1 0,1 1 0,-1-1 0,1 1 0,-1-1 1,1 1-1,-1-1 0,1 1 0,-1-1 0,1 1 0,-1-1 0,0 0 1,1 1-1,-1-1 0,0 0 0,0 1 0,0-1 0,1 0 1,-1 1-1,0-1 0,0 0 0,0 0 0,0 1 0,0-1 1,0 0-1,-1-1 0,2-7-23,-1-1-1,-1 1 1,0-1 0,0 1 0,-1-1-1,0 1 1,-1 0 0,0 0-1,0 0 1,-1 0 0,0 1 0,-1-1-1,1 1 1,-2 0 0,1 0 0,-1 1-1,-10-10 1,8 8-6,-1 0 0,0 1 0,-1 0-1,1 0 1,-1 1 0,-1 1 0,1 0 0,-1 0-1,0 1 1,-1 0 0,1 1 0,-1 0 0,-15-2 0,49 3 213,-1-2 0,1 0 1,26-10-1,104-39-1854,-91 26-2889,3-5-3822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6:36.949"/>
    </inkml:context>
    <inkml:brush xml:id="br0">
      <inkml:brushProperty name="width" value="0.025" units="cm"/>
      <inkml:brushProperty name="height" value="0.025" units="cm"/>
    </inkml:brush>
  </inkml:definitions>
  <inkml:trace contextRef="#ctx0" brushRef="#br0">45 12 7303,'0'0'5803,"-7"-4"-5035,-22-4-272,28 8-487,1 0 0,0 0 0,0 0 0,-1 0 0,1 0 0,0 1 0,-1-1 0,1 0 0,0 0 1,-1 0-1,1 0 0,0 0 0,-1 0 0,1 0 0,0 1 0,0-1 0,-1 0 0,1 0 0,0 0 0,0 1 1,-1-1-1,1 0 0,0 0 0,0 1 0,0-1 0,0 0 0,-1 0 0,1 1 0,0-1 0,0 0 1,0 1-1,0-1 0,0 0 0,0 1 0,9 22 293,-3-16-239,-1-1 0,1 0-1,0 0 1,1 0 0,0-1-1,0 0 1,0 0 0,0 0-1,1-1 1,-1 0 0,1-1-1,0 0 1,12 3 0,15 3 541,65 9 0,-87-16-506,108 11 278,209-4 0,124-35 829,-236 11-66,913 0-605,1 66-207,-942-41-318,163 10 163,847 27 1065,-245-82-755,-1-42-251,-251 17 503,-217 46-350,-474 16-366,0-1 0,1 1-1,-1 1 1,0 0 0,16 7-1,-15-5-1189,-1-1 0,1-1 0,0 0 0,14 2 0,-1-5-4834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8:35.159"/>
    </inkml:context>
    <inkml:brush xml:id="br0">
      <inkml:brushProperty name="width" value="0.025" units="cm"/>
      <inkml:brushProperty name="height" value="0.025" units="cm"/>
    </inkml:brush>
  </inkml:definitions>
  <inkml:trace contextRef="#ctx0" brushRef="#br0">47 24 7623,'-28'0'3869,"10"0"-771,37 2-1315,399 4-218,-108-5-893,964-18 1244,-1225 14-1730,179-9 1643,257 19 0,-438-5-1900,-1 3 1,1 2-1,-1 2 1,78 26-1,-109-27-1068,-9-5-1170,1 1-3873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00.474"/>
    </inkml:context>
    <inkml:brush xml:id="br0">
      <inkml:brushProperty name="width" value="0.025" units="cm"/>
      <inkml:brushProperty name="height" value="0.025" units="cm"/>
    </inkml:brush>
  </inkml:definitions>
  <inkml:trace contextRef="#ctx0" brushRef="#br0">0 167 7591,'0'0'5258,"14"2"-4804,63 9 348,1-3-1,115-4 0,176-26 360,-124 6-1010,-89 8 164,778-10 742,-641 56-992,-142-14-13,-203-28 249,-76 6-1,16 0-255,-382-24 8,-86-2-42,349 29 306,1 10 0,-251 48-1,460-58-298,21-5-20,0 0 0,0 0 0,1 0 0,-1 0 0,0 0 0,0 0 0,0 0 1,0 0-1,0 1 0,0-1 0,0 0 0,0 0 0,0 0 0,1 0 1,-1 0-1,0 0 0,0 0 0,0 0 0,0 0 0,0 0 0,0 0 1,0 0-1,0 0 0,0 0 0,0 0 0,0 0 0,0 1 0,0-1 0,0 0 1,0 0-1,0 0 0,1 0 0,-1 0 0,0 0 0,0 0 0,0 0 1,0 0-1,0 1 0,0-1 0,0 0 0,0 0 0,0 0 0,0 0 1,0 0-1,-1 0 0,1 0 0,0 0 0,0 0 0,0 1 0,0-1 0,0 0 1,0 0-1,0 0 0,0 0 0,0 0 0,0 0 0,0 0 0,0 0 1,0 0-1,0 0 0,0 0 0,0 0 0,-1 0 0,1 0 0,0 0 1,0 1-1,37 2-83,211-14 225,272-49 0,-280 28-99,1082-102-1857,-1270 131 1849,-72 5 137,1 0 1,-27 6 0,-18 3-75,-864 47 1081,677-49-448,-580 7 1033,1057-16-8046,-141 0 893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17.563"/>
    </inkml:context>
    <inkml:brush xml:id="br0">
      <inkml:brushProperty name="width" value="0.025" units="cm"/>
      <inkml:brushProperty name="height" value="0.025" units="cm"/>
    </inkml:brush>
  </inkml:definitions>
  <inkml:trace contextRef="#ctx0" brushRef="#br0">1026 9 9705,'-9'-2'288,"0"0"-239,-1 0-1,0 1 1,1 0-1,-1 0 0,1 1 1,-1 1-1,0-1 1,1 2-1,-1-1 0,1 1 1,-1 1-1,1-1 1,0 2-1,-16 7 0,-39 24 452,1 2 0,-114 91-1,144-100-279,2 2 0,1 1 0,2 1 0,1 2-1,1 0 1,-30 57 0,11-3-228,4 2 1,-36 119-1,-29 199 223,87-321-197,5 0 0,3 1 0,4 1-1,4-1 1,9 102 0,1-141-40,3 0 0,2-1 0,1-1 0,3 0 1,31 63-1,-9-33 35,4-3 1,66 89-1,-87-133-119,2-2 0,1-1 0,2 0 0,0-2 0,1-1 0,47 31 0,-48-39 13,0-2 1,1 0-1,1-2 1,0-1-1,0-1 1,1-2-1,0 0 1,41 4-1,79 0 160,293-14 0,174-53 37,-153 10-48,-291 33 1618,288-58-1,-407 57-1335,-1-1 0,0-3 0,-2-3 0,0-1 0,-1-2 0,-1-3 0,-2-2 0,0-1-1,68-60 1,-70 47-308,-2-1 0,-3-2 0,-1-2 0,-2-2-1,-3-1 1,38-73 0,-53 87-19,-2-1-1,-1-1 1,-2-1 0,-1 1-1,-3-2 1,-1 0-1,-1 0 1,-3 0 0,-1-1-1,-3-55 1,-4 71 61,-1-1 0,-1 1-1,-1 0 1,-1 1 0,-1-1 0,-1 2-1,-1-1 1,-1 1 0,-19-25 0,-23-28 694,-76-82 0,96 117-678,-67-75 299,-229-205 0,278 278-299,-2 3 1,-1 2 0,-2 3 0,-2 2 0,-1 3 0,-1 2-1,-74-21 1,-625-120-105,616 143-112,-42-9-854,-368-19 0,515 54 360,1 2 0,0 1 0,0 2 0,-72 18 0,76-11-1016,0 0 0,-64 34 0,-47 43-5062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54.002"/>
    </inkml:context>
    <inkml:brush xml:id="br0">
      <inkml:brushProperty name="width" value="0.025" units="cm"/>
      <inkml:brushProperty name="height" value="0.025" units="cm"/>
    </inkml:brush>
  </inkml:definitions>
  <inkml:trace contextRef="#ctx0" brushRef="#br0">0 245 10090,'0'0'549,"9"-4"-84,45-14-127,2 2 0,0 3 0,0 2 0,77-5 0,245 3 1452,-294 12-1464,995-15 1222,-183 24-1338,-493 0 418,375-4 180,429 10-676,710 12 23,-414-8 1147,-1379-18-394,-179-11 1329,19 10-2329,-1 1 1,1 2 0,0 2-1,-43 9 1,-141 47-817,27-7 287,76-31 342,-2-5-1,0-5 1,-170-4 0,-365-50 602,277 12-394,-172 1 17,-269-20-276,-947 24 591,597 56-311,160-5-28,586 2 75,-71 1 1,468-25-223,46 2 111,45 4 132,712 14 87,-565-25-108,2258-32 63,0-1-8,-1877 36-269,580-4-511,-721-17 436,-357 10 333,-2-5-1,158-44 0,-241 55 0,7-2 41,-2-1 0,28-12 1,-41 17-47,-1-1 0,1 1 1,-1 0-1,1-1 0,-1 1 1,1-1-1,-1 0 0,0 0 1,0 0-1,0 0 0,0 0 1,0-1-1,-1 1 0,1 0 1,-1-1-1,1 0 0,-1 1 1,0-1-1,0 0 1,0 1-1,0-1 0,-1 0 1,1-4-1,-1 5-16,-1-1 0,1 1 0,-1-1 0,0 1 0,0 0 0,0 0 1,0-1-1,0 1 0,-1 0 0,1 0 0,0 0 0,-1 0 0,0 0 0,0 1 0,1-1 0,-1 0 0,0 1 0,0 0 1,0-1-1,-1 1 0,1 0 0,0 0 0,-3-1 0,-63-21-141,61 21 128,-64-14-115,1 4 0,-126-7 0,-152 16-874,254 4 328,-429 13-6813,224-2-198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49.679"/>
    </inkml:context>
    <inkml:brush xml:id="br0">
      <inkml:brushProperty name="width" value="0.025" units="cm"/>
      <inkml:brushProperty name="height" value="0.025" units="cm"/>
    </inkml:brush>
  </inkml:definitions>
  <inkml:trace contextRef="#ctx0" brushRef="#br0">1164 152 4805,'-11'-4'2311,"-106"-47"-1192,-66-25 842,163 70-1808,0 2 0,0 0 0,-1 1 0,0 1-1,1 1 1,-1 0 0,0 2 0,1 0 0,-1 2-1,1 0 1,-1 1 0,1 2 0,0-1 0,-36 18-1,8 0-117,0 3 0,1 1 0,2 3 0,-63 53 0,82-62-21,1 2 0,1 1 0,-39 49 1,54-60 1,0 1 1,0 0 0,2 0-1,0 1 1,0-1 0,1 1-1,1 1 1,1-1 0,0 1-1,-2 18 1,4-14-10,1 0-1,1 1 1,0-1 0,2 1-1,0-1 1,1 0 0,2 0-1,0 0 1,14 37 0,-13-45-15,0-1 0,0 1 1,1-1-1,1 0 0,0-1 1,1 1-1,-1-2 0,2 1 1,0-1-1,0-1 0,0 0 0,1 0 1,0-1-1,1 0 0,-1-1 1,19 7-1,-1-4-23,2 0-1,-1-2 1,1-1 0,0-1 0,0-2 0,0-1 0,34-2 0,-19-3 48,0-2 1,-1-2 0,0-1 0,53-18 0,-67 15 225,0-1 0,0-2 0,-1-1 0,-1-1 0,-1-1 0,0-2 0,-1-1 0,-1-1 1,-1-1-1,-1-1 0,-1-1 0,-1-1 0,-2-1 0,0-1 0,-2-1 0,0-1 0,-3 0 1,0-1-1,-2 0 0,-1-2 0,-1 1 0,-2-1 0,-1-1 0,-2 1 0,5-63 0,-11 84-86,1 0 0,-2 0-1,1 1 1,-2-1 0,1 0 0,-2 1-1,1-1 1,-1 1 0,-1 0 0,-8-19-1,8 24-128,1-1 1,-1 1-1,0 1 0,0-1 0,-1 1 1,1-1-1,-1 1 0,0 0 0,0 1 1,0 0-1,-1-1 0,1 1 0,-1 1 1,0-1-1,0 1 0,0 0 0,0 1 0,0-1 1,0 1-1,-8 0 0,-15 0-280,0 1 0,-1 2 1,2 0-1,-1 2 0,0 2 0,1 0 0,-46 18 0,18-8-1854,10-5-2074,12-9-3198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58.841"/>
    </inkml:context>
    <inkml:brush xml:id="br0">
      <inkml:brushProperty name="width" value="0.025" units="cm"/>
      <inkml:brushProperty name="height" value="0.025" units="cm"/>
    </inkml:brush>
  </inkml:definitions>
  <inkml:trace contextRef="#ctx0" brushRef="#br0">1 1 8232,'0'0'16949,"2"8"-15967,7 9-525,1-1-1,1 0 0,0 0 0,1-1 1,0 0-1,28 24 0,15 19-121,-39-39-293,24 28 787,75 69 0,-101-104-691,1 0-1,0-1 1,1-1-1,0 0 1,1-1-1,0-1 1,0-1-1,1 0 1,33 8-1,-70-37-137,-126-105 0,0-1 0,142 125 0,-2-2 0,-1 1 0,0-1 0,0 1 0,0 0 0,0 1 0,-1-1 0,1 1 0,-1 0 0,0 1 0,0 0 0,-13-3 0,19 6 0,1 1 0,0-1 0,0 1 0,0-1 0,0 0 0,0 1 0,0-1 0,0 1 0,0-1 0,1 0 0,-1 1 0,0-1 0,1 0 0,0 3 0,11 15-65,1-1-1,1 0 1,1 0 0,0-1-1,1-1 1,19 15 0,-27-24 36,126 95-627,-69-55 543,-95-73 263,1-2 0,2 0 0,0-2 0,-41-61 0,38 49 18,-2 1 1,-40-40-1,62 76-235,11 13-93,9 15-179,10 7-100,1-1 0,1-1-1,2-1 1,0-2 0,2 0-1,46 34 1,-48-41-1046,1-2 0,1 0 0,0-2 0,50 19 0,-33-22-3272,-8-6-4372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0:10.485"/>
    </inkml:context>
    <inkml:brush xml:id="br0">
      <inkml:brushProperty name="width" value="0.025" units="cm"/>
      <inkml:brushProperty name="height" value="0.025" units="cm"/>
    </inkml:brush>
  </inkml:definitions>
  <inkml:trace contextRef="#ctx0" brushRef="#br0">4060 393 7655,'-220'-121'5976,"125"76"-5789,-3 4-1,-1 5 0,-155-36 0,111 44-182,-231-16-1,-150 38-4,366 17 329,0 7-1,2 6 1,0 8 0,2 6 0,2 7 0,-252 110 0,326-120-27,2 3-1,2 4 1,1 3-1,-117 95 1,153-107-240,2 1 1,1 1 0,1 2-1,3 1 1,1 2 0,1 1-1,3 1 1,1 1 0,-30 78-1,32-57-60,3 1-1,3 1 0,3 1 0,2 0 1,4 0-1,2 1 0,3-1 0,4 1 0,2 0 1,25 127-1,-14-133 71,2-1 1,3-1-1,2 0 1,3-2-1,3-1 0,2-1 1,2-1-1,3-2 1,2-1-1,2-2 1,80 78-1,-38-56 149,3-3 0,3-5 0,3-3 1,2-4-1,2-4 0,161 64 0,-137-73-179,2-5 0,1-5 1,2-6-1,1-5 0,174 10 0,-127-26 22,1-9 0,-1-6 1,-1-8-1,279-64 0,-313 46-40,-2-6 1,-2-7-1,-2-4 1,-3-7 0,-2-5-1,135-92 1,-200 114 16,-1-3-1,-3-3 1,-1-2 0,-3-2 0,86-111 0,-111 126 53,-2-2 0,-2-1 1,-2-1-1,-1-1 0,-2 0 1,-2-1-1,-2-1 0,-1-1 0,-3 0 1,9-78-1,-17 61 52,-2 1 1,-3-1-1,-2 1 1,-4 0-1,-1 0 1,-4 1-1,-2 1 1,-2 0-1,-38-80 1,11 47-19,-3 2 1,-4 3-1,-4 1 1,-126-145 0,123 165-115,-3 3 0,-3 3 1,-2 2-1,-3 3 0,-80-46 1,85 63-30,-1 2 0,-2 4 0,-1 2 0,-1 4 0,-2 3 0,-95-18 0,75 26-596,-1 4 1,-1 5 0,0 3-1,1 4 1,-107 17 0,53 5-2792,1 6 1,-209 73 0,162-36-4162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2:42.333"/>
    </inkml:context>
    <inkml:brush xml:id="br0">
      <inkml:brushProperty name="width" value="0.025" units="cm"/>
      <inkml:brushProperty name="height" value="0.025" units="cm"/>
    </inkml:brush>
  </inkml:definitions>
  <inkml:trace contextRef="#ctx0" brushRef="#br0">3048 595 10666,'-12'-1'870,"-58"-9"-263,0-4-1,-69-22 1,75 17-552,-1 3 0,-1 3 0,-93-6 0,11 19 394,1 6 1,0 7 0,1 7 0,1 5 0,1 7 0,-223 81 0,305-89-314,1 3 1,1 3-1,2 2 0,0 3 0,-68 55 0,59-34-133,3 3 0,2 2-1,-86 112 1,81-86 141,3 4 1,-53 102-1,93-147 31,3 1-1,1 0 1,3 2-1,1 0 1,3 1-1,-11 86 1,17-68-150,4 0 0,3 1 0,3-1 1,3 0-1,2 0 0,4-1 1,3 0-1,2-1 0,52 126 1,-50-149-19,2-2 1,2 0 0,1-2 0,2 0 0,2-2 0,2-1 0,1-1 0,1-1-1,2-3 1,1 0 0,1-2 0,2-2 0,1-1 0,1-3 0,66 30 0,-26-24-3,1-3 0,1-3 0,2-5 0,0-3 0,89 5 1,429-8-37,-567-12 25,1164-94-277,-777 29 11,-317 42 238,-1-4 0,101-41 0,-147 44 63,-1-2 0,-1-2 0,-2-3 0,87-65-1,-104 65 31,-2 0 0,0-3 0,-3 0-1,-1-3 1,-1 0 0,-2-2 0,23-44-1,-27 38-22,-2-2 0,-2 0 0,-2-1 0,-2-1 0,-2-1 0,7-57 0,-12 39 1,-3-1 1,-3 1-1,-3 0 1,-10-77-1,-7 34 87,-4 2-1,-5 0 1,-5 2-1,-4 1 1,-76-155-1,70 177 16,-4 3 1,-4 1-1,-3 3 0,-3 2 0,-4 2 0,-2 3 0,-80-69 1,80 86 30,-3 3 1,-1 3-1,-3 3 1,-1 3-1,-3 2 1,0 4-1,-3 3 1,-118-34-1,127 49-160,-1 3 0,0 3 0,0 3 0,-111 0 0,125 10-181,0 2 0,1 2 0,-1 3 0,1 2 0,1 2 0,-74 30-1,46-8-1222,2 4-1,-108 73 1,-26 39-4961,36-13-4044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2:54.019"/>
    </inkml:context>
    <inkml:brush xml:id="br0">
      <inkml:brushProperty name="width" value="0.025" units="cm"/>
      <inkml:brushProperty name="height" value="0.025" units="cm"/>
    </inkml:brush>
  </inkml:definitions>
  <inkml:trace contextRef="#ctx0" brushRef="#br0">2900 422 9129,'-15'-9'795,"-370"-206"2572,293 173-3035,-3 3-1,-150-40 1,186 66-342,0 2 1,-1 3-1,0 3 1,-101 4 0,76 7 144,0 5 1,-145 35-1,64 5 715,2 6 0,-257 131 0,390-173-757,-182 95 340,171-85-331,1 1 0,-70 60 1,104-80-78,0 1 1,0 0-1,0 1 0,1-1 1,0 2-1,1-1 1,-1 0-1,2 1 0,-1 0 1,1 0-1,0 0 1,1 1-1,0-1 0,-1 13 1,3-15-27,1 1-1,0 0 1,0 0 0,1 0 0,0 0-1,0-1 1,1 1 0,0 0 0,0-1 0,1 1-1,0-1 1,0 0 0,1 0 0,0 0-1,0-1 1,1 1 0,0-1 0,6 7-1,12 10-76,1-2-1,0-1 1,2-1-1,0-1 0,1-1 1,1-1-1,0-1 0,1-2 1,57 17-1,23 1-54,155 23 1,6-13 174,2-11 1,512-12 0,-669-24 242,0-6 0,0-4 1,-1-5-1,-2-6 0,0-4 0,165-71 0,-214 73-133,-1-4 0,-2-2 0,-1-3 0,55-47 0,-82 59-43,-2-2-1,0-1 0,-2-1 1,-2-2-1,0 0 0,-3-2 1,0-1-1,19-41 0,-35 61-72,-1-1 0,0 0 0,-1 0 0,-1 0 0,0 0 0,-1 0 0,-1-1-1,0-19 1,-2 28-21,0 0-1,-1 0 0,0 1 0,0-1 1,-1 0-1,0 1 0,0-1 1,-1 1-1,0 0 0,-1 0 0,1 0 1,-1 0-1,0 1 0,-1-1 1,0 1-1,0 0 0,0 0 0,-1 1 1,-7-6-1,-6-3-13,-1 2 0,0 1 0,-1 0 1,0 2-1,0 0 0,-1 2 0,0 0 0,-1 1 0,-25-3 0,-28-1-289,-109 0-1,36 11-716,-167 22-1,-145 43-2238,370-51 2312,-97 11-2068,19-11-1426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2:58.337"/>
    </inkml:context>
    <inkml:brush xml:id="br0">
      <inkml:brushProperty name="width" value="0.025" units="cm"/>
      <inkml:brushProperty name="height" value="0.025" units="cm"/>
    </inkml:brush>
  </inkml:definitions>
  <inkml:trace contextRef="#ctx0" brushRef="#br0">0 148 8232,'0'0'4698,"11"-8"-4522,-6 4-145,-1 0 4,1 0 0,0 1 0,0-1 0,0 1 0,0 0-1,0 0 1,1 1 0,-1 0 0,1 0 0,-1 0 0,1 0 0,0 1 0,0 0 0,11 0 0,418 31 535,-67 0-542,466-46 323,-1-48 1286,-54 4-710,-679 55-801,94-8 159,-227 15-350,12-2-399,1 2-1,0 0 1,-29 8 0,28-4-661,1 2 1,0 0-1,0 1 0,1 2 1,-20 12-1,7 2-2825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9:50.716"/>
    </inkml:context>
    <inkml:brush xml:id="br0">
      <inkml:brushProperty name="width" value="0.025" units="cm"/>
      <inkml:brushProperty name="height" value="0.025" units="cm"/>
    </inkml:brush>
  </inkml:definitions>
  <inkml:trace contextRef="#ctx0" brushRef="#br0">43 24 10474,'-3'-1'141,"1"1"0,0 0 0,-1 0-1,1-1 1,-1 0 0,1 1 0,0-1 0,-1 0 0,1 0 0,0 0 0,0 0-1,0-1 1,0 1 0,0-1 0,0 1 0,0-1 0,-2-2 0,34 0 782,30 8-685,-1 2 0,96 22 1,-20-2-206,5-8 58,159-1 0,140-21 1584,193-20 1001,198-3-659,411-13-448,-1105 37-1483,-169 11-2637,-4 1-3328,18-9-2331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30.619"/>
    </inkml:context>
    <inkml:brush xml:id="br0">
      <inkml:brushProperty name="width" value="0.025" units="cm"/>
      <inkml:brushProperty name="height" value="0.025" units="cm"/>
    </inkml:brush>
  </inkml:definitions>
  <inkml:trace contextRef="#ctx0" brushRef="#br0">16 1652 13389,'0'0'3133,"-3"-12"-1264,0 1-1646,0 1 0,1-1 0,0 0 0,1 0 0,0 0 1,1 0-1,0 0 0,0 0 0,4-15 0,28-90 689,5 2 0,69-146 0,-75 188-733,88-196 2,96-248 1,-203 482-485,-3 1 1,11-68-1,-20 100-1079,-16 18-6017,-3 2-214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30.981"/>
    </inkml:context>
    <inkml:brush xml:id="br0">
      <inkml:brushProperty name="width" value="0.025" units="cm"/>
      <inkml:brushProperty name="height" value="0.025" units="cm"/>
    </inkml:brush>
  </inkml:definitions>
  <inkml:trace contextRef="#ctx0" brushRef="#br0">206 0 7431,'-80'135'7464,"60"-93"-6674,2 2 0,-25 86-1,28-61-587,3 1-1,3 0 0,4 1 1,2 0-1,3 0 0,16 109 1,-16-174-198,1-1-1,0 1 1,0-1 0,1 1 0,-1-1 0,1 1 0,5 8 0,-7-13-2,1 0 1,0 0-1,0 0 0,0 0 1,-1 0-1,1 0 0,0 0 1,1 0-1,-1-1 0,0 1 1,0 0-1,0-1 0,0 1 1,1 0-1,-1-1 0,0 1 1,0-1-1,1 0 1,-1 0-1,0 1 0,1-1 1,-1 0-1,0 0 0,1 0 1,-1 0-1,0 0 0,1-1 1,-1 1-1,0 0 0,1-1 1,-1 1-1,0-1 0,0 1 1,0-1-1,1 1 0,-1-1 1,0 0-1,2-1 0,11-8 264,0-2 0,-1 1 0,0-2 0,-1 1-1,0-2 1,15-22 0,6-6 148,352-356-740,-314 329-5781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32.072"/>
    </inkml:context>
    <inkml:brush xml:id="br0">
      <inkml:brushProperty name="width" value="0.025" units="cm"/>
      <inkml:brushProperty name="height" value="0.025" units="cm"/>
    </inkml:brush>
  </inkml:definitions>
  <inkml:trace contextRef="#ctx0" brushRef="#br0">1 129 7847,'0'0'8830,"2"-10"-6385,-1 4-2315,1 0 1,0 0-1,0 0 0,1 0 1,0 0-1,0 0 0,0 1 1,1 0-1,-1-1 0,1 1 0,1 0 1,-1 1-1,1-1 0,-1 1 1,1 0-1,1 0 0,-1 0 1,0 1-1,1 0 0,0 0 0,8-3 1,-11 4-107,1 1 0,-1-1 1,1 1-1,0 0 0,-1 0 0,1 0 1,0 1-1,-1-1 0,1 1 0,0 0 1,0 0-1,-1 0 0,1 0 0,0 1 1,4 1-1,-6-1 15,-1 0 0,1 0 0,0 1-1,-1-1 1,0 1 0,1 0 0,-1-1 0,0 1 0,0 0 0,0-1 0,0 1 0,0 0 0,0 0-1,-1 0 1,1 0 0,0 0 0,-1 0 0,0 0 0,1 0 0,-1 0 0,0 0 0,0 0 0,0 0-1,-1 0 1,1 1 0,0-1 0,-1 0 0,0 3 0,-1 3 232,-1 0 1,1 1-1,-1-1 1,-1 0-1,1-1 1,-6 9-1,5-10-145,1 0 0,0 0 0,0 1 0,0-1 0,1 1 0,0 0 0,0 0 0,0-1 0,0 10 0,2-15-127,1-1-1,-1 1 1,0-1 0,1 0-1,-1 1 1,0-1-1,1 1 1,-1-1-1,1 0 1,-1 0 0,1 1-1,-1-1 1,1 0-1,-1 0 1,1 1-1,-1-1 1,1 0 0,-1 0-1,1 0 1,-1 0-1,1 0 1,-1 0 0,1 0-1,-1 0 1,1 0-1,-1 0 1,1 0-1,0 0 1,-1 0 0,1 0-1,-1 0 1,1-1-1,-1 1 1,1 0-1,-1 0 1,0-1 0,1 1-1,-1 0 1,1-1-1,24-10 49,1-6-15,-1-1 0,-1-1 0,-1-2 0,0 0 0,30-39 0,-53 60-34,1 0 1,-1-1 0,0 1-1,0 0 1,0 0 0,0-1-1,0 1 1,0 0 0,0 0-1,1-1 1,-1 1 0,0 0-1,0 0 1,0 0 0,1-1-1,-1 1 1,0 0 0,0 0-1,1 0 1,-1 0 0,0 0-1,0-1 1,1 1 0,-1 0-1,0 0 1,0 0 0,1 0-1,-1 0 1,0 0 0,0 0 0,1 0-1,-1 0 1,0 0 0,1 0-1,-1 0 1,0 0 0,0 0-1,1 0 1,-1 0 0,0 0-1,0 0 1,1 1 0,-1-1-1,0 0 1,0 0 0,1 0-1,-1 0 1,0 1 0,0-1-1,1 0 1,-1 0 0,0 0-1,0 1 1,0-1 0,4 24 26,-6 36 382,2-57-345,-3 34 456,2 54 0,1-90-491,0 1-1,0-1 1,0 1 0,0-1 0,0 1-1,0-1 1,0 1 0,1-1-1,-1 1 1,1-1 0,-1 1-1,1-1 1,-1 0 0,1 1-1,0-1 1,0 0 0,-1 0 0,1 1-1,0-1 1,0 0 0,0 0-1,1 0 1,-1 0 0,0 0-1,0 0 1,0-1 0,1 1-1,-1 0 1,0-1 0,1 1 0,-1-1-1,1 1 1,-1-1 0,1 1-1,-1-1 1,1 0 0,-1 0-1,1 0 1,-1 0 0,1 0-1,-1 0 1,1 0 0,2-1-1,2-1 170,-1 1-1,1-2 1,-1 1-1,1 0 0,-1-1 1,0 0-1,0 0 1,0-1-1,7-6 0,-4 3-116,0-1-1,0 0 1,-1 0-1,0-1 1,-1 0-1,0 0 1,0 0-1,-1-1 1,0 0-1,-1 0 1,0 0-1,0-1 1,-1 1-1,-1-1 1,0 0-1,1-21 1,-4 42-79,1 26 0,0-35 0,0 0 0,1 0 0,-1 0 0,0 0 0,0 0 0,1 0 0,-1-1 0,1 1 0,-1 0 0,1 0 0,-1 0 0,1 0 0,-1-1 0,1 1 0,0 0 0,-1-1 0,1 1 0,0 0 0,0-1 0,0 1 0,-1-1 0,1 1 0,0-1 0,0 0 0,0 1 0,0-1 0,0 0 0,0 1 0,0-1 0,0 0 0,0 0 0,0 0 0,1 0 0,4 0-783,13-1-4854,-19 1 5499,1 0 1,-1 0 0,0 0 0,0 0-1,0 0 1,0 0 0,0 0 0,1 0 0,-1-1-1,0 1 1,0 0 0,0 0 0,1 0 0,-1 0-1,0 0 1,0 0 0,0 0 0,0 0-1,1 0 1,-1 1 0,0-1 0,0 0 0,0 0-1,0 0 1,1 0 0,-1 0 0,0 0 0,0 0-1,0 0 1,0 0 0,0 0 0,1 1 0,-1-1-1,0 0 1,0 0 0,0 0 0,0 0-1,0 0 1,0 1 0,0-1 0,0 0 0,1 0-1,-1 0 1,0 0 0,0 1 0,0-1 0,0 0-1,0 0 1,0 0 0,0 0 0,0 1-1,0-1 1,0 0 0,0 0 0,0 0 0,0 1-1,0-1 1,0 0 0,-1 0 0,1 0 0,0 0-1,0 1 1,-9 5-14650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32.896"/>
    </inkml:context>
    <inkml:brush xml:id="br0">
      <inkml:brushProperty name="width" value="0.025" units="cm"/>
      <inkml:brushProperty name="height" value="0.025" units="cm"/>
    </inkml:brush>
  </inkml:definitions>
  <inkml:trace contextRef="#ctx0" brushRef="#br0">156 1 15471,'0'0'8552,"-8"-1"-8147,4 1-361,-1 0 0,1 1-1,-1-1 1,1 1-1,0 0 1,-1 0 0,1 0-1,0 0 1,0 1 0,-1-1-1,1 1 1,-3 3-1,-4 2 26,1 0 1,0 1-1,-17 16 0,27-23-66,-29 33 126,29-33-129,0-1 0,-1 1 0,1-1 0,0 1 0,0-1 0,0 1-1,-1-1 1,1 1 0,0 0 0,0-1 0,0 1 0,0-1 0,0 1 0,0-1 0,0 1 0,0 0 0,0-1 0,0 1 0,1-1-1,-1 1 1,0-1 0,0 1 0,0 0 0,1 0 0,0 0 0,0 0 0,0-1 0,1 1 0,-1-1-1,0 1 1,0-1 0,0 1 0,1-1 0,-1 1 0,0-1 0,0 0 0,1 0-1,-1 0 1,0 0 0,1 0 0,1 0 0,169-11 69,-171 11-62,0 0-1,-1 0 1,1-1-1,0 1 1,0 0-1,0 1 1,0-1-1,0 0 1,-1 0-1,1 0 1,0 0-1,0 1 1,0-1-1,-1 0 1,1 1-1,0-1 1,0 1-1,-1-1 1,1 1-1,0-1 1,-1 1-1,1-1 1,-1 1-1,1 0 1,0-1-1,-1 1 1,1 0-1,-1-1 1,0 1-1,1 0 1,-1 0-1,0-1 1,1 1-1,-1 0 1,0 0-1,0 0 1,0 0-1,0-1 1,0 1-1,0 0 1,0 0-1,0 0 1,0 0-1,0-1 1,0 1-1,0 0 1,0 0-1,-1 0 1,1 0-1,0-1 1,-1 1-1,1 0 1,-1 0-1,0 0 1,-1 4 282,-1 0 0,0 0 0,0 0 0,0-1 0,0 1 0,-1-1 0,-4 5 0,1-3-87,0 0 1,-1-1 0,1 0 0,-1 0 0,0 0 0,-1-1 0,1 0-1,-1-1 1,0 0 0,0 0 0,-9 1 0,27-8-5169,11-11 2000,-8 7 579,16-10-3208,3-3-2818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3:58.138"/>
    </inkml:context>
    <inkml:brush xml:id="br0">
      <inkml:brushProperty name="width" value="0.025" units="cm"/>
      <inkml:brushProperty name="height" value="0.025" units="cm"/>
    </inkml:brush>
  </inkml:definitions>
  <inkml:trace contextRef="#ctx0" brushRef="#br0">137 82 7271,'0'0'6267,"0"-11"-2920,1 1-2542,0 7-533,-1-1 0,1 1 0,-1-1 0,0 1 0,0-1 0,0 0 0,-1 1 0,1-1 0,-1 1 0,0 0 0,1-1 0,-2 1 0,-1-6 0,3 9-196,0-1-1,0 1 1,-1 0 0,1 0 0,0-1 0,0 1 0,0 0 0,0 0 0,0-1 0,0 1 0,0 0-1,-1 0 1,1-1 0,0 1 0,0 0 0,0 0 0,-1 0 0,1-1 0,0 1 0,0 0-1,-1 0 1,1 0 0,0 0 0,0-1 0,-1 1 0,1 0 0,0 0 0,0 0 0,-1 0 0,1 0-1,0 0 1,0 0 0,-1 0 0,1 0 0,0 0 0,-1 0 0,1 0 0,0 0 0,0 0 0,-1 0-1,1 0 1,0 0 0,-1 1 0,1-1 0,0 0 0,0 0 0,-1 0 0,1 0 0,0 0-1,0 1 1,0-1 0,-1 0 0,1 0 0,0 0 0,0 1 0,0-1 0,-1 0 0,1 0 0,0 1-1,0-1 1,0 1 0,-7 17 440,-17 86 416,4 1 1,6 1 0,-3 127 0,17-232-928,0 0 0,0 1-1,0-1 1,0 1 0,0-1-1,0 0 1,0 1 0,1-1-1,-1 1 1,0-1 0,1 0-1,-1 1 1,1-1 0,0 0-1,1 2 1,-2-3-2,0 1-1,1-1 0,-1 0 1,1 0-1,-1 0 1,0 0-1,1 0 0,-1 0 1,1 0-1,-1 0 0,1 0 1,-1 0-1,0 0 1,1 0-1,-1 0 0,1 0 1,-1 0-1,0-1 1,1 1-1,-1 0 0,1 0 1,-1 0-1,0-1 1,1 1-1,-1 0 0,0 0 1,1-1-1,-1 1 1,0 0-1,0-1 0,1 0 1,2-2 20,0-1 0,0-1 0,0 1 0,0 0 0,-1-1 0,1 1 0,1-7 0,6-25 81,-1 0-1,-2-1 0,4-58 1,-8-113 230,-3 201-320,0 3-4,0 1 0,1-1 0,-1 1 0,-1 0-1,1-1 1,0 1 0,-1 0 0,0-1 0,1 1 0,-1 0-1,-1 0 1,1 0 0,0 0 0,-1 0 0,0 0 0,-2-4-1,3 7-4,1 0 0,-1 0 0,0 0-1,1 0 1,-1 0 0,0 0 0,1 1 0,-1-1-1,0 0 1,1 0 0,-1 1 0,1-1 0,-1 0-1,1 1 1,-1-1 0,1 0 0,-1 1-1,1-1 1,-1 1 0,1-1 0,-1 1 0,1-1-1,0 1 1,-1-1 0,1 1 0,0 0-1,-1-1 1,1 1 0,0-1 0,0 1 0,0 0-1,-1-1 1,1 1 0,0 0 0,0 0 0,-9 30-74,9-29 72,-75 393 168,72-325-27,3-70-144,0 0-1,0 0 1,0 0-1,0 1 1,0-1-1,0 0 1,0 0-1,1 0 1,-1 0-1,0 1 1,0-1-1,0 0 1,0 0 0,1 0-1,-1 0 1,0 0-1,0 0 1,0 0-1,0 0 1,1 0-1,-1 0 1,0 1-1,0-1 1,0 0-1,1 0 1,-1 0-1,0 0 1,0 0-1,0 0 1,1-1 0,-1 1-1,0 0 1,0 0-1,0 0 1,1 0-1,-1 0 1,0 0-1,0 0 1,0 0-1,0 0 1,1 0-1,-1-1 1,0 1-1,0 0 1,0 0 0,0 0-1,0 0 1,1 0-1,-1-1 1,0 1-1,0 0 1,0 0-1,0-1 1,11-9-2,1-7 33,-1-1 0,-1 0 0,-1 0-1,0-1 1,-2 0 0,0 0 0,4-22-1,-1-2 72,-1-1-1,3-57 0,-12 60-15,0 41-86,0 0 0,0 0 0,0 0 1,0 0-1,0-1 0,0 1 1,0 0-1,0 0 0,0 0 0,0 0 1,0 0-1,0 0 0,0-1 0,0 1 1,0 0-1,0 0 0,0 0 1,0 0-1,0 0 0,0 0 0,0-1 1,0 1-1,0 0 0,0 0 0,0 0 1,0 0-1,0 0 0,0 0 0,0 0 1,-1-1-1,1 1 0,0 0 1,0 0-1,0 0 0,0 0 0,0 0 1,0 0-1,0 0 0,0 0 0,-1 0 1,1 0-1,0 0 0,0 0 1,0 0-1,0 0 0,0-1 0,0 1 1,-1 0-1,1 0 0,0 0 0,0 0 1,0 0-1,0 0 0,0 1 0,0-1 1,-1 0-1,1 0 0,0 0 1,0 0-1,0 0 0,0 0 0,-9 21 5,-2 18-719,2 1 0,1 0 1,2 1-1,2 0 0,2 0 0,4 64 0,7-76-5233,2-16-3192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33.571"/>
    </inkml:context>
    <inkml:brush xml:id="br0">
      <inkml:brushProperty name="width" value="0.025" units="cm"/>
      <inkml:brushProperty name="height" value="0.025" units="cm"/>
    </inkml:brush>
  </inkml:definitions>
  <inkml:trace contextRef="#ctx0" brushRef="#br0">84 63 16496,'0'0'5173,"-8"7"-3513,-39 39-120,43-42-1445,1 0 1,0 1-1,1-1 1,-1 1-1,1-1 1,0 1-1,0 0 1,0 0 0,0 0-1,1 0 1,0 0-1,0 0 1,0 6-1,1-10-97,1 0-1,-1 0 1,0-1 0,0 1-1,1 0 1,-1-1-1,1 1 1,-1-1 0,0 1-1,1 0 1,-1-1-1,1 1 1,0-1 0,-1 1-1,1-1 1,-1 0-1,1 1 1,0-1 0,-1 0-1,1 1 1,0-1-1,-1 0 1,1 1 0,0-1-1,-1 0 1,1 0-1,0 0 1,0 0 0,-1 0-1,1 0 1,0 0 0,0 0-1,-1 0 1,1 0-1,0 0 1,-1-1 0,1 1-1,0 0 1,-1 0-1,1-1 1,0 1 0,34-13 129,-19 2-73,-2 0 1,0-1-1,0 0 1,21-27-1,13-10 26,-48 48-80,0 1 0,0 0 1,0 0-1,0 0 0,1 0 0,-1-1 0,0 1 0,0 0 0,0 0 1,0 0-1,1 0 0,-1 0 0,0 0 0,0-1 0,0 1 0,1 0 1,-1 0-1,0 0 0,0 0 0,0 0 0,1 0 0,-1 0 0,0 0 1,0 0-1,1 0 0,-1 0 0,0 0 0,0 0 0,0 0 0,1 0 1,-1 0-1,0 0 0,0 0 0,0 1 0,1-1 0,-1 0 0,0 0 1,0 0-1,0 0 0,1 0 0,-1 0 0,0 1 0,0-1 0,0 0 1,0 0-1,0 0 0,1 1 0,3 15 18,-4 29 35,0-36-35,0-7 2,0-1 0,0 1 0,0 0 0,0-1 0,0 1 0,0 0 0,1-1 0,-1 1 1,0 0-1,1-1 0,-1 1 0,1 0 0,0-1 0,0 1 0,1 1 0,-1-3 2,0 1 1,0-1-1,0 1 1,0-1 0,0 0-1,0 1 1,1-1-1,-1 0 1,0 0 0,0 0-1,0 0 1,0 0-1,0 0 1,1 0-1,-1-1 1,0 1 0,0 0-1,0-1 1,0 1-1,0 0 1,0-1-1,0 1 1,0-1 0,0 0-1,1 0 1,9-6 93,0 0 0,-1 0 0,19-18 0,-21 17-109,0 1 1,0 1-1,0-1 0,1 1 1,0 1-1,0 0 1,12-5-1,-21 9-13,1 1 0,0 0-1,0 0 1,0 0 0,0 0 0,0-1 0,0 1 0,0 0-1,0 1 1,0-1 0,0 0 0,0 0 0,0 0 0,-1 0-1,1 1 1,0-1 0,0 0 0,0 1 0,0-1-1,0 1 1,-1-1 0,1 1 0,0 0 0,0-1 0,-1 1-1,1-1 1,0 1 0,-1 0 0,1 0 0,-1-1 0,1 1-1,-1 0 1,1 0 0,-1 0 0,0 0 0,1 0 0,-1-1-1,0 1 1,0 0 0,0 0 0,0 0 0,1 0 0,-1 0-1,-1 2 1,1 53 326,0-40-106,1-15-154,1-1-1,-1 0 1,1 0 0,-1 0-1,1 0 1,0 0-1,-1 0 1,1-1 0,-1 1-1,1 0 1,-1-1 0,1 1-1,-1-1 1,1 0-1,-1 1 1,1-1 0,1-1-1,51-46 713,-48 40-773,1 1 0,0 0 0,0 1 1,0 0-1,1 0 0,0 0 1,0 1-1,0 0 0,1 1 0,17-7 1,-26 11-2,1-1 0,0 1 0,-1 0 0,1 0 1,0 0-1,0 0 0,-1 0 0,1 0 0,0 0 1,-1 0-1,1 0 0,0 0 0,-1 0 1,1 0-1,0 0 0,0 1 0,-1-1 0,1 0 1,-1 0-1,1 1 0,0-1 0,-1 0 0,1 1 1,-1-1-1,1 1 0,0-1 0,-1 1 0,0-1 1,1 1-1,0 1 0,2 20 179,2 2 156,-4-23-322,0 0 0,0-1 0,0 1 0,0-1-1,0 0 1,0 1 0,0-1 0,0 0 0,0 1 0,0-1-1,0 0 1,0 0 0,0 0 0,0 0 0,1 0 0,-1 0-1,0 0 1,0-1 0,0 1 0,0 0 0,0-1 0,0 1-1,0 0 1,0-1 0,0 0 0,0 1 0,1-2 0,44-28 189,-41 26-216,0-1 0,1 1 0,-1 0 1,1 1-1,0-1 0,0 1 0,1 0 1,-1 1-1,1-1 0,6 0 0,-12 3 3,-1 0-1,1 0 1,-1 0-1,1 0 1,-1 0-1,0 0 1,1 0-1,-1 0 1,1 0 0,-1 1-1,1-1 1,-1 0-1,1 0 1,-1 1-1,0-1 1,1 0-1,-1 1 1,1-1-1,-1 0 1,0 1-1,1-1 1,-1 0-1,0 1 1,0-1-1,1 1 1,-1-1-1,0 0 1,0 1-1,0-1 1,1 1-1,-1 0 1,3 23 74,-7 24-1009,3-39-203,3 1-5065,-1-10 5937,-1 0 1,1 0 0,-1 1 0,1-1 0,-1 0 0,1 0-1,-1 0 1,1 0 0,-1 1 0,1-1 0,-1 0 0,1 0-1,-1 0 1,1 0 0,-1 0 0,1 0 0,-1 0 0,1-1-1,-1 1 1,1 0 0,-1 0 0,1 0 0,-1 0 0,1-1-1,-1 1 1,1 0 0,-1 0 0,0-1 0,1 1 0,-1 0-1,1-1 1,-1 1 0,0-1 0,1 1 0,-1 0 0,1-1-1,11-13-8433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33.976"/>
    </inkml:context>
    <inkml:brush xml:id="br0">
      <inkml:brushProperty name="width" value="0.025" units="cm"/>
      <inkml:brushProperty name="height" value="0.025" units="cm"/>
    </inkml:brush>
  </inkml:definitions>
  <inkml:trace contextRef="#ctx0" brushRef="#br0">11 1 7015,'0'0'13095,"-1"9"-11691,-2 10-723,1-6 87,0-1 0,1 0 0,0 0 1,0 1-1,2 12 0,0-24-760,0 0-1,0 0 1,0 0-1,-1-1 1,1 1-1,0 0 1,0-1 0,0 1-1,0-1 1,0 1-1,0-1 1,0 1-1,0-1 1,1 0 0,-1 1-1,0-1 1,0 0-1,0 0 1,0 0-1,0 0 1,1 0 0,-1 0-1,0 0 1,0 0-1,0-1 1,0 1-1,0 0 1,2-1 0,34-11 194,-16-7-143,-17 15-57,-1 1 0,1-1 0,0 0 0,0 1 1,1 0-1,-1 0 0,1 0 0,-1 1 1,1 0-1,0-1 0,9-1 0,-10 51 1472,-3-46-1453,0 0 1,0 0 0,0-1 0,0 1 0,0 0-1,0 0 1,0-1 0,0 1 0,1-1 0,-1 1-1,0-1 1,0 0 0,1 1 0,-1-1 0,0 0-1,1 0 1,-1 0 0,0 0 0,1 0 0,-1 0-1,0 0 1,1 0 0,-1-1 0,0 1 0,1 0 0,-1-1-1,0 1 1,2-2 0,35-15 392,-3-9-289,26-17-97,-56 40-68,0 0 0,0 1 0,1-1 0,-1 1 1,0 0-1,1 1 0,-1-1 0,1 1 0,10-1 0,-15 3 42,0-1 0,0 1-1,0 0 1,0-1 0,0 1-1,0 0 1,-1 0 0,1 0-1,0 0 1,0 0 0,-1 0 0,1 0-1,0 0 1,-1 0 0,1 0-1,-1 0 1,0 0 0,1 0-1,-1 0 1,0 0 0,1 0-1,-1 1 1,0-1 0,0 0-1,0 0 1,0 0 0,0 0-1,-1 2 1,1 48 164,-1-38-231,1-9-265,1 11-455,5-11-6263,1-4-2064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34.753"/>
    </inkml:context>
    <inkml:brush xml:id="br0">
      <inkml:brushProperty name="width" value="0.025" units="cm"/>
      <inkml:brushProperty name="height" value="0.025" units="cm"/>
    </inkml:brush>
  </inkml:definitions>
  <inkml:trace contextRef="#ctx0" brushRef="#br0">0 157 15503,'0'0'8290,"9"6"-7388,-7-4-841,1 0 0,-1 0 1,1-1-1,0 1 0,-1-1 0,1 1 0,0-1 0,0 0 0,0 0 0,0-1 0,0 1 0,0 0 0,5-1 0,-4 0 12,-1-1-1,1 0 1,0-1-1,-1 1 1,1 0 0,-1-1-1,1 0 1,-1 0-1,0 0 1,0 0-1,0 0 1,0-1-1,0 0 1,4-4 0,4-5 135,0 0 0,-1-1 1,10-16-1,-16 24-139,-1 0 0,-1 0 0,1 0 0,-1 0 0,0-1 0,0 0 0,0 1 0,-1-1-1,0 0 1,0 0 0,-1 1 0,1-7 0,-1 11-64,0 1-1,0 0 1,-1 0-1,1-1 0,0 1 1,0 0-1,0 0 1,0 0-1,0-1 1,0 1-1,-1 0 1,1 0-1,0 0 0,0-1 1,0 1-1,-1 0 1,1 0-1,0 0 1,0 0-1,0 0 1,-1-1-1,1 1 0,0 0 1,0 0-1,-1 0 1,1 0-1,0 0 1,0 0-1,-1 0 1,1 0-1,0 0 0,0 0 1,-1 0-1,1 0 1,0 0-1,-1 0 1,1 0-1,0 0 1,0 0-1,-1 0 1,1 1-1,0-1 0,0 0 1,0 0-1,-1 0 1,1 0-1,0 0 1,0 1-1,0-1 1,-1 0-1,1 0 0,0 0 1,0 1-1,0-1 1,0 0-1,0 0 1,-1 1-1,-12 12-70,7 0 89,0 0 0,1 1 0,0-1 0,1 1 0,0 1 0,1-1 0,1 0 0,0 1 0,1 25 0,1-39-18,0-1 0,0 1 0,0 0-1,0 0 1,1 0 0,-1 0 0,0-1 0,0 1 0,1 0 0,-1 0 0,1-1-1,-1 1 1,1 0 0,-1 0 0,1-1 0,-1 1 0,1-1 0,-1 1 0,1 0 0,0-1-1,-1 1 1,1-1 0,0 0 0,0 1 0,-1-1 0,1 1 0,0-1 0,0 0-1,0 0 1,-1 1 0,1-1 0,0 0 0,0 0 0,0 0 0,0 0 0,0 0-1,-1 0 1,1 0 0,0 0 0,0-1 0,0 1 0,1-1 0,38-12 329,-25 5-227,-2-2 0,1 1 0,14-15 0,-19 16-93,-1 0-1,1 0 1,1 1-1,0 1 1,0-1 0,0 2-1,1-1 1,15-5-1,-25 11-13,0 0 0,0 0-1,0 0 1,0 0 0,0-1-1,-1 1 1,1 0 0,0 1-1,0-1 1,0 0 0,0 0-1,0 0 1,0 0 0,0 1-1,-1-1 1,1 0 0,0 1-1,0-1 1,0 1 0,-1-1-1,1 1 1,0-1 0,-1 1-1,1 0 1,0-1 0,-1 1 0,1 0-1,-1-1 1,1 1 0,-1 0-1,1 0 1,-1-1 0,1 1-1,-1 0 1,0 0 0,0 0-1,1 0 1,-1 1 0,5 46 413,-5-42-375,0-1 0,0 0 0,0 0 0,1 0 0,0 1 0,0-1 0,3 6 0,-4-10-16,1 0 1,0 0 0,0 0-1,0 0 1,0-1-1,0 1 1,0 0-1,0-1 1,1 1-1,-1 0 1,0-1-1,0 0 1,0 1 0,1-1-1,-1 0 1,0 1-1,1-1 1,-1 0-1,0 0 1,0 0-1,1 0 1,-1 0-1,0 0 1,0-1 0,1 1-1,-1 0 1,0-1-1,0 1 1,1-1-1,1 0 1,34-21 783,-14-1-597,-19 18-217,0 0 0,0 0 0,0 1 0,1 0 0,0 0 0,0 0 0,0 0 0,0 1 0,0 0 0,0 0 0,1 0-1,0 1 1,8-3 0,-13 5-76,0 0-1,0 0 0,0 1 0,0-1 0,1 1 0,-1-1 0,0 1 0,0-1 0,0 1 0,0-1 0,-1 1 0,1 0 0,0-1 1,0 1-1,0 0 0,-1 0 0,1 0 0,0 0 0,-1 0 0,1 0 0,0 0 0,-1 0 0,1 0 0,-1 0 0,0 0 0,1 2 1,6 9-3256,0-4-3295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36.423"/>
    </inkml:context>
    <inkml:brush xml:id="br0">
      <inkml:brushProperty name="width" value="0.025" units="cm"/>
      <inkml:brushProperty name="height" value="0.025" units="cm"/>
    </inkml:brush>
  </inkml:definitions>
  <inkml:trace contextRef="#ctx0" brushRef="#br0">1 1 12139,'0'0'9973,"4"10"-8708,5 18-509,-2 0 0,-1 0 1,-2 0-1,0 1 0,-1 49 0,-3-60-516,5 60 908,-5-78-1131,0 1 0,0 0-1,0-1 1,0 1 0,0 0 0,1-1-1,-1 1 1,0 0 0,1-1-1,-1 1 1,0 0 0,1-1 0,-1 1-1,0-1 1,1 1 0,-1-1-1,1 1 1,-1-1 0,1 1-1,-1-1 1,1 0 0,0 1 0,-1-1-1,1 0 1,-1 1 0,1-1-1,0 0 1,-1 0 0,1 0 0,0 1-1,-1-1 1,1 0 0,0 0-1,-1 0 1,1 0 0,0 0-1,0 0 1,-1 0 0,1-1 0,0 1-1,-1 0 1,1 0 0,0 0-1,-1-1 1,1 1 0,-1 0-1,1-1 1,0 1 0,-1 0 0,1-1-1,-1 1 1,1-1 0,0 0-1,29-27 1218,-7-5-1060,-1-1 1,-1-1-1,-2-1 0,-1-1 1,21-66-1,-64 208-4551,6-30-230,13-23-4389,22-51 460,10-5 8226,-20 3 3412,-5 1-2752,-1 0 0,1 0 0,0 0-1,-1 0 1,1 0 0,-1 0 0,1 1-1,0-1 1,-1 0 0,1 0 0,-1 1 0,1-1-1,-1 0 1,1 1 0,-1-1 0,1 0-1,-1 1 1,1-1 0,-1 1 0,1-1-1,-1 1 1,0-1 0,1 1 0,5 16 3058,-6-15-3277,0-1 0,0 1-1,1-1 1,-1 0-1,0 1 1,1-1 0,-1 1-1,1-1 1,-1 0-1,1 0 1,0 1-1,-1-1 1,1 0 0,0 0-1,0 0 1,0 0-1,0 0 1,0 0 0,0 0-1,0 0 1,0 0-1,1-1 1,-1 1 0,0 0-1,3 0 1,0-1 15,0 0 0,0 0 0,0 0 0,0-1 0,0 0 0,0 0 1,0 0-1,-1 0 0,1-1 0,0 0 0,-1 1 0,1-1 0,-1 0 0,1-1 0,-1 1 1,0-1-1,0 1 0,0-1 0,0 0 0,0 0 0,-1 0 0,3-5 0,7-8 56,0-1 0,17-36 0,-19 37-234,-13 31-273,-3 7 322,6-21-14,-4 45-126,4-46 121,0 1 1,0-1-1,0 1 1,0 0-1,0-1 0,0 1 1,0-1-1,0 1 0,0-1 1,1 1-1,-1 0 0,0-1 1,0 1-1,1-1 1,-1 1-1,0-1 0,1 1 1,-1-1-1,1 0 0,-1 1 1,1-1-1,-1 1 0,0-1 1,2 1-1,-1-1 9,0 0 0,0 0 0,0-1 0,1 1 0,-1 0 0,0 0 1,0-1-1,0 1 0,0-1 0,0 1 0,0-1 0,0 1 0,0-1 0,0 0 0,0 1 0,0-1 0,0 0 0,1-1 0,3-4 39,0 1 1,-1-1-1,0 0 1,0 0-1,0 0 0,3-8 1,-4 7-297,1 0 0,0 1 1,1-1-1,9-11 1,-13 73-1881,-2-31 2143,0-17-5,0 0 0,1 0 0,0 0 0,0 0 0,1 0 0,1 7 0,0-13 5,-1-1 1,1 0-1,-1 0 1,0 0-1,1-1 1,-1 1-1,0 0 1,1 0-1,-1-1 1,0 1-1,1-1 1,-1 1-1,0-1 1,0 0-1,1 1 0,-1-1 1,0 0-1,0 0 1,0 0-1,1-1 1,10-11 23,-1 1 0,0-2 1,10-16-1,-11 14-225,0 2-1,19-21 0,-28 34 339,-9 34 476,7-30-639,0 0 1,0 0-1,0 0 1,0 0-1,0 0 1,1 0-1,0 0 0,-1 0 1,1 1-1,0-1 1,1 5-1,1-7 16,0-1 0,-1 1 0,1-1 0,0 0 1,0 0-1,-1 0 0,1 0 0,0 0 0,0 0 0,-1 0 0,1-1 0,0 1 0,0-1 0,-1 1 0,1-1 1,0 1-1,-1-1 0,3-1 0,12-11-593,-14 10 359,1 1 0,0-1-1,0 1 1,0 0 0,0-1 0,0 2-1,0-1 1,1 0 0,-1 0-1,7-1 1,-10 7 444,0-4-213,0 0-1,0 1 1,0-1 0,0 0 0,0 1-1,0-1 1,-1 0 0,1 0 0,0 1-1,0-1 1,0 0 0,0 0 0,0 1-1,0-1 1,1 0 0,-1 1 0,0-1-1,0 0 1,0 0 0,0 1 0,0-1-1,0 0 1,0 0 0,0 1 0,1-1-1,-1 0 1,0 0 0,0 0 0,0 1-1,1-1 1,-1 0 0,0 0 0,0 0-1,0 0 1,1 1 0,-1-1 0,0 0-1,0 0 1,1 0 0,2-1 90,0 1-1,-1-1 1,1 0-1,0 0 1,-1-1 0,1 1-1,-1-1 1,0 1-1,1-1 1,-1 0 0,0 0-1,0 0 1,0 0-1,0 0 1,0 0 0,0 0-1,-1-1 1,1 1-1,-1-1 1,0 1 0,2-6-1,27-69 1152,-25 60-1084,0 2-72,8-24 37,-10 37-93,-6 25-20,-2 0 9,2 1 0,0 0 0,1 1 0,2-1 0,0 0 1,2 1-1,1-1 0,0 0 0,2-1 0,1 1 0,1-1 0,13 32 0,1-10-95,-12-26 504,0-1 0,-1 1 0,-1 1-1,0 0 1,-2 0 0,0 0-1,-1 0 1,1 28 0,-5-40-247,0 3 158,0-1 0,0 1 0,-2 0 0,-2 15 0,4-25-314,0 1 0,-1-1 0,1 0 0,0 1-1,-1-1 1,1 0 0,-1 0 0,1 1 0,-1-1-1,0 0 1,1 0 0,-1 0 0,0 0 0,0 1-1,0-1 1,0-1 0,0 1 0,0 0-1,0 0 1,0 0 0,0 0 0,-1-1 0,1 1-1,0-1 1,0 1 0,-1-1 0,1 1 0,0-1-1,-1 0 1,1 1 0,0-1 0,-1 0-1,1 0 1,-1 0 0,1 0 0,0 0 0,-1-1-1,1 1 1,0 0 0,-1 0 0,1-1 0,0 1-1,-1-1 1,-1-1 0,0 0-24,0 0 0,0 0 0,-1-1 0,2 0 0,-1 0 0,0 1 0,1-1 0,-1-1 0,1 1 0,0 0 0,0-1 0,0 1 0,1-1 0,-2-4 0,-18-55 0,17 45 15,0-1 0,2 1 0,0-1 0,0 0 0,2 1 0,0-1 0,2 0 0,5-29 0,-4 36-63,0-1 0,1 1-1,1 0 1,0 0 0,1 0 0,0 1 0,0 0 0,1 0 0,1 0-1,0 1 1,0 0 0,1 1 0,13-11 0,45-35-8093,-36 27 902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37.999"/>
    </inkml:context>
    <inkml:brush xml:id="br0">
      <inkml:brushProperty name="width" value="0.025" units="cm"/>
      <inkml:brushProperty name="height" value="0.025" units="cm"/>
    </inkml:brush>
  </inkml:definitions>
  <inkml:trace contextRef="#ctx0" brushRef="#br0">165 159 10826,'0'0'10234,"-9"0"-9519,6-1-696,1 1 0,-1 0-1,0 0 1,0 0 0,1 1 0,-1-1-1,0 1 1,0-1 0,1 1 0,-1 0-1,1 0 1,-1 0 0,1 0 0,-1 1-1,1-1 1,-1 1 0,-1 1 0,-1 3 59,0-1 0,0 1 1,1 0-1,-1 0 1,1 1-1,-5 12 0,4-9 52,-6 11 513,0 1 0,1 0 0,2 1 0,0 0 0,-7 40 0,14-62-635,1-1 0,0 1 0,0-1 0,0 0 0,0 1 0,0-1 0,0 1 0,0-1 0,0 0 0,0 1 0,0-1 0,0 0 0,0 1 0,0-1 0,0 1 0,0-1 0,0 0 0,0 1 0,0-1 0,1 1 0,-1-1 0,0 0 0,0 1 0,0-1 0,1 0 0,-1 0 0,0 1 0,1-1 0,-1 0 0,0 1 0,0-1 0,1 0 0,-1 0 0,0 0 0,1 1 0,-1-1 0,1 0 0,-1 0 0,0 0 0,1 0 0,-1 0 0,0 0 0,1 1 0,-1-1 0,1 0 0,-1 0 0,0 0 0,1 0 0,-1-1 0,1 1 0,-1 0 0,0 0 0,1 0 0,-1 0 0,0 0 0,1 0 0,-1-1 0,1 1 0,-1 0 0,0 0 0,1-1 0,25-16 281,1-9-195,0-1 1,-1-2-1,-2-1 0,-1 0 1,-2-2-1,0 0 0,-3-2 0,19-43 1,-33 68-72,-1 0 0,0 0 1,0-1-1,-1 1 1,0 0-1,-1-1 0,1-13 1,-37 84 34,28-43-44,-7 13 211,1 1-1,2 0 1,1 1 0,2 0-1,-8 60 1,16-92-218,0 1 1,-1-1 0,1 0 0,0 0-1,0 0 1,0 0 0,1 0-1,-1 0 1,0 0 0,0 0 0,1 0-1,-1 0 1,0 0 0,1 0-1,-1 0 1,1 0 0,-1 0 0,1-1-1,-1 1 1,1 0 0,0 0-1,0 0 1,-1-1 0,1 1 0,0 0-1,0-1 1,0 1 0,0 0 0,2 0 4,-1-1 0,0 0 0,0 1 0,0-1 0,0 0 0,0 0 0,0 0 0,1-1 0,-1 1 0,0 0 0,0-1 0,0 1 0,2-2 0,6-2 22,-1 0 1,0 0 0,0-1 0,16-12-1,-11 6-66,-1-1-1,0-1 0,-1 0 0,20-28 1,-27 33-5,0 0 0,0 0 1,-1 0-1,0 0 1,0-1-1,-1 0 0,0 0 1,-1 0-1,1 0 0,-2 0 1,1-11-1,-28 49 48,17-15 9,1-3 103,0 1 0,1 0 0,0 0 0,1 0-1,0 1 1,1 0 0,0 0 0,1 1 0,1-1 0,-3 15 0,7-27-121,0 0-1,-1-1 1,1 1-1,0 0 1,0 0 0,-1 0-1,1-1 1,0 1 0,0 0-1,0-1 1,0 1 0,0 0-1,0-1 1,0 0 0,0 1-1,0-1 1,0 1-1,0-1 1,0 0 0,1 0-1,-1 0 1,0 0 0,0 0-1,0 0 1,0 0 0,0 0-1,0 0 1,1 0 0,1-1-1,39-5 131,-18-1-154,0-1 1,23-11-1,-24 9-113,0 1 0,28-6 1,-82-25 1954,17 24-1820,1 0 0,1-1 0,0-1 0,-13-28 0,25 46-8,1-1 0,0 1 0,0-1-1,0 1 1,0-1 0,0 1 0,0 0 0,0-1 0,0 1 0,0 0-1,0 0 1,0 0 0,0 0 0,0 0 0,0 0 0,0 0 0,1 0 0,-1 0-92,44 2-2631,32-2-8978,-20-5-4835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39.653"/>
    </inkml:context>
    <inkml:brush xml:id="br0">
      <inkml:brushProperty name="width" value="0.025" units="cm"/>
      <inkml:brushProperty name="height" value="0.025" units="cm"/>
    </inkml:brush>
  </inkml:definitions>
  <inkml:trace contextRef="#ctx0" brushRef="#br0">1 1 17296,'0'0'5504,"7"13"-4110,1 0-1117,-1 1 0,-1-1 0,0 1 0,-1 1 0,-1-1 0,0 1 0,-1 0 0,2 16 0,2 84 1020,-1-104-1265,0-19-412,3-21-1792,-8 13-499,0-1-1,-2 1 1,1-1 0,-5-20-1,-6-4-6712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0.011"/>
    </inkml:context>
    <inkml:brush xml:id="br0">
      <inkml:brushProperty name="width" value="0.025" units="cm"/>
      <inkml:brushProperty name="height" value="0.025" units="cm"/>
    </inkml:brush>
  </inkml:definitions>
  <inkml:trace contextRef="#ctx0" brushRef="#br0">4 109 14318,'1'-42'3299,"-6"41"3972,10 1-6150,11 0 0,8-7 32,6-3-320,5-2-449,1-1-256,-5 1-128,-3 3-352,-8 6-994,-6 3-1825,-14 5-1345,0 8-2274</inkml:trace>
  <inkml:trace contextRef="#ctx0" brushRef="#br0" timeOffset="1">36 162 3235,'0'0'24279,"54"2"-23702,-19-13-417,1 4-128,-3 4-1153,-5 3-2531,-10 1-832,-10 12-3299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0.339"/>
    </inkml:context>
    <inkml:brush xml:id="br0">
      <inkml:brushProperty name="width" value="0.025" units="cm"/>
      <inkml:brushProperty name="height" value="0.025" units="cm"/>
    </inkml:brush>
  </inkml:definitions>
  <inkml:trace contextRef="#ctx0" brushRef="#br0">1 75 15182,'0'0'13517,"19"27"-13229,12-40-224,5-4-192,3 2-1986,-1-2-1281,-8-5-1089,-7 4-2883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0.681"/>
    </inkml:context>
    <inkml:brush xml:id="br0">
      <inkml:brushProperty name="width" value="0.025" units="cm"/>
      <inkml:brushProperty name="height" value="0.025" units="cm"/>
    </inkml:brush>
  </inkml:definitions>
  <inkml:trace contextRef="#ctx0" brushRef="#br0">21 44 12396,'0'0'9630,"-3"13"-9149,-4 25 905,2 0 0,0 76 0,5-113-1356,0 0 0,0 0-1,0 0 1,-1 0 0,1 0 0,1 0-1,-1 0 1,0 1 0,0-1 0,0 0-1,0 0 1,1 0 0,-1 0 0,1 0-1,-1 0 1,0 0 0,1 0 0,0-1-1,-1 1 1,1 0 0,0 0-1,-1 0 1,1 0 0,0-1 0,0 1-1,-1 0 1,1-1 0,0 1 0,0-1-1,0 1 1,0-1 0,0 1 0,0-1-1,0 0 1,0 1 0,0-1 0,0 0-1,0 0 1,0 0 0,2 0-1,0 0 57,0-1 0,0 0 0,-1 0 0,1 0 0,-1 0 0,1 0 0,-1-1 0,1 1 0,-1-1 0,0 0 0,1 1 0,-1-1 0,0 0 0,2-4 0,9-11-10,-1-1 1,0-1-1,-2 0 0,0 0 0,-1-1 0,-1 0 1,-1 0-1,-1-1 0,0 0 0,3-37 0,-14 106-81,3 84 0,2-130-153,0 1 1,0-1-1,0 0 0,0 1 1,1-1-1,-1 0 1,1 1-1,0-1 1,-1 0-1,1 0 1,0 0-1,0 0 0,1 0 1,-1 0-1,0 0 1,1 0-1,-1 0 1,1 0-1,0-1 1,-1 1-1,1-1 0,0 1 1,0-1-1,0 0 1,0 1-1,0-1 1,0 0-1,0-1 1,1 1-1,-1 0 0,0-1 1,1 1-1,-1-1 1,5 1-1,11-1-5880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1.119"/>
    </inkml:context>
    <inkml:brush xml:id="br0">
      <inkml:brushProperty name="width" value="0.025" units="cm"/>
      <inkml:brushProperty name="height" value="0.025" units="cm"/>
    </inkml:brush>
  </inkml:definitions>
  <inkml:trace contextRef="#ctx0" brushRef="#br0">0 58 13389,'0'0'13933,"66"19"-13132,-24-19-577,6-3-160,8-11-1121,-4-4-2531,-3-4-1953,-10 3-7463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4:41.335"/>
    </inkml:context>
    <inkml:brush xml:id="br0">
      <inkml:brushProperty name="width" value="0.025" units="cm"/>
      <inkml:brushProperty name="height" value="0.025" units="cm"/>
    </inkml:brush>
  </inkml:definitions>
  <inkml:trace contextRef="#ctx0" brushRef="#br0">1 23 12684,'0'0'11,"8"-3"-150,7-2 130,1 1 1,-1 1-1,1 0 1,0 1-1,0 0 1,0 2-1,0 0 1,0 0-1,28 6 1,15 5 48,78 27 0,29 7-3,-101-35-33,0-3 1,103-2 0,134-22 99,29-1 349,60 24-260,453-17-183,456-61 204,-548 97-71,282-7-84,-879-25-24,526-5 149,-364 51 180,-210-22-2577,119 4 0,-137-20-2501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3:59.138"/>
    </inkml:context>
    <inkml:brush xml:id="br0">
      <inkml:brushProperty name="width" value="0.025" units="cm"/>
      <inkml:brushProperty name="height" value="0.025" units="cm"/>
    </inkml:brush>
  </inkml:definitions>
  <inkml:trace contextRef="#ctx0" brushRef="#br0">132 86 17489,'0'0'3437,"-7"9"-1808,-5 9-1085,1 1-1,2 0 1,0 1 0,0 0 0,2 0 0,1 1 0,-5 23-1,6-20-397,-9 28 480,3 0-1,3 0 1,-3 64-1,10-115-616,1-1 0,0 0 0,0 1 0,0-1-1,0 1 1,0-1 0,0 0 0,0 1 0,0-1-1,0 1 1,0-1 0,0 0 0,0 1 0,0-1-1,0 1 1,0-1 0,0 1 0,1-1 0,-1 0-1,0 1 1,0-1 0,0 0 0,1 1 0,-1-1-1,0 0 1,0 1 0,1-1 0,-1 0 0,0 1-1,1-1 1,-1 0 0,0 0 0,1 0 0,-1 1-1,1-1 1,12-10 197,10-25 157,-5-4-193,-1 0-1,-2-2 0,-2 0 0,-1 0 0,-3-1 0,-1 0 0,-2-1 0,1-80 0,-8 134-136,0-1 1,-1 0-1,0 0 1,-5 13-1,-2 14-35,-10 49 13,7-35 16,1 1 0,-5 106-1,15-158-27,1 1 0,0-1-1,0 0 1,0 1 0,0-1 0,0 0-1,0 0 1,0 1 0,0-1 0,0 0-1,0 1 1,0-1 0,0 0 0,0 1-1,0-1 1,0 0 0,0 1 0,0-1-1,1 0 1,-1 1 0,0-1 0,0 0-1,0 0 1,0 1 0,1-1 0,-1 0-1,0 0 1,0 1 0,1-1 0,-1 0-1,0 0 1,0 0 0,1 1 0,-1-1-1,0 0 1,1 0 0,-1 0 0,0 0-1,1 0 1,-1 0 0,0 1-1,1-1 1,14-10-4,11-22 80,-5-4-26,-2 0-1,-1-2 1,-2 0-1,-2 0 1,-2-1-1,-1-1 1,-2 0-1,-1-1 1,-3 0-1,1-77 1,-9 157-49,-2 1 0,-2-1 0,-18 61 0,10-45 0,4-9 0,-6 16 0,3 1 0,-10 112 0,24-172-135,-1 0-1,1 1 1,0-1 0,0 0 0,1 1-1,-1-1 1,1 0 0,-1 1-1,1-1 1,0 0 0,0 0-1,1 0 1,-1 0 0,1 0 0,2 4-1,-3-6-28,1 0-1,0 1 1,0-1 0,0 0-1,0 0 1,0 0-1,0-1 1,0 1-1,0-1 1,0 1-1,1-1 1,-1 1-1,0-1 1,0 0 0,0 0-1,1 0 1,-1 0-1,0-1 1,0 1-1,0-1 1,0 1-1,4-2 1,14-9-4165,-8-7-2884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1.677"/>
    </inkml:context>
    <inkml:brush xml:id="br0">
      <inkml:brushProperty name="width" value="0.025" units="cm"/>
      <inkml:brushProperty name="height" value="0.025" units="cm"/>
    </inkml:brush>
  </inkml:definitions>
  <inkml:trace contextRef="#ctx0" brushRef="#br0">0 1 10698,'0'0'7303,"8"47"-5766,-8-7-159,0 5 159,0 5-416,0 3-544,0-4-353,2-6-160,3-4-64,2-11-224,-1-6-1314,2-8-704,-5-10-865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2.020"/>
    </inkml:context>
    <inkml:brush xml:id="br0">
      <inkml:brushProperty name="width" value="0.025" units="cm"/>
      <inkml:brushProperty name="height" value="0.025" units="cm"/>
    </inkml:brush>
  </inkml:definitions>
  <inkml:trace contextRef="#ctx0" brushRef="#br0">2 171 705,'0'0'14136,"0"-10"-9828,0 8-4251,-1-2 182,1 0 0,-1 0 0,1 0 0,0 0 0,1 0 0,-1 0 0,1-1-1,0 1 1,0 0 0,0 0 0,0 1 0,1-1 0,-1 0 0,1 0 0,0 1 0,1-1-1,-1 1 1,0-1 0,1 1 0,0 0 0,0 0 0,4-3 0,6-3-90,0 0 1,1 1-1,-1 1 1,2 0-1,-1 1 1,1 1-1,0 0 1,0 1-1,0 1 0,0 0 1,1 1-1,-1 1 1,23 0-1,-36 1-151,0 0 0,-1 0-1,1 0 1,0 1 0,-1-1-1,1 0 1,-1 1 0,1-1-1,0 1 1,-1 0 0,1-1-1,-1 1 1,0 0 0,1 0-1,-1 0 1,1 0 0,-1 0-1,0 0 1,0 1 0,0-1-1,0 0 1,0 1 0,0-1-1,0 0 1,1 4 0,-1-1 41,0-1 0,0 1 0,-1 0-1,1 0 1,-1 0 0,0 0 0,0 0 0,-1 0 0,1 0 0,-2 7 0,-3 5 195,0-1 0,-1 1 0,0-1 0,-11 19 0,-21 23 622,27-42-442,0 1 0,1 0 1,1 0-1,1 0 0,-9 24 1,17-39-413,0 0 1,-1 0-1,1-1 1,0 1-1,0 0 1,0 0-1,0 0 1,0 0 0,1 0-1,-1-1 1,0 1-1,0 0 1,0 0-1,1 0 1,-1 0-1,1-1 1,-1 1-1,0 0 1,1 0 0,-1-1-1,1 1 1,0 0-1,-1-1 1,1 1-1,-1-1 1,1 1-1,0-1 1,-1 1-1,1-1 1,0 1 0,0-1-1,0 0 1,-1 1-1,1-1 1,0 0-1,0 0 1,0 1-1,0-1 1,-1 0-1,1 0 1,0 0 0,1 0-1,49 0 86,-36-1-77,23 1-590,-8-1-3026,58 6 0,-60 1-4087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2.692"/>
    </inkml:context>
    <inkml:brush xml:id="br0">
      <inkml:brushProperty name="width" value="0.025" units="cm"/>
      <inkml:brushProperty name="height" value="0.025" units="cm"/>
    </inkml:brush>
  </inkml:definitions>
  <inkml:trace contextRef="#ctx0" brushRef="#br0">0 167 15503,'0'0'11221,"12"-3"-10484,1-1-608,0 0 1,-1-1-1,0 0 1,0-1-1,0-1 1,10-7 0,-17 11-99,0-1 0,-1 1 0,1-1 1,-1 0-1,0 0 0,0 0 0,0-1 1,0 1-1,-1-1 0,0 0 0,0 0 1,0 0-1,-1-1 0,0 1 0,0 0 1,0-1-1,0 0 0,-1 1 0,1-7 1,-2 11-22,0 1 0,0-1 0,0 1 1,1-1-1,-1 1 0,0-1 0,0 0 0,0 1 0,0-1 1,0 1-1,0-1 0,-1 1 0,1-1 0,0 0 1,0 1-1,0-1 0,0 1 0,-1-1 0,1 1 1,0-1-1,-1 1 0,1-1 0,0 1 0,-1-1 0,1 1 1,0-1-1,-1 1 0,1 0 0,-1-1 0,1 1 1,-1 0-1,1-1 0,-1 1 0,1 0 0,-1 0 1,1-1-1,-1 1 0,0 0 0,1 0 0,-1 0 0,1 0 1,-1 0-1,1 0 0,-1 0 0,0 0 0,1 0 1,-1 0-1,1 0 0,-1 0 0,1 0 0,-1 0 0,0 0 1,1 1-1,-1-1 0,1 0 0,-1 1 0,1-1 1,-1 0-1,1 1 0,-1-1 0,1 0 0,-1 1 1,-3 2-10,0-1 1,1 1 0,-1 0 0,1 0 0,0 0 0,0 0 0,-3 5-1,-2 5 56,2 0 0,0 1-1,1-1 1,0 1 0,1 1-1,0-1 1,2 1 0,-1-1-1,2 1 1,0 0 0,1 0-1,2 19 1,-2-32-76,0 0 0,1 0 0,-1 0 0,1 0 0,0 0 0,-1 0 1,1 0-1,0 0 0,0 0 0,0 0 0,1 0 0,-1 0 0,0-1 0,1 1 0,-1-1 0,1 1 0,-1-1 0,1 1 0,0-1 0,0 0 0,-1 0 1,1 0-1,0 0 0,0 0 0,0 0 0,0-1 0,0 1 0,1 0 0,-1-1 0,0 0 0,0 1 0,0-1 0,0 0 0,0 0 0,1-1 0,-1 1 1,0 0-1,0-1 0,3 0 0,5-1-782,-1 0 0,0 0 0,0-1 0,0 0 1,0-1-1,0 1 0,14-11 0,12-14-4612,-3-6-1730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3.271"/>
    </inkml:context>
    <inkml:brush xml:id="br0">
      <inkml:brushProperty name="width" value="0.025" units="cm"/>
      <inkml:brushProperty name="height" value="0.025" units="cm"/>
    </inkml:brush>
  </inkml:definitions>
  <inkml:trace contextRef="#ctx0" brushRef="#br0">125 1 14798,'-6'9'3401,"-4"4"-2762,-7 11 1725,1 0 0,1 1 0,-20 45-1,61-78-2016,-20 4-349,-1-1-1,0 1 0,-1-1 0,1 0 0,5-9 0,-6 9-165,-1 0-1,1 1 1,0-1 0,0 1-1,1 0 1,7-6 0,-12 10 154,1 0 0,-1 0 0,0 0 0,1 1 0,-1-1 1,0 0-1,1 0 0,-1 0 0,0 0 0,1 0 0,-1 1 1,0-1-1,1 0 0,-1 0 0,0 1 0,0-1 0,1 0 1,-1 0-1,0 1 0,0-1 0,0 0 0,1 1 1,-1-1-1,0 0 0,0 1 0,0-1 0,0 0 0,0 1 1,1-1-1,-1 0 0,0 1 0,0-1 0,0 1 0,0-1 1,0 0-1,0 1 0,0-1 0,-1 1 0,4 23 65,-2-19-75,30 370 1247,-30-365-1267,1 4 217,-1 0 0,0 0-1,-1 0 1,-1 0 0,-4 23 0,5-34-130,-1 0-1,0-1 0,0 1 1,0 0-1,-1-1 1,1 1-1,-1 0 0,1-1 1,-1 0-1,0 1 0,0-1 1,0 0-1,0 0 1,0 0-1,0 0 0,-1 0 1,1-1-1,-1 1 0,1-1 1,-1 1-1,1-1 1,-1 0-1,0 0 0,0 0 1,0-1-1,1 1 0,-1-1 1,0 1-1,0-1 0,0 0 1,0 0-1,0 0 1,-3-1-1,3 0-39,-1 0-1,0 0 1,1 0 0,-1 0-1,1-1 1,0 1 0,-1-1 0,1 0-1,0 0 1,0 0 0,0 0-1,0-1 1,1 1 0,-1-1 0,1 0-1,-1 0 1,1 0 0,0 0-1,0 0 1,0 0 0,0 0 0,1-1-1,0 1 1,-1-1 0,0-5-1,-3-6-323,1 0-1,1 0 1,1 0-1,-2-30 0,4 30-415,1 1 0,1 0 0,0 0 0,0 0 0,2 1 0,0-1 0,0 1 0,1-1 0,12-21 0,6-4-4011,49-62 1,-46 67 3794,-2-1-1,22-41 1,-44 73 1580,0-1 0,-1 0-1,1 1 1,-1-1 0,0 0 0,0 0-1,0 0 1,-1 0 0,1-5-1,-2 9-535,1 0-1,-1 0 0,0 0 0,1 0 0,-1 0 1,1 0-1,-1 0 0,0 0 0,1 0 0,-1 0 0,1 1 1,-1-1-1,1 0 0,-1 0 0,0 1 0,1-1 0,-1 0 1,1 1-1,0-1 0,-1 1 0,1-1 0,-1 0 1,1 1-1,0-1 0,-1 1 0,1-1 0,-1 2 0,-3 9-64,0 1 0,0-1 0,-3 24 0,4-7-2575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3.627"/>
    </inkml:context>
    <inkml:brush xml:id="br0">
      <inkml:brushProperty name="width" value="0.025" units="cm"/>
      <inkml:brushProperty name="height" value="0.025" units="cm"/>
    </inkml:brush>
  </inkml:definitions>
  <inkml:trace contextRef="#ctx0" brushRef="#br0">8 0 12460,'0'0'13559,"0"10"-11738,-7 231 1617,7-241-3554,0 1 0,-1-1 0,1 1 0,0 0 1,0-1-1,0 1 0,0-1 0,1 1 1,-1-1-1,0 1 0,0-1 0,0 1 0,0-1 1,0 1-1,1-1 0,-1 1 0,0-1 1,1 1-1,-1-1 0,0 1 0,1-1 0,-1 0 1,0 1-1,1-1 0,-1 0 0,1 1 1,-1-1-1,0 0 0,1 1 0,-1-1 0,1 0 1,-1 0-1,1 1 0,-1-1 0,1 0 1,-1 0-1,1 0 0,0 0 0,-1 0 0,1 0 1,-1 0-1,1 0 0,-1 0 0,1 0 1,-1 0-1,2 0 0,-1-1-604,1 1 0,-1-1 0,1 1 1,-1-1-1,1 0 0,-1 0 0,1 1 0,-1-1 0,0 0 0,0 0 1,1-1-1,-1 1 0,0 0 0,2-2 0,7-14-11019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4.268"/>
    </inkml:context>
    <inkml:brush xml:id="br0">
      <inkml:brushProperty name="width" value="0.025" units="cm"/>
      <inkml:brushProperty name="height" value="0.025" units="cm"/>
    </inkml:brush>
  </inkml:definitions>
  <inkml:trace contextRef="#ctx0" brushRef="#br0">0 86 18289,'0'0'8339,"10"1"-7085,-7 0-1197,1-1-1,-1 1 0,0-1 1,1 0-1,-1 0 0,1 0 1,-1-1-1,0 1 0,1-1 1,-1 0-1,0 0 0,1 0 1,-1 0-1,0 0 0,0-1 1,0 0-1,0 1 0,0-1 0,0 0 1,-1 0-1,1-1 0,-1 1 1,1-1-1,-1 1 0,0-1 1,0 0-1,0 1 0,0-1 1,-1 0-1,1 0 0,-1-1 1,0 1-1,1 0 0,-2 0 1,1-1-1,0 1 0,-1 0 1,1-1-1,-1-3 0,0 6-49,0 1 0,0 0 1,0-1-1,1 1 0,-1 0 0,0 0 0,0-1 0,0 1 0,0 0 0,0-1 1,0 1-1,0 0 0,0-1 0,-1 1 0,1 0 0,0 0 0,0-1 0,0 1 0,0 0 1,0 0-1,0-1 0,-1 1 0,1 0 0,0 0 0,0-1 0,0 1 0,0 0 1,-1 0-1,1-1 0,0 1 0,0 0 0,-1 0 0,1 0 0,0 0 0,0 0 1,-1-1-1,-9 8-31,-7 17-77,13-15 85,1 1 0,-1-1 0,2 1 0,-1-1 0,1 1 0,1 0 0,0 0 0,0 0 0,1 16 0,0-25 13,0 0 1,0 0-1,0 0 1,0 0-1,0-1 1,1 1 0,-1 0-1,0 0 1,0 0-1,0 0 1,1 0-1,-1 0 1,1 0-1,-1 0 1,1-1-1,-1 1 1,1 0-1,-1 0 1,1-1-1,-1 1 1,1 0-1,0-1 1,0 1 0,-1 0-1,1-1 1,0 1-1,0-1 1,0 0-1,1 1 1,0 0-2,0-1-1,0 0 1,0 0 0,1 0 0,-1 0 0,0 0 0,0-1 0,1 1 0,-1-1 0,0 1-1,0-1 1,2-1 0,5-2-141,0 0 0,0-1-1,-1 0 1,14-11 0,-15 10-41,1-2 80,0 1 1,0 1 0,1 0-1,10-6 1,-17 11 89,0 0 1,0 0-1,0 0 1,0 0-1,0 1 1,0-1-1,0 1 1,0-1-1,1 1 1,-1 0-1,0 0 1,0 0-1,0 0 1,0 0-1,1 0 1,-1 1-1,0-1 1,0 1-1,0-1 1,0 1-1,0 0 1,0 0-1,0 0 1,0 0-1,3 3 1,-1-1 21,0-1 0,0 1-1,1-1 1,-1 0 0,1 0 0,-1 0 0,1 0 0,0-1-1,-1 0 1,1 0 0,0 0 0,0-1 0,0 1 0,0-1-1,0-1 1,5 0 0,-1 0-159,0-1 0,0 0-1,0 0 1,0-1 0,-1 0 0,1-1 0,12-7 0,-20 18 45,0 0 0,-1-1 1,1 1-1,-2 0 1,1 0-1,-2 8 1,0 14 666,1 1 1,2 0-1,8 52 1,-2-14-369,-6-67-167,-1 0 0,0 0 1,0 1-1,0-1 1,1 0-1,-1 0 0,0 1 1,-1-1-1,1 0 0,0 0 1,0 1-1,-1-1 0,1 0 1,0 0-1,-1 1 0,1-1 1,-1 0-1,0 0 0,1 0 1,-1 0-1,0 0 0,0 0 1,1 0-1,-1 0 0,-2 1 1,0 0 142,-1-1 1,1-1 0,0 1 0,0 0-1,-1-1 1,1 0 0,0 0 0,-6 0-1,3 0-8,1-1-112,0 1 1,0-1-1,0-1 1,0 1 0,0-1-1,0 1 1,0-2-1,0 1 1,1 0-1,-1-1 1,1 0 0,0 0-1,-1 0 1,1-1-1,1 1 1,-1-1 0,0 0-1,1 0 1,0 0-1,0 0 1,0-1-1,-2-5 1,1 3 0,0 0 1,1-1-1,0 1 1,0-1-1,1 0 1,0 0-1,0 0 0,1 0 1,0 0-1,0 0 1,1 0-1,0 0 1,2-16-1,-1 21-203,1-1 0,-1 0 1,1 0-1,0 1 0,0-1 0,0 1 0,1 0 0,-1-1 1,1 1-1,-1 0 0,1 1 0,0-1 0,0 0 0,1 1 1,3-3-1,61-31-4967,-32 18 2268,0-4-4571,-1-2-6279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4.659"/>
    </inkml:context>
    <inkml:brush xml:id="br0">
      <inkml:brushProperty name="width" value="0.025" units="cm"/>
      <inkml:brushProperty name="height" value="0.025" units="cm"/>
    </inkml:brush>
  </inkml:definitions>
  <inkml:trace contextRef="#ctx0" brushRef="#br0">215 1 18514,'0'0'6496,"-8"4"-4547,2-1-1597,1 0 1,-1 0-1,1 1 1,0 0-1,0 0 0,0 0 1,-6 7-1,10-10-332,0 0 0,0 1 0,1-1 0,-1 0 0,0 0 0,0 1 0,1-1 0,-1 0 0,1 1 0,0-1 0,-1 0 0,1 1 0,0-1 0,-1 1 0,1-1 0,0 1 0,0-1 0,1 3 0,-1-3-168,1 1 1,0 0 0,0 0 0,0-1-1,0 1 1,0-1 0,1 1-1,-1-1 1,0 1 0,1-1 0,-1 0-1,1 0 1,-1 0 0,1 0-1,-1 0 1,1 0 0,0 0 0,3 1-1,21 7-706,-18-6 805,0-1 1,-1 1-1,1 1 0,-1-1 1,1 1-1,8 6 0,-16-9 101,1 0 0,0-1-1,0 1 1,-1 0 0,1 0-1,0 0 1,-1 0 0,1 0-1,-1 0 1,1-1 0,-1 1-1,1 1 1,-1-1 0,0 0-1,1 0 1,-1 0 0,0 0 0,0 0-1,0 0 1,0 0 0,0 2-1,0-1 106,-1 0 1,0 0-1,0 0 0,0 0 1,0 0-1,0 0 0,-1 0 0,1 0 1,0 0-1,-1 0 0,1-1 0,-1 1 1,0-1-1,-2 2 0,-5 4-32,0 0 0,0-1 0,0 0 0,-1-1 0,0 0 0,0 0 0,-1-1 0,1 0 0,-1-1 0,-15 2 0,-20-3-3837,2-13-4879,4-10-4504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4.974"/>
    </inkml:context>
    <inkml:brush xml:id="br0">
      <inkml:brushProperty name="width" value="0.025" units="cm"/>
      <inkml:brushProperty name="height" value="0.025" units="cm"/>
    </inkml:brush>
  </inkml:definitions>
  <inkml:trace contextRef="#ctx0" brushRef="#br0">1 0 17040,'0'0'5285,"60"0"-5349,-34 0-4388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5.753"/>
    </inkml:context>
    <inkml:brush xml:id="br0">
      <inkml:brushProperty name="width" value="0.025" units="cm"/>
      <inkml:brushProperty name="height" value="0.025" units="cm"/>
    </inkml:brush>
  </inkml:definitions>
  <inkml:trace contextRef="#ctx0" brushRef="#br0">244 13 15118,'0'0'7832,"-10"-4"-6658,6 3-1109,0-1-1,0 1 0,0 0 1,0 0-1,0 0 1,0 0-1,0 1 1,0 0-1,-1 0 0,1 0 1,0 0-1,0 1 1,0-1-1,0 1 1,0 0-1,0 0 0,0 1 1,0-1-1,0 1 1,0 0-1,1 0 1,-1 0-1,1 0 0,-1 1 1,1-1-1,0 1 1,0 0-1,-4 5 1,-5 5 72,0 1 0,1 1 0,0 0 0,1 0 0,1 1 0,0 0 0,1 1 0,1 0 0,1 0 0,0 0 0,1 1 0,1 0 0,1 0 0,-2 24 0,5-40-134,0 0-1,-1 0 1,1 0 0,0 0 0,0 0-1,0 0 1,1 0 0,-1 0 0,0 0-1,1 0 1,0 0 0,-1 0 0,1 0-1,0 0 1,0 0 0,0 0 0,0 0-1,0-1 1,0 1 0,0 0 0,1-1-1,-1 1 1,1-1 0,-1 1 0,1-1-1,0 0 1,-1 0 0,1 0 0,0 0-1,0 0 1,0 0 0,0 0 0,0 0-1,0-1 1,0 1 0,0-1 0,0 0 0,0 1-1,0-1 1,0 0 0,0 0 0,0 0-1,0-1 1,0 1 0,0 0 0,0-1-1,3 0 1,7-2-146,0 0 1,-1-1-1,0 0 0,0-1 1,0 0-1,-1-1 1,12-8-1,-3 1-1373,-1-1 0,0-2 0,-1 1 0,0-2-1,-2 0 1,26-37 0,-19 14-3763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6.236"/>
    </inkml:context>
    <inkml:brush xml:id="br0">
      <inkml:brushProperty name="width" value="0.025" units="cm"/>
      <inkml:brushProperty name="height" value="0.025" units="cm"/>
    </inkml:brush>
  </inkml:definitions>
  <inkml:trace contextRef="#ctx0" brushRef="#br0">104 1 12780,'0'0'11269,"-9"6"-10927,3-1-225,0 0 0,0 1 0,1-1 0,0 1 0,0 0 0,0 0 1,1 1-1,0 0 0,0-1 0,1 1 0,-1 0 0,2 1 0,-5 12 0,-1 13 296,1-1 1,1 1-1,2 1 0,2-1 1,1 1-1,3 36 0,-1-64-410,-1 0-1,2-1 1,-1 1 0,1 0-1,-1-1 1,1 0-1,1 1 1,-1-1-1,7 9 1,-9-13 4,1 0 0,0 0 0,0 0 0,0 0 1,0 0-1,0 0 0,0 0 0,0 0 0,0 0 0,0 0 0,0-1 1,0 1-1,0-1 0,0 1 0,1 0 0,-1-1 0,0 0 0,0 1 1,1-1-1,-1 0 0,0 0 0,1 0 0,-1 1 0,0-2 0,1 1 1,-1 0-1,0 0 0,1 0 0,-1 0 0,0-1 0,1 1 0,-1-1 1,0 1-1,0-1 0,0 1 0,1-1 0,-1 0 0,0 0 0,0 1 1,0-1-1,0 0 0,0 0 0,0 0 0,-1 0 0,1 0 0,0 0 1,1-2-1,43-64 125,-39 55-127,1 0 0,0 1 0,1 0-1,0 0 1,1 1 0,0 0 0,13-10 0,-21 19-10,-1 1 0,1-1 0,-1 1 0,1-1 0,0 1 0,-1 0 0,1-1 0,-1 1 0,1 0 1,0-1-1,-1 1 0,1 0 0,0 0 0,-1 0 0,1 0 0,0 0 0,-1-1 0,1 1 0,0 1 1,-1-1-1,1 0 0,0 0 0,-1 0 0,1 0 0,0 0 0,-1 0 0,1 1 0,0-1 0,0 1 1,8 19 9,-8 39 273,-2-48-164,1 2 84,-2-1-1,0 0 0,0 0 0,-6 16 0,5-16-76,-1 0 0,2-1 0,0 1 0,-1 16 0,22-50-8374,-12 1 1057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06.238"/>
    </inkml:context>
    <inkml:brush xml:id="br0">
      <inkml:brushProperty name="width" value="0.025" units="cm"/>
      <inkml:brushProperty name="height" value="0.025" units="cm"/>
    </inkml:brush>
  </inkml:definitions>
  <inkml:trace contextRef="#ctx0" brushRef="#br0">1 451 14830,'0'0'2039,"5"-8"-795,-1 3-1100,0-1 0,1 1 1,0 0-1,0 0 0,1 1 0,-1-1 0,1 1 0,0 0 0,0 1 1,1-1-1,-1 1 0,1 1 0,-1-1 0,8-1 0,26-7 318,53-7-1,-40 8-119,680-107 2344,6 34-1929,-641 73-698,51-6-36,501-46 160,3 48-63,-655 13-543,-2 0-383,-1 0 0,0 0 0,1-1 0,-1 0 0,1 0 0,-7-4 1,-17-17-5687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6.937"/>
    </inkml:context>
    <inkml:brush xml:id="br0">
      <inkml:brushProperty name="width" value="0.025" units="cm"/>
      <inkml:brushProperty name="height" value="0.025" units="cm"/>
    </inkml:brush>
  </inkml:definitions>
  <inkml:trace contextRef="#ctx0" brushRef="#br0">0 333 16239,'0'0'8659,"12"-4"-7319,-9 3-1180,18-6 259,0 0 0,37-20 1,-52 23-376,0 0 0,0 0 1,0-1-1,0 1 0,-1-1 0,7-8 1,-10 11-22,0-1 1,-1 1-1,1 0 1,-1 0-1,0-1 1,0 1 0,1-1-1,-2 1 1,1-1-1,0 0 1,-1 1-1,1-1 1,-1 0-1,1 1 1,-1-1-1,0 0 1,-1-5 0,1 8-9,-1-1 0,1 0 1,-1 1-1,1-1 1,0 1-1,-1-1 1,1 1-1,-1-1 1,1 1-1,-1-1 0,1 1 1,-1 0-1,0-1 1,1 1-1,-1 0 1,1-1-1,-1 1 1,0 0-1,1 0 0,-1 0 1,0 0-1,1 0 1,-1-1-1,0 1 1,1 0-1,-1 0 0,0 1 1,0-1-1,1 0 1,-1 0-1,0 0 1,1 0-1,-1 1 1,1-1-1,-1 0 0,0 1 1,-26 11 160,17-2-152,1 1 0,1 0 0,-1 1 0,2 0 0,0 0 0,0 0 0,1 1 0,1 0 0,0 0 0,0 1 0,2-1 0,-1 1 0,2 0 0,0 0 0,0 17 0,2-30-21,0 0-1,0 0 1,-1 0 0,1 0-1,0 0 1,1 0-1,-1 0 1,0 0 0,0 0-1,0 0 1,1 0-1,-1 0 1,0 0 0,1 0-1,-1-1 1,1 1-1,-1 0 1,1 0 0,-1 0-1,1-1 1,-1 1-1,1 0 1,0 0 0,0-1-1,-1 1 1,1-1 0,0 1-1,0-1 1,0 1-1,1 0 1,0-1 5,0 0 0,0 0 0,1 0-1,-1 0 1,0 0 0,0-1 0,0 1 0,1 0 0,-1-1 0,0 0 0,0 0-1,4-1 1,3-3 27,0-1 0,0 1 0,0-2 0,14-12 0,0-8-25,-1-2 0,-2 0 0,0-1 1,-2-1-1,-2-1 0,0 0 0,-3-1 0,0-1 0,14-65 0,-23 75 22,-44 100 27,15-21 392,3 2-1,-28 105 1,43-134-283,2 1 0,2 1 0,0-1 0,2 0 0,2 1 0,0-1 0,11 56 0,-8-67-168,-2-10 0,0-1 0,0 1 0,-1 0 0,0 0 0,0-1 0,-1 1 0,0 0 0,-1 8 0,-15-36 0,11 1-74,0-1 1,1 0-1,1 0 1,1 0-1,1 0 0,1-1 1,1 1-1,0 0 1,2 0-1,0 0 0,1 0 1,2 0-1,10-29 1,-15 47 77,0 0 1,0 0-1,0 0 1,0 1-1,0-1 1,0 0-1,0 0 1,0 0-1,1 1 1,-1-1-1,1 1 1,-1-1-1,1 1 1,0 0-1,0 0 1,-1-1-1,1 1 1,0 0-1,0 1 1,4-2-1,15 1-1130,2 4-3566,-8 0-902,-5-2-2269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7.296"/>
    </inkml:context>
    <inkml:brush xml:id="br0">
      <inkml:brushProperty name="width" value="0.025" units="cm"/>
      <inkml:brushProperty name="height" value="0.025" units="cm"/>
    </inkml:brush>
  </inkml:definitions>
  <inkml:trace contextRef="#ctx0" brushRef="#br0">114 0 20083,'0'0'10501,"-10"5"-10112,0-1-274,0 1-1,0 1 1,1 0-1,-15 12 0,21-15-100,-1 0 0,1 0-1,0 0 1,0 0-1,0 1 1,0 0 0,1-1-1,0 1 1,-1 0-1,1 0 1,1 0 0,-1 0-1,1 1 1,-1-1-1,1 0 1,0 1-1,0 6 1,1-10-37,1-1 0,0 1 0,-1 0-1,1-1 1,-1 1 0,1-1 0,0 1 0,0-1-1,-1 1 1,1-1 0,0 1 0,0-1 0,0 0 0,-1 1-1,1-1 1,0 0 0,0 0 0,0 0 0,0 1-1,0-1 1,0 0 0,-1 0 0,1 0 0,2-1 0,32 1-504,-25 0 229,174-11-3247,-183 11 3552,-1 0-1,0 0 0,0 0 1,1 0-1,-1 0 1,0 0-1,1 0 0,-1 0 1,0 0-1,1 0 0,-1 0 1,0 0-1,0 0 1,1 0-1,-1 1 0,0-1 1,1 0-1,-1 0 0,0 0 1,0 0-1,1 1 0,-1-1 1,0 0-1,0 0 1,0 0-1,1 1 0,-1-1 1,0 0-1,0 0 0,0 1 1,0-1-1,1 0 1,-1 0-1,0 1 0,0-1 1,0 0-1,0 1 0,0-1 1,-6 14 377,-14 10 104,16-21-571,-88 73 490,51-51-4072,26-20-3969,4-4-7463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8.646"/>
    </inkml:context>
    <inkml:brush xml:id="br0">
      <inkml:brushProperty name="width" value="0.025" units="cm"/>
      <inkml:brushProperty name="height" value="0.025" units="cm"/>
    </inkml:brush>
  </inkml:definitions>
  <inkml:trace contextRef="#ctx0" brushRef="#br0">0 3 10090,'1'-2'5688,"0"5"-1402,-2 17 811,0 4-4682,1 0 0,1 0 0,1 0 0,9 45 0,-10-67-395,0 0 1,0 0-1,0 0 0,1 0 0,-1 0 0,0 0 0,1 0 0,-1 0 0,1-1 0,0 1 0,-1-1 0,1 1 0,0-1 0,0 1 0,0-1 0,0 0 0,0 0 1,0 0-1,1 0 0,-1 0 0,0-1 0,0 1 0,1-1 0,-1 1 0,0-1 0,1 0 0,-1 0 0,0 0 0,1 0 0,-1-1 0,0 1 0,1 0 0,-1-1 1,0 0-1,0 1 0,1-1 0,2-2 0,2 0 12,0-1 0,0 1 0,0-2 0,-1 1 0,0-1 1,1 0-1,-2 0 0,1 0 0,9-13 0,46-85 379,-70 154 780,9-50-1158,-1 0 0,1 0 1,-1 0-1,1 0 1,0 0-1,-1 0 0,1 0 1,0 0-1,0 0 0,0 0 1,0 0-1,0 1 1,0-1-1,0 0 0,0 0 1,0 0-1,0 0 1,1 0-1,-1 0 0,1 0 1,-1 0-1,1 0 0,-1 0 1,1 0-1,-1 0 1,1 0-1,0 0 0,-1 0 1,1 0-1,0-1 0,1 2 1,0-2 3,1 1-1,-1-1 1,0 0 0,0 0-1,0-1 1,1 1 0,-1 0 0,0-1-1,0 1 1,0-1 0,0 0-1,0 0 1,0 0 0,0 0-1,0 0 1,3-2 0,115-87 208,-119 89-257,-1 1-1,1-1 0,-1 1 0,1-1 0,-1 1 1,1-1-1,-1 1 0,1-1 0,0 1 0,-1-1 0,1 1 1,0 0-1,-1-1 0,1 1 0,0 0 0,-1 0 1,1 0-1,0-1 0,0 1 0,-1 0 0,1 0 0,0 0 1,0 0-1,-1 0 0,1 0 0,0 0 0,0 1 1,-1-1-1,1 0 0,0 0 0,0 1 0,-1-1 0,1 0 1,0 1-1,-1-1 0,1 0 0,-1 1 0,1-1 1,0 1-1,-1-1 0,1 2 0,3 35 131,-1 4-2300,-3-40 1947,1 0-1,-1 0 1,0 0-1,0 0 1,1 0-1,-1 0 1,1 0-1,-1 0 1,1-1-1,-1 1 1,1 0-1,0 0 1,-1 0-1,1 0 1,0-1-1,0 1 0,-1 0 1,1-1-1,0 1 1,0-1-1,0 1 1,0-1-1,0 1 1,0-1-1,0 0 1,0 1-1,0-1 1,0 0-1,1 0 1,1 1-352,-1-1 0,0 0 0,0 0 0,0-1 0,1 1 1,-1 0-1,0-1 0,0 1 0,0-1 0,1 0 0,-1 0 1,0 0-1,2-1 0,12-13-6727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8.988"/>
    </inkml:context>
    <inkml:brush xml:id="br0">
      <inkml:brushProperty name="width" value="0.025" units="cm"/>
      <inkml:brushProperty name="height" value="0.025" units="cm"/>
    </inkml:brush>
  </inkml:definitions>
  <inkml:trace contextRef="#ctx0" brushRef="#br0">101 126 13132,'0'0'8152,"-8"9"-5792,-8 11-1483,0 0 1,-14 23-1,26-37-700,0 0 0,1 0 0,0 1 0,0-1-1,0 1 1,0-1 0,1 1 0,1 0 0,-1 0 0,1 0-1,0 0 1,0 0 0,1 0 0,1 11 0,-1-17-175,1 0 0,-1-1 1,1 1-1,0 0 0,-1-1 1,1 1-1,0-1 0,0 1 1,-1-1-1,1 1 0,0-1 0,0 1 1,0-1-1,0 0 0,-1 1 1,1-1-1,0 0 0,0 0 1,0 0-1,0 1 0,0-1 1,0 0-1,0 0 0,0-1 1,0 1-1,1 0 0,25-4 117,-21 2-106,0-1 1,0 0-1,0 0 0,0-1 0,0 0 0,-1 0 0,1 0 1,-1 0-1,0-1 0,-1 0 0,8-10 0,2-4-51,-1 0-1,12-24 1,-13 20 36,-1-1 0,-1-1 1,-2 1-1,0-1 0,8-50 0,-32 140 986,11-48-986,1-1 0,0 1 1,-3 31-1,7-45-43,4 52-518,-4-52 142,1 0 1,0-1-1,0 1 1,0-1-1,1 0 0,-1 1 1,0-1-1,1 0 1,0 0-1,-1 1 1,1-1-1,0-1 1,0 1-1,0 0 0,0 0 1,1-1-1,3 3 1,12 2-6723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49.503"/>
    </inkml:context>
    <inkml:brush xml:id="br0">
      <inkml:brushProperty name="width" value="0.025" units="cm"/>
      <inkml:brushProperty name="height" value="0.025" units="cm"/>
    </inkml:brush>
  </inkml:definitions>
  <inkml:trace contextRef="#ctx0" brushRef="#br0">206 69 12236,'0'0'3859,"2"-10"-453,6-30 101,-8 40-3407,0-1 0,0 0 0,0 0 0,0 1 0,0-1-1,0 0 1,0 1 0,-1-1 0,1 0 0,0 0-1,0 1 1,-1-1 0,1 0 0,0 1 0,-1-1 0,1 1-1,-1-1 1,1 0 0,-1 1 0,1-1 0,-1 1 0,1-1-1,-1 1 1,1 0 0,-1-1 0,0 1 0,1 0-1,-1-1 1,0 1 0,1 0 0,-1-1 0,0 1 0,1 0-1,-1 0 1,0 0 0,0 0 0,1 0 0,-1 0 0,0 0-1,-1 0 1,-27 5 1290,20 0-1326,1 0 1,1 0-1,-1 0 1,1 1-1,0 0 1,0 1-1,1 0 1,0 0-1,0 0 0,0 0 1,-6 13-1,-1 3 49,1 0-1,-18 49 0,24-56-18,2 1-1,-1-1 0,2 1 1,-2 18-1,5-30-84,0 0 0,0 0 0,0 0 0,1 0-1,0 0 1,0 0 0,0-1 0,3 9 0,-3-11-18,0 0-1,0-1 1,0 1 0,0 0 0,0 0 0,1 0 0,-1-1-1,1 1 1,-1-1 0,1 1 0,0-1 0,0 0 0,-1 0-1,1 1 1,0-1 0,0-1 0,0 1 0,0 0 0,4 1-1,3 0-247,0-1 0,-1 0 0,1-1 0,0 0-1,0 0 1,0 0 0,-1-1 0,1-1 0,-1 0-1,1 0 1,11-4 0,-4-1-1440,0 0-1,0-1 1,-1-1-1,26-19 1,-3-5-4330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50.126"/>
    </inkml:context>
    <inkml:brush xml:id="br0">
      <inkml:brushProperty name="width" value="0.025" units="cm"/>
      <inkml:brushProperty name="height" value="0.025" units="cm"/>
    </inkml:brush>
  </inkml:definitions>
  <inkml:trace contextRef="#ctx0" brushRef="#br0">163 1 14862,'0'0'11467,"-8"3"-10805,3 0-516,0-1-1,0 1 1,0 1 0,0-1-1,0 1 1,1 0 0,-1 0 0,1 0-1,0 0 1,1 1 0,-1 0-1,1-1 1,0 1 0,0 1-1,0-1 1,-3 11 0,-18 29 830,15-32-784,2 0 1,-1 1-1,2 0 0,0 0 0,0 1 1,2 0-1,0 0 0,0 0 0,-1 16 1,5-31 79,3-4-200,-3 3-74,0 0 0,1 0 0,-1 0 0,0 0 0,1 1 0,-1-1 0,1 0 0,0 0 0,-1 0 1,1 1-1,0-1 0,-1 0 0,1 1 0,0-1 0,0 0 0,-1 1 0,1-1 0,0 1 0,0 0 0,0-1 0,0 1 0,0 0 0,0-1 0,0 1 0,0 0 0,0 0 0,0 0 0,0 0 0,0 0 0,0 0 0,0 0 0,0 0 0,1 0 0,48-9 24,-42 7-35,-1 0-1,1 1 0,0-1 1,0 2-1,0-1 0,-1 1 0,1 0 1,12 2-1,-18-2 9,-1 1 1,1-1-1,-1 1 1,1-1-1,-1 1 1,1 0-1,-1 0 1,0 0-1,1 0 1,-1 0-1,0 0 1,0 0-1,0 0 1,0 0-1,0 0 1,0 1-1,0-1 1,0 0-1,0 1 1,0-1-1,0 3 1,0 0 2,1 0 1,-1 0-1,-1 1 1,1-1-1,-1 0 1,1 0-1,-2 9 1,0-3 44,0-1 0,-1 1 1,0-1-1,0 0 0,-1 0 1,-7 15-1,-16 14 116,7-10-1690,41-48-4603,-5 2 897,1-3-1655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50.871"/>
    </inkml:context>
    <inkml:brush xml:id="br0">
      <inkml:brushProperty name="width" value="0.025" units="cm"/>
      <inkml:brushProperty name="height" value="0.025" units="cm"/>
    </inkml:brush>
  </inkml:definitions>
  <inkml:trace contextRef="#ctx0" brushRef="#br0">9 247 17328,'0'0'11761,"8"3"-11548,-6-2-199,1 0-1,0 0 1,0-1 0,0 1-1,0-1 1,0 0-1,-1 0 1,1 0-1,0 0 1,0 0-1,0-1 1,0 1-1,0-1 1,0 0-1,-1 0 1,1 0-1,0 0 1,-1 0 0,1 0-1,-1-1 1,1 1-1,-1-1 1,1 0-1,-1 0 1,0 0-1,0 0 1,0 0-1,0 0 1,-1-1-1,1 1 1,0-1-1,-1 1 1,0-1 0,1 1-1,-1-1 1,0 0-1,-1 0 1,1 1-1,0-1 1,-1 0-1,1 0 1,-1-4-1,0 5-1,1 0 0,-1 0 0,0 0 0,1 0 0,-1 0 0,0-1 0,0 1 0,-1 0 0,1 0 0,0 0 0,-1 0 0,0-3 0,0 5-13,1 0 0,-1 0 0,1 0 0,-1 0 0,1 0 0,-1 0 0,1 0 0,-1 0 0,1 0 1,-1 0-1,1 1 0,-1-1 0,1 0 0,-1 0 0,1 1 0,0-1 0,-1 0 0,1 1 0,-1-1 0,1 0 0,0 1 0,-1-1 0,1 1 0,0-1 0,0 0 0,-1 1 0,1-1 0,0 1 0,0-1 0,-1 1 0,-27 54-34,24-46 38,-7 13 36,1 1-1,1 0 1,1 1-1,1 0 0,1 0 1,-3 28-1,9-51-41,0 0-1,0 0 1,-1 0-1,1 0 1,0 0-1,0 1 1,0-1-1,0 0 1,0 0-1,1 0 1,-1 0-1,0 0 1,0 0-1,1 1 1,-1-1-1,1 0 1,-1 0-1,1 0 0,-1 0 1,1 0-1,0 0 1,-1 0-1,1-1 1,0 1-1,0 0 1,-1 0-1,1 0 1,0-1-1,0 1 1,0-1-1,0 1 1,0 0-1,0-1 1,0 0-1,0 1 1,1-1-1,-1 0 1,0 1-1,0-1 1,0 0-1,0 0 1,0 0-1,0 0 1,1 0-1,-1 0 1,0 0-1,0-1 1,0 1-1,0 0 1,0 0-1,2-2 0,3 0-65,1 0-1,-1-1 0,0 0 0,0 0 0,0 0 0,-1-1 0,10-7 0,5-10-463,0 0-1,-2-1 1,0-1-1,-2-1 1,-1 0-1,16-33 1,-8 7 747,-1-1 1,18-69-1,-39 113 783,-3 9-426,-11 21-300,-16 40-385,18-30 444,-131 418 1961,138-432-2143,1 1 0,1-1 0,0 31 0,8-114 1274,1-23-3564,-7 86 1837,-2-23-22093,2 22 20795,0-7-1904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51.873"/>
    </inkml:context>
    <inkml:brush xml:id="br0">
      <inkml:brushProperty name="width" value="0.025" units="cm"/>
      <inkml:brushProperty name="height" value="0.025" units="cm"/>
    </inkml:brush>
  </inkml:definitions>
  <inkml:trace contextRef="#ctx0" brushRef="#br0">53 35 2915,'-2'0'14627,"-4"10"-6870,-12 34-3546,-5 33-6564,20-51 4707,3-26-2349,1 0 0,-1 1 0,0-1 1,1 0-1,-1 1 0,1-1 0,-1 0 1,0 0-1,1 1 0,-1-1 0,1 0 1,-1 0-1,1 0 0,-1 0 1,1 0-1,-1 0 0,1 0 0,-1 0 1,1 0-1,-1 0 0,1 0 0,-1 0 1,1 0-1,-1 0 0,0 0 0,1 0 1,-1 0-1,1 0 0,-1-1 0,1 1 1,-1 0-1,1 0 0,-1-1 1,0 1-1,1 0 0,0-1 0,19-9 100,3-6-120,-1-2 1,-1 0 0,34-38 0,17-15-42,-71 70 65,-1 1 0,0 0 0,0 0 0,0 0-1,0 0 1,0 0 0,0 0 0,1-1-1,-1 1 1,0 0 0,0 0 0,0 0-1,0 0 1,0 0 0,1 0 0,-1 0 0,0 0-1,0 0 1,0 0 0,1 0 0,-1 0-1,0 0 1,0 0 0,0 0 0,0 0 0,1 0-1,-1 0 1,0 0 0,0 0 0,0 0-1,1 0 1,-1 0 0,0 0 0,0 0-1,0 0 1,0 0 0,1 0 0,-1 0 0,0 1-1,0-1 1,0 0 0,0 0 0,0 0-1,0 0 1,1 0 0,-1 0 0,0 1 0,0-1-1,0 0 1,0 0 0,0 0 0,0 0-1,0 1 1,0-1 0,0 0 0,0 0 0,0 0-1,0 1 1,0-1 0,0 0 0,0 0-1,0 0 1,0 1 0,-1 22 482,-9 24 170,8-41-541,0 1 0,0-1 0,1 1 0,-1 0 0,1 11 0,1-17-109,-1-1 1,1 1 0,0-1-1,0 1 1,1-1 0,-1 1-1,0-1 1,0 0 0,0 1-1,0-1 1,0 1 0,0-1-1,1 1 1,-1-1-1,0 0 1,0 1 0,1-1-1,-1 1 1,0-1 0,0 0-1,1 1 1,-1-1 0,1 0-1,-1 0 1,0 1 0,1-1-1,-1 0 1,0 0-1,1 1 1,-1-1 0,1 0-1,-1 0 1,1 0 0,1 0 3,0 0-1,0-1 1,0 0 0,0 1 0,0-1 0,0 0 0,0 0 0,-1 0 0,1 0-1,0 0 1,-1 0 0,1 0 0,1-2 0,38-33-199,-31 26 111,0 1 0,1 0 0,0 0 0,0 1-1,1 0 1,0 1 0,25-11 0,-36 18 76,-1-1-1,1 1 0,-1 0 1,1 0-1,-1 0 0,1 0 1,-1 0-1,1 0 0,-1 0 1,1 0-1,-1 0 1,1 0-1,-1 0 0,1 0 1,-1 0-1,1 0 0,-1 1 1,1-1-1,-1 0 0,1 0 1,-1 0-1,1 1 0,-1-1 1,1 0-1,-1 1 1,1-1-1,-1 0 0,0 1 1,1-1-1,-1 1 0,0-1 1,1 1-1,-1-1 0,0 0 1,1 2-1,0 23 265,-14 26 145,3-22-345,-3 4-991,10-36-2174,6-23-3090,0-5-3491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52.202"/>
    </inkml:context>
    <inkml:brush xml:id="br0">
      <inkml:brushProperty name="width" value="0.025" units="cm"/>
      <inkml:brushProperty name="height" value="0.025" units="cm"/>
    </inkml:brush>
  </inkml:definitions>
  <inkml:trace contextRef="#ctx0" brushRef="#br0">5 0 18289,'0'0'8648,"-5"54"-8583,25-45-162,2 1-2209,3-2-1954,-2 1-1249,-2-2-3588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52.536"/>
    </inkml:context>
    <inkml:brush xml:id="br0">
      <inkml:brushProperty name="width" value="0.025" units="cm"/>
      <inkml:brushProperty name="height" value="0.025" units="cm"/>
    </inkml:brush>
  </inkml:definitions>
  <inkml:trace contextRef="#ctx0" brushRef="#br0">2 3 9417,'0'0'9048,"1"8"-6133,-2 27-307,0-14-760,0 0 0,2-1-1,3 24 1,-4-43-1842,1 0 0,-1 0-1,1 0 1,-1-1 0,1 1 0,-1 0-1,1 0 1,0-1 0,-1 1 0,1-1-1,0 1 1,0-1 0,-1 1 0,1-1-1,0 1 1,0-1 0,0 1 0,-1-1-1,1 0 1,0 0 0,0 1 0,0-1-1,0 0 1,0 0 0,0 0 0,0 0-1,0 0 1,-1 0 0,1 0 0,0 0-1,0-1 1,0 1 0,0 0 0,1-1 0,32-12 107,-10-4-834,-1-1 1,-1-2-1,-1 0 0,0-1 1,23-32-1,-66 109 3337,21-54-2569,-2 3 131,1 0 0,0 1 0,0-1 0,0 1-1,1 0 1,-1 0 0,2-1 0,-1 1 0,0 11-1,3-17-277,1 1-1,-1-1 0,0 0 0,0 0 1,0 0-1,0 0 0,0 0 0,1 0 1,-1-1-1,0 1 0,0-1 0,0 1 1,0-1-1,0 0 0,3-1 0,7-5-549,5-1-7617,-17 8 8137,1 1 0,-1-1 0,1 0 0,-1 1 0,1-1 0,-1 1 0,1 0 0,-1-1 0,0 1 0,1-1 0,-1 1 0,0 0 0,1-1 0,-1 1 0,0-1 0,0 1 0,0 0 0,1-1 0,-1 1 0,0 0 0,0 0 0,0-1 0,0 1 0,0 0 0,0-1 0,0 1 0,-1 0 0,1-1 0,0 2 0,-4 20 450,0 0-732,5-8-3174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07.094"/>
    </inkml:context>
    <inkml:brush xml:id="br0">
      <inkml:brushProperty name="width" value="0.025" units="cm"/>
      <inkml:brushProperty name="height" value="0.025" units="cm"/>
    </inkml:brush>
  </inkml:definitions>
  <inkml:trace contextRef="#ctx0" brushRef="#br0">0 214 16784,'0'0'9064,"77"-31"-7238,-25 10-833,9-3-737,4 0-160,-4-2-64,0 4-32,-12 3-608,-11 4-801,-14 3-1122,-18 1-1857,-6 2-2050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52.970"/>
    </inkml:context>
    <inkml:brush xml:id="br0">
      <inkml:brushProperty name="width" value="0.025" units="cm"/>
      <inkml:brushProperty name="height" value="0.025" units="cm"/>
    </inkml:brush>
  </inkml:definitions>
  <inkml:trace contextRef="#ctx0" brushRef="#br0">110 1 11147,'0'0'9075,"-8"1"-5867,6 0-3081,-44 11 2513,44-12-2513,1 1 0,-1-1 0,0 1 1,0 0-1,0 0 0,0 0 0,1 0 1,-1 0-1,1 0 0,-1 1 0,0-1 1,1 0-1,0 1 0,-1-1 0,1 1 1,0-1-1,0 1 0,0 0 0,0 0 1,0-1-1,0 1 0,1 0 0,-1 0 1,0 0-1,1 2 0,-8 3 152,-1 7-392,8-9 116,0 0 0,1 0 0,-1 0 0,1 1 0,0-1 0,1 0 0,-1 0 0,1 0 0,0 0 0,0 0 0,0 0 0,1 0 0,0-1 0,0 1 0,4 7 0,-4-10 9,0 0-1,1 1 0,-1-1 0,1 0 1,-1 0-1,1 0 0,0-1 0,0 1 1,0-1-1,0 0 0,0 1 0,0-1 1,0 0-1,0-1 0,0 1 0,0-1 1,0 1-1,1-1 0,-1 0 0,0 0 1,0 0-1,1-1 0,-1 1 0,0-1 1,0 0-1,4-1 0,4-2-6,0-1 0,0 0 0,0 0 0,0-1 0,-1-1 0,0 0-1,0-1 1,-1 1 0,12-13 0,38-28 47,-59 47-27,1 1-1,-1 0 1,0 0-1,0 0 0,0 0 1,0 0-1,0 0 0,1 0 1,-1 0-1,0 0 1,0 0-1,0 0 0,0 0 1,0 0-1,1 0 0,-1 0 1,0 0-1,0 0 0,0 0 1,0 0-1,0 0 1,1 0-1,-1 0 0,0 0 1,0 0-1,0 0 0,0 0 1,0 0-1,1 0 1,-1 0-1,0 0 0,0 1 1,0-1-1,0 0 0,0 0 1,0 0-1,0 0 0,0 0 1,1 0-1,-1 1 1,0-1-1,0 0 0,0 0 1,0 0-1,0 0 0,0 0 1,0 1-1,0-1 1,0 0-1,0 0 0,0 0 1,0 0-1,0 15 629,-4 14-104,2-25-534,0 1 0,1 0 1,0 0-1,0 0 1,1 0-1,-1 0 0,1 0 1,1 9-1,-1-13-14,0-1-1,0 1 1,1 0-1,-1 0 1,0 0-1,1-1 1,-1 1-1,1 0 1,-1-1-1,1 1 1,-1 0-1,1-1 1,-1 1-1,1 0 1,0-1-1,-1 1 1,1-1-1,0 1 1,-1-1-1,1 0 1,0 1-1,1-1 1,0 1-1,0-1 0,0 0-1,1 1 1,-1-1 0,0 0 0,1 0 0,-1-1 0,0 1 0,1 0 0,-1-1 0,4-1 0,5-2 0,-1-1 0,0 0 0,1-1 0,-2 0 0,1-1 0,9-8 0,-11 8 0,1 1 0,-1-1 0,2 2 0,-1-1 0,0 1 0,1 0 0,13-3 0,1 64-1190,-13-50-3234,-3-5-3473,2-1-8316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7:53.649"/>
    </inkml:context>
    <inkml:brush xml:id="br0">
      <inkml:brushProperty name="width" value="0.025" units="cm"/>
      <inkml:brushProperty name="height" value="0.025" units="cm"/>
    </inkml:brush>
  </inkml:definitions>
  <inkml:trace contextRef="#ctx0" brushRef="#br0">1 326 15855,'0'0'3625,"17"5"-3257,5 1-78,0-2 0,0 0 0,1-1 0,0-1 0,36-2 0,464-85 2371,-314 45-2439,115-17 357,584-24 1,-415 56 4811,-487 25-5787,0-1-1,0 0 1,0 0-1,0-1 1,0 1 0,11-6-1,-15 6-98,0 0 1,0 0-1,0-1 1,0 1-1,0-1 0,-1 1 1,1-1-1,-1 0 1,1 0-1,-1 0 0,0 1 1,1-1-1,0-4 1,6-16-7151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3.881"/>
    </inkml:context>
    <inkml:brush xml:id="br0">
      <inkml:brushProperty name="width" value="0.025" units="cm"/>
      <inkml:brushProperty name="height" value="0.025" units="cm"/>
    </inkml:brush>
  </inkml:definitions>
  <inkml:trace contextRef="#ctx0" brushRef="#br0">0 1 22517,'0'0'4453,"10"61"-3813,-7-33-512,3 0-64,-2 3-32,3-5-800,3-2-770,-1-2-960,1-8-961,0-5-2243,-2-5-7366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4.273"/>
    </inkml:context>
    <inkml:brush xml:id="br0">
      <inkml:brushProperty name="width" value="0.025" units="cm"/>
      <inkml:brushProperty name="height" value="0.025" units="cm"/>
    </inkml:brush>
  </inkml:definitions>
  <inkml:trace contextRef="#ctx0" brushRef="#br0">170 1 21140,'0'0'1836,"-11"3"70,-1 1-1637,-1 1-1,1 0 1,1 1-1,-1 0 1,1 0 0,0 2-1,0-1 1,1 1-1,0 1 1,1 0-1,-1 0 1,-12 18 0,22-27-276,-1 0 0,1 1 0,0-1 0,-1 0 1,1 1-1,0-1 0,0 0 0,-1 1 1,1-1-1,0 1 0,0-1 0,0 0 0,-1 1 1,1-1-1,0 1 0,0-1 0,0 1 1,0-1-1,0 1 0,0-1 0,0 1 0,0-1 1,0 1-1,0-1 0,0 0 0,0 1 1,0-1-1,1 1 0,-1-1 0,0 1 0,0-1 1,0 1-1,1-1 0,-1 0 0,0 1 1,0-1-1,1 0 0,0 1 0,21 0-26,35-17 96,-51 15-106,-5 0 34,19-6-124,0 1 0,0 1 0,1 1 0,-1 0 1,22 0-1,-41 5 130,-1-1 1,1 0-1,-1 0 1,0 0-1,1 0 1,-1 0-1,1 1 1,-1-1 0,0 0-1,1 0 1,-1 1-1,0-1 1,1 0-1,-1 0 1,0 1-1,1-1 1,-1 0-1,0 1 1,1-1-1,-1 1 1,0-1-1,0 0 1,0 1-1,0-1 1,1 1-1,-1-1 1,0 0-1,0 1 1,0-1 0,0 1-1,0-1 1,0 1-1,0-1 1,0 1-1,0-1 1,0 0-1,0 1 1,0-1-1,0 1 1,-1-1-1,1 1 1,0-1-1,0 0 1,0 1-1,-1-1 1,1 0-1,0 1 1,0-1-1,-1 1 1,1-1 0,0 0-1,-1 1 1,-14 22 651,3-9-113,6-6-17,-1 0 0,0-1 0,0 0 1,-1 0-1,-11 8 0,18-15-535,1 0 0,0 1 0,0-1 1,0 0-1,0 0 0,-1 0 0,1 0 0,0 0 0,0 0 0,0-1 0,0 1 0,-1 0 1,1 0-1,0 0 0,0 0 0,0 0 0,0 0 0,-1 0 0,1 0 0,0 0 0,0 0 1,0 0-1,0-1 0,0 1 0,-1 0 0,1 0 0,0 0 0,0 0 0,0 0 0,0-1 1,0 1-1,0 0 0,0 0 0,0 0 0,0 0 0,0-1 0,-1 1 0,1 0 0,0 0 0,0 0 1,0 0-1,0-1 0,0 1 0,0 0 0,0 0 0,0 0 0,1-1 0,-1 1 0,0 0 1,0 0-1,0 0 0,0 0 0,0-1 0,0 1 0,0 0 0,0 0 0,0 0 0,0 0 1,1 0-1,-1-1 0,0 1 0,0 0 0,0 0 0,0 0 0,8-14-6152,-1 9 584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4.710"/>
    </inkml:context>
    <inkml:brush xml:id="br0">
      <inkml:brushProperty name="width" value="0.025" units="cm"/>
      <inkml:brushProperty name="height" value="0.025" units="cm"/>
    </inkml:brush>
  </inkml:definitions>
  <inkml:trace contextRef="#ctx0" brushRef="#br0">1 0 13773,'0'0'11504,"2"12"-10538,11 107 1928,-13-117-2812,0 0 0,0 1 0,0-1 0,1 1 0,-1-1 0,1 0 0,-1 1 0,1-1 0,0 0 0,0 0 0,0 0 0,0 0 0,0 1 0,1-1-1,-1-1 1,1 1 0,-1 0 0,1 0 0,-1-1 0,1 1 0,4 2 0,-4-3-49,0 0-1,1-1 1,-1 1-1,0-1 1,1 0 0,-1 0-1,1 0 1,-1 0-1,0 0 1,1 0-1,-1 0 1,0-1-1,1 1 1,-1-1-1,0 0 1,0 0-1,1 0 1,-1 0 0,0 0-1,0 0 1,0-1-1,2-1 1,13-10 39,0-1 1,-1-1-1,26-32 1,3-2-144,-44 49 66,-1 0 1,0 0-1,0 0 1,0-1 0,0 1-1,0 0 1,1 0 0,-1 0-1,0 0 1,0-1 0,0 1-1,0 0 1,1 0-1,-1 0 1,0 0 0,0 0-1,0 0 1,1 0 0,-1 0-1,0 0 1,0 0 0,1-1-1,-1 1 1,0 0-1,0 0 1,0 0 0,1 0-1,-1 1 1,0-1 0,0 0-1,1 0 1,-1 0 0,0 0-1,0 0 1,0 0-1,1 0 1,-1 0 0,0 0-1,0 0 1,0 1 0,1-1-1,-1 0 1,0 0 0,0 0-1,0 0 1,0 1-1,0-1 1,1 0 0,-1 0-1,0 0 1,0 1 0,4 19-4,-3 35 249,-2-43-194,2 53 113,-1-65-194,0 1 1,0-1-1,1 0 0,-1 1 1,0-1-1,0 1 0,1-1 1,-1 0-1,0 1 0,1-1 1,-1 0-1,1 0 0,-1 1 1,0-1-1,1 0 0,-1 0 1,1 1-1,-1-1 0,1 0 1,-1 0-1,0 0 0,1 0 1,-1 0-1,1 0 0,-1 0 1,1 0-1,-1 0 0,1 0 1,-1 0-1,1 0 0,-1 0 1,1 0-1,-1 0 0,1 0 1,-1-1-1,0 1 0,1 0 1,-1 0-1,1-1 0,20-9-3546,10-29-5880,-15 13 2360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5.053"/>
    </inkml:context>
    <inkml:brush xml:id="br0">
      <inkml:brushProperty name="width" value="0.025" units="cm"/>
      <inkml:brushProperty name="height" value="0.025" units="cm"/>
    </inkml:brush>
  </inkml:definitions>
  <inkml:trace contextRef="#ctx0" brushRef="#br0">83 1 11339,'0'0'13191,"-8"5"-11494,3-2-1496,-1 0 49,0 0 1,0 1 0,0 0-1,1 0 1,0 0 0,-1 1-1,2 0 1,-1 0 0,0 0-1,1 0 1,-7 12 0,14-16-355,0 1 0,0-1 0,0-1 0,0 1 0,0 0 0,0-1 0,0 0 0,0 1 0,0-1 0,0-1 0,6 0 0,-4 1-106,20 0-419,-15-1 595,-1 0-1,1 1 1,-1 0-1,1 1 1,-1 0-1,1 1 1,-1 0-1,0 0 1,0 1-1,14 5 1,-21-7 100,-1 0 0,0 0 0,0 0 0,1 0 1,-1 0-1,0 0 0,0 0 0,0 0 1,0 1-1,-1-1 0,1 0 0,0 1 1,0-1-1,-1 0 0,1 1 0,-1-1 1,1 1-1,-1-1 0,0 1 0,1-1 1,-1 1-1,0-1 0,0 1 0,0-1 1,0 1-1,0-1 0,-1 1 0,1-1 1,0 1-1,-1-1 0,1 1 0,-1-1 1,1 1-1,-1-1 0,0 0 0,0 1 1,1-1-1,-1 0 0,0 0 0,0 0 1,0 1-1,-1-1 0,0 1 0,-4 5 415,-1-1-1,1 1 1,-1-1-1,0-1 1,-13 9-1,18-13-568,0 0 0,0 0-1,0 0 1,-1 0 0,1 0 0,0 0 0,0-1-1,-1 1 1,1-1 0,-1 0 0,-2 1 0,5-1-65,-1 0 0,0-1 0,0 1-1,0 0 1,0 0 0,0-1 0,0 1 0,0-1 0,0 1 0,0 0 0,0-1 0,1 0 0,-1 1 0,0-1 0,0 1 0,1-1 0,-1 0 0,0 0 0,1 1 0,-1-1 0,1 0 0,-1 0 0,1 0-1,-1 0 1,1 0 0,0 1 0,-1-3 0,-2-6-7892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5.771"/>
    </inkml:context>
    <inkml:brush xml:id="br0">
      <inkml:brushProperty name="width" value="0.025" units="cm"/>
      <inkml:brushProperty name="height" value="0.025" units="cm"/>
    </inkml:brush>
  </inkml:definitions>
  <inkml:trace contextRef="#ctx0" brushRef="#br0">0 1 15214,'0'0'11836,"2"11"-11409,1 9-254,-1-2-15,1 1 0,0-1 0,2-1 0,7 22 0,-10-35-135,-1-1-1,1 1 1,-1 0 0,1-1-1,0 1 1,1-1 0,-1 0-1,1 0 1,-1 0 0,1 0-1,0 0 1,0 0-1,0-1 1,0 1 0,1-1-1,-1 0 1,1 0 0,-1 0-1,1 0 1,0-1 0,-1 0-1,1 0 1,0 0 0,0 0-1,0 0 1,6 0-1,-2-2 11,0 0-1,1-1 1,-1 0-1,-1 0 1,1-1-1,0 0 1,-1 0-1,1 0 1,-1-1-1,12-9 1,-11 8-31,0 0 1,0 1 0,1-1 0,-1 2-1,1-1 1,0 1 0,10-2 0,-18 5-7,-1 0 0,1 0 1,-1 0-1,0 0 0,1 1 1,-1-1-1,1 0 0,-1 0 1,0 0-1,1 0 0,-1 1 1,0-1-1,1 0 0,-1 0 1,0 1-1,1-1 0,-1 0 1,0 1-1,1-1 0,-1 0 1,0 1-1,0-1 0,0 1 1,1-1-1,-1 0 1,0 1-1,0-1 0,0 1 1,0-1-1,0 0 0,0 1 1,0-1-1,0 1 0,0-1 1,0 1-1,0-1 0,0 0 1,0 1-1,0-1 0,0 1 1,0-1-1,0 1 0,-1-1 1,1 0-1,0 1 0,0-1 1,-9 24 228,1-13 24,0-1 0,0 0-1,-1-1 1,0 0 0,-1 0 0,-16 11 0,20-16-147,1 0 1,-1 0 0,1-1 0,-1 0-1,0 0 1,0-1 0,0 0 0,-1 0-1,1 0 1,0-1 0,-1 0 0,1 0-1,-1 0 1,-12-1 0,19-1-134,-1 1 1,1 0-1,-1 0 1,1 0-1,-1 0 0,1-1 1,-1 1-1,1 0 0,-1-1 1,1 1-1,-1 0 1,1-1-1,-1 1 0,1-1 1,0 1-1,-1 0 1,1-1-1,0 1 0,0-1 1,-1 1-1,1-1 0,0 1 1,0-1-1,-1 1 1,1-1-1,0 0 0,0 1 1,0-1-1,0 1 1,0-1-1,0 1 0,0-1 1,0 1-1,0-1 0,0 0 1,0 1-1,0-1 1,1 1-1,-1-1 0,0 1 1,0-1-1,1 1 1,-1-1-1,0 1 0,0-1 1,1 1-1,-1-1 1,1 1-1,17-24-3519,7 10-1580,6-1-1954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6.142"/>
    </inkml:context>
    <inkml:brush xml:id="br0">
      <inkml:brushProperty name="width" value="0.025" units="cm"/>
      <inkml:brushProperty name="height" value="0.025" units="cm"/>
    </inkml:brush>
  </inkml:definitions>
  <inkml:trace contextRef="#ctx0" brushRef="#br0">0 1 12908,'0'0'19859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7.035"/>
    </inkml:context>
    <inkml:brush xml:id="br0">
      <inkml:brushProperty name="width" value="0.025" units="cm"/>
      <inkml:brushProperty name="height" value="0.025" units="cm"/>
    </inkml:brush>
  </inkml:definitions>
  <inkml:trace contextRef="#ctx0" brushRef="#br0">1 91 14894,'0'0'4196,"0"9"-1746,0-5-2185,0 0 0,0 0 0,0 0 0,0 0 0,1 0-1,-1 0 1,1 0 0,0 0 0,1 0 0,2 5 0,-3-7-121,1 0 1,-1 0-1,1-1 1,0 1 0,0 0-1,0-1 1,0 0 0,0 1-1,0-1 1,0 0 0,0 0-1,0 0 1,1 0 0,-1 0-1,0-1 1,1 1 0,-1-1-1,0 1 1,1-1 0,-1 0-1,1 0 1,-1 0-1,5-1 1,-2 0-18,-1 1 1,0-1-1,1 0 0,-1 0 0,0-1 0,0 0 1,0 1-1,0-1 0,0 0 0,0-1 0,0 1 1,-1-1-1,1 0 0,-1 1 0,0-1 0,0-1 1,0 1-1,4-6 0,-3 4-61,-1-1 0,1 1 0,-1-1-1,0 0 1,-1 0 0,0 0 0,0-1 0,0 1-1,0 0 1,-1-1 0,0 1 0,0-8 0,-1 12-64,0 1 1,-1-1-1,1 1 1,0-1-1,0 0 1,-1 1-1,1-1 1,-1 1-1,0-1 1,1 1-1,-1 0 1,0-1-1,0 1 1,0-1-1,0 1 1,0 0-1,0 0 1,0 0 0,0 0-1,0 0 1,-1 0-1,1 0 1,0 0-1,-1 0 1,1 0-1,-1 1 1,1-1-1,-1 1 1,1-1-1,-1 1 1,1-1-1,-1 1 1,0 0-1,1 0 1,-3 0-1,1 0-39,-1 0-1,1 0 0,0 0 0,0 0 0,0 1 0,0-1 0,0 1 0,0 0 0,0 0 0,0 0 0,1 0 0,-1 1 0,0-1 0,1 1 0,-1 0 0,1 0 0,-1-1 1,-2 5-1,-1 3 23,0 1 1,1 0 0,0 0-1,1 0 1,0 0 0,1 1-1,0 0 1,0 0-1,1 0 1,1 0 0,0 0-1,0 0 1,1 0 0,1 0-1,3 22 1,-3-31 12,-1 0 1,1-1-1,0 1 0,0 0 0,0 0 1,0-1-1,0 1 0,1 0 0,-1-1 1,0 1-1,1-1 0,-1 0 0,1 0 1,0 1-1,-1-1 0,1 0 0,0 0 1,-1 0-1,1-1 0,0 1 0,0 0 1,0-1-1,0 1 0,0-1 1,0 1-1,0-1 0,0 0 0,0 0 1,0 0-1,0 0 0,0 0 0,0-1 1,4 0-1,2-1 23,0 1-1,1-1 1,-1-1-1,0 0 1,0 0 0,14-8-1,-7 2-2,-1-1-1,1-1 0,-2-1 0,1 0 1,-2 0-1,0-2 0,0 1 0,-1-2 1,-1 1-1,0-1 0,-1-1 0,10-24 1,-20 91-451,-3-24 463,2-17 74,1 1 0,0 0 0,0 0 0,2 21 0,0-31-94,-1 0 0,1 0 0,-1 0 0,1 0 1,-1 0-1,1 0 0,-1 0 0,1 0 0,0 0 0,0-1 0,-1 1 0,1 0 0,0 0 0,0-1 0,0 1 1,0 0-1,0-1 0,0 1 0,0-1 0,0 0 0,0 1 0,0-1 0,0 0 0,0 1 0,0-1 0,1 0 1,-1 0-1,0 0 0,0 0 0,0 0 0,0 0 0,0-1 0,0 1 0,0 0 0,1 0 0,-1-1 0,0 1 1,0-1-1,0 1 0,1-1 0,4-1 39,0 0 1,0-1-1,0 1 0,-1-1 1,10-6-1,-10 5-29,0 0 1,0-1-1,0 0 0,-1 1 1,1-1-1,-1-1 0,0 1 0,-1-1 1,1 1-1,-1-1 0,-1 0 1,1 0-1,-1 0 0,0-1 0,0 1 1,0-1-1,-1 1 0,0-1 1,0-6-1,-18 72-319,16-54 295,1-1 0,-1 0 0,1 0 1,-1 1-1,1-1 0,1 0 0,-1 1 0,0-1 1,1 0-1,0 0 0,0 1 0,3 4 1,-3-7 1,1 0 0,0 0 0,0 0 0,0-1 1,0 1-1,0-1 0,0 0 0,0 1 0,1-1 1,-1 0-1,0 0 0,1 0 0,-1-1 0,1 1 1,-1-1-1,1 1 0,-1-1 0,1 0 0,-1 0 1,1 0-1,-1 0 0,4-1 0,10 0 29,0-1 1,-1-1-1,1 0 0,-1-1 1,1-1-1,-1 0 0,21-12 1,2 2-23,-38 14 9,1 1 0,-1-1 0,0 1 0,0-1-1,1 1 1,-1-1 0,0 1 0,0-1-1,0 0 1,0 1 0,1-1 0,-1 1 0,0-1-1,0 1 1,0-1 0,0 1 0,0-1 0,-1 0-1,1 1 1,0-1 0,0 1 0,0-1 0,0 1-1,-1-1 1,1 1 0,0-1 0,0 1-1,-1-1 1,1 1 0,-1-1 0,-11-21 561,11 20-526,-58-96-145,96 104-3945,48 13-8894,-53-15 6176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7.426"/>
    </inkml:context>
    <inkml:brush xml:id="br0">
      <inkml:brushProperty name="width" value="0.025" units="cm"/>
      <inkml:brushProperty name="height" value="0.025" units="cm"/>
    </inkml:brush>
  </inkml:definitions>
  <inkml:trace contextRef="#ctx0" brushRef="#br0">92 46 10858,'0'0'15887,"-11"2"-14846,8-2-958,-1 0 0,1 1 0,-1-1-1,1 1 1,-1 0 0,1 0 0,-1 0-1,1 1 1,0-1 0,0 1-1,-1 0 1,1 0 0,0 0 0,1 0-1,-1 0 1,0 1 0,1-1 0,-1 1-1,1-1 1,0 1 0,0 0 0,0 0-1,0 0 1,0 1 0,1-1 0,-1 0-1,1 0 1,0 1 0,0-1 0,0 1-1,0-1 1,1 1 0,-1 7 0,1-11-82,0 1 0,0 0 0,0 0 0,0-1 0,0 1 0,1 0 0,-1-1 0,0 1 0,0 0 0,0 0 0,1-1 0,-1 1 0,0 0 0,1-1 0,-1 1 0,0-1 0,1 1 0,-1 0 1,1-1-1,-1 1 0,1-1 0,-1 1 0,1-1 0,-1 0 0,1 1 0,0-1 0,-1 1 0,1-1 0,0 0 0,-1 0 0,2 1 0,28-4 73,-23 1-48,0-1 0,0 0-1,0-1 1,0 0 0,12-8-1,-15 8-22,1-1 1,-1 0-1,1-1 0,-2 1 0,1-1 0,5-10 0,-7 13 12,-1 0-1,0 0 0,0 1 0,0-1 0,0 0 1,-1 0-1,1 0 0,-1 0 0,1 0 0,-1 0 0,0 0 1,0 0-1,-1 0 0,1 0 0,-1 0 0,1 0 1,-2-5-1,1 7 7,0 0 0,1 0 1,-1 1-1,0-1 0,0 0 1,1 0-1,-1 0 0,0 1 0,0-1 1,0 0-1,0 1 0,0-1 1,0 1-1,0-1 0,0 1 1,0-1-1,0 1 0,0 0 0,-1-1 1,1 1-1,0 0 0,0 0 1,0 0-1,0 0 0,0 0 1,-1 0-1,1 0 0,0 1 1,0-1-1,0 0 0,0 1 0,0-1 1,0 0-1,0 1 0,-2 1 1,0-1-24,0 0 0,0 1 1,0-1-1,0 1 1,1 0-1,-1 0 0,0 0 1,1 0-1,0 1 0,-1-1 1,-1 4-1,3-5-132,0 1 0,0-1 0,0 0-1,1 1 1,-1-1 0,1 1 0,-1-1-1,1 1 1,-1-1 0,1 1 0,0-1 0,0 1-1,-1-1 1,1 1 0,0-1 0,1 1 0,-1 0-1,0-1 1,0 1 0,1-1 0,-1 1 0,1-1-1,-1 1 1,1-1 0,0 0 0,-1 1-1,1-1 1,0 0 0,0 1 0,0-1 0,2 2-1,0-1-689,0 0-1,0 0 0,0 0 0,1-1 1,-1 1-1,0-1 0,1 0 0,-1 0 0,1 0 1,0 0-1,-1-1 0,7 1 0,9-1-5474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07.437"/>
    </inkml:context>
    <inkml:brush xml:id="br0">
      <inkml:brushProperty name="width" value="0.025" units="cm"/>
      <inkml:brushProperty name="height" value="0.025" units="cm"/>
    </inkml:brush>
  </inkml:definitions>
  <inkml:trace contextRef="#ctx0" brushRef="#br0">450 1 17136,'-10'2'2659,"-17"4"-1453,0 2 0,1 1 0,-1 1 0,2 1-1,-32 19 1,32-15-1135,1 1-1,0 1 0,1 1 0,1 1 1,1 1-1,1 0 0,0 2 0,2 0 1,-17 28-1,32-46-73,1 1 0,-1-1 1,1 0-1,0 1 0,1 0 0,-1-1 1,1 1-1,-1 8 0,2-12-2,-1 1 1,1-1-1,0 0 0,1 0 0,-1 0 0,0 0 0,0 0 0,0 1 1,1-1-1,-1 0 0,1 0 0,-1 0 0,0 0 0,1 0 1,0 0-1,-1 0 0,1 0 0,0 0 0,-1 0 0,1-1 1,0 1-1,0 0 0,0 0 0,0-1 0,0 1 0,0 0 0,0-1 1,0 1-1,0-1 0,0 1 0,0-1 0,0 0 0,0 0 1,0 1-1,1-1 0,-1 0 0,0 0 0,2 0 0,40 1 24,0-1-1,78-11 0,-82 5 35,0 2 0,1 2 0,76 6 0,-59 12-2015,-15-2-3112,-8-7-1647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7.862"/>
    </inkml:context>
    <inkml:brush xml:id="br0">
      <inkml:brushProperty name="width" value="0.025" units="cm"/>
      <inkml:brushProperty name="height" value="0.025" units="cm"/>
    </inkml:brush>
  </inkml:definitions>
  <inkml:trace contextRef="#ctx0" brushRef="#br0">18 47 11115,'0'0'7703,"0"12"-5216,-8 206 3663,2-160-4906,3 0 0,5 90 0,2-140-1077,0-13-52,3-16 110,17-167 78,-20 132-1022,3 1 1,21-82 0,-26 129 577,2-1 1,-1 1-1,1-1 1,1 1-1,8-13 1,-12 19 96,0 1 0,0-1 0,0 1 0,0-1 0,0 1 0,0 0 1,1-1-1,-1 1 0,0 0 0,1 0 0,-1 0 0,1 0 0,-1 0 0,1 0 1,-1 0-1,1 1 0,0-1 0,-1 0 0,1 1 0,0 0 0,0-1 0,-1 1 1,1 0-1,0 0 0,0 0 0,-1 0 0,1 0 0,0 0 0,0 0 0,0 1 1,-1-1-1,1 1 0,0-1 0,-1 1 0,1 0 0,3 1 0,-4 0 39,1 0 0,-1 0 0,1 1-1,-1-1 1,0 0 0,1 0 0,-1 1 0,-1-1-1,1 1 1,0-1 0,0 1 0,-1-1 0,0 1 0,1-1-1,-1 1 1,0 0 0,0-1 0,0 1 0,-1-1-1,1 1 1,-1-1 0,1 1 0,-2 2 0,0 3 72,0 0 0,-1 0 1,1 0-1,-2-1 0,1 1 1,-5 7-1,-40 40 1315,46-52-1370,-1-1 0,1 1 1,-1-1-1,1 0 0,-1 0 0,0 0 0,0 0 0,0 0 0,0-1 0,0 1 0,0-1 1,-1 0-1,1 0 0,0 0 0,-1 0 0,1-1 0,-1 1 0,-3-1 0,6 0-129,1-1-1,0 1 0,-1 0 1,1-1-1,0 1 1,0-1-1,0 1 0,-1-1 1,1 1-1,0-1 0,0 1 1,0-1-1,0 1 0,0-1 1,0 1-1,0 0 0,0-1 1,0 1-1,0-1 0,0 1 1,0-1-1,0 1 0,0-1 1,1 1-1,-1-1 1,0 1-1,0-1 0,0 1 1,1 0-1,-1-1 0,0 1 1,1-1-1,-1 1 0,0 0 1,1-1-1,0 1 0,10-17-3376,7-2-1743,6-1-1180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8.593"/>
    </inkml:context>
    <inkml:brush xml:id="br0">
      <inkml:brushProperty name="width" value="0.025" units="cm"/>
      <inkml:brushProperty name="height" value="0.025" units="cm"/>
    </inkml:brush>
  </inkml:definitions>
  <inkml:trace contextRef="#ctx0" brushRef="#br0">68 73 13453,'0'0'12460,"-9"11"-11003,6-7-1371,-3 3 153,0 0 1,0 0-1,1 1 1,0 0-1,1 0 0,0 0 1,0 0-1,1 0 1,0 1-1,0 0 1,1 0-1,0 0 0,-1 10 1,3-18-234,0 0 0,1 0 0,-1 0-1,0 0 1,0 0 0,1 0 0,-1 0 0,1 0 0,-1 0 0,1-1 0,-1 1 0,1 0 0,-1 0 0,1 0 0,0 0 0,0-1-1,-1 1 1,1 0 0,0-1 0,0 1 0,0-1 0,0 1 0,0-1 0,0 1 0,-1-1 0,1 1 0,0-1 0,0 0-1,1 0 1,-1 1 0,0-1 0,0 0 0,0 0 0,0 0 0,0 0 0,0 0 0,0 0 0,0-1 0,0 1 0,0 0 0,0 0-1,0-1 1,0 1 0,0-1 0,1 0 0,3 0 20,0-1-1,0 0 1,0 0-1,0 0 1,0 0-1,-1-1 1,1 0-1,6-5 1,-1-4-184,1-1 1,-2 1-1,0-2 1,0 1-1,-2-1 1,1-1-1,9-26 1,-24 64 340,1 0 1,1 0 0,1 1-1,0 41 1,3-63-182,1-1 0,0 1 0,0-1 0,0 1 0,0-1 0,0 1-1,1-1 1,-1 1 0,0-1 0,1 1 0,-1-1 0,1 1 0,-1-1 0,1 1 0,0-1 0,0 0 0,0 1 0,-1-1 0,1 0-1,0 0 1,1 0 0,-1 0 0,0 1 0,0-2 0,0 1 0,1 0 0,-1 0 0,0 0 0,1-1 0,-1 1 0,1 0 0,-1-1 0,0 1-1,1-1 1,0 0 0,-1 0 0,1 1 0,-1-1 0,1 0 0,-1 0 0,1 0 0,-1-1 0,1 1 0,-1 0 0,1 0 0,-1-1-1,1 1 1,-1-1 0,3-1 0,4 0-369,-1-1 0,0 0 0,1-1-1,-1 0 1,0 0 0,-1 0 0,1-1 0,8-8 0,-9 7-328,0-1 1,-1 1 0,0-1 0,-1-1 0,1 1-1,-1-1 1,5-15 0,-6 16 673,-1 0 0,-1 0 0,1-1 0,-1 1 0,0-11 0,-5 38 5562,-2 9-4287,6 63 951,11-125-1383,-7 15-1454,-1-1 0,-1 1-1,-1-1 1,-1 0 0,0 1-1,-1-1 1,-1 1 0,-6-24-1,0 27 141,1 14 1078,1 12-1559,3-2-2453,2-5 653,-1 0-3121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8.952"/>
    </inkml:context>
    <inkml:brush xml:id="br0">
      <inkml:brushProperty name="width" value="0.025" units="cm"/>
      <inkml:brushProperty name="height" value="0.025" units="cm"/>
    </inkml:brush>
  </inkml:definitions>
  <inkml:trace contextRef="#ctx0" brushRef="#br0">18 0 9705,'0'0'17766,"-3"11"-16314,-4 40-815,2 1 0,2 0-1,5 56 1,5-80-1459,0-21-2186,3-5-3967,-5-2 596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29.390"/>
    </inkml:context>
    <inkml:brush xml:id="br0">
      <inkml:brushProperty name="width" value="0.025" units="cm"/>
      <inkml:brushProperty name="height" value="0.025" units="cm"/>
    </inkml:brush>
  </inkml:definitions>
  <inkml:trace contextRef="#ctx0" brushRef="#br0">139 39 14253,'0'0'12636,"-8"-7"-11093,5 5-1505,-1-2 97,-1 1 0,1-1 0,0 1 0,-1 0 1,0 1-1,1-1 0,-9-2 0,11 4-108,0 1-1,0-1 0,0 1 1,-1 0-1,1 0 0,0 0 1,0 0-1,-1 0 1,1 1-1,0-1 0,0 0 1,-1 1-1,1 0 0,0 0 1,0-1-1,0 1 1,0 0-1,0 1 0,0-1 1,0 0-1,1 1 0,-1-1 1,0 1-1,1-1 1,-1 1-1,-1 2 0,0-1-9,0 1 0,1-1-1,-1 1 1,1-1 0,0 1-1,0 0 1,0 0 0,0 0-1,1 0 1,-1 1 0,1-1 0,0 0-1,1 0 1,-1 1 0,1 7-1,0-11-22,0-1 1,1 1-1,-1 0 0,0-1 0,1 1 0,-1 0 0,1-1 0,-1 1 1,1 0-1,-1-1 0,1 1 0,0-1 0,-1 1 0,1-1 0,0 0 1,-1 1-1,1-1 0,0 1 0,0-1 0,-1 0 0,1 0 1,0 1-1,0-1 0,0 0 0,-1 0 0,1 0 0,0 0 0,0 0 1,0 0-1,33 0-644,-26 0 327,138 0-4417,-145 0 4763,0 0 0,-1 0 0,1 0 0,0 0 0,0 1 0,-1-1 0,1 0 0,0 0 0,-1 1 0,1-1 0,0 0 0,-1 1 0,1-1 0,0 1 0,-1-1 0,1 0 0,-1 1-1,1 0 1,-1-1 0,1 1 0,-1-1 0,1 1 0,-1 0 0,0-1 0,1 1 0,-1 0 0,0-1 0,1 1 0,-1 0 0,0 0 0,0-1 0,0 1 0,0 0 0,0 0 0,0-1 0,0 1 0,0 0 0,0 0 0,0-1 0,0 1 0,0 0 0,0-1 0,-1 1 0,1 0 0,0 0 0,-1-1 0,1 1 0,0 0 0,-1-1 0,1 1 0,-1 0-1,-1 3 278,0 0 0,0 0 0,0 0 0,-1 0-1,1-1 1,-1 1 0,-4 3 0,1-1-173,0-1-1,0 0 1,0-1 0,-1 0 0,0 0 0,0 0 0,0-1 0,0 0 0,-1 0 0,1-1 0,-1 0-1,-12 2 1,20-6-759,-1 1 0,1-1 0,-1 0 0,1 0 0,0 0 0,0 0 0,0 0 0,0 1 0,0-1 0,0 0 0,1 0-1,-1 0 1,0 0 0,2-2 0,11-15-6836,6-3-4730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0.044"/>
    </inkml:context>
    <inkml:brush xml:id="br0">
      <inkml:brushProperty name="width" value="0.025" units="cm"/>
      <inkml:brushProperty name="height" value="0.025" units="cm"/>
    </inkml:brush>
  </inkml:definitions>
  <inkml:trace contextRef="#ctx0" brushRef="#br0">65 141 8360,'0'0'11456,"-7"12"-8877,1-2-2351,-33 62 3117,37-67-3096,0-1 1,1 0-1,-1 1 1,1-1-1,0 1 1,0-1 0,0 1-1,0 0 1,1-1-1,0 1 1,0 0-1,0 0 1,1-1-1,-1 1 1,1 0-1,2 4 1,-2-8-226,1 1 0,-1-1 0,1 1 0,-1-1 0,1 0 0,0 1 1,0-1-1,0 0 0,0 0 0,-1 0 0,1-1 0,1 1 0,-1 0 0,0-1 0,0 1 0,0-1 0,0 0 0,0 0 1,0 0-1,4 0 0,45-5 474,-42 1-483,0 0 0,-1-1 0,1 0 1,-1 0-1,0-1 0,0 0 1,0-1-1,-1 1 0,0-1 1,0-1-1,-1 1 0,0-1 0,5-9 1,-2 3-90,-1 0-1,0-1 1,-1 1 0,-1-1 0,-1-1 0,0 1 0,4-20 0,-8 23-4,0 1 0,0-1 1,-1 0-1,-2-13 1,2 24 66,0-1 0,0 1 0,-1-1 0,1 1 1,0 0-1,-1 0 0,1-1 0,-1 1 0,1 0 0,-1 0 0,1-1 1,-1 1-1,0 0 0,0 0 0,0 0 0,0 0 0,0 0 0,0 0 1,-1-1-1,1 2 11,0 0 1,-1 0 0,1 0-1,0 0 1,-1 1 0,1-1 0,0 0-1,-1 0 1,1 1 0,0-1-1,0 1 1,0-1 0,-1 1 0,1 0-1,0-1 1,0 1 0,0 0-1,0 0 1,0 0 0,0 0-1,0 0 1,0 0 0,1 0 0,-2 2-1,-5 6 101,1 0-1,1 1 1,0 0-1,0 0 1,1 0-1,1 0 1,-1 0-1,2 1 1,-1 0-1,1-1 1,1 1-1,0 0 1,1 0-1,0 0 1,0 0-1,4 18 1,-3-25-101,1-1 0,0 1 1,0-1-1,0 1 1,0-1-1,0 0 0,1 0 1,-1 0-1,1 0 0,0 0 1,0 0-1,0-1 1,0 1-1,0-1 0,1 0 1,-1 0-1,1 0 1,0-1-1,-1 1 0,1-1 1,0 0-1,0 0 1,0 0-1,0 0 0,0-1 1,7 1-1,-3-1-88,0 0 0,-1 0 0,1-1 0,0 0 0,-1 0 0,1-1 0,-1 0-1,0 0 1,1 0 0,-1-1 0,0 0 0,0-1 0,7-4 0,19-20-3,-31 26 105,0 0 0,-1 0 0,1 0 0,0 0 0,-1 0 0,1 0-1,-1-1 1,0 1 0,1 0 0,-1-1 0,0 1 0,0-1 0,-1 1 0,2-4 0,-2 5 119,0 41 107,-1-39-250,1 0 1,0 0-1,0-1 0,0 1 0,0 0 1,0 0-1,0-1 0,0 1 0,1 0 0,-1 0 1,0-1-1,0 1 0,0 0 0,1 0 1,-1-1-1,0 1 0,1 0 0,-1-1 1,1 1-1,-1 0 0,1-1 0,-1 1 0,1-1 1,-1 1-1,1-1 0,0 1 0,-1-1 1,1 1-1,0-1 0,-1 0 0,1 1 1,0-1-1,0 0 0,-1 0 0,1 1 0,0-1 1,0 0-1,-1 0 0,1 0 0,0 0 1,0 0-1,-1 0 0,1 0 0,0 0 1,0 0-1,0-1 0,-1 1 0,1 0 0,0 0 1,-1-1-1,1 1 0,0 0 0,0-1 1,-1 1-1,1-1 0,-1 1 0,2-1 0,3-2-11,0 0 0,-1 0 0,1 0-1,-1-1 1,0 1 0,0-1 0,4-4 0,6-22 320,-11 24 485,-2 23-490,-1-15-306,0 0 0,-1 0 0,1-1 1,0 1-1,0 0 0,1 0 0,-1 0 1,0 0-1,1-1 0,-1 1 0,1 0 0,-1-1 1,1 1-1,0 0 0,-1-1 0,1 1 1,0 0-1,0-1 0,1 0 0,-1 1 0,0-1 1,0 0-1,1 1 0,-1-1 0,0 0 0,1 0 1,2 1-1,23 3-3705,-27-5 3434,0-1 0,1 1-1,-1 0 1,0 0 0,0 0 0,1 0-1,-1 0 1,0 0 0,1-1 0,-1 1-1,0 0 1,0 0 0,1 0-1,-1-1 1,0 1 0,0 0 0,0 0-1,1-1 1,-1 1 0,0 0 0,0-1-1,0 1 1,0 0 0,1 0 0,-1-1-1,0 1 1,0 0 0,0-1-1,0 1 1,0 0 0,0-1 0,0 1-1,0 0 1,0-1 0,0 1 0,0 0-1,0-1 1,0 1 0,0 0-1,-1-1 1,1 1 0,0 0 0,0-1-1,0 1 1,-1-2-1015,-1-10-10137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0.400"/>
    </inkml:context>
    <inkml:brush xml:id="br0">
      <inkml:brushProperty name="width" value="0.025" units="cm"/>
      <inkml:brushProperty name="height" value="0.025" units="cm"/>
    </inkml:brush>
  </inkml:definitions>
  <inkml:trace contextRef="#ctx0" brushRef="#br0">0 14 20083,'0'0'4164,"66"1"-2947,-30-1-1025,0-1-1505,-1-12-6438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1.059"/>
    </inkml:context>
    <inkml:brush xml:id="br0">
      <inkml:brushProperty name="width" value="0.025" units="cm"/>
      <inkml:brushProperty name="height" value="0.025" units="cm"/>
    </inkml:brush>
  </inkml:definitions>
  <inkml:trace contextRef="#ctx0" brushRef="#br0">274 20 18898,'0'0'1441,"-9"-3"529,2 0-1782,0 0 0,0 1 0,0-1 0,0 2 0,0-1 0,0 1 1,0 0-1,-1 1 0,1 0 0,0 0 0,-1 0 0,1 1 0,0 0 0,0 0 0,0 1 0,0 0 0,0 0 0,0 1 0,0 0 0,1 0 0,-11 7 0,6-1-66,0 0-1,1 1 1,0 0-1,0 1 1,-9 13-1,15-19-86,1 0 0,0 1 0,0-1 0,0 0 0,1 1 0,0-1 0,0 1 0,0 0 1,1 0-1,0 0 0,0 0 0,0 0 0,1 0 0,0 11 0,0-16-37,1 1 0,-1-1 0,1 1 0,0-1 0,-1 0 1,1 1-1,0-1 0,0 0 0,0 0 0,0 0 0,0 0 0,0 1 0,0-1 0,0-1 1,0 1-1,0 0 0,1 0 0,-1 0 0,0-1 0,1 1 0,-1 0 0,1-1 0,-1 1 1,1-1-1,-1 0 0,0 0 0,3 1 0,47 1-120,-40-2 35,54-3-643,-44 1 474,0 0-1,1 2 1,31 4-1,-52-4 263,1 0 0,-1 1 0,0-1 0,0 0 0,1 1 0,-1-1 0,0 1 0,0 0 0,0-1-1,0 1 1,0 0 0,0 0 0,0-1 0,0 1 0,0 0 0,0 0 0,-1 0 0,1 0 0,0 0 0,0 1 0,-1-1 0,1 0 0,-1 0 0,1 0 0,-1 0 0,0 1 0,1-1 0,-1 0-1,0 0 1,0 1 0,0-1 0,0 0 0,0 1 0,0-1 0,0 0 0,0 0 0,-1 1 0,1 0 0,-1 3 155,0-1 1,-1 0-1,1 0 0,0 0 1,-1 0-1,0 0 1,0-1-1,0 1 0,-1-1 1,-3 6-1,-2-1 60,0 0 0,-1-1-1,1 1 1,-1-2-1,-1 1 1,1-1 0,-1-1-1,0 1 1,0-2 0,-1 0-1,0 0 1,1-1 0,-1 0-1,0 0 1,-1-1 0,1-1-1,-15 0 1,26-1-317,-1 0 1,0 0-1,0 0 1,1 0-1,-1 0 1,0 0-1,0 0 0,1-1 1,-1 1-1,0 0 1,1 0-1,-1-1 1,0 1-1,1 0 0,-1-1 1,0 1-1,1-1 1,-1 1-1,1-1 1,-1 1-1,1-1 0,-1 1 1,1-1-1,-1 0 1,1 1-1,0-1 1,-1 0-1,1 1 1,0-1-1,-1 0 0,1 1 1,0-1-1,0 0 1,0 0-1,0 1 1,0-1-1,0 0 0,0 0 1,0 1-1,0-1 1,0 0-1,0 0 1,0 1-1,0-1 0,1-1 1,0-1-497,0 0 1,0 0 0,1 0-1,-1 0 1,1 1 0,-1-1-1,1 0 1,0 1 0,0-1-1,3-2 1,24-17-5906,9 0-3379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1.403"/>
    </inkml:context>
    <inkml:brush xml:id="br0">
      <inkml:brushProperty name="width" value="0.025" units="cm"/>
      <inkml:brushProperty name="height" value="0.025" units="cm"/>
    </inkml:brush>
  </inkml:definitions>
  <inkml:trace contextRef="#ctx0" brushRef="#br0">108 0 15951,'0'0'10570,"-58"17"-9609,38-3-641,7 5 129,2 3-225,5 2-160,6 2-64,0-6 0,9-5-64,9-4-64,6-9-64,4-2-481,2-10-1185,-1-9-896,-4-5-3332,-3-2-8968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1.778"/>
    </inkml:context>
    <inkml:brush xml:id="br0">
      <inkml:brushProperty name="width" value="0.025" units="cm"/>
      <inkml:brushProperty name="height" value="0.025" units="cm"/>
    </inkml:brush>
  </inkml:definitions>
  <inkml:trace contextRef="#ctx0" brushRef="#br0">1 0 16367,'0'0'11563,"16"58"-10730,-9-19-448,2 3-225,0-2-96,0-5 0,1-6-32,2-7-32,2-6-513,0-9-1056,-1-7-994,-2 0-1857,-2-14-3811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2.105"/>
    </inkml:context>
    <inkml:brush xml:id="br0">
      <inkml:brushProperty name="width" value="0.025" units="cm"/>
      <inkml:brushProperty name="height" value="0.025" units="cm"/>
    </inkml:brush>
  </inkml:definitions>
  <inkml:trace contextRef="#ctx0" brushRef="#br0">1 0 18898,'0'0'9513,"53"37"-16912,-27-18 608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08.244"/>
    </inkml:context>
    <inkml:brush xml:id="br0">
      <inkml:brushProperty name="width" value="0.025" units="cm"/>
      <inkml:brushProperty name="height" value="0.025" units="cm"/>
    </inkml:brush>
  </inkml:definitions>
  <inkml:trace contextRef="#ctx0" brushRef="#br0">140 305 2883,'0'0'1671,"0"-9"1211,0 7-2734,0-14 2512,0 0-1,-2 0 1,-5-30 0,6 44-2272,1-1-1,-1 1 1,0-1 0,0 1 0,0 0 0,0 0 0,0-1 0,0 1 0,-1 0 0,1 0 0,-1 0 0,0 0 0,1 0-1,-1 1 1,-4-4 0,4 5-297,0-1 0,1 1-1,-1-1 1,0 1 0,0 0 0,0 0-1,0 0 1,0 0 0,0 0-1,0 0 1,1 1 0,-1-1 0,0 1-1,0-1 1,0 1 0,1 0 0,-1-1-1,0 1 1,0 0 0,1 0-1,-1 0 1,1 0 0,-1 1 0,1-1-1,-2 2 1,-3 4-21,0-1 1,0 2-1,1-1 1,0 1-1,0-1 1,1 1-1,0 1 1,1-1-1,-1 0 1,2 1-1,-1 0 1,1 0-1,0 0 1,1 0-1,0 0 0,1 0 1,0 0-1,0 0 1,3 16-1,-3-24-56,0-1 0,1 1 0,-1 0-1,0 0 1,1 0 0,-1-1-1,1 1 1,-1 0 0,1-1 0,-1 1-1,1 0 1,0-1 0,-1 1 0,1-1-1,0 1 1,-1-1 0,1 1 0,0-1-1,0 0 1,0 1 0,-1-1-1,1 0 1,0 1 0,0-1 0,0 0-1,0 0 1,0 0 0,-1 0 0,1 0-1,0 0 1,0 0 0,0 0 0,0 0-1,0 0 1,-1-1 0,1 1-1,0 0 1,0-1 0,0 1 0,-1 0-1,1-1 1,0 1 0,0-1 0,-1 1-1,1-1 1,0 1 0,0-2 0,33-27 709,-22 12-603,-1-1 1,-1 0-1,0 0 0,-2-1 1,0-1-1,-1 1 0,-1-1 1,-1 0-1,0-1 0,-2 1 1,-1-1-1,1-21 0,-14 144-136,10-86 31,0 3 9,1 1 1,1 0 0,5 33 0,-5-49-25,0-1 0,0 1 0,0 0 0,1 0 1,-1 0-1,1-1 0,0 1 0,0-1 0,0 1 0,5 4 1,-6-7-5,1 0 1,-1 1-1,1-1 0,0 0 1,0 0-1,0 0 1,-1 0-1,1 0 1,0 0-1,0-1 1,0 1-1,0-1 0,0 1 1,1-1-1,-1 0 1,0 0-1,0 0 1,0 0-1,0 0 1,0 0-1,3-1 0,-2 0-115,0-1-1,1 1 0,-1-1 1,0 0-1,0 0 0,0 0 0,0 0 1,-1-1-1,1 1 0,0-1 0,-1 1 1,0-1-1,1 0 0,-1 0 0,0 0 1,-1 0-1,1-1 0,-1 1 0,1 0 1,-1-1-1,0 1 0,1-7 0,4-11-1693,-2 0 0,3-30 0,-7 50 1727,8-123-9993,-6 58 443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2.733"/>
    </inkml:context>
    <inkml:brush xml:id="br0">
      <inkml:brushProperty name="width" value="0.025" units="cm"/>
      <inkml:brushProperty name="height" value="0.025" units="cm"/>
    </inkml:brush>
  </inkml:definitions>
  <inkml:trace contextRef="#ctx0" brushRef="#br0">94 130 12908,'0'0'5424,"-9"0"-2952,6-1-2350,0 1-1,0 0 1,0 0 0,0 0 0,0 0 0,0 1 0,0-1-1,0 1 1,1-1 0,-1 1 0,0 0 0,0 0 0,0 1-1,1-1 1,-1 0 0,0 1 0,1 0 0,-1 0 0,1-1-1,0 1 1,0 1 0,0-1 0,0 0 0,0 0 0,0 1 0,0-1-1,1 1 1,-1 0 0,1-1 0,0 1 0,0 0 0,0 0-1,-1 4 1,1-2 9,0 0-1,0 0 1,0 1-1,0-1 1,1 0-1,0 1 0,0-1 1,1 0-1,-1 1 1,1-1-1,0 0 1,2 6-1,-2-9-116,0-1 0,0 1 0,0 0-1,0-1 1,0 1 0,0-1 0,1 0 0,-1 1-1,1-1 1,-1 0 0,0 0 0,1 0 0,0 0 0,-1 0-1,1 0 1,0 0 0,-1-1 0,1 1 0,0 0-1,0-1 1,0 0 0,-1 1 0,1-1 0,0 0-1,0 0 1,0 0 0,0 0 0,0 0 0,0-1 0,-1 1-1,1 0 1,0-1 0,0 1 0,0-1 0,-1 0-1,1 0 1,2-1 0,2-1 13,0 0 0,0-1 1,-1 0-1,1 0 0,-1 0 0,0 0 0,0-1 1,-1 0-1,1 0 0,-1 0 0,0 0 0,0-1 1,-1 0-1,0 0 0,0 0 0,3-7 0,-1 1-20,-1-1 1,0-1-1,0 1 0,-2 0 0,1-1 0,0-25 1,-3 35-14,-4-45 80,4 49-76,0-1 0,0 0 0,0 0 0,0 1 0,0-1 0,0 0 0,-1 1 0,1-1 0,0 0 0,0 0 0,-1 1 0,1-1 0,0 1 0,-1-1 0,1 0 1,-1 1-1,1-1 0,-1 1 0,1-1 0,-1 1 0,1-1 0,-1 1 0,0-1 0,1 1 0,-1-1 0,0 1 0,1 0 0,-1 0 0,0-1 0,1 1 0,-1 0 0,0 0 0,1 0 1,-1 0-1,0-1 0,0 1 0,1 0 0,-1 1 0,0-1 0,0 0 0,1 0 0,-1 0 0,0 0 0,0 0 0,1 1 0,-1-1 0,0 0 0,1 1 0,-1-1 0,0 0 1,1 1-1,-1-1 0,1 1 0,-1-1 0,1 1 0,-2 0 0,-1 3 8,-1 0 1,1 0-1,0 1 1,0-1-1,1 1 0,-1-1 1,1 1-1,0 0 1,0 0-1,1 0 0,-1 0 1,1 0-1,0 7 1,-6 70 255,6-77-225,1 0 0,0 0 0,0-1 0,0 1 0,1 0-1,0 0 1,0-1 0,0 1 0,0-1 0,1 1 0,0-1 0,-1 0 0,6 8-1,-5-10-27,1 0 0,-1 0 1,1 0-1,0 0 0,0-1 0,0 1 0,0-1 0,0 0 0,0 0 0,0 0 0,0 0 0,0 0 0,1-1 0,-1 1 0,0-1 0,1 0 0,-1 0 0,0 0 0,0 0 0,1-1 0,2 0 0,0 0-20,0-1-1,-1 1 1,1-1-1,0 0 0,-1 0 1,1-1-1,-1 1 0,0-1 1,0-1-1,0 1 0,8-8 1,-10 8-10,1 0 1,-1 0 0,0 0-1,-1-1 1,1 1 0,-1-1-1,1 1 1,-1-1 0,0 0-1,0 0 1,-1 0-1,1 0 1,-1 0 0,0-1-1,0 1 1,0-7 0,-1 11 21,0 0 0,0-1 0,0 1 1,0 0-1,0 0 0,0 0 0,0 0 1,0-1-1,0 1 0,0 0 0,-1 0 0,1 0 1,0 0-1,0 0 0,0-1 0,0 1 1,0 0-1,-1 0 0,1 0 0,0 0 0,0 0 1,0 0-1,0 0 0,-1 0 0,1 0 1,0 0-1,0 0 0,0-1 0,-1 1 0,1 0 1,0 0-1,0 0 0,0 0 0,0 1 1,-1-1-1,1 0 0,0 0 0,0 0 1,0 0-1,-1 0 0,1 0 0,0 0 0,0 0 1,0 0-1,0 0 0,-1 0 0,1 1 1,0-1-1,0 0 0,0 0 0,0 0 0,0 0 1,0 0-1,-1 1 0,1-1 0,0 0 1,0 0-1,0 0 0,0 0 0,0 1 1,0-1-1,0 0 0,0 0 0,0 0 0,0 0 1,0 1-1,-10 11 45,8-8-16,0 0 0,0 0-1,1 0 1,-1 1 0,1-1 0,0 1 0,0-1 0,1 1 0,-1-1-1,1 1 1,0 0 0,0-1 0,1 1 0,-1 0 0,1-1 0,2 7-1,-2-8-25,1 0 0,0 0-1,0 0 1,0 0 0,0 0 0,1-1-1,-1 1 1,1-1 0,-1 1-1,1-1 1,0 0 0,0 0-1,0-1 1,0 1 0,0 0-1,1-1 1,-1 0 0,0 0 0,1 0-1,-1 0 1,1 0 0,3-1-1,6 3-67,1-1 0,0-1 0,0 0 0,0 0 0,0-2 0,-1 0 0,1 0 0,0-2 0,23-6 0,-36 9 136,1-2 1,-1 1 0,1 0-1,-1 0 1,1 0-1,-1-1 1,0 1 0,0-1-1,0 1 1,1-1 0,-1 1-1,-1-1 1,1 1-1,0-1 1,0 0 0,-1 0-1,1 0 1,-1 1-1,1-1 1,-1 0 0,0 0-1,0 0 1,0 0-1,0 1 1,0-1 0,0 0-1,0 0 1,-1 0 0,1 0-1,-1 0 1,1 1-1,-1-1 1,0 0 0,1 1-1,-1-1 1,0 0-1,-2-2 1,-4-7 236,0-1 1,-1 1-1,-15-17 0,23 28-317,-30-30 215,20 21-139,1-1 0,0 1 1,-10-16-1,19 25-76,0 0-1,0-1 1,0 1-1,0 0 1,0 0-1,0 0 1,0-1 0,0 1-1,0 0 1,0 0-1,0-1 1,0 1 0,0 0-1,0 0 1,0-1-1,0 1 1,0 0-1,0 0 1,0-1 0,0 1-1,0 0 1,0 0-1,0 0 1,1-1-1,-1 1 1,0 0 0,0 0-1,0 0 1,0-1-1,1 1 1,-1 0-1,0 0 1,0 0 0,0 0-1,1 0 1,-1 0-1,0-1 1,0 1 0,0 0-1,1 0 1,-1 0-1,0 0 1,0 0-1,1 0 1,-1 0 0,0 0-1,0 0 1,1 0-1,-1 0 1,0 0-1,0 0 1,1 0 0,-1 0-1,20 0-1062,-15 1 600,29-1-2071,-1 0-4613,53-5-1,-42-3-5063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3.093"/>
    </inkml:context>
    <inkml:brush xml:id="br0">
      <inkml:brushProperty name="width" value="0.025" units="cm"/>
      <inkml:brushProperty name="height" value="0.025" units="cm"/>
    </inkml:brush>
  </inkml:definitions>
  <inkml:trace contextRef="#ctx0" brushRef="#br0">29 0 15631,'0'0'5418,"-4"11"-3053,-2 4-1826,2 0 0,0 1-1,0-1 1,1 1 0,2 0-1,-1 0 1,2 0 0,0 0-1,1 0 1,5 29 0,-3-32-325,1 0 0,0 0 0,1 0 1,12 22-1,-15-32-202,0 0 1,-1 0-1,1 0 1,1 0-1,-1 0 1,0-1 0,1 1-1,-1-1 1,1 1-1,-1-1 1,1 0-1,0 0 1,0 0-1,0-1 1,0 1-1,1-1 1,-1 1-1,0-1 1,1 0 0,-1 0-1,1-1 1,-1 1-1,6-1 1,-6 0-144,0-1 0,0 0 0,-1 0 0,1 0 0,0-1 0,-1 1 0,1-1 1,-1 1-1,0-1 0,1 0 0,-1 0 0,0 0 0,0 0 0,0 0 0,-1-1 0,1 1 1,0 0-1,-1-1 0,2-2 0,0 0-589,-1 0 0,1-1 0,-1 1 0,0 0 1,0-1-1,0 1 0,-1-1 0,1-11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4.060"/>
    </inkml:context>
    <inkml:brush xml:id="br0">
      <inkml:brushProperty name="width" value="0.025" units="cm"/>
      <inkml:brushProperty name="height" value="0.025" units="cm"/>
    </inkml:brush>
  </inkml:definitions>
  <inkml:trace contextRef="#ctx0" brushRef="#br0">49 242 20147,'0'0'3684,"-8"6"-1869,-26 18-588,27-14 289,18-8-1182,14-7-304,-21 2-127,0 1 1,0-1 0,-1 0-1,1 0 1,-1 0-1,0 0 1,0-1 0,0 1-1,0-1 1,-1 0 0,1 1-1,-1-1 1,0 0 0,0-1-1,0 1 1,-1 0 0,0-1-1,0 1 1,0 0 0,1-6-1,-3 10 128,1-1-1,0 1 0,-1 0 1,1-1-1,0 1 0,-1 0 0,1-1 1,0 1-1,-1 0 0,1 0 1,-1-1-1,1 1 0,-1 0 1,1 0-1,0 0 0,-1 0 0,1 0 1,-1 0-1,1 0 0,-1 0 1,1 0-1,-1 0 0,1 0 1,-1 0-1,1 0 0,-1 0 0,1 0 1,0 0-1,-1 0 0,1 1 1,-1-1-1,1 0 0,-1 0 1,1 0-1,0 1 0,-1-1 1,1 0-1,0 1 0,-1-1 0,1 0 1,0 1-1,-1-1 0,1 0 1,0 1-1,-1 0 0,-19 13 322,9-3 23,8-8-250,-1-1 1,1 1 0,0 0 0,0 0 0,1 1 0,-1-1-1,1 0 1,-1 1 0,1 0 0,0-1 0,-1 5-1,33 16-1118,-17-4 811,-10-14 177,0-1 1,1 1-1,0-1 1,0 0-1,0 0 0,10 8 1,-13-12-7,0-1 0,1 1 0,-1 0 0,0-1 0,1 1-1,-1-1 1,0 0 0,1 1 0,-1-1 0,1 0 0,-1 0 0,1 0 0,-1 0 0,1 0 0,-1 0 0,0-1 0,1 1 0,-1 0 0,1-1-1,-1 1 1,0-1 0,1 1 0,-1-1 0,0 0 0,0 0 0,1 1 0,-1-1 0,0 0 0,0 0 0,0 0 0,0 0 0,0 0 0,0 0-1,0-1 1,-1 1 0,1 0 0,1-3 0,2-1-75,-1 0 1,0-1-1,0 1 0,0-1 1,-1 0-1,0 0 0,0 0 0,0 0 1,-1 0-1,0-1 0,0 1 1,0 0-1,-1-1 0,0 1 1,0 0-1,-1-1 0,-1-7 0,2 13 92,0 1-1,-1-1 1,1 1 0,0-1-1,0 1 1,0-1-1,-1 0 1,1 1-1,0-1 1,0 1-1,-1-1 1,1 1-1,-1-1 1,1 1-1,0 0 1,-1-1-1,1 1 1,-1-1-1,1 1 1,-1 0-1,1-1 1,-1 1 0,1 0-1,-1 0 1,1-1-1,-1 1 1,0 0-1,1 0 1,-1 0-1,1 0 1,-1 0-1,0 0 1,1 0-1,-1 0 1,1 0-1,-1 0 1,0 0-1,1 0 1,-1 0-1,1 0 1,-1 0 0,1 1-1,-1-1 1,0 0-1,1 1 1,-1-1-1,1 0 1,-1 1-1,1-1 1,0 0-1,-1 1 1,-1 1 45,0 0 1,0-1 0,1 1-1,-1 0 1,1 0 0,0 0 0,0 0-1,-1 0 1,1 1 0,1-1-1,-2 4 1,1-1 24,0 0-1,0-1 1,1 1-1,0 0 1,0 0-1,0 0 1,0 0 0,1 0-1,0 0 1,0-1-1,0 1 1,1 0 0,0-1-1,3 7 1,-4-9-66,1 0-1,-1 0 1,1 0 0,0 0 0,0 0-1,0-1 1,0 1 0,0-1 0,0 0-1,0 1 1,1-1 0,-1 0 0,0 0-1,1-1 1,-1 1 0,0 0 0,1-1-1,-1 1 1,1-1 0,-1 0-1,1 0 1,-1 0 0,1 0 0,-1 0-1,1-1 1,-1 1 0,1-1 0,-1 0-1,1 1 1,2-2 0,-1 0-142,-1 0-1,1 0 1,-1-1 0,1 1-1,-1-1 1,0 1 0,0-1-1,0 0 1,0 0 0,0-1-1,-1 1 1,1-1 0,-1 1-1,0-1 1,2-4-1,25-62-2742,-28 67 2764,2-6-251,35-114-3169,-35 106 4319,0 1-1,-1-1 1,0-17 0,-2 34-753,-1 0-1,1-1 0,0 1 0,-1 0 1,1 0-1,0 0 0,-1 0 0,1 0 1,0 0-1,-1 0 0,1 0 0,0 0 0,-1 0 1,1 0-1,-1 0 0,1 0 0,0 0 1,-1 0-1,1 0 0,0 0 0,-1 0 1,1 0-1,0 0 0,-1 1 0,1-1 1,0 0-1,0 0 0,-1 0 0,1 1 0,0-1 1,-1 0-1,1 0 0,0 1 0,0-1 1,0 0-1,-1 0 0,1 1 0,0-1 1,0 0-1,0 1 0,0-1 0,-1 0 1,1 1-1,0-1 0,0 1 0,-5 25 476,2 1-1,0-1 1,2 1-1,0 0 0,2 0 1,7 44-1,7-16-316,-2-9-94,-13-37 78,-8-16 160,-146-182-1388,154 189 1069,0 0 1,0 0-1,0 0 1,0 0-1,-1 0 0,1-1 1,0 1-1,0 0 1,0 0-1,0 0 1,0 0-1,0-1 1,0 1-1,-1 0 1,1 0-1,0 0 0,0 0 1,0-1-1,0 1 1,0 0-1,0 0 1,0 0-1,0-1 1,0 1-1,0 0 1,0 0-1,0 0 0,0-1 1,0 1-1,0 0 1,0 0-1,1 0 1,-1 0-1,0-1 1,0 1-1,0 0 1,0 0-1,0 0 1,0 0-1,0 0 0,1-1 1,-1 1-1,0 0 1,0 0-1,0 0 1,0 0-1,1 0 1,13-4 241,28 4-368,-33 0 228,27 0-475,13 1-3322,-18-2-6422,-23-1 1024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4.402"/>
    </inkml:context>
    <inkml:brush xml:id="br0">
      <inkml:brushProperty name="width" value="0.025" units="cm"/>
      <inkml:brushProperty name="height" value="0.025" units="cm"/>
    </inkml:brush>
  </inkml:definitions>
  <inkml:trace contextRef="#ctx0" brushRef="#br0">0 0 7271,'0'0'-481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4.758"/>
    </inkml:context>
    <inkml:brush xml:id="br0">
      <inkml:brushProperty name="width" value="0.025" units="cm"/>
      <inkml:brushProperty name="height" value="0.025" units="cm"/>
    </inkml:brush>
  </inkml:definitions>
  <inkml:trace contextRef="#ctx0" brushRef="#br0">47 1 22197,'0'0'7484,"-4"0"-8268,3 0 717,0 0 1,0 0-1,-1 0 1,1 1-1,0-1 1,0 0-1,0 0 1,0 1-1,0-1 1,0 1-1,0-1 1,0 1-1,0 0 1,0-1-1,0 1 1,0 0-1,0 0 1,0-1-1,0 1 1,1 0-1,-1 0 1,0 0-1,1 0 1,-1 0-1,1 0 1,-1 0-1,1 0 1,-1 0-1,1 0 1,0 1-1,0-1 1,-1 0-1,1 0 1,0 0-1,0 0 1,0 1-1,0-1 1,0 0-1,0 0 1,1 0-1,-1 0 1,0 0-1,1 0 1,-1 1-1,0-1 0,1 0 1,-1 0-1,1 0 1,0 0-1,-1 0 1,1 0-1,0-1 1,0 1-1,-1 0 1,1 0-1,0 0 1,0-1-1,2 2 1,15 12-381,-12-10 267,0 0 0,0 1 1,0 0-1,-1 0 0,9 11 0,-13-15 202,0 1 0,-1-1 0,1 0 0,-1 0 1,1 0-1,-1 1 0,1-1 0,-1 0 0,0 1 0,0-1 1,1 0-1,-1 1 0,0-1 0,0 0 0,0 1 0,-1-1 0,1 0 1,0 1-1,0-1 0,-1 0 0,1 0 0,-1 1 0,1-1 1,-1 0-1,1 0 0,-1 0 0,0 0 0,0 1 0,0-1 1,1 0-1,-1 0 0,0-1 0,0 1 0,0 0 0,0 0 1,-1 0-1,1-1 0,-2 2 0,-2 2-259,-1 0 0,1-1 0,-1 0 0,0 0 1,0 0-1,0-1 0,-13 4 0,0-5-4274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5.199"/>
    </inkml:context>
    <inkml:brush xml:id="br0">
      <inkml:brushProperty name="width" value="0.025" units="cm"/>
      <inkml:brushProperty name="height" value="0.025" units="cm"/>
    </inkml:brush>
  </inkml:definitions>
  <inkml:trace contextRef="#ctx0" brushRef="#br0">1 8 14734,'0'0'3747,"-1"9"-1814,1 22-892,1 0 0,2 0 0,10 50 0,4-10-335,-5-14 692,24 61 0,-36-118-1376,0-1 0,0 1 0,0 0 0,0 0 0,0 0 0,0 0 0,1-1 0,-1 1 0,0 0 0,0 0 1,0 0-1,1 0 0,-1 0 0,0-1 0,0 1 0,0 0 0,1 0 0,-1 0 0,0 0 0,0 0 0,0 0 0,1 0 0,-1 0 0,0 0 0,0 0 0,1 0 0,-1 0 0,0 0 1,0 0-1,0 0 0,1 0 0,-1 0 0,0 0 0,0 0 0,1 1 0,-1-1 0,0 0 0,0 0 0,0 0 0,0 0 0,1 0 0,-1 1 0,0-1 0,0 0 0,0 0 0,0 0 1,0 0-1,1 1 0,-1-1 0,0 0 0,0 0 0,0 1 0,3-23 293,-2-65-36,2-56-731,-2 126 374,1 0 0,1 0-1,1 1 1,0-1 0,1 1 0,8-16-1,-10 27 58,0-1 0,1 1-1,0 0 1,0 0-1,1 0 1,7-6 0,-12 10-6,1 0 0,0 0-1,-1 1 1,1-1 0,0 0 0,0 0 0,0 1 0,0-1 0,0 0 0,0 1 0,0-1 0,0 1 0,0-1 0,0 1 0,0-1 0,0 1 0,0 0 0,0 0 0,1-1 0,-1 1 0,0 0 0,0 0-1,0 0 1,0 0 0,0 1 0,1-1 0,-1 0 0,0 0 0,0 1 0,0-1 0,0 0 0,0 1 0,0-1 0,0 1 0,0 0 0,0-1 0,0 1 0,0 0 0,0-1 0,0 1 0,-1 0-1,1 0 1,1 2 0,0 1 52,-1 0-1,0 0 0,0 0 0,0 0 0,0 1 0,0-1 0,-1 0 0,0 0 1,0 1-1,0-1 0,-1 0 0,1 1 0,-1-1 0,0 0 0,0 0 1,-1 0-1,1 0 0,-1 0 0,0 0 0,-3 5 0,-1 2 240,-1 0-1,0-1 1,0 0-1,-1 0 0,-16 15 1,18-20-139,0 0 1,-1 0 0,1-1-1,-14 7 1,19-10-181,0-1 1,0 1 0,0-1-1,0 0 1,1 1-1,-1-1 1,0 0-1,0 0 1,0 0 0,0 0-1,0 0 1,0 0-1,1 0 1,-1 0-1,0 0 1,0 0 0,0 0-1,0 0 1,0-1-1,0 1 1,0-1-1,0 0-140,0 0 0,1 0 0,-1 0 0,1 0 0,-1 0 0,1 0 0,0 0 0,-1 0 0,1 0 0,0 0 0,0-1 0,0 1 0,0 0 0,0 0 0,0 0 0,0 0 0,0 0-1,0-1 1,1 1 0,-1 0 0,0 0 0,1-1 0,1-3-774,-1 0-1,1 1 1,1-1-1,-1 1 1,0-1 0,1 1-1,0 0 1,0 0-1,4-4 1,17-16-5224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5.905"/>
    </inkml:context>
    <inkml:brush xml:id="br0">
      <inkml:brushProperty name="width" value="0.025" units="cm"/>
      <inkml:brushProperty name="height" value="0.025" units="cm"/>
    </inkml:brush>
  </inkml:definitions>
  <inkml:trace contextRef="#ctx0" brushRef="#br0">92 215 8104,'0'0'16805,"-9"2"-16495,4 0-274,0 0 0,0 0 1,0 0-1,0 0 1,0 1-1,1 0 0,-1 0 1,1 0-1,0 1 1,0 0-1,-5 4 1,7-5 8,0 0-1,-1 0 1,1 0 0,0 0 0,1 0 0,-1 0 0,0 1 0,1-1 0,0 0 0,0 1 0,0-1 0,0 1 0,0 0 0,1-1-1,0 1 1,0 0 0,0-1 0,0 1 0,0-1 0,1 1 0,1 5 0,-2-7-39,1-1 1,0 0-1,-1 0 1,1 1-1,0-1 1,0 0-1,0 0 1,0 0-1,0 0 1,0 0-1,1 0 1,-1 0-1,0 0 0,0-1 1,1 1-1,-1 0 1,0-1-1,1 1 1,-1-1-1,1 1 1,-1-1-1,1 0 1,-1 1-1,0-1 1,1 0-1,-1 0 1,1 0-1,-1 0 1,1-1-1,-1 1 1,1 0-1,-1-1 0,1 1 1,-1-1-1,0 1 1,3-2-1,3 0 39,0-1 0,0 1-1,0-2 1,0 1-1,11-9 1,-6 2-24,-1 0 1,0-1-1,-1 0 0,0-1 1,-1 0-1,0 0 0,-1-1 1,-1 0-1,0-1 1,0 0-1,-2 0 0,0 0 1,0-1-1,-1 1 0,-1-1 1,0 0-1,0-19 0,-3 33-30,0 0-1,1 0 0,-1 0 1,0 0-1,0 1 1,0-1-1,0 0 0,0 0 1,0 0-1,0 0 0,-1 0 1,1 0-1,0 0 1,0 0-1,-1 0 0,1 0 1,-1 0-1,1 1 0,-1-1 1,1 0-1,-1 0 0,1 1 1,-1-1-1,0 0 1,1 0-1,-1 1 0,0-1 1,1 1-1,-1-1 0,0 1 1,0-1-1,0 1 0,0-1 1,0 1-1,1 0 1,-1-1-1,0 1 0,0 0 1,0 0-1,0 0 0,0 0 1,0 0-1,0 0 0,-1 0 1,-1 1-5,1-1 0,0 1 0,0 0 0,0 0 0,0 0 1,0 0-1,0 0 0,0 1 0,0-1 0,0 1 0,1-1 0,-1 1 0,0 0 1,1-1-1,0 1 0,-1 0 0,-1 4 0,0 0 99,-1 1 0,2 1-1,-1-1 1,1 0 0,0 1 0,0-1-1,0 14 1,2-20-80,0-1 1,0 0-1,0 1 1,0-1-1,0 0 1,0 1-1,0-1 1,0 1-1,0-1 0,0 0 1,0 1-1,0-1 1,0 0-1,1 1 1,-1-1-1,0 0 1,0 1-1,0-1 0,1 0 1,-1 0-1,0 1 1,0-1-1,1 0 1,-1 0-1,0 1 1,0-1-1,1 0 0,-1 0 1,0 0-1,1 0 1,-1 1-1,0-1 1,1 0-1,-1 0 0,0 0 1,1 0-1,-1 0 1,1 0-1,-1 0 1,19-6 186,14-16 65,-27 16-268,-1 0 0,-1-1 0,1 1 0,-1-1 0,0 0 0,0 0 0,-1-1 0,0 1 0,-1-1 0,1 1 0,-1-1 0,-1 0 0,1 0 0,-1-12 0,-1 20-2,0 0 0,0 0 1,0 0-1,-1 1 0,1-1 1,0 0-1,0 0 0,0 0 0,0 0 1,-1 1-1,1-1 0,0 0 1,0 0-1,-1 0 0,1 0 0,0 0 1,0 0-1,-1 0 0,1 0 0,0 0 1,0 0-1,0 0 0,-1 0 1,1 0-1,0 0 0,0 0 0,-1 0 1,1 0-1,0 0 0,0 0 1,-1 0-1,1 0 0,0 0 0,0 0 1,-1 0-1,1 0 0,0-1 1,0 1-1,0 0 0,-1 0 0,1 0 1,0 0-1,0-1 0,0 1 1,0 0-1,0 0 0,-1 0 0,1-1 1,0 1-1,0 0 0,0 0 1,0 0-1,0-1 0,0 1 0,0 0 1,0 0-1,0-1 0,0 1 0,0 0 1,0 0-1,0-1 0,0 1 1,0 0-1,0-1 0,-13 19-201,1 12 474,1-1 0,2 1 0,0 1 0,3 0 0,0 0 0,-2 55 0,8-84-247,0-1-1,0 1 0,0 0 0,-1-1 1,2 1-1,-1-1 0,0 1 1,0-1-1,0 1 0,1-1 1,-1 1-1,1-1 0,-1 0 1,1 1-1,0-1 0,-1 1 1,1-1-1,0 0 0,0 0 0,0 1 1,0-1-1,0 0 0,0 0 1,0 0-1,0 0 0,1 0 1,-1 0-1,0-1 0,1 1 1,-1 0-1,0-1 0,1 1 0,-1-1 1,1 1-1,-1-1 0,1 1 1,-1-1-1,1 0 0,-1 0 1,1 0-1,-1 0 0,1 0 1,-1 0-1,1-1 0,-1 1 1,1 0-1,-1-1 0,1 1 0,-1-1 1,1 1-1,-1-1 0,2-1 1,5-1 29,0-1 1,0 0-1,0 0 1,0-1 0,-1 0-1,0 0 1,13-13-1,-13 12-64,-1-1 0,0-1 0,0 1 0,-1-1 0,0 0 0,0 0 0,-1 0 0,0-1 0,-1 0 0,0 0-1,0 0 1,0 0 0,-1 0 0,1-12 0,-5 25 24,1 1-1,0-1 1,-1 0-1,0 0 1,0 0-1,0 0 1,-5 7 0,-7 16 65,13-24-27,0 0-1,-1 0 0,2 0 1,-1 1-1,0-1 0,1 0 0,-1 1 1,1-1-1,0 0 0,0 1 1,1-1-1,0 7 0,0-9-34,0 1 0,0-1 0,-1 0 0,1 1-1,1-1 1,-1 0 0,0 1 0,0-1 0,0 0-1,1 0 1,-1 0 0,0 0 0,1 0 0,-1 0-1,1-1 1,-1 1 0,1 0 0,0-1 0,-1 1-1,1-1 1,0 0 0,-1 1 0,1-1 0,0 0-1,-1 0 1,4 0 0,9 0-434,35 1-3221,-45-1 2785,0 0 0,0-1-1,0 1 1,0-1 0,0 0-1,0 0 1,0-1 0,0 1-1,4-4 1,9-7-6251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7.088"/>
    </inkml:context>
    <inkml:brush xml:id="br0">
      <inkml:brushProperty name="width" value="0.025" units="cm"/>
      <inkml:brushProperty name="height" value="0.025" units="cm"/>
    </inkml:brush>
  </inkml:definitions>
  <inkml:trace contextRef="#ctx0" brushRef="#br0">1 1 10794,'3'16'11684,"4"23"-8015,7 69-2991,-10 164 1127,-5-271-1827,1 1 0,0-1 1,0 0-1,0 0 1,0 1-1,0-1 0,0 0 1,0 0-1,1 1 0,-1-1 1,0 0-1,1 0 1,-1 0-1,1 0 0,-1 1 1,1-1-1,-1 0 0,1 0 1,0 0-1,0 0 0,0 1 1,0-3-137,0 1 1,0 0-1,0 0 0,-1-1 1,1 1-1,0 0 0,0-1 1,-1 1-1,1-1 1,0 1-1,-1-1 0,1 1 1,0-1-1,-1 0 0,1 1 1,-1-1-1,1 0 0,-1 1 1,1-1-1,-1 0 1,1-1-1,23-51-9645,-15 25 3088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7.446"/>
    </inkml:context>
    <inkml:brush xml:id="br0">
      <inkml:brushProperty name="width" value="0.025" units="cm"/>
      <inkml:brushProperty name="height" value="0.025" units="cm"/>
    </inkml:brush>
  </inkml:definitions>
  <inkml:trace contextRef="#ctx0" brushRef="#br0">1 1 14958,'0'0'12481,"2"4"-12305,1 7-109,0 1 0,-1 0 0,0 0 0,0 0 0,-2 0 0,1 0 0,-2 0 0,1 0 0,-2 0 0,-3 16 0,-1 44-7114,17-81-2044,1-11 1617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7.791"/>
    </inkml:context>
    <inkml:brush xml:id="br0">
      <inkml:brushProperty name="width" value="0.025" units="cm"/>
      <inkml:brushProperty name="height" value="0.025" units="cm"/>
    </inkml:brush>
  </inkml:definitions>
  <inkml:trace contextRef="#ctx0" brushRef="#br0">37 0 15471,'0'0'11365,"-1"9"-10890,-30 363 2365,29-359-2525,1-8-59,0 1 1,1-1-1,0 1 0,-1-1 0,1 1 1,1-1-1,0 6 0,0-11-243,0 0 1,1 0-1,-1 0 0,0 0 0,0 0 0,0 0 1,0-1-1,0 1 0,0 0 0,0-1 0,0 1 1,0 0-1,0-1 0,0 0 0,0 1 0,-1-1 1,1 1-1,1-2 0,17-19-13,0 0 0,-2-1 0,0-1 0,-1-1 0,22-47 0,-22 42 0,21-46-969,-34 68 624,0 0 0,-1 0 0,0 0 0,0 0-1,-1 0 1,0 0 0,0-1 0,-1 1 0,-1-11 0,-2 14-6499,-6 3-4377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08.603"/>
    </inkml:context>
    <inkml:brush xml:id="br0">
      <inkml:brushProperty name="width" value="0.025" units="cm"/>
      <inkml:brushProperty name="height" value="0.025" units="cm"/>
    </inkml:brush>
  </inkml:definitions>
  <inkml:trace contextRef="#ctx0" brushRef="#br0">17 145 7623,'-1'14'5210,"-4"45"-2572,-1-3 1892,1 83-1,5-137-4510,0 1 0,1 0 0,-1-1 0,0 1 0,1-1 0,-1 1 0,1-1 0,0 1 0,0-1 0,0 1 0,0-1 0,0 0 0,1 0 0,-1 1 0,1-1 0,0 0 0,-1 0 0,1-1 0,0 1 0,0 0 0,0 0 0,0-1 0,0 0 0,1 1 0,-1-1 0,0 0 0,1 0 0,2 1 0,-2-1-14,0-1 1,0 0-1,0 0 1,0 0-1,0 0 1,0-1-1,-1 1 1,1-1-1,0 0 1,0 1-1,0-1 1,-1 0-1,1-1 1,-1 1-1,1 0 1,-1-1-1,1 0 1,-1 1-1,0-1 1,0 0-1,1 0 1,-2 0-1,1-1 1,0 1-1,2-4 1,7-12 16,-1-1 0,0 0 0,-2 0 0,-1-1 0,0 0 0,-1-1 0,6-38 0,6-154-40,-16 181 31,-15 195 1447,-5 134 2770,19-288-4149,-1 0-1,2-1 0,-1 1 0,1 0 0,0 0 0,1-1 0,0 1 1,6 10-1,-8-17-90,0 0 0,0 0 1,0 0-1,0 0 0,0 0 0,1 0 1,-1-1-1,1 1 0,0 0 1,-1-1-1,1 1 0,0-1 1,0 0-1,0 1 0,0-1 0,0 0 1,0 0-1,0 0 0,0-1 1,1 1-1,-1 0 0,0-1 0,0 1 1,1-1-1,-1 0 0,0 0 1,1 0-1,-1 0 0,0 0 0,1-1 1,-1 1-1,0-1 0,0 1 1,1-1-1,-1 0 0,0 0 0,4-2 1,-3 1-258,1-1 0,-1 0 0,0 0 1,0 0-1,0-1 0,0 1 0,0-1 0,-1 1 1,0-1-1,0 0 0,0 0 0,0 0 0,0 0 1,-1 0-1,0-1 0,1 1 0,0-9 1,1-10-5095,2-45 0,-5 66 5046,1-44-8814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8.136"/>
    </inkml:context>
    <inkml:brush xml:id="br0">
      <inkml:brushProperty name="width" value="0.025" units="cm"/>
      <inkml:brushProperty name="height" value="0.025" units="cm"/>
    </inkml:brush>
  </inkml:definitions>
  <inkml:trace contextRef="#ctx0" brushRef="#br0">319 344 20019,'0'0'10089,"7"56"-9160,2-52-672,-1-2-225,1-1-1314,-4-1-1985</inkml:trace>
  <inkml:trace contextRef="#ctx0" brushRef="#br0" timeOffset="1">7 19 22517,'0'0'8296,"-1"-18"-19154,-5 25 1281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38.492"/>
    </inkml:context>
    <inkml:brush xml:id="br0">
      <inkml:brushProperty name="width" value="0.025" units="cm"/>
      <inkml:brushProperty name="height" value="0.025" units="cm"/>
    </inkml:brush>
  </inkml:definitions>
  <inkml:trace contextRef="#ctx0" brushRef="#br0">1 38 22389,'0'0'9097,"62"-29"-19539,-49 21-6630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6:52.415"/>
    </inkml:context>
    <inkml:brush xml:id="br0">
      <inkml:brushProperty name="width" value="0.025" units="cm"/>
      <inkml:brushProperty name="height" value="0.025" units="cm"/>
    </inkml:brush>
  </inkml:definitions>
  <inkml:trace contextRef="#ctx0" brushRef="#br0">214 1 2370,'0'0'545,"-67"4"-289,41-3-224,3 2 0,5-2-160,3 2-32,4-3 160,4 0 64,-1 0 0,4 0 192,-2-1 481,0-2 96,1 0-449,-1 2-480,0-2-993,1 2-1602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6:53.961"/>
    </inkml:context>
    <inkml:brush xml:id="br0">
      <inkml:brushProperty name="width" value="0.025" units="cm"/>
      <inkml:brushProperty name="height" value="0.025" units="cm"/>
    </inkml:brush>
  </inkml:definitions>
  <inkml:trace contextRef="#ctx0" brushRef="#br0">117 113 6662,'0'0'11195,"-4"-4"-10469,-5-10-420,14 8 8,32 4 253,-18 2-382,388 9 2255,411 14-2152,381-5 203,-129-36 897,-618 15-1411,-296 3-568,-688-20-1416,-1560-76 2359,738 137-379,1066-31 123,288-10-85,18-6-25,0 0 0,0 2 1,1 0-1,-1 1 0,1 1 0,0 1 0,24 1 0,-12-1 8,972-9 61,-685 11-286,1644 27 284,-1231 26-565,-421-12-5932,-254-35 4836,-36-5 1435,-31-5 1169,-141-16-681,-1 8-1,-155 7 1,-25-1-5006,192-4-1566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13.644"/>
    </inkml:context>
    <inkml:brush xml:id="br0">
      <inkml:brushProperty name="width" value="0.025" units="cm"/>
      <inkml:brushProperty name="height" value="0.025" units="cm"/>
    </inkml:brush>
  </inkml:definitions>
  <inkml:trace contextRef="#ctx0" brushRef="#br0">0 240 8456,'9'0'1500,"270"-20"2520,-62 1-2766,554-41 557,207-9-18,-220 61-913,70-2 300,-173-9-695,1206-15 1390,-871 76-1414,-630-21-377,938 23 1597,-1367-52-7073,18-3-1019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16.084"/>
    </inkml:context>
    <inkml:brush xml:id="br0">
      <inkml:brushProperty name="width" value="0.025" units="cm"/>
      <inkml:brushProperty name="height" value="0.025" units="cm"/>
    </inkml:brush>
  </inkml:definitions>
  <inkml:trace contextRef="#ctx0" brushRef="#br0">325 87 4805,'-34'-7'736,"4"-2"-576,5 4 385,3-2-609,4 0-256,0-1-193,-2 1 97,1-2 288,-5 2 31,1 0 97,-8 1 0,-1 1-480,3 3-2947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16.632"/>
    </inkml:context>
    <inkml:brush xml:id="br0">
      <inkml:brushProperty name="width" value="0.025" units="cm"/>
      <inkml:brushProperty name="height" value="0.025" units="cm"/>
    </inkml:brush>
  </inkml:definitions>
  <inkml:trace contextRef="#ctx0" brushRef="#br0">15 145 3459,'0'0'10010,"-3"-2"-9242,2 2-749,1 0-1,0 1 1,-1-1-1,1-1 0,-1 1 1,1 0-1,0 0 1,-1 0-1,1 0 1,-1 0-1,1 0 0,0 0 1,-1 0-1,1-1 1,-1 1-1,1 0 0,0 0 1,-1-1-1,1 1 1,0 0-1,0 0 0,-1-1 1,1 1-1,0 0 1,-1-1-1,1 1 0,0 0 1,0-1-1,0 1 1,-1-1-1,1 1 0,0 0 1,0-1-1,0 1 1,0-1-1,0 1 0,0 0 1,0-1-1,0 1 1,0-1-1,0 1 0,0 0 1,0-1-1,0 1 1,0-1-1,0 1 0,0 0 1,1-1-1,-1 1 1,0-1-1,0 1 1,0 0-1,1-1 0,-1 1 1,0 0-1,0-1 1,1 1-1,31-14 932,-2 7-492,0 1-1,1 1 0,47-1 0,99 8-133,-116 0-283,151 5 111,186 2 1036,-54-10 634,715 17-430,-853-5-1388,0-8-1,245-30 1,-147-14 999,200-23 727,-487 62-1720,59-1-79,-76 3 31,1 1 0,-1-1 0,1 1-1,-1-1 1,0 1 0,1-1 0,-1 1-1,0-1 1,1 1 0,-1-1 0,0 1-1,0-1 1,1 1 0,-1 0 0,0-1-1,0 1 1,0-1 0,0 1 0,0 0-1,0-1 1,0 1 0,0-1 0,0 1-1,0 0 1,0-1 0,0 1 0,0-1 0,0 1-1,-1 0 1,1-1 0,-1 2 0,-6 19-2278,6-19 1566,0 0 0,-1 0 0,1 0 1,-1 0-1,0-1 0,1 1 0,-1 0 0,0-1 0,0 0 1,0 1-1,0-1 0,-3 1 0,-7 0-10594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18.889"/>
    </inkml:context>
    <inkml:brush xml:id="br0">
      <inkml:brushProperty name="width" value="0.025" units="cm"/>
      <inkml:brushProperty name="height" value="0.025" units="cm"/>
    </inkml:brush>
  </inkml:definitions>
  <inkml:trace contextRef="#ctx0" brushRef="#br0">179 110 8008,'-32'-8'1606,"16"5"-699,-1-1-1,1 0 0,0-1 0,1-1 0,-1-1 1,1 0-1,-20-13 0,67 16 55,605-17 1088,1 0-719,151 72-326,-472-22-914,816-13 1024,-507-22-380,-564 10-658,75 12 1,-93-9-65,-47-10-677,0 0 1,0 0-1,1 0 0,-1-1 1,1 1-1,0-1 1,0 1-1,0-1 0,-1-5 1,-4-17-6143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36.504"/>
    </inkml:context>
    <inkml:brush xml:id="br0">
      <inkml:brushProperty name="width" value="0.025" units="cm"/>
      <inkml:brushProperty name="height" value="0.025" units="cm"/>
    </inkml:brush>
  </inkml:definitions>
  <inkml:trace contextRef="#ctx0" brushRef="#br0">0 1231 8520,'0'0'12892,"7"-8"-12043,197-218 2157,316-291-1949,-24 37 5,-517 500-7330,-55 43-1792,13-22-1347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36.849"/>
    </inkml:context>
    <inkml:brush xml:id="br0">
      <inkml:brushProperty name="width" value="0.025" units="cm"/>
      <inkml:brushProperty name="height" value="0.025" units="cm"/>
    </inkml:brush>
  </inkml:definitions>
  <inkml:trace contextRef="#ctx0" brushRef="#br0">379 0 11115,'-47'17'976,"27"-10"261,0 0 0,-25 13 1,40-17-886,-1 0 1,1 1 0,0-1-1,1 1 1,-1 0 0,0 1-1,1-1 1,0 1 0,0-1-1,1 1 1,-1 0 0,-4 9-1,-82 217 1805,58-143-1217,18-52-490,1 2 1,2 0-1,2 0 1,-6 47-1,15-83-436,0-1-1,0 1 1,-1-1-1,1 1 1,0 0-1,0-1 1,1 1-1,-1-1 1,0 1-1,0 0 1,1-1-1,-1 1 1,1-1-1,-1 1 1,1-1-1,0 0 1,0 1-1,-1-1 1,1 0-1,0 1 1,0-1-1,0 0 1,0 0-1,1 0 1,-1 0-1,0 0 1,2 2-1,0-2 23,1-1 1,-1 1-1,0 0 0,0-1 0,0 0 1,0 0-1,1 0 0,-1 0 0,0 0 1,0 0-1,0-1 0,6-1 1,11-5 176,0 0 0,-1-1 1,23-14-1,-41 22-202,467-269 240,-353 206-2450,-41 18-2094,8-9-4648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09.700"/>
    </inkml:context>
    <inkml:brush xml:id="br0">
      <inkml:brushProperty name="width" value="0.025" units="cm"/>
      <inkml:brushProperty name="height" value="0.025" units="cm"/>
    </inkml:brush>
  </inkml:definitions>
  <inkml:trace contextRef="#ctx0" brushRef="#br0">9 361 4773,'-1'8'10618,"-1"0"-9855,0-1 170,1-1 0,0 1 1,0-1-1,1 1 0,0-1 0,0 1 0,1 7 0,-1-12-791,1-1 0,0 1 0,-1-1-1,1 1 1,0-1 0,-1 1 0,1-1 0,0 0 0,0 1-1,0-1 1,1 0 0,-1 0 0,0 0 0,0 0 0,0 0-1,1 0 1,-1 0 0,1 0 0,-1 0 0,1-1 0,-1 1-1,1 0 1,-1-1 0,1 1 0,-1-1 0,1 0 0,0 0-1,-1 0 1,1 1 0,0-1 0,-1-1 0,1 1 0,0 0-1,-1 0 1,1-1 0,-1 1 0,4-2 0,1 1-70,-1-2 1,1 1-1,-1 0 0,0-1 1,1 0-1,-1 0 0,0-1 1,-1 1-1,1-1 1,-1 0-1,0-1 0,0 1 1,0-1-1,0 1 1,-1-1-1,1 0 0,-1-1 1,-1 1-1,1 0 1,-1-1-1,0 1 0,0-1 1,-1 0-1,2-11 0,-3 16-63,0 0-1,0 1 1,0-1-1,0 0 1,0 0-1,0 0 0,-1 0 1,1 0-1,0 0 1,-1 0-1,1 0 0,0 0 1,-1 1-1,1-1 1,-1 0-1,0 0 0,1 0 1,-1 1-1,0-1 1,1 0-1,-1 1 0,0-1 1,0 1-1,1-1 1,-1 1-1,0-1 0,0 1 1,0 0-1,0-1 1,0 1-1,0 0 0,0 0 1,0-1-1,0 1 1,1 0-1,-1 0 0,0 0 1,0 0-1,0 0 1,0 0-1,0 1 0,-2-1 1,0 1-16,-1-1 1,1 1-1,0 0 0,-1 0 1,1 1-1,0-1 0,0 0 1,0 1-1,0 0 0,-6 4 1,3 0 5,1 1 0,0-1 0,0 1 0,0 0 0,1 1 0,-4 7 0,7-12 10,-1 0 0,1 0-1,-1 0 1,1 0 0,0 1 0,1-1 0,-1 0-1,0 0 1,1 1 0,0-1 0,0 0-1,0 0 1,0 1 0,0-1 0,1 0 0,-1 1-1,1-1 1,1 4 0,0-6-1,0 1 0,0-1-1,-1-1 1,1 1 0,0 0 0,0 0 0,0-1-1,0 1 1,0-1 0,0 1 0,0-1 0,1 0-1,-1 0 1,0 0 0,0 0 0,2-1 0,38-2 103,-41 3-110,44-7 39,-1-3-1,53-18 0,-96 27-32,0 1 0,0 0-1,0-1 1,0 1 0,0-1 0,0 1-1,0-1 1,0 0 0,0 1 0,0-1 0,0 0-1,0 0 1,-1 1 0,1-1 0,0 0 0,0 0-1,-1 0 1,1 0 0,-1 0 0,1 0-1,-1 0 1,1 0 0,-1 0 0,1-1 0,-1 1-1,0-2 1,0 0 31,0 0-1,0 0 1,0-1 0,-1 1-1,0 0 1,1 0 0,-1 0-1,0 0 1,-3-5 0,-4-6 154,0 0-1,-19-25 1,25 38-190,-53-67-2,109 79-8520,-26-3 5347,1-2 1,49 4-1,13-11 1123,-88 0 2112,0 1 0,0-1 0,0 1 0,0-1 0,-1 0 0,1 0 0,0 0 0,0 0 1,-1-1-1,1 1 0,-1-1 0,1 1 0,-1-1 0,0 0 0,3-3 0,-3 2 413,0 0 0,0 0 0,0 0 1,0 0-1,-1-1 0,1 1 0,-1 0 0,0-1 0,0 1 0,0-1 0,0 0 0,-1 1 0,1-1 0,-1 0 0,0 0 1,0 1-1,-1-7 0,1 9-394,0 0 1,-1 0-1,1 0 1,0 0-1,0 0 1,-1 0-1,1 0 1,-1 0-1,1 0 1,-1 0-1,1 0 1,-1 1-1,0-1 1,1 0 0,-1 0-1,0 0 1,0 1-1,1-1 1,-1 0-1,0 1 1,0-1-1,0 1 1,0-1-1,0 1 1,0-1-1,0 1 1,0 0-1,0-1 1,0 1-1,0 0 1,0 0-1,0 0 1,0 0-1,0 0 1,0 0-1,0 0 1,0 0-1,0 0 1,-2 1 0,1-1-7,-1 1 1,1 0 0,-1-1 0,1 1 0,-1 0 0,1 0 0,-1 1-1,1-1 1,0 0 0,0 1 0,-1-1 0,1 1 0,0 0 0,-3 3 0,0 4 220,-1 1 0,1-1 0,1 1 0,0 0 0,0 0 0,1 0 0,0 1 0,1-1 0,0 1 0,1 0 0,0-1 0,1 17 0,0-26-290,0 1 0,0-1 0,0 0-1,0 1 1,0-1 0,1 0-1,-1 1 1,0-1 0,1 0-1,-1 0 1,1 1 0,0-1-1,-1 0 1,1 0 0,0 0-1,0 0 1,0 0 0,-1 0-1,1 0 1,0 0 0,0 0-1,0 0 1,1-1 0,-1 1-1,0 0 1,0-1 0,0 1-1,1-1 1,-1 1 0,0-1-1,0 0 1,1 1 0,-1-1-1,0 0 1,1 0 0,-1 0-1,0 0 1,1 0 0,-1 0-1,0 0 1,1-1 0,-1 1-1,0 0 1,0-1 0,1 1-1,1-2 1,3 1 13,-1-1 1,0 0-1,1-1 0,-1 1 0,0-1 1,0 0-1,-1-1 0,1 1 0,8-8 1,-5 0-3,-1-1 1,0 0 0,0 0 0,-1 0-1,-1-1 1,0 1 0,0-2 0,-2 1-1,4-20 1,-3 11-192,-1-1-1,-2 1 0,0 0 1,-1-1-1,-4-22 0,4 45 166,0 0-1,0-1 1,0 1-1,0-1 1,0 1-1,0 0 1,0-1-1,0 1 1,0-1-1,0 1 1,0 0-1,0-1 1,0 1-1,0 0 0,0-1 1,0 1-1,-1-1 1,1 1-1,0 0 1,0-1-1,0 1 1,-1 0-1,1 0 1,0-1-1,-1 1 1,1 0-1,0 0 1,0-1-1,-1 1 0,1 0 1,-1 0-1,1 0 1,0-1-1,-1 1 1,1 0-1,-1 0 1,-10 11-161,-6 23 281,10-8 312,0 1-1,-3 28 0,9-44-243,0 0 0,0 0 0,1 0 0,1 0 0,0 0 0,0 0 0,1 0 0,4 12 0,-6-20-175,1-1 0,0 1 0,0-1 0,0 1 0,0-1 0,0 1 0,1-1 0,-1 0 0,1 1 0,0-1 0,0 0 0,-1 0 0,1 0 0,0-1 0,1 1 0,-1 0 0,0-1 0,0 1 0,1-1 0,-1 0 0,1 0 0,-1 0 0,1 0 0,-1 0 0,1 0 0,0-1 0,-1 1 0,1-1 0,0 0 0,0 0 0,-1 0 0,1 0 0,0 0 0,0-1 0,-1 1 0,1-1 0,-1 0 0,6-2 0,3-1 6,0-1 1,0-1-1,-1 0 1,0 0-1,0-1 1,-1 0-1,13-13 1,-5 2-11,-12 12 0,-1 1 0,1-1 0,0 1 0,0 1 0,0-1 0,1 1 0,-1-1 0,1 2 0,12-7 0,-16 10 0,0 0 0,-1 1 0,1 0 0,-1-1 0,1 1 0,-1 0 0,1-1 0,-1 1 0,0 0 0,1 0 0,-1 0 0,0 0 0,0 0 0,1 1 0,-1-1 0,0 0 0,1 3 0,19 14 0,-17-17 0,0 1 0,0-1 0,0 0 0,0-1 0,0 1 0,0-1 0,0 1 0,0-1 0,1-1 0,-1 1 0,0 0 0,0-1 0,0 0 0,0 0 0,6-3 0,3-1 0,-1-2 0,1 1 0,14-12 0,29-15 0,-56 33 0,0 0 0,1-1 0,-1 1 0,0 0 0,1 0 0,-1 0 0,1 0 0,-1 0 0,0 0 0,1 0 0,-1 0 0,1 0 0,-1 0 0,0 0 0,1 0 0,-1 0 0,1 0 0,-1 0 0,0 0 0,1 1 0,-1-1 0,0 0 0,1 0 0,-1 0 0,0 1 0,1-1 0,-1 0 0,0 0 0,1 1 0,-1-1 0,0 0 0,0 1 0,1-1 0,-1 0 0,0 1 0,0-1 0,0 0 0,1 1 0,-1-1 0,0 1 0,0-1 0,0 1 0,4 27 0,-4-25 0,0 0 0,0 0 0,0 0 0,0 0 0,0 0 0,1-1 0,-1 1 0,1 0 0,0 0 0,0-1 0,0 1 0,0 0 0,0-1 0,1 1 0,-1-1 0,1 0 0,3 5 0,-1-5-195,0-1 0,0 1 0,0-1 0,0 0 0,1 0-1,-1-1 1,0 1 0,0-1 0,1 0 0,-1 0 0,0 0 0,1-1 0,-1 0 0,0 1 0,0-1 0,0-1-1,0 1 1,0-1 0,0 1 0,0-1 0,0 0 0,0-1 0,-1 1 0,1-1 0,-1 1 0,0-1-1,0 0 1,0 0 0,0 0 0,0-1 0,-1 1 0,5-8 0,-4 7-188,0 0-1,-1 0 1,1-1 0,-1 1 0,0-1-1,0 1 1,-1-1 0,0 0 0,1 0-1,-1 1 1,-1-1 0,1 0 0,-1 0-1,0 0 1,0 0 0,0 0-1,0 0 1,-1 0 0,0 0 0,0 1-1,-1-1 1,1 0 0,-1 1 0,0-1-1,0 1 1,-1-1 0,1 1 0,-5-5-1,-11-10-10762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37.647"/>
    </inkml:context>
    <inkml:brush xml:id="br0">
      <inkml:brushProperty name="width" value="0.025" units="cm"/>
      <inkml:brushProperty name="height" value="0.025" units="cm"/>
    </inkml:brush>
  </inkml:definitions>
  <inkml:trace contextRef="#ctx0" brushRef="#br0">0 243 14670,'0'0'9748,"8"-1"-8120,3-3-1397,-1-1 0,1 1 0,-1-1 0,-1-1-1,1 0 1,-1-1 0,0 1 0,0-2 0,-1 1 0,0-1 0,0 0 0,8-13 0,5-6-78,-1-1 0,-2 0 0,17-36 0,-35 64-155,0 1 1,0-1-1,0 0 0,0 0 0,0 0 0,0 0 1,0 0-1,0 0 0,0 0 0,0 1 1,0-1-1,0 0 0,1 0 0,-1 0 1,0 0-1,0 0 0,0 0 0,0 0 0,0 0 1,0 1-1,0-1 0,0 0 0,0 0 1,1 0-1,-1 0 0,0 0 0,0 0 1,0 0-1,0 0 0,0 0 0,0 0 1,0 0-1,1 0 0,-1 0 0,0 0 0,0 0 1,0 0-1,0 0 0,0 0 0,0 0 1,1 0-1,-1 0 0,0 0 0,0 0 1,0 0-1,0 0 0,0 0 0,0 0 0,0 0 1,1 0-1,-1 0 0,0-1 0,0 1 1,0 0-1,0 0 0,3 25-47,-3 50 54,0-53 15,14 420 1048,-14-422-767,-2 1 1,0-1-1,-7 31 0,8-44-233,-1 0 1,0 0-1,0 0 1,-1 0-1,0-1 0,-1 1 1,1-1-1,-1 0 0,0 0 1,0 0-1,-1 0 0,0-1 1,-7 7-1,11-11-68,0-1 0,0 1 0,0 0 0,0 0 0,0-1 0,0 1 0,0-1 0,0 1 0,0-1 0,0 1 0,0-1 0,-1 0 0,1 1 0,0-1 0,0 0 0,0 0 0,-1 0 0,1 0 0,0 0 0,0 0 0,0 0 0,-1-1 0,1 1 0,0 0 0,0-1 0,0 1 0,0-1 0,0 1 0,-2-2 0,0 0 0,1-1 0,-1 1 0,1-1 0,0 0 0,0 0 0,0 0 0,0 0 0,1 0 0,-1 0 0,-1-5 0,-2-10 0,0-1 0,-5-33 0,10 50 0,-2-14-33,0-1 0,1 1 0,0 0 0,2-1 0,0 1 0,3-18 0,-2 25-47,1-1 0,0 1 0,1 0 0,0 0 0,0 1 0,1-1 0,0 1 0,1 0 0,-1 0 0,2 0 1,10-10-1,14-10-4314,66-45 1,-13 12-6647,-46 29-614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37.988"/>
    </inkml:context>
    <inkml:brush xml:id="br0">
      <inkml:brushProperty name="width" value="0.025" units="cm"/>
      <inkml:brushProperty name="height" value="0.025" units="cm"/>
    </inkml:brush>
  </inkml:definitions>
  <inkml:trace contextRef="#ctx0" brushRef="#br0">37 107 17745,'0'0'10153,"-36"-49"-9448,52 46-609,7-2-64,9 0 0,4 1-64,1-2-1153,-4-2-1602,-4-1-2369,-5-9-8521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38.694"/>
    </inkml:context>
    <inkml:brush xml:id="br0">
      <inkml:brushProperty name="width" value="0.025" units="cm"/>
      <inkml:brushProperty name="height" value="0.025" units="cm"/>
    </inkml:brush>
  </inkml:definitions>
  <inkml:trace contextRef="#ctx0" brushRef="#br0">125 100 10570,'0'0'13378,"11"8"-12513,34 22-54,-43-29-754,0-1 0,0 0 0,-1 1 0,1-1 0,0 0 0,0 0 0,0 0 0,0 0 0,-1 0 0,1 0 0,0-1 0,0 1 0,0 0 0,-1-1 0,1 0 0,0 1 0,-1-1 0,1 0 0,0 0 0,-1 0 0,1 0 0,-1 0 0,1 0 0,-1 0 0,0-1 0,1 1 0,-1 0 0,0-1 0,2-2 0,0-1 75,1 0 0,-1 0 0,0 0 0,-1 0 0,1 0 0,-1-1 0,2-7 0,-3 11-113,-1 0 1,1-1 0,-1 1 0,0-1 0,0 1-1,0 0 1,-1-1 0,1 1 0,0 0 0,-1-1-1,0 1 1,1 0 0,-1-1 0,0 1-1,0 0 1,0 0 0,-1 0 0,1 0 0,0 0-1,-1 0 1,1 0 0,-1 1 0,0-1 0,0 0-1,1 1 1,-1-1 0,0 1 0,0 0 0,-1 0-1,1-1 1,0 2 0,0-1 0,0 0 0,-1 0-1,1 1 1,0-1 0,-1 1 0,1-1 0,-3 1-1,-1-1-21,-1 1-1,1-1 1,0 1-1,-1 0 0,1 1 1,0-1-1,0 1 1,-1 0-1,1 1 0,0 0 1,0 0-1,0 0 0,0 1 1,-7 4-1,5-1 22,1 1-1,-1 1 1,1-1-1,1 1 1,-1 0-1,1 1 1,1-1-1,0 1 0,0 0 1,0 1-1,1-1 1,-5 20-1,3-5 35,1-1-1,1 1 0,2 0 1,-1 35-1,3-57-54,0 0-1,0 0 1,0 0-1,0-1 1,0 1-1,1 0 1,-1 0 0,1 0-1,-1 0 1,1-1-1,-1 1 1,1 0-1,0-1 1,0 1 0,0 0-1,0-1 1,0 1-1,0-1 1,1 0-1,-1 1 1,0-1 0,1 0-1,2 2 1,0-1 9,-1-1 0,0 0 0,1 0 1,-1 0-1,1-1 0,-1 1 0,1-1 1,-1 0-1,1 0 0,-1 0 0,8-1 0,4-2-253,1-1-1,-1 0 0,0-1 0,22-11 0,59-32-5248,-35 9-3611,-24 12-2457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39.277"/>
    </inkml:context>
    <inkml:brush xml:id="br0">
      <inkml:brushProperty name="width" value="0.025" units="cm"/>
      <inkml:brushProperty name="height" value="0.025" units="cm"/>
    </inkml:brush>
  </inkml:definitions>
  <inkml:trace contextRef="#ctx0" brushRef="#br0">1 0 14382,'0'0'6165,"1"9"-4147,8 42 184,-5-27-1557,0 0-1,1 0 0,1-1 1,10 25-1,-15-46-622,0 0 1,0 0-1,0 0 0,0 0 1,0-1-1,0 1 0,0 0 1,1-1-1,-1 1 0,0-1 1,1 1-1,0-1 0,-1 0 1,1 1-1,0-1 0,-1 0 0,1 0 1,0 0-1,0-1 0,0 1 1,0 0-1,4 0 0,-3-1 31,0 0 0,-1-1 0,1 1 0,0-1-1,-1 1 1,1-1 0,0 0 0,-1 0 0,1-1 0,-1 1-1,1 0 1,-1-1 0,0 0 0,4-3 0,5-5 132,0-1 0,-1 0 0,-1-1 0,16-25 1,-2-6-100,-18 32 106,1 0 0,0 0 0,0 0 0,1 1 0,1 0 0,11-12 0,-19 21-183,0 1-1,1 0 1,-1 0-1,0-1 1,1 1-1,-1 0 1,1 0-1,-1 0 1,0-1-1,1 1 1,-1 0 0,1 0-1,-1 0 1,1 0-1,-1 0 1,1 0-1,-1 0 1,0 0-1,1 0 1,-1 0-1,1 0 1,-1 0-1,1 0 1,-1 0-1,1 1 1,-1-1-1,0 0 1,1 0-1,-1 0 1,1 1-1,-1-1 1,0 0-1,1 0 1,-1 1 0,0-1-1,1 0 1,-1 1-1,0-1 1,0 1-1,1-1 1,-1 0-1,0 1 1,0-1-1,0 1 1,1-1-1,-1 0 1,0 1-1,0-1 1,0 1-1,0-1 1,0 1-1,0-1 1,0 1-1,0-1 1,0 0-1,0 2 1,4 32 150,-3-29-88,-1 32 57,0-30-110,-1 0-1,2 1 0,-1-1 0,1 1 1,0-1-1,0 0 0,3 9 1,-3-15-44,0 0 0,-1 0 0,1 0 0,0 0 0,0-1 0,0 1 0,0 0 0,0-1 0,0 1 0,0 0 0,0-1 0,0 1 0,0-1 1,0 0-1,0 1 0,0-1 0,0 0 0,0 1 0,0-1 0,1 0 0,-1 0 0,0 0 0,0 0 0,0 0 0,0 0 0,0-1 0,0 1 0,1 0 1,-1 0-1,0-1 0,0 1 0,0-1 0,0 1 0,0-1 0,2-1 0,35-21-5575,-22 8-25,0 0-1843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39.606"/>
    </inkml:context>
    <inkml:brush xml:id="br0">
      <inkml:brushProperty name="width" value="0.025" units="cm"/>
      <inkml:brushProperty name="height" value="0.025" units="cm"/>
    </inkml:brush>
  </inkml:definitions>
  <inkml:trace contextRef="#ctx0" brushRef="#br0">84 15 18546,'0'0'6598,"-9"6"-4666,3-2-1741,1 0 0,-1-1-1,1 2 1,0-1 0,1 1-1,-1-1 1,1 1 0,0 0-1,0 1 1,0-1 0,1 1-1,0 0 1,0 0-1,0 0 1,1 0 0,0 0-1,0 0 1,0 1 0,1-1-1,-1 11 1,2-17-187,0 1-1,0 0 1,0 0-1,0-1 1,0 1-1,0 0 1,0 0-1,1 0 1,-1-1-1,0 1 1,0 0 0,1-1-1,-1 1 1,0 0-1,1 0 1,-1-1-1,0 1 1,1-1-1,-1 1 1,1 0-1,-1-1 1,1 1-1,0-1 1,-1 1 0,1-1-1,-1 1 1,1-1-1,0 0 1,-1 1-1,2-1 1,0 1 5,0-1 0,0 0 0,0 0 0,0 0-1,0 0 1,0 0 0,0-1 0,0 1 0,0-1 0,0 1 0,3-2 0,1 0 10,0-1 1,0 0-1,0 0 0,-1-1 1,1 1-1,8-9 0,-6 3 9,0-1 0,0 0 0,-1-1-1,-1 1 1,1-2 0,-2 1 0,0 0-1,0-1 1,5-20 0,-16 126-193,5-88-57,0 0 1,1-1 0,-1 1 0,1 0-1,1 0 1,-1-1 0,1 1 0,0 0-1,0-1 1,4 11 0,-4-15-72,0 0 0,0 1 0,0-1 0,0 0 0,0 0 0,0 0-1,0 0 1,0 1 0,0-2 0,1 1 0,-1 0 0,0 0 0,1 0 0,-1-1 0,0 1 0,4 0 0,-2 0-476,1 0-1,0-1 1,-1 0 0,1 0 0,0 0 0,-1 0-1,1 0 1,0-1 0,5-1 0,21-10-5963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0.042"/>
    </inkml:context>
    <inkml:brush xml:id="br0">
      <inkml:brushProperty name="width" value="0.025" units="cm"/>
      <inkml:brushProperty name="height" value="0.025" units="cm"/>
    </inkml:brush>
  </inkml:definitions>
  <inkml:trace contextRef="#ctx0" brushRef="#br0">85 291 15535,'0'0'9011,"-9"8"-7757,0 0-857,0-1-1,1 2 0,1-1 1,-13 18-1,17-21-262,0-1-1,1 1 1,-1-1 0,1 1-1,0 0 1,0 0 0,1 0 0,0 0-1,0 0 1,0 0 0,0 1-1,1-1 1,0 0 0,0 0 0,0 1-1,2 5 1,-2-9-126,1-1 1,0 1-1,-1-1 0,1 1 0,0-1 1,0 0-1,0 1 0,0-1 0,0 0 1,0 0-1,1 1 0,-1-1 0,0 0 0,1 0 1,-1 0-1,0-1 0,1 1 0,-1 0 1,1 0-1,0-1 0,-1 1 0,1-1 1,-1 1-1,1-1 0,0 0 0,-1 0 1,1 0-1,0 0 0,-1 0 0,1 0 1,0 0-1,-1 0 0,3-1 0,1 0 11,0 0-1,0 0 0,0 0 0,0 0 0,0-1 1,-1 0-1,1 0 0,-1 0 0,1-1 0,4-3 1,1-3 30,-1-1 0,0-1-1,0 0 1,-1 0 0,-1 0 0,0-1 0,0 0 0,-1-1 0,-1 1 0,0-1 0,-1 0 0,4-18 0,-2-2 192,-1 0 1,-2 0-1,-1-64 0,-2 92-235,-1 0 0,1 0 0,-1 0 0,0 0 0,0 0 0,-1 1 0,1-1 1,-1 0-1,0 1 0,0 0 0,-1-1 0,-4-6 0,6 10-13,-1-1 0,1 1 0,-1-1 0,0 1 0,1 0 0,-1-1 0,0 1 0,0 0 1,0 0-1,0 1 0,0-1 0,0 0 0,0 1 0,0-1 0,0 1 0,0-1 0,0 1 0,0 0 0,0 0 0,-1 0 1,1 0-1,0 0 0,0 1 0,0-1 0,0 1 0,0-1 0,0 1 0,0 0 0,0 0 0,0 0 0,0 0 0,-2 1 1,-2 3 3,0 0 0,0 0 0,0 0 0,1 0 0,0 1 0,0 0 0,0 0 0,1 0 0,0 1 0,0-1 1,1 1-1,0 0 0,0 0 0,0 0 0,1 0 0,0 1 0,1-1 0,-1 1 0,1-1 0,1 1 0,0 13 1,1-19-2,0 0 1,0-1-1,0 1 1,0 0 0,1-1-1,-1 1 1,0-1 0,1 1-1,0-1 1,-1 0-1,1 0 1,0 0 0,-1 1-1,1-2 1,0 1 0,0 0-1,0 0 1,0-1-1,0 1 1,0-1 0,0 1-1,0-1 1,4 0 0,56 4-274,-51-4 74,0 0 80,-1 1 1,0 0-1,0 0 0,0 1 1,-1 0-1,1 1 1,0 0-1,-1 0 0,18 10 1,-23-10 104,1 0 0,-1 0 1,0 0-1,0 1 1,-1 0-1,1 0 0,-1 0 1,1 0-1,-2 1 1,1-1-1,0 1 0,-1 0 1,0-1-1,0 1 0,0 0 1,0 0-1,-1 1 1,0-1-1,0 0 0,0 8 1,1 49-3687,-2-57 2577,0 19-7153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0.478"/>
    </inkml:context>
    <inkml:brush xml:id="br0">
      <inkml:brushProperty name="width" value="0.025" units="cm"/>
      <inkml:brushProperty name="height" value="0.025" units="cm"/>
    </inkml:brush>
  </inkml:definitions>
  <inkml:trace contextRef="#ctx0" brushRef="#br0">1 1 13613,'0'0'15118,"60"77"-13997,-46-39 128,-5 0-544,3-1-481,1-1-128,4-5-32,4-3-64,-2-6-640,1-3-898,-3-2-736,-5-5-1473,-9-6-1186,-3-1-2722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0.805"/>
    </inkml:context>
    <inkml:brush xml:id="br0">
      <inkml:brushProperty name="width" value="0.025" units="cm"/>
      <inkml:brushProperty name="height" value="0.025" units="cm"/>
    </inkml:brush>
  </inkml:definitions>
  <inkml:trace contextRef="#ctx0" brushRef="#br0">1 344 15150,'0'0'12973,"71"-55"-11276,-29 25-512,10-3-384,4-3-352,3-1-289,-7 3-128,-9 3-96,-9 7-865,-11 3-929,-18 6-1601,-5 0-2595,-13 2-4356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1.135"/>
    </inkml:context>
    <inkml:brush xml:id="br0">
      <inkml:brushProperty name="width" value="0.025" units="cm"/>
      <inkml:brushProperty name="height" value="0.025" units="cm"/>
    </inkml:brush>
  </inkml:definitions>
  <inkml:trace contextRef="#ctx0" brushRef="#br0">0 114 17905,'0'0'10954,"77"-61"-10473,-35 42-449,5 2-32,1 7-1153,-4 3-2082,-3 7-1666,-5 0-3363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1.509"/>
    </inkml:context>
    <inkml:brush xml:id="br0">
      <inkml:brushProperty name="width" value="0.025" units="cm"/>
      <inkml:brushProperty name="height" value="0.025" units="cm"/>
    </inkml:brush>
  </inkml:definitions>
  <inkml:trace contextRef="#ctx0" brushRef="#br0">1 302 15375,'0'0'5749,"3"9"-2583,10 28-807,-12-35-2242,0-1 1,0 1-1,0-1 0,0 1 1,0 0-1,0-1 0,0 0 0,1 1 1,-1-1-1,1 0 0,-1 0 0,1 0 1,-1 0-1,1 0 0,0 0 0,-1 0 1,1 0-1,0-1 0,0 1 0,0 0 1,-1-1-1,1 0 0,0 1 1,0-1-1,0 0 0,0 0 0,0 0 1,0-1-1,0 1 0,-1 0 0,1-1 1,0 1-1,0-1 0,2 0 0,4-2-23,-1 1 0,-1-1 0,1-1 0,0 1 0,-1-1 0,10-7 0,28-34 174,-33 33-252,0 0-1,23-19 1,-33 31-18,-1 0 0,1 0 0,-1-1 1,1 1-1,-1 0 0,1 0 0,0-1 0,-1 1 0,1 0 0,-1 0 0,1 0 1,0 0-1,-1 0 0,1 0 0,-1 0 0,1 0 0,0 0 0,-1 0 1,1 0-1,-1 1 0,1-1 0,0 0 0,-1 0 0,1 1 0,-1-1 1,1 0-1,-1 1 0,1-1 0,-1 0 0,1 1 0,-1-1 0,1 1 0,-1-1 1,0 1-1,1-1 0,-1 1 0,0-1 0,1 1 0,-1-1 0,0 1 1,0-1-1,1 1 0,-1-1 0,0 1 0,0 0 0,0-1 0,0 1 0,0-1 1,0 1-1,0 0 0,0-1 0,0 2 0,5 43 179,-4-35-47,-1-9-167,11 52 784,3-30-1348,-14-22 478,1-1 0,-1 0 0,1 1 1,-1-1-1,1 0 0,0 1 0,-1-1 0,1 0 0,0 0 1,-1 0-1,1 1 0,0-1 0,0 0 0,-1 0 0,1 0 0,0 0 1,-1 0-1,1 0 0,0 0 0,-1-1 0,1 1 0,0 0 1,-1 0-1,1-1 0,0 1 0,-1 0 0,1 0 0,-1-1 0,1 1 1,0-1-1,0 0 0,0 0-490,0 0-1,0-1 1,0 1 0,0-1-1,0 1 1,0-1 0,-1 0 0,1 1-1,-1-1 1,1 0 0,-1 1-1,1-1 1,-1-2 0,1 1-335,4-22-6515</inkml:trace>
  <inkml:trace contextRef="#ctx0" brushRef="#br0" timeOffset="1">337 0 17424,'0'0'5563,"-3"10"-3331,0 1-1849,0 1 1,0 0 0,1 0-1,1-1 1,0 1 0,1 0-1,0 0 1,0 0 0,2 0-1,-1 0 1,2 0 0,-1-1 0,1 1-1,1-1 1,10 21 0,-8-22-240,0 0 0,1 0 0,0-1 0,16 15 0,-22-22-128,0-1 0,0 0-1,0 0 1,1 0 0,-1 0-1,0 0 1,1 0 0,-1 0-1,1-1 1,-1 1-1,1 0 1,-1-1 0,1 1-1,0-1 1,-1 0 0,1 1-1,-1-1 1,1 0 0,0 0-1,-1 0 1,1 0 0,0-1-1,-1 1 1,1 0 0,0-1-1,-1 1 1,1-1 0,-1 1-1,1-1 1,-1 0-1,1 1 1,-1-1 0,1 0-1,-1 0 1,0 0 0,0 0-1,1 0 1,-1-1 0,0 1-1,0 0 1,0-1 0,0 1-1,1-2 1,59-99-16,-58 103 4,0 9 4,2 24-13,-2-12-66,-3-20-134,1 0-1,0 0 1,-1 0 0,1-1-1,0 1 1,0 0 0,0 0-1,0-1 1,0 1 0,0-1-1,0 1 1,1-1 0,-1 1 0,1-1-1,-1 0 1,1 1 0,-1-1-1,1 0 1,0 0 0,-1 0-1,1 0 1,0-1 0,0 1-1,0 0 1,2 0 0,-1-1-446,0 0 0,1 1 1,-1-1-1,0 0 1,0-1-1,1 1 0,-1-1 1,0 1-1,0-1 0,1 0 1,-1 0-1,0 0 1,0-1-1,0 1 0,3-3 1,19-15-7401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0.055"/>
    </inkml:context>
    <inkml:brush xml:id="br0">
      <inkml:brushProperty name="width" value="0.025" units="cm"/>
      <inkml:brushProperty name="height" value="0.025" units="cm"/>
    </inkml:brush>
  </inkml:definitions>
  <inkml:trace contextRef="#ctx0" brushRef="#br0">10 57 16528,'-5'-2'3875,"2"-5"674,2 2-1090,1 0-2050,0-1-832,6 2-449,7-3-160,5 2-1217,4 1-1858,2-2-1442,-1 2-2209,3 2-6759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2.348"/>
    </inkml:context>
    <inkml:brush xml:id="br0">
      <inkml:brushProperty name="width" value="0.025" units="cm"/>
      <inkml:brushProperty name="height" value="0.025" units="cm"/>
    </inkml:brush>
  </inkml:definitions>
  <inkml:trace contextRef="#ctx0" brushRef="#br0">75 445 7399,'0'0'18540,"-10"3"-17232,7-2-1287,0-1 89,0 1-1,0-1 0,0 1 1,0 0-1,1 0 1,-1 0-1,0 1 1,0-1-1,1 0 1,-1 1-1,1 0 0,-1 0 1,1 0-1,0 0 1,0 0-1,0 0 1,0 0-1,0 1 1,0-1-1,1 1 1,-1-1-1,1 1 0,0 0 1,0 0-1,0 0 1,0-1-1,0 1 1,0 0-1,1 0 1,-1 0-1,1 4 0,0-6-100,0 1 0,0 0 0,0 0-1,0-1 1,0 1 0,0 0 0,1-1-1,-1 1 1,1 0 0,-1-1 0,1 1-1,0-1 1,-1 1 0,1 0 0,0-1-1,0 0 1,0 1 0,0-1 0,0 0-1,1 1 1,-1-1 0,2 1 0,-1-1-3,1 0 0,-1 0 0,0 0 0,1-1 0,-1 1 0,1-1 0,-1 1 0,1-1 1,-1 0-1,1 0 0,-1 0 0,1-1 0,-1 1 0,1 0 0,3-2 0,-1 0-18,0 0 0,-1-1 0,1 1 0,-1-1 0,0 0 0,0 0-1,0 0 1,0 0 0,-1-1 0,1 0 0,-1 0 0,0 0 0,0 0-1,3-5 1,33-65-681,-23 32 477,-14 35 138,-10 27 78,5-13 79,1 1 0,-1 0 0,1 0-1,0 0 1,1 0 0,0 0-1,0 0 1,0 0 0,1 0 0,1 0-1,1 13 1,-1-20-74,-1-1-1,1 1 1,0 0 0,-1 0-1,1 0 1,0 0-1,0-1 1,-1 1 0,1 0-1,0-1 1,0 1-1,0-1 1,0 1-1,0-1 1,0 1 0,0-1-1,0 0 1,0 1-1,0-1 1,1 0 0,-1 0-1,0 0 1,0 0-1,0 0 1,0 0 0,0 0-1,0 0 1,0 0-1,0-1 1,0 1 0,1 0-1,0-1 1,34-16 137,-22 6-111,-2-1 1,0-1 0,0 0-1,-1-1 1,-1 0-1,0 0 1,-1-1-1,-1 0 1,12-28 0,-12 21-17,-1 0 0,0 0 0,-2-1 0,-1 0 0,0 0 0,0-40 1,-4 62-24,0-1 1,0 0 0,0 0-1,0 1 1,-1-1 0,1 0 0,0 1-1,-1-1 1,1 0 0,-1 1 0,0-1-1,0 1 1,-1-3 0,2 3 1,-1 1 0,1 0 1,0-1-1,-1 1 0,1-1 1,-1 1-1,0 0 0,1-1 0,-1 1 1,1 0-1,-1 0 0,1-1 1,-1 1-1,0 0 0,1 0 0,-1 0 1,1 0-1,-1 0 0,0 0 1,1 0-1,-1 0 0,0 0 0,1 0 1,-2 1-1,-1 0-5,1 0 1,-1 0-1,0 1 0,1-1 0,0 1 1,-1-1-1,1 1 0,0 0 0,0 0 1,0 0-1,0 1 0,0-1 0,-3 5 0,-3 7 72,0 2 0,1-1-1,0 1 1,1 0 0,1 1-1,1-1 1,-4 28 0,7-36-18,0 0 1,1 1 0,0-1-1,1 0 1,0 0 0,0 0-1,0 0 1,4 9-1,-4-13-40,0 0 0,1-1 0,0 1 0,0-1 0,0 1-1,0-1 1,0 0 0,1 0 0,0 0 0,-1 0 0,1 0-1,0-1 1,0 1 0,1-1 0,-1 0 0,0 0 0,5 2-1,-4-2 4,0 0 0,-1-1 0,1 0 0,0 0 0,0 0 0,0 0 0,0 0 0,0-1 0,-1 0 0,1 0 0,0 0 0,0 0 0,0-1 0,0 1 0,0-1 0,0 0 0,0 0 0,5-3 0,-3 1 15,-1 0 0,1-1 0,-1 0 0,0 0 0,-1 0 0,1 0 0,-1-1 0,0 0 0,0 0 0,6-9 0,0-5 33,-1 1 1,0-2 0,-2 1 0,0-1-1,8-41 1,-8 15-55,-3 0 0,-2-60 0,-6 86 0,-6 18 0,8 4 0,1-1 0,-1 0 0,1 0 0,0 1 0,-1-1 0,1 1 0,0-1 0,0 1 0,0-1 0,0 1 0,0 0 0,1-1 0,-1 1 0,0 0 0,1 0 0,-1 3 0,-1 16 0,0 1 0,2-1 0,0 1 0,2-1 0,0 1 0,2-1 0,0 0 0,1 0 0,1 0 0,1 0 0,1-1 0,1-1 0,1 1 0,0-1 0,22 29 0,-18-36 0,-14-24 0,-15-27 0,-5 11 0,-39-41 0,37 46 0,2-1 0,-21-33 0,40 56 2,0 0 0,1 0-1,-1-1 1,1 1 0,-1 0 0,1 0-1,-1-1 1,1 1 0,0 0 0,0-1 0,-1 1-1,1 0 1,0-1 0,0 1 0,0 0 0,1-1-1,-1 1 1,0 0 0,0-1 0,1 1-1,-1 0 1,1-1 0,-1 1 0,1 0 0,0 0-1,-1 0 1,1 0 0,0-1 0,0 1-1,0 0 1,0 0 0,0 1 0,0-1 0,0 0-1,0 0 1,0 0 0,0 1 0,0-1-1,0 0 1,1 1 0,-1-1 0,0 1 0,3-1-1,9-4-60,1 1-1,0 0 1,21-3-1,-10 2-346,33-15-3875,-21 4-3177,11-13-11210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3.421"/>
    </inkml:context>
    <inkml:brush xml:id="br0">
      <inkml:brushProperty name="width" value="0.025" units="cm"/>
      <inkml:brushProperty name="height" value="0.025" units="cm"/>
    </inkml:brush>
  </inkml:definitions>
  <inkml:trace contextRef="#ctx0" brushRef="#br0">24 265 3523,'0'0'8600,"-4"-10"-3891,0 0-3522,-8-26 989,8 4 3990,24 62-4495,-8 0-413,13 56 0,-17-55-474,20 52 0,-28-82-778,0 0 0,1 0 0,-1 0-1,0 0 1,1 0 0,-1 0 0,1 0 0,-1 0 0,1 0 0,0 0 0,-1 0 0,1-1 0,0 1 0,0 0 0,-1 0 0,1-1-1,0 1 1,0 0 0,0-1 0,0 1 0,0-1 0,0 1 0,0-1 0,0 0 0,0 1 0,0-1 0,0 0 0,0 0 0,2 0 0,-1 0 7,0-1 0,0 0 1,0 0-1,0 0 0,0 0 1,0-1-1,-1 1 1,1 0-1,0-1 0,-1 1 1,1-1-1,-1 1 0,0-1 1,2-2-1,7-11 76,-1-1 0,12-29 0,-18 39-83,35-91-118,38-150 0,-75 245-983,0-5 1324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3.779"/>
    </inkml:context>
    <inkml:brush xml:id="br0">
      <inkml:brushProperty name="width" value="0.025" units="cm"/>
      <inkml:brushProperty name="height" value="0.025" units="cm"/>
    </inkml:brush>
  </inkml:definitions>
  <inkml:trace contextRef="#ctx0" brushRef="#br0">0 62 20435,'0'0'7431,"49"22"-6278,-19-22-512,3-7-481,1-4-160,3-2-576,1 0-1058,-5 0-1601,-8 0-1794,-4 0-2210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4.168"/>
    </inkml:context>
    <inkml:brush xml:id="br0">
      <inkml:brushProperty name="width" value="0.025" units="cm"/>
      <inkml:brushProperty name="height" value="0.025" units="cm"/>
    </inkml:brush>
  </inkml:definitions>
  <inkml:trace contextRef="#ctx0" brushRef="#br0">100 123 15663,'0'0'3571,"-9"4"-320,3-2-2879,0 1 0,1 0 0,-1 1 1,1-1-1,0 1 0,0 0 0,0 0 0,0 1 0,1-1 0,-1 1 0,1 0 0,1 0 0,-1 1 0,1-1 0,0 1 0,0-1 0,0 1 0,1 0 0,0 0 1,0 1-1,1-1 0,-2 11 0,3-16-358,0 0 0,0-1 0,0 1 0,0-1 0,1 1 1,-1-1-1,0 1 0,0-1 0,1 1 0,-1-1 0,0 1 1,1-1-1,-1 1 0,0-1 0,1 1 0,-1-1 0,1 0 0,-1 1 1,1-1-1,-1 0 0,1 1 0,-1-1 0,1 0 0,-1 1 0,1-1 1,-1 0-1,1 0 0,-1 0 0,1 0 0,0 0 0,-1 0 1,1 0-1,-1 0 0,1 0 0,-1 0 0,1 0 0,0 0 0,-1 0 1,1 0-1,-1 0 0,1 0 0,-1-1 0,1 1 0,-1 0 1,1 0-1,-1-1 0,1 1 0,-1 0 0,1-1 0,-1 1 0,1-1 1,29-17 295,26-39 118,-47 45-486,1 1 0,1 0 0,0 1 0,0 0 0,19-12 0,-29 21 32,-1 1 1,1-1-1,0 0 0,0 0 0,0 1 0,0-1 1,0 0-1,0 1 0,0-1 0,1 1 0,-1-1 1,0 1-1,0 0 0,0 0 0,0-1 1,1 1-1,-1 0 0,0 0 0,0 0 0,0 0 1,1 0-1,-1 1 0,0-1 0,0 0 1,0 0-1,1 1 0,-1-1 0,0 1 0,0-1 1,0 1-1,0-1 0,0 1 0,0 0 1,1 1-1,0 1 13,0 1 0,0 0 1,-1 0-1,0 0 1,0 0-1,0 0 0,0 0 1,0 6-1,-1-7 31,0 0 0,0 0-1,0 0 1,1 0 0,-1 0 0,1 0 0,0 0-1,0 0 1,0 0 0,0-1 0,1 1 0,-1 0-1,1-1 1,-1 1 0,5 4 0,-5-7 19,0 0-1,1 0 1,-1 0 0,0 1 0,0-1-1,0-1 1,0 1 0,0 0 0,1 0-1,-1 0 1,0-1 0,0 1 0,0 0 0,0-1-1,0 1 1,0-1 0,0 1 0,0-1-1,0 0 1,0 1 0,0-1 0,0 0 0,0 0-1,-1 0 1,1 1 0,0-1 0,0-2-1,27-32 60,-20 23-57,-2 5-34,32-35-78,-36 40 45,0 0 1,0 0-1,0 1 0,1-1 1,-1 1-1,0 0 1,0 0-1,1 0 0,-1 0 1,1 0-1,-1 0 0,1 0 1,-1 1-1,1-1 0,-1 1 1,1 0-1,0 0 1,4 0-1,-6 1 19,0 0-1,1-1 1,-1 1-1,0 0 1,0 0-1,1 0 1,-1 0-1,0 0 1,0 1-1,0-1 1,0 0-1,0 0 1,-1 1 0,1-1-1,0 0 1,0 1-1,-1-1 1,1 1-1,-1-1 1,0 1-1,1-1 1,-1 3-1,7 41 49,-6-31-31,-1-13-2,0 0-1,0 0 1,0 1-1,1-1 1,-1 0-1,0 0 1,0 1-1,1-1 1,-1 0-1,1 0 1,-1 0-1,1 0 1,-1 1-1,1-1 1,0 0-1,0 0 1,-1 0-1,1 0 1,0-1-1,2 3 1,-2-3 5,0 0 0,0 0 0,0 0 0,-1-1 0,1 1 0,0 0 0,0 0-1,0-1 1,-1 1 0,1 0 0,0-1 0,0 1 0,-1-1 0,1 1 0,0-1 0,-1 1 0,1-1 0,0 0 0,-1 1 0,1-1 0,-1 0 0,2-1 0,33-60 493,-28 47-447,0 3-57,25-41 0,-30 51 0,0 0 0,-1 0 0,1 0 0,0 0 0,0 0 0,0 0 0,1 0 0,-1 1 0,0-1 0,1 1 0,-1-1 0,1 1 0,-1 0 0,1 0 0,-1 0 0,1 1 0,0-1 0,3 0 0,-4 2-57,-1-1 0,0 1 1,1 0-1,-1 0 0,0 0 0,0 0 1,0 0-1,1 0 0,-1 0 0,0 0 0,0 1 1,-1-1-1,1 0 0,0 1 0,0-1 1,-1 0-1,1 1 0,0-1 0,-1 1 1,0-1-1,1 1 0,-1-1 0,0 1 0,0 0 1,0-1-1,0 1 0,0 1 0,1 0-200,-1 1 0,1-1-1,0 0 1,-1 1 0,2-1-1,-1 0 1,0 0 0,4 5-1,-4-7 190,-1-1-1,1 1 1,0-1-1,0 1 1,0-1-1,0 1 1,0-1-1,0 0 0,0 1 1,0-1-1,0 0 1,0 0-1,0 0 1,0 0-1,0 0 1,1 0-1,-1 0 1,0 0-1,0 0 1,0-1-1,0 1 0,0 0 1,0-1-1,0 1 1,0 0-1,0-1 1,-1 1-1,1-1 1,0 0-1,0 1 1,0-1-1,0 0 0,-1 0 1,2 0-1,30-33-9721,-14 13 2791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4.604"/>
    </inkml:context>
    <inkml:brush xml:id="br0">
      <inkml:brushProperty name="width" value="0.025" units="cm"/>
      <inkml:brushProperty name="height" value="0.025" units="cm"/>
    </inkml:brush>
  </inkml:definitions>
  <inkml:trace contextRef="#ctx0" brushRef="#br0">30 84 10442,'0'0'14168,"-4"10"-12193,3-6-1827,-4 6 482,1 0 1,0 1-1,1-1 0,0 1 0,1-1 0,-2 22 0,4-31-622,0-1-1,0 1 0,0-1 1,0 0-1,0 1 1,0-1-1,0 0 1,0 1-1,0-1 1,1 1-1,-1-1 1,0 0-1,0 1 0,0-1 1,0 0-1,0 1 1,1-1-1,-1 0 1,0 1-1,0-1 1,1 0-1,-1 1 1,0-1-1,0 0 0,1 0 1,-1 1-1,0-1 1,1 0-1,-1 0 1,0 0-1,1 0 1,-1 1-1,1-1 1,-1 0-1,0 0 0,1 0 1,0 0-1,17-5 90,16-18-18,-4-16-307,-25 31 167,-1 1 0,2-1 0,-1 1-1,1 1 1,0-1 0,0 1 0,1 0 0,0 0 0,0 1 0,0 0 0,11-6 0,-17 12 64,-1-1 0,1 0-1,0 0 1,0 0-1,-1 0 1,1 0 0,0 1-1,-1-1 1,1 0-1,0 1 1,-1-1-1,1 0 1,0 1 0,-1-1-1,1 1 1,-1-1-1,1 1 1,-1-1 0,1 1-1,-1 0 1,1-1-1,-1 1 1,1 0 0,-1-1-1,0 1 1,0 0-1,1-1 1,-1 1 0,0 0-1,0 0 1,0-1-1,0 1 1,0 0 0,1 0-1,-1-1 1,-1 1-1,1 0 1,0-1 0,0 2-1,0 42 418,0-34-212,-1-9-182,1 0 0,0-1 0,0 1 0,0 0 0,0 0 0,0 0 0,0 0 0,0 0 0,0 0 0,0 0 0,0-1 0,0 1 0,1 0 0,-1 0 0,0 0 0,1 0 0,-1-1 0,0 1 0,1 0 0,-1 0 0,1-1 0,-1 1 0,1 0 0,0-1 0,-1 1 0,1 0 0,0-1 0,-1 1 0,2 0 0,0-1 8,-1-1 0,1 1 1,0-1-1,-1 1 0,0-1 0,1 0 0,-1 1 0,1-1 0,-1 0 0,0 0 0,1 0 0,-1 0 0,0 0 0,0-1 0,0 1 0,0 0 0,1-2 0,19-22-86,-8 8-90,2 0 0,1 0-1,0 1 1,32-24 0,-48 40 135,1-1 1,-1 1 0,1-1 0,0 1 0,-1 0 0,1-1-1,-1 1 1,1 0 0,0-1 0,-1 1 0,1 0 0,0 0-1,0 0 1,-1 0 0,1-1 0,0 1 0,-1 0-1,1 0 1,0 0 0,0 0 0,-1 1 0,1-1 0,0 0-1,-1 0 1,1 0 0,0 1 0,-1-1 0,1 0 0,0 0-1,0 1 1,0 1 16,0-1 0,0 1-1,0-1 1,0 1 0,-1-1 0,1 1-1,0-1 1,-1 1 0,0 0 0,1-1-1,-1 1 1,0 0 0,1 1 0,-4 67 629,1-53-476,5 8-89,-3-24-126,0-1 0,0 0 0,1 0 0,-1 1 0,0-1 0,0 0 0,0 0 1,1 0-1,-1 0 0,0 1 0,0-1 0,1 0 0,-1 0 0,0 0 1,0 0-1,1 0 0,-1 0 0,0 0 0,0 1 0,1-1 0,-1 0 1,0 0-1,0 0 0,1 0 0,-1 0 0,0 0 0,0 0 0,1-1 1,-1 1-1,0 0 0,1 0 0,-1 0 0,0 0 0,0 0 0,1 0 1,-1 0-1,0 0 0,0-1 0,0 1 0,1 0 0,2-3-1235,0 0-1,0 0 1,0-1-1,0 1 1,-1-1-1,0 1 0,4-8 1,6-13-7836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5.192"/>
    </inkml:context>
    <inkml:brush xml:id="br0">
      <inkml:brushProperty name="width" value="0.025" units="cm"/>
      <inkml:brushProperty name="height" value="0.025" units="cm"/>
    </inkml:brush>
  </inkml:definitions>
  <inkml:trace contextRef="#ctx0" brushRef="#br0">0 176 7911,'0'0'22598,"10"-2"-21675,-3 0-882,0 1 0,-1-1 0,1 0 0,-1 0 0,0-1 0,1 0 0,-1 0 0,0 0 0,-1-1 0,1 0 0,-1 0 0,0 0-1,1-1 1,-2 0 0,1 0 0,-1 0 0,0 0 0,0-1 0,0 0 0,3-6 0,-4 6-19,-1-1 0,0 1 0,0-1-1,0 0 1,-1 1 0,0-1 0,0 0 0,-1 0 0,0-12 0,0 18-20,0 1 0,0-1 1,0 1-1,0 0 0,0-1 1,-1 1-1,1 0 1,0-1-1,0 1 0,0-1 1,-1 1-1,1 0 0,0-1 1,0 1-1,-1 0 0,1 0 1,0-1-1,0 1 0,-1 0 1,1 0-1,0-1 0,-1 1 1,1 0-1,0 0 0,-1 0 1,1 0-1,-1-1 0,1 1 1,0 0-1,-1 0 0,1 0 1,-1 0-1,1 0 1,0 0-1,-1 0 0,1 0 1,-1 0-1,1 0 0,0 0 1,-1 0-1,1 1 0,-1-1 1,1 0-1,0 0 0,-1 0 1,1 0-1,0 1 0,-1-1 1,1 0-1,-19 13 14,9 0-7,1 0 0,0 0 0,0 1-1,1 0 1,1 1 0,1 0 0,0 0-1,1 1 1,0-1 0,1 1 0,1 0-1,1 0 1,-1 22 0,3-37-9,0 0 0,0 0 0,0 0 0,0 0 0,0 0 0,0 0 0,0 0 0,0 0 0,0 0 0,1 0 0,-1 0 0,0 0 0,1 0 0,-1 0 0,1 0 0,-1 0 0,1-1 0,-1 1 0,1 0 0,0 0 0,-1 0 0,1-1 0,0 1 0,-1 0 0,1-1 0,0 1 0,0-1 0,0 1 0,0-1 0,0 1 0,0-1 0,0 0 0,-1 1 0,1-1 0,0 0 0,0 0 0,0 0 0,0 0 0,0 0 0,0 0 0,0 0 0,2 0 0,0-1 0,1 1 0,-1-1 0,1 0 0,-1 0 0,0-1 0,1 1 0,-1-1 0,0 1 0,0-1 0,0 0 0,3-3 0,13-13 0,30-40 0,-39 45 0,0 0 0,1 1 0,0 0 0,1 0 0,0 1 0,1 1 0,23-16 0,-35 26 0,-1 0 0,0 0 0,1-1 0,-1 1 0,1 0 0,-1 0 0,1 0 0,-1 0 0,0 0 0,1 0 0,-1 0 0,1-1 0,-1 1 0,1 1 0,-1-1 0,1 0 0,-1 0 0,1 0 0,-1 0 0,0 0 0,1 0 0,-1 0 0,1 1 0,-1-1 0,0 0 0,1 0 0,-1 0 0,1 1 0,-1-1 0,0 0 0,1 1 0,-1-1 0,0 0 0,0 1 0,1-1 0,-1 0 0,0 1 0,0-1 0,1 1 0,-1-1 0,0 1 0,4 28 0,-9 33 0,5-62 0,-3 45 0,3-45 0,1 0 0,-1 1 0,0-1 0,1 0 0,-1 0 0,0 0 0,1 1 0,-1-1 0,0 0 0,1 0 0,-1 0 0,1 0 0,-1 0 0,0 0 0,1 0 0,-1 0 0,1 0 0,-1 0 0,1 0 0,-1 0 0,0 0 0,1 0 0,-1 0 0,0 0 0,1 0 0,-1-1 0,1 1 0,-1 0 0,0 0 0,1-1 0,-1 1 0,0 0 0,1 0 0,-1-1 0,0 1 0,1-1 0,13-8 0,39-42 0,-38 35 0,0 1 0,1 0 0,1 1 0,35-21 0,-52 34-23,1 0 0,0 0 0,0 1 0,0-1 0,0 0 0,0 1 0,0-1 0,0 0 0,0 1 0,1 0 0,-1-1 0,0 1 0,0 0 0,0-1 0,0 1 0,1 0 0,-1 0 0,0 0 0,0 0 0,0 0 0,1 0 0,-1 0 0,0 1 0,0-1 0,0 0 0,0 1 0,1-1 0,-1 1 0,0-1 0,2 2 0,-2 0-185,0 1 0,-1-1 1,1 1-1,0-1 0,-1 1 0,0-1 0,1 1 0,-1 0 1,0-1-1,-1 6 0,1-5-182,-1 0 0,1 0 1,0 0-1,0 0 0,1 0 0,-1 0 0,1 0 1,-1-1-1,1 1 0,0 0 0,2 5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8.125"/>
    </inkml:context>
    <inkml:brush xml:id="br0">
      <inkml:brushProperty name="width" value="0.025" units="cm"/>
      <inkml:brushProperty name="height" value="0.025" units="cm"/>
    </inkml:brush>
  </inkml:definitions>
  <inkml:trace contextRef="#ctx0" brushRef="#br0">96 322 3683,'0'-43'6326,"6"-41"6204,-8 83-12315,0 1 1,0-1 0,0 1-1,0 0 1,0-1 0,0 1-1,0 0 1,0 0 0,0 0-1,0 1 1,0-1 0,0 0-1,0 1 1,-4 1 0,2 0-148,0 1 1,0 0 0,0 0 0,1 0-1,-1 1 1,1-1 0,0 1 0,0 0-1,0-1 1,0 2 0,1-1-1,-1 0 1,-1 6 0,0 0 67,0-1 0,1 1 0,0 0 0,1 0-1,-1 12 1,3-22-132,-1 1-1,1-1 0,0 0 0,0 1 0,0-1 0,0 0 0,0 1 1,0-1-1,0 0 0,0 0 0,0 1 0,0-1 0,0 0 0,0 1 0,0-1 1,0 0-1,0 1 0,0-1 0,0 0 0,1 1 0,-1-1 0,0 0 1,0 0-1,0 1 0,0-1 0,1 0 0,-1 0 0,0 1 0,0-1 1,0 0-1,1 0 0,-1 0 0,0 1 0,0-1 0,1 0 0,-1 0 1,0 0-1,1 0 0,12-6 57,11-17 30,-10 3 103,-1 0 0,-1-1 0,-1 0 0,-1-1 0,0-1 0,-2 1 0,-1-1 0,0-1 0,-2 1 0,-1-1 0,2-35 1,-8 138 46,0-35-91,2 1 1,6 51-1,-6-94-121,0 0 0,1 0 0,-1-1 0,0 1 0,1 0 0,-1 0 0,1-1 0,-1 1 0,1 0 0,0-1 0,0 1 0,0 0 0,0-1-1,0 1 1,0-1 0,0 0 0,0 1 0,1-1 0,2 2 0,-3-2-12,0-1 0,0 0 0,1 0 0,-1 1 0,0-1 0,1 0-1,-1 0 1,0 0 0,1 0 0,-1 0 0,0 0 0,1-1 0,-1 1 0,0 0 0,0-1 0,1 1-1,-1-1 1,0 1 0,0-1 0,2-1 0,3-2 11,-1 0-1,1 0 1,-1-1-1,0 0 1,0 0-1,0 0 1,-1-1-1,6-8 1,-2-1-112,0 0 0,-1 0 1,-1-1-1,0 0 0,-2 0 0,1 0 1,2-24-1,-7 38-113,1 33-155,0-23 338,-1 8-99,0-4 186,1 1-1,0-1 0,1 0 1,0 0-1,7 21 0,-8-31-50,-1 0-1,1 0 0,0 0 1,1 0-1,-1 0 0,0 0 1,0-1-1,1 1 0,-1 0 1,1-1-1,0 0 0,-1 1 1,1-1-1,0 0 0,0 1 1,0-1-1,0 0 0,0-1 1,0 1-1,0 0 0,0 0 1,0-1-1,0 1 0,0-1 1,0 0-1,0 0 0,1 0 1,-1 0-1,0 0 0,0 0 0,0 0 1,0-1-1,1 1 0,-1-1 1,0 0-1,0 1 0,0-1 1,0 0-1,0 0 0,1-2 1,7-1-25,0 0 0,-1-1 0,0-1 0,0 0 1,0 0-1,-1 0 0,0-1 0,0 0 0,-1-1 0,0 0 1,0 0-1,-1 0 0,0-1 0,0 0 0,-1 0 0,0-1 0,-1 0 1,0 1-1,0-1 0,-1 0 0,0-1 0,-1 1 0,0-1 1,0-14-1,-2 24 12,0 1 0,0-1 0,0 0 1,0 0-1,0 0 0,0 1 0,0-1 1,0 0-1,0 0 0,0 0 0,0 1 1,-1-1-1,1 0 0,0 0 0,-1 1 1,1-1-1,0 0 0,-1 1 0,1-1 1,-1 0-1,1 1 0,-1-1 0,1 1 1,-1-1-1,0 1 0,1-1 0,-1 1 0,0-1 1,1 1-1,-1-1 0,0 1 0,1 0 1,-1-1-1,0 1 0,0 0 0,0 0 1,1 0-1,-1 0 0,0 0 0,0 0 1,0 0-1,1 0 0,-1 0 0,0 0 1,0 0-1,1 0 0,-1 0 0,0 1 1,0-1-1,0 0 0,1 1 0,-1-1 1,0 0-1,1 1 0,-1-1 0,0 1 1,0 0-1,-3 1-12,0 0 1,0 1-1,1-1 1,-1 1-1,1 0 1,-1 0-1,1 0 1,0 0-1,-3 6 1,0 1 16,1 0 0,1 0 1,0 1-1,0 0 1,1 0-1,1 0 0,0 0 1,0 0-1,1 0 0,0 1 1,1-1-1,1 0 0,1 15 1,-1-24-12,-1 0 1,1 0-1,-1 0 1,1 0 0,0 0-1,0 0 1,0 0-1,0 0 1,1 0 0,-1 0-1,0 0 1,1-1-1,-1 1 1,1-1 0,0 1-1,-1-1 1,1 1-1,0-1 1,0 0 0,3 2-1,-1-2 10,0 0-1,0 0 1,0 0-1,0 0 1,0-1-1,0 0 0,0 0 1,0 0-1,0 0 1,8-2-1,-4 0-50,1 0 0,-1 0 0,0-1-1,1-1 1,-1 1 0,-1-1 0,1 0-1,-1-1 1,1 0 0,6-6 0,-11 7-269,1 1 1,-1 0-1,-1-1 0,1 0 1,-1 1-1,1-1 1,-1 0-1,2-6 0,-2 5-699,-1 0 0,0 0 0,0 0-1,0 0 1,-1 0 0,0 0 0,0-7 0,-3-16-5517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48.452"/>
    </inkml:context>
    <inkml:brush xml:id="br0">
      <inkml:brushProperty name="width" value="0.025" units="cm"/>
      <inkml:brushProperty name="height" value="0.025" units="cm"/>
    </inkml:brush>
  </inkml:definitions>
  <inkml:trace contextRef="#ctx0" brushRef="#br0">0 0 18674,'0'0'9641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2.142"/>
    </inkml:context>
    <inkml:brush xml:id="br0">
      <inkml:brushProperty name="width" value="0.025" units="cm"/>
      <inkml:brushProperty name="height" value="0.025" units="cm"/>
    </inkml:brush>
  </inkml:definitions>
  <inkml:trace contextRef="#ctx0" brushRef="#br0">41 163 10570,'0'0'332,"0"-1"1,-1 1-1,1-1 1,0 1-1,0 0 0,0-1 1,-1 1-1,1-1 1,0 1-1,0-1 0,-1 1 1,1 0-1,0-1 1,-1 1-1,1 0 0,0-1 1,-1 1-1,1 0 1,-1-1-1,1 1 1,-1 0-1,1 0 0,-1-1 1,1 1-1,0 0 1,-1 0-1,1 0 0,-1 0 1,1 0-1,-1 0 1,1 0-1,-1 0 0,0 0 1,3 18 2031,15 31-2220,-3-13 591,5 11 216,28 51 1,-47-97-909,1 0 1,-1-1-1,0 1 0,1 0 1,-1 0-1,0-1 1,1 1-1,-1-1 1,1 1-1,-1 0 1,1-1-1,-1 1 1,1-1-1,0 1 1,-1-1-1,1 1 1,-1-1-1,1 1 1,0-1-1,0 0 1,1 1-1,3-13 662,-5-36-82,0 42-633,-1-7 38,-1 1 0,0-1-1,-1 1 1,0 0 0,-1 0 0,-1 0 0,1 0 0,-14-20 0,8 14 14,-1 1 1,-1 0 0,-1 1-1,-26-25 1,39 40-42,0 1 0,-1-1 0,1 1-1,0-1 1,-1 1 0,1-1 0,0 1 0,-1-1-1,1 1 1,0 0 0,-1-1 0,1 1 0,-1 0-1,1-1 1,-1 1 0,1 0 0,-1 0 0,1-1-1,-1 1 1,1 0 0,-1 0 0,0 0 0,1 0 0,-1 0-1,1 0 1,-1 0 0,1 0 0,-1 0 0,0 0-1,1 0 1,-1 0 0,1 0 0,-1 0 0,1 0-1,-2 1 1,2 20 42,18 30 13,-17-48-37,1 0 0,0-1 0,0 1 0,0 0 0,0-1 0,1 1 0,-1-1 0,1 0 0,-1 0 0,1 0 0,0 0 0,0 0 0,0-1 0,0 1-1,0-1 1,0 0 0,0 0 0,0 0 0,1 0 0,-1 0 0,0-1 0,1 0 0,-1 1 0,0-1 0,1-1 0,-1 1 0,1 0 0,-1-1 0,0 1 0,0-1 0,1 0 0,-1 0 0,0-1-1,0 1 1,0-1 0,0 1 0,0-1 0,0 0 0,-1 0 0,1 0 0,-1 0 0,1-1 0,-1 1 0,0-1 0,0 1 0,0-1 0,0 0 0,0 0 0,-1 0 0,3-4 0,1-4 48,0 0 0,0 0 1,-1-1-1,0 1 0,-1-1 1,-1 0-1,1 0 0,-2 0 1,0 0-1,0 0 0,-1 0 1,-2-14-1,9 61-80,2-1-1,2 0 1,0 0 0,3-2-1,22 42 1,-34-71-126,0-1 1,-1 1-1,1-1 0,0 0 1,0 1-1,0-1 0,0 0 1,1-1-1,-1 1 0,0 0 1,1-1-1,0 1 0,-1-1 0,1 0 1,0 0-1,-1 0 0,6 1 1,-5-1-164,0-1-1,-1 0 1,1 0 0,0 0 0,0-1 0,0 1-1,-1-1 1,1 1 0,0-1 0,0 0 0,-1 0-1,1 0 1,0-1 0,-1 1 0,0 0 0,1-1-1,-1 0 1,0 0 0,0 1 0,1-1 0,-1 0-1,-1-1 1,1 1 0,0 0 0,-1-1 0,3-4 0,5-11-7428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2.487"/>
    </inkml:context>
    <inkml:brush xml:id="br0">
      <inkml:brushProperty name="width" value="0.025" units="cm"/>
      <inkml:brushProperty name="height" value="0.025" units="cm"/>
    </inkml:brush>
  </inkml:definitions>
  <inkml:trace contextRef="#ctx0" brushRef="#br0">1 1 18898,'0'0'10506,"3"62"-9193,6-40-448,0 1-545,1-6-224,1-3-32,0-5-64,-1-5-256,1-4-513,-3 0-768,2-3-865,-6-10-1826,-4-1-1538,0-6-5733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0.413"/>
    </inkml:context>
    <inkml:brush xml:id="br0">
      <inkml:brushProperty name="width" value="0.025" units="cm"/>
      <inkml:brushProperty name="height" value="0.025" units="cm"/>
    </inkml:brush>
  </inkml:definitions>
  <inkml:trace contextRef="#ctx0" brushRef="#br0">44 0 11403,'0'0'6603,"-4"9"-3197,-2 2-2467,0 1 241,0 0 0,1 1 0,0-1 0,-4 19 0,8-27-1141,0 0-1,1 1 1,-1-1-1,1 1 0,0-1 1,0 1-1,1-1 1,-1 0-1,1 1 0,0-1 1,0 0-1,0 1 1,1-1-1,0 0 0,0 0 1,0 0-1,0 0 1,0 0-1,4 3 0,77 79-454,-60-65 404,0 1 0,-2 2 1,24 32-1,-40-48 24,0 0 0,-1 0 1,1 0-1,-2 1 0,1-1 1,-1 1-1,-1 0 0,1 0 1,-2 0-1,1 0 0,-1 1 0,-1-1 1,1 0-1,-2 1 0,-1 13 1,0-14 178,-1-1 0,1 0 0,-2 1 0,1-1 1,-1 0-1,-1 0 0,1-1 0,-1 1 0,-1-1 1,-9 11-1,12-15-118,1 0 1,-1 0-1,0 0 1,0-1-1,0 1 1,0 0-1,-1-1 1,1 0-1,-1 0 1,0 0-1,1 0 1,-1-1-1,0 0 1,0 1-1,0-1 1,0 0-1,0-1 1,0 1-1,0-1 1,0 0-1,0 0 1,0 0-1,0 0 1,0-1-1,-5-1 1,6 0-74,0 0 0,0 0 0,0 0 0,1-1 0,-1 1 0,0-1 0,1 0 0,0 0 0,-1 1 0,1-2 0,1 1 0,-1 0 0,0 0 0,1-1 0,-1 1 0,0-4 0,-15-60 0,15 57 0,1-1 0,0 1 0,0 0 0,1-1 0,1 1 0,0-1 0,0 1 0,1 0 0,0 0 0,0-1 0,1 1 0,1 1 0,0-1 0,0 0 0,1 1 0,0 0 0,0 0 0,1 1 0,1-1 0,-1 1 0,1 0 0,1 1 0,-1 0 0,1 0 0,0 1 0,11-7 0,23-17-1491,-2 2-2927,-1-2-3329,5-8-11364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2.859"/>
    </inkml:context>
    <inkml:brush xml:id="br0">
      <inkml:brushProperty name="width" value="0.025" units="cm"/>
      <inkml:brushProperty name="height" value="0.025" units="cm"/>
    </inkml:brush>
  </inkml:definitions>
  <inkml:trace contextRef="#ctx0" brushRef="#br0">29 25 15439,'0'0'12203,"-28"-25"-12299,38 33-769,2-1-864,-4 0-994,0-2-2017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3.190"/>
    </inkml:context>
    <inkml:brush xml:id="br0">
      <inkml:brushProperty name="width" value="0.025" units="cm"/>
      <inkml:brushProperty name="height" value="0.025" units="cm"/>
    </inkml:brush>
  </inkml:definitions>
  <inkml:trace contextRef="#ctx0" brushRef="#br0">0 42 12620,'0'0'15182,"6"9"-14109,89 149 475,-95-156-1545,1-1 0,0 0 0,-1 1 0,1-1 0,0 0-1,0 1 1,0-1 0,0 0 0,0 0 0,0 0 0,1 0-1,-1 0 1,0 0 0,0 0 0,1 0 0,-1-1 0,0 1-1,1 0 1,-1-1 0,1 1 0,-1-1 0,1 0 0,1 1 0,-1-2 5,-1 1 0,0-1 0,1 1 0,-1-1 0,0 0 0,0 0 0,0 0 0,0 0 0,0 0 0,0 0 0,0 0 1,0 0-1,0 0 0,0 0 0,-1 0 0,1-1 0,0 1 0,-1 0 0,1-3 0,4-9 32,-2 0 0,1 0 0,1-24 0,-2-10 3,-3 33-40,0 1 0,1-1 1,1 1-1,4-15 0,-1 24-37,1 12-30,2 13-25,5 33 219,11 35 220,-24-89-374,0 1 0,0 0-1,0-1 1,0 1-1,0 0 1,0-1-1,1 1 1,-1 0-1,0-1 1,0 1-1,1 0 1,-1-1-1,0 1 1,1-1-1,-1 1 1,1-1 0,-1 1-1,1-1 1,-1 1-1,1-1 1,-1 1-1,1-1 1,0 0-1,-1 1 1,1-1-1,-1 0 1,1 0-1,0 1 1,-1-1 0,1 0-1,0 0 1,-1 0-1,1 0 1,0 0-1,-1 0 1,1 0-1,0 0 1,-1 0-1,1 0 1,0 0-1,-1 0 1,1 0-1,0-1 1,-1 1 0,1 0-1,0 0 1,-1-1-1,1 1 1,0-1-1,2-1-796,-1-1 1,0 1-1,0 0 0,0-1 0,0 0 0,0 1 0,0-1 1,2-5-1,3-12-6456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3.738"/>
    </inkml:context>
    <inkml:brush xml:id="br0">
      <inkml:brushProperty name="width" value="0.025" units="cm"/>
      <inkml:brushProperty name="height" value="0.025" units="cm"/>
    </inkml:brush>
  </inkml:definitions>
  <inkml:trace contextRef="#ctx0" brushRef="#br0">1 1 11307,'0'0'15454,"0"10"-13836,0 2-1217,0-1 1,1 1-1,0-1 1,1 0-1,1 1 1,5 15-1,-7-22-359,1-1-1,-1 0 0,1 1 0,0-1 0,0 0 1,1 0-1,-1 0 0,1 0 0,-1-1 0,1 1 1,0-1-1,1 0 0,-1 1 0,1-2 0,-1 1 1,1 0-1,0-1 0,0 1 0,0-1 0,0 0 1,0 0-1,9 2 0,-12-5-32,1 1 0,0 0 0,-1-1 0,1 1 0,-1-1 0,1 1 0,-1-1 0,1 0 0,-1 0 0,1 1 0,-1-1 0,0 0 0,0 0 0,1 0 0,-1-1 0,0 1 0,0 0 0,0 0 0,0-1 0,0 1 0,0 0 0,0-1 0,-1 1 0,1-1 0,-1 1 0,1-1 0,-1 1 0,1-1 0,-1-2 0,15-59 106,-13 48-100,0 4-12,-2 7-6,1 0 0,-1 0 0,1 0 0,0 0 0,0 1 0,0-1 0,0 0 1,0 0-1,4-6 0,-3 13 5,0 0 0,-1 0 0,1 0 0,-1 0 0,0 0 0,0 1 0,0-1 0,-1 0 0,1 6 1,0-5 2,0 0-1,0 1 0,1-1-1,-1 0 1,1-1 0,0 1 0,0 0-1,5 6 1,-7-9-2,1-1 0,-1 1 0,1-1 0,-1 1 0,1-1 0,-1 1 1,1-1-1,-1 1 0,1-1 0,0 1 0,-1-1 0,1 0 0,0 0 0,-1 1 0,1-1 1,0 0-1,-1 0 0,1 1 0,0-1 0,0 0 0,-1 0 0,1 0 0,0 0 0,0 0 0,-1 0 1,1 0-1,0-1 0,-1 1 0,1 0 0,0 0 0,-1 0 0,1-1 0,0 1 0,-1 0 0,1-1 1,0 1-1,-1-1 0,1 1 0,-1-1 0,1 1 0,-1-1 0,1 1 0,-1-1 0,1 1 1,-1-1-1,1 0 0,-1 1 0,0-1 0,1 1 0,-1-1 0,0-1 0,7-10 77,16-24-98,-23 36 17,1-1-1,-1 1 1,1-1-1,-1 1 0,1 0 1,-1-1-1,1 1 1,-1 0-1,1-1 0,0 1 1,-1 0-1,1 0 1,-1-1-1,1 1 0,0 0 1,-1 0-1,1 0 1,0 0-1,-1 0 0,1 0 1,0 0-1,-1 0 1,1 0-1,0 0 1,-1 0-1,1 1 0,0-1 1,-1 0-1,1 0 1,-1 1-1,1-1 0,0 0 1,-1 1-1,1-1 1,-1 0-1,1 1 0,-1-1 1,1 1-1,-1-1 1,1 1-1,-1-1 0,0 1 1,1 0-1,-1-1 1,0 1-1,1-1 0,-1 1 1,0 0-1,0-1 1,0 1-1,1 1 1,5 13-113,-5-12 7,-1 0 0,1-1 0,0 1 0,0 0 0,1 0 0,-1-1-1,0 1 1,1-1 0,-1 1 0,1-1 0,0 0 0,0 0 0,0 0-1,0 0 1,0 0 0,1 0 0,2 2 0,-4-5-222,0 1 0,-1-1 0,1 1 0,0-1 0,-1 1 0,1-1 0,-1 1 0,1-1 0,-1 0 0,1 1 0,-1-1 0,1 0 0,-1 1 0,0-1 0,1 0 0,-1 0 0,0 1 0,1-1 0,-1 0 0,0 0 0,0 0 0,0 1 0,0-1 0,0 0 0,0 0 0,0 0 0,0 0 0,0 1 0,-1-3 0,1 1-682,1-20-6542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4.111"/>
    </inkml:context>
    <inkml:brush xml:id="br0">
      <inkml:brushProperty name="width" value="0.025" units="cm"/>
      <inkml:brushProperty name="height" value="0.025" units="cm"/>
    </inkml:brush>
  </inkml:definitions>
  <inkml:trace contextRef="#ctx0" brushRef="#br0">0 0 15599,'0'0'10474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4.440"/>
    </inkml:context>
    <inkml:brush xml:id="br0">
      <inkml:brushProperty name="width" value="0.025" units="cm"/>
      <inkml:brushProperty name="height" value="0.025" units="cm"/>
    </inkml:brush>
  </inkml:definitions>
  <inkml:trace contextRef="#ctx0" brushRef="#br0">0 1 10186,'0'0'17424,"1"10"-16132,-1-8-1258,11 66 1420,-10-63-1421,0-1 0,0 1 0,1 0 0,0-1-1,0 1 1,0-1 0,0 0 0,1 0 0,-1 0 0,1 0-1,0 0 1,0 0 0,1-1 0,4 5 0,-8-8-153,1 1 1,-1-1 0,1 0 0,-1 1 0,0-1 0,1 0 0,-1 1 0,1-1-1,-1 0 1,1 1 0,-1-1 0,1 0 0,-1 0 0,1 0 0,-1 0 0,1 1 0,-1-1-1,1 0 1,0 0 0,-1 0 0,1 0 0,-1 0 0,1 0 0,-1 0 0,1 0-1,-1-1 1,1 1 0,0 0 0,-1 0 0,1 0 0,-1-1 0,1 1 0,-1 0 0,0 0-1,1-1 1,-1 1 0,1 0 0,-1-1 0,1 1 0,-1-1 0,0 1 0,1-1-1,-1 1 1,0 0 0,1-1 0,-1 1 0,0-1 0,0 1 0,0-1 0,1 0 0,-1 1-1,0-1 1,0 1 0,0-2 0,0-32-11443,-5 9 747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4.770"/>
    </inkml:context>
    <inkml:brush xml:id="br0">
      <inkml:brushProperty name="width" value="0.025" units="cm"/>
      <inkml:brushProperty name="height" value="0.025" units="cm"/>
    </inkml:brush>
  </inkml:definitions>
  <inkml:trace contextRef="#ctx0" brushRef="#br0">0 1 14029,'0'0'10058,"37"11"-18194,-16-10-576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5.125"/>
    </inkml:context>
    <inkml:brush xml:id="br0">
      <inkml:brushProperty name="width" value="0.025" units="cm"/>
      <inkml:brushProperty name="height" value="0.025" units="cm"/>
    </inkml:brush>
  </inkml:definitions>
  <inkml:trace contextRef="#ctx0" brushRef="#br0">80 26 12139,'0'0'15428,"-10"6"-14056,8-4-1294,-39 26 984,39-27-1022,0 0 0,0 1 1,0-1-1,0 1 1,1-1-1,-1 1 1,1 0-1,-1-1 0,1 1 1,-1 0-1,1 0 1,0 0-1,0 0 1,0 1-1,0-1 0,1 0 1,-1 0-1,0 0 1,1 1-1,0-1 1,-1 4-1,5-5-151,0-1 0,0 0 0,0 0 0,-1 0 0,1 0 0,0-1 0,0 1 0,-1-1 0,6-2 0,2-1-20,0 0 0,0 0 0,0 2 0,1-1 1,-1 1-1,1 1 0,-1 0 0,1 1 0,15 1 1,-26-1 135,1 1 0,-1 0 1,1 0-1,-1-1 0,0 1 1,1 0-1,-1 1 1,0-1-1,0 0 0,0 0 1,0 0-1,0 1 0,0-1 1,0 0-1,0 1 0,0-1 1,-1 1-1,1-1 1,0 1-1,-1-1 0,1 1 1,-1 0-1,0-1 0,0 1 1,0 0-1,1-1 0,-1 1 1,-1 0-1,1-1 1,0 3-1,-1 2 84,1 1 0,-1-1 0,0 0 0,0 0 1,-1 1-1,-3 9 0,1-8 13,1-1-1,-1 0 1,-1 0 0,1 0 0,-1-1 0,-1 0-1,1 0 1,-1 0 0,0 0 0,0-1 0,0 0-1,-1-1 1,-8 6 0,14-10-133,0 0 1,1 0-1,-1 0 1,1 0-1,-1 0 0,0-1 1,1 1-1,-1 0 0,0 0 1,1 0-1,-1-1 1,1 1-1,-1 0 0,1 0 1,-1-1-1,1 1 0,-1-1 1,1 1-1,-1 0 1,1-1-1,-1 1 0,1-1 1,-1 1-1,1-1 1,0 1-1,-1-1 0,1 1 1,0-1-1,0 0 0,-1 1 1,1-1-1,0 1 1,0-1-1,0 0 0,0 1 1,0-1-1,0 0 0,0 1 1,0-1-1,0 0 1,0 1-1,0-1 0,0 1 1,1-2-1,1-33-1987,-2 35 2008,43-167-17014,-35 119 9444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5.579"/>
    </inkml:context>
    <inkml:brush xml:id="br0">
      <inkml:brushProperty name="width" value="0.025" units="cm"/>
      <inkml:brushProperty name="height" value="0.025" units="cm"/>
    </inkml:brush>
  </inkml:definitions>
  <inkml:trace contextRef="#ctx0" brushRef="#br0">2 103 8552,'0'0'20163,"0"12"-18892,-1 0-1086,0 0 1,1 1-1,1-1 0,0 0 1,0 0-1,2 0 1,-1-1-1,1 1 0,1 0 1,0-1-1,1 0 1,0 0-1,1 0 1,8 12-1,-12-20-204,1 1-156,-1 0 1,1 0 0,0-1 0,1 1-1,-1-1 1,1 1 0,0-1 0,-1 0-1,1 0 1,0-1 0,1 1-1,7 2 1,-11-5-632,-1-1 756,1 0 1,-1 0-1,0 0 0,1 0 0,-1 0 1,0 0-1,0-1 0,0 1 0,0 0 1,0 0-1,0 0 0,0 0 1,0 0-1,-1-1 0,1 1 0,0 0 1,-1 0-1,1 0 0,-1 0 0,1 0 1,-1 0-1,1 0 0,-1 0 0,0 0 1,1 0-1,-1 0 0,0 0 1,0 1-1,-1-2 0,-29-19 306,25 15 1978,14 6-2208,0-1 0,0 0 0,1 0-1,-1-1 1,0-1 0,0 1 0,-1-1-1,1 0 1,0-1 0,-1 0-1,0 0 1,11-8 0,-13 8-1,0 0 0,0-1 1,0 1-1,-1-1 0,0 0 0,0 0 0,0 0 1,0-1-1,-1 1 0,0-1 0,0 0 1,-1 0-1,1 0 0,-1 0 0,-1 0 1,3-12-1,-4 18-13,0 0 1,0-1 0,0 1-1,0 0 1,1 0-1,-1 0 1,0-1 0,0 1-1,0 0 1,0 0 0,0-1-1,0 1 1,0 0-1,0 0 1,0-1 0,0 1-1,0 0 1,0 0-1,0-1 1,0 1 0,0 0-1,0 0 1,0 0 0,0-1-1,-1 1 1,1 0-1,0 0 1,0-1 0,0 1-1,0 0 1,0 0 0,-1 0-1,1 0 1,0-1-1,0 1 1,0 0 0,-1 0-1,1 0 1,0 0-1,0 0 1,0 0 0,-1-1-1,1 1 1,0 0 0,0 0-1,-1 0 1,1 0-1,-11 10 199,-9 19-173,15-16 21,1 0 1,0 0-1,1 1 0,1-1 1,0 1-1,1 0 1,1 25-1,0-38-59,0 0 0,0 0 0,0 0 0,0 0 0,0 0 0,0 0 0,0 1 0,0-1 0,1 0 0,-1 0 0,0 0 0,1 0 0,-1 0 0,1-1 0,-1 1 0,1 0 0,-1 0 0,1 0 0,0 0 0,-1 0 0,1-1 0,0 1 0,0 0 0,0-1 0,0 1 0,-1-1 0,1 1 0,0-1 0,2 1 0,-1 0 0,1-1 0,-1 0 0,1 0 0,0 0 0,-1 0 0,1 0 0,-1-1 0,1 1 0,-1-1 0,1 1 0,4-3 0,4-2 0,0 0 0,0-1 0,0-1 0,10-7 0,85-74 0,-106 87 0,1 1 0,0-1 0,-1 0 0,0 1 0,1-1 0,-1 0 0,1 0 0,-1 0 0,0 1 0,1-1 0,-1 0 0,0 0 0,0 0 0,0 0 0,0 0 0,0 0 0,0 1 0,0-1 0,0 0 0,0 0 0,0 0 0,0 0 0,-1 0 0,1 0 0,0 1 0,-1-1 0,1 0 0,0 0 0,-1 1 0,1-1 0,-1 0 0,0-1 0,-25-27 0,14 17 0,11 10-42,-1 1-1,1-1 1,0 1-1,0-1 1,0 0-1,0 0 1,0 1-1,0-1 1,0 0-1,0 0 1,1 0-1,-1 0 1,1 0-1,0 0 1,-1 0 0,1 0-1,0 0 1,0 0-1,0 0 1,0 0-1,1 0 1,-1 0-1,1 0 1,-1 0-1,1 0 1,-1 0-1,1 0 1,0 1 0,0-1-1,0 0 1,0 0-1,0 1 1,1-1-1,-1 0 1,3-1-1,5-4-603,-1 0 0,2 1 0,-1 0 0,1 1 0,15-7 0,-1 1-1076,8-7-5116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7.077"/>
    </inkml:context>
    <inkml:brush xml:id="br0">
      <inkml:brushProperty name="width" value="0.025" units="cm"/>
      <inkml:brushProperty name="height" value="0.025" units="cm"/>
    </inkml:brush>
  </inkml:definitions>
  <inkml:trace contextRef="#ctx0" brushRef="#br0">29 372 8968,'-2'0'506,"1"1"-1,-1-1 1,1 1-1,-1 0 1,1 0-1,-1 0 1,1-1-1,-1 1 1,1 1-1,0-1 1,0 0-1,-1 0 1,1 0-1,0 1 0,0-1 1,0 1-1,0-1 1,1 0-1,-1 1 1,0 0-1,1-1 1,-1 1-1,1-1 1,-1 1-1,1 0 1,0-1-1,-1 1 1,1 0-1,0 0 0,1 2 1,-1-2-393,0-1 1,1 0-1,0 1 1,-1-1-1,1 0 1,0 1 0,-1-1-1,1 0 1,0 0-1,0 0 1,0 1-1,0-1 1,0 0-1,0-1 1,1 1-1,-1 0 1,0 0-1,0 0 1,1-1-1,-1 1 1,0 0-1,1-1 1,-1 0-1,1 1 1,-1-1-1,1 0 1,-1 1-1,1-1 1,-1 0-1,0 0 1,1 0-1,-1-1 1,1 1-1,-1 0 1,1 0-1,1-1 1,4-2-7,0 1 0,-1-1 0,1 0 0,-1 0 0,0-1 0,1 0 0,-2 0 1,1 0-1,0-1 0,-1 0 0,0 0 0,0 0 0,0-1 0,-1 0 0,7-11 0,1-2 99,-1-1-1,-1 0 1,13-38 0,-19 49-152,-1-1 1,-1 0 0,0 1 0,0-1 0,-1 0 0,0-20-1,-1 28-46,0 0 0,0 0 0,-1 0 0,1 0 0,-1 0 0,1 0 0,-1 0-1,1 0 1,-1 0 0,0 0 0,0 0 0,0 0 0,0 0 0,-1 1 0,1-1 0,0 0-1,-1 1 1,1-1 0,-1 1 0,1-1 0,-1 1 0,0 0 0,1 0 0,-1 0-1,0 0 1,0 0 0,0 0 0,0 0 0,0 1 0,0-1 0,0 1 0,0-1 0,0 1-1,0 0 1,-1 0 0,1 0 0,-3 0 0,1 1-12,0 0-1,1 0 1,-1 0-1,0 0 1,0 1 0,1-1-1,-1 1 1,1 0 0,-1 0-1,1 0 1,0 1-1,0-1 1,0 1 0,0 0-1,0 0 1,1 0 0,-1 0-1,1 0 1,0 1-1,0-1 1,0 1 0,0-1-1,1 1 1,-1 0-1,0 5 1,-4 7 3,2 0 1,0 0-1,0 1 0,-1 29 1,4-37-8,1-1 1,0 1 0,0 0 0,1 0 0,0-1 0,3 13 0,-3-19 6,-1-1 0,1 1 0,0 0 0,0-1 0,0 1 0,-1-1 0,1 0 0,0 1 0,1-1 0,-1 0 0,0 0 0,0 1 0,1-1 0,-1 0 0,0 0 0,1 0 0,-1 0 0,1-1 0,-1 1 0,1 0 0,0-1 0,-1 1 0,1-1 0,-1 1 0,1-1 0,0 0 0,0 0 0,-1 0 0,1 0 0,0 0 0,-1 0 0,1 0 0,0 0 0,-1-1 0,1 1 0,0-1 0,-1 1 0,1-1 0,-1 0 0,4-1 0,4-3 7,0 0 1,-1 0-1,1-1 1,-1 0-1,0 0 0,0-1 1,-1 0-1,0 0 1,0-1-1,6-9 1,7-11 24,27-51 0,-27 38-72,-15 29 18,0 0 0,2 0 0,13-21 0,-19 33 18,-1 0 1,0-1 0,1 1-1,-1 0 1,0 0 0,0 0-1,1 0 1,-1 0 0,0 0-1,1-1 1,-1 1 0,0 0-1,1 0 1,-1 0 0,0 0-1,1 0 1,-1 0 0,0 0-1,1 0 1,-1 0 0,0 1-1,1-1 1,-1 0 0,0 0-1,0 0 1,1 0 0,-1 0-1,0 0 1,1 1 0,-1-1-1,0 0 1,0 0 0,1 1-1,-1-1 1,0 0 0,0 0-1,0 1 1,1-1 0,-1 0-1,0 0 1,0 1 0,0-1-1,0 0 1,0 1 0,1-1-1,-1 0 1,0 1 0,0-1-1,0 0 1,0 0-1,0 1 1,0-1 0,0 0-1,0 1 1,0-1 0,0 0-1,0 1 1,-1 0 0,7 29-8,-5-23 50,2 7 11,-1-1 77,0 0 1,1-1 0,1 1 0,9 21 0,-12-32-115,0 0 0,0-1 0,0 1 1,0 0-1,0 0 0,0-1 0,1 1 1,-1 0-1,0-1 0,1 1 0,0-1 1,-1 0-1,1 0 0,0 1 0,-1-1 1,1 0-1,0 0 0,0-1 0,0 1 1,0 0-1,0-1 0,0 1 0,0-1 1,0 1-1,0-1 0,0 0 0,0 0 1,0 0-1,1 0 0,-1 0 0,0-1 1,0 1-1,0-1 0,0 1 0,0-1 1,0 0-1,3-1 0,4-4-12,0 0 0,-1 0 0,1-1 0,-1-1 0,0 1 0,-1-1 0,0 0 0,0-1 0,-1 1 0,10-19 0,-8 14 0,0 0 0,1 1 0,0 1 0,22-21 0,-31 31 0,1 0 0,0 1 0,0-1 0,-1 1 0,1-1 0,0 1 0,0-1 0,0 1 0,0 0 0,0-1 0,0 1 0,-1 0 0,1-1 0,0 1 0,0 0 0,0 0 0,0 0 0,0 0 0,0 0 0,0 0 0,0 0 0,0 1 0,0-1 0,0 0 0,0 0 0,0 1 0,0-1 0,0 1 0,-1-1 0,1 0 0,0 1 0,0 0 0,0-1 0,-1 1 0,1-1 0,0 1 0,-1 0 0,1 0 0,0-1 0,-1 1 0,1 0 0,-1 0 0,1 0 0,-1 0 0,0 0 0,1-1 0,-1 3 0,18 53 0,-15-43 0,-2-8 0,0 0 0,1-1 0,0 1 0,0-1 0,0 1 0,1-1 0,3 5 0,-6-8 0,1 0 0,-1-1 0,1 1 0,0 0 0,0-1 0,-1 1 0,1 0 0,0-1 0,0 1 0,0-1 0,0 1 0,-1-1 0,1 0 0,0 1 0,0-1 0,0 0 0,0 0 0,0 0 0,0 0 0,0 1 0,0-1 0,0 0 0,0-1 0,0 1 0,0 0 0,0 0 0,0 0 0,0-1 0,0 1 0,0 0 0,0-1 0,0 1 0,-1-1 0,1 1 0,0-1 0,0 1 0,0-1 0,-1 1 0,1-1 0,0 0 0,-1 0 0,1 1 0,1-3 0,8-10 0,0 0 0,-1-1 0,-1 0 0,0-1 0,11-27 0,15-29 0,-33 71 0,-1-1 0,0 1 0,0-1 0,0 1 0,0-1 0,1 1 0,-1-1 0,0 1 0,0-1 0,1 1 0,-1-1 0,1 1 0,-1 0 0,0-1 0,1 1 0,-1 0 0,1-1 0,-1 1 0,0 0 0,1-1 0,-1 1 0,1 0 0,-1 0 0,1-1 0,-1 1 0,1 0 0,-1 0 0,1 0 0,0 0 0,0 0 0,4 16 0,-4 38 0,-1-44 0,-1 5-2594,1 11-10240,-2-36-1110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7.408"/>
    </inkml:context>
    <inkml:brush xml:id="br0">
      <inkml:brushProperty name="width" value="0.025" units="cm"/>
      <inkml:brushProperty name="height" value="0.025" units="cm"/>
    </inkml:brush>
  </inkml:definitions>
  <inkml:trace contextRef="#ctx0" brushRef="#br0">1 0 18834,'0'0'8840,"60"25"-18993,-36-25-4838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1.275"/>
    </inkml:context>
    <inkml:brush xml:id="br0">
      <inkml:brushProperty name="width" value="0.025" units="cm"/>
      <inkml:brushProperty name="height" value="0.025" units="cm"/>
    </inkml:brush>
  </inkml:definitions>
  <inkml:trace contextRef="#ctx0" brushRef="#br0">115 129 11050,'0'0'2072,"4"-12"95,-1 4-1525,17-49 2111,-19 53-2229,0-1 0,0 1 1,-1 0-1,1-1 1,-1 1-1,0 0 1,-1-1-1,0-4 0,0 9-435,1-1-1,-1 0 0,0 1 0,1-1 0,-1 0 0,0 1 0,0-1 0,1 1 0,-1-1 1,0 1-1,0 0 0,0-1 0,0 1 0,0 0 0,0 0 0,1-1 0,-1 1 0,0 0 1,0 0-1,0 0 0,0 0 0,0 0 0,0 0 0,0 0 0,0 1 0,0-1 0,0 0 1,0 0-1,0 1 0,1-1 0,-1 1 0,-1 0 0,-31 13 1184,26-9-1216,1 0-1,0 0 0,0 1 0,0 0 0,0 0 0,1 0 1,0 1-1,0 0 0,1 0 0,0 0 0,0 0 0,0 1 1,1-1-1,1 1 0,-1 0 0,1 0 0,-1 11 0,2-18-60,1-1-1,0 0 0,0 1 0,0-1 0,0 0 1,1 1-1,-1-1 0,0 0 0,0 1 0,0-1 0,0 0 1,0 1-1,0-1 0,0 0 0,1 1 0,-1-1 1,0 0-1,0 0 0,0 1 0,1-1 0,-1 0 1,0 0-1,0 1 0,1-1 0,-1 0 0,0 0 1,0 0-1,1 1 0,-1-1 0,0 0 0,1 0 1,-1 0-1,0 0 0,1 0 0,-1 0 0,0 0 0,1 0 1,-1 0-1,19-4-134,23-20 39,-37 21 99,7-4-8,0 0 1,1 1-1,-1 0 1,26-6-1,-37 11 16,1 0 0,0 0 0,0 1 0,0-1-1,0 1 1,0 0 0,0 0 0,0 0 0,0 0 0,0 0-1,0 0 1,0 0 0,0 0 0,0 1 0,0-1-1,0 1 1,-1 0 0,1-1 0,0 1 0,0 0 0,0 0-1,-1 0 1,1 0 0,-1 1 0,1-1 0,-1 0-1,1 1 1,-1-1 0,1 1 0,-1-1 0,0 1 0,0-1-1,0 1 1,0 0 0,0 0 0,0 0 0,-1-1-1,1 1 1,-1 0 0,1 0 0,-1 0 0,1 3-1,-1 2 167,0 0 0,0 0 0,0 0-1,-1 0 1,0 0 0,0-1 0,0 1-1,-1 0 1,0-1 0,-1 1 0,1-1-1,-1 0 1,-1 0 0,1 0-1,-1 0 1,0 0 0,0-1 0,-1 0-1,1 0 1,-6 5 0,2-4-122,1 1-1,-1-1 1,0-1 0,-1 1 0,1-2-1,-1 1 1,0-1 0,0 0 0,0-1-1,-1 0 1,1-1 0,-1 1-1,-15 0 1,24-3-199,1 0-1,-1 0 1,0 0-1,1 0 1,-1 0-1,0 0 1,1 0-1,-1 0 1,0 0-1,1 0 1,-1 0-1,0 0 1,1-1 0,-1 1-1,0 0 1,1-1-1,-1 1 1,1 0-1,-1-1 1,1 1-1,-1-1 1,1 1-1,-1 0 1,1-1-1,-1 1 1,1-1-1,-1 0 1,1 1-1,0-1 1,-1 1-1,1-1 1,0 0-1,0 1 1,0-1 0,-1 1-1,1-1 1,0 0-1,0 1 1,0-1-1,0 0 1,0 1-1,0-1 1,0 0-1,0 1 1,0-1-1,0 0 1,1 1-1,-1-1 1,0 0-1,0 1 1,1-1-1,-1 0 1,3-22-6316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7.750"/>
    </inkml:context>
    <inkml:brush xml:id="br0">
      <inkml:brushProperty name="width" value="0.025" units="cm"/>
      <inkml:brushProperty name="height" value="0.025" units="cm"/>
    </inkml:brush>
  </inkml:definitions>
  <inkml:trace contextRef="#ctx0" brushRef="#br0">139 82 15951,'0'0'12449,"-1"-10"-12379,-2-33-44,2 42-4,1-1 0,-1 0-1,0 1 1,1-1 0,-1 1-1,0 0 1,0-1 0,0 1-1,0-1 1,0 1 0,0 0-1,-1 0 1,1 0-1,0 0 1,0 0 0,-1 0-1,1 0 1,-1 0 0,1 0-1,-1 1 1,1-1 0,-1 1-1,1-1 1,-1 1 0,0-1-1,1 1 1,-1 0 0,0 0-1,1 0 1,-1 0 0,-2 0-1,0 0 68,1 0 0,-1 1 0,1-1-1,-1 1 1,0 0 0,1 0 0,0 0 0,-1 0-1,1 1 1,0-1 0,-1 1 0,-3 2-1,3 1-13,-1 1 0,1-1 0,0 1-1,1-1 1,-1 1 0,1 0-1,0 1 1,1-1 0,-1 0 0,1 1-1,1-1 1,-1 1 0,1 0-1,0 0 1,0-1 0,1 1 0,0 0-1,2 11 1,-2-14-64,0 0 0,1 0 0,0-1 0,-1 1 0,1 0 0,1-1 0,-1 1 0,1 0 0,-1-1 0,1 0 0,0 1 0,0-1 0,0 0 0,1 0 0,-1 0 0,1 0 0,0 0 0,-1-1 0,1 1 0,1-1 0,-1 0 0,0 0 0,0 0 0,1 0 0,-1-1 0,1 1 0,-1-1 0,1 0 0,0 0 0,0 0 0,-1 0 0,1-1 0,6 1 0,-4-2-169,0 1 0,0-1 0,0 0 0,0 0 1,0-1-1,0 0 0,0 0 0,0 0 0,-1 0 0,1-1 0,-1 0 0,0-1 0,0 1 0,6-6 0,0-1-1716,-1 0 0,0-1 0,-1 0 0,0-1 0,7-12 0,4-9-5535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8.109"/>
    </inkml:context>
    <inkml:brush xml:id="br0">
      <inkml:brushProperty name="width" value="0.025" units="cm"/>
      <inkml:brushProperty name="height" value="0.025" units="cm"/>
    </inkml:brush>
  </inkml:definitions>
  <inkml:trace contextRef="#ctx0" brushRef="#br0">159 0 12780,'0'0'6732,"-9"5"-2921,-6 4-3038,1 0 0,0 1-1,0 1 1,1 0-1,1 1 1,0 0 0,1 1-1,0 0 1,1 1-1,-11 18 1,20-31-773,1-1 1,0 0-1,0 0 1,0 1-1,-1-1 0,1 0 1,0 1-1,0-1 0,0 0 1,0 1-1,-1-1 0,1 1 1,0-1-1,0 0 0,0 1 1,0-1-1,0 0 0,0 1 1,0-1-1,0 1 0,0-1 1,0 0-1,0 1 0,1-1 1,-1 0-1,0 1 0,0-1 1,0 0-1,0 1 1,1-1-1,-1 0 0,0 1 1,0-1-1,0 0 0,1 1 1,-1-1-1,0 0 0,1 0 1,-1 1-1,0-1 0,1 0 1,-1 0-1,1 1 0,21-3-145,23-15-526,-8-3-291,-26 13 804,0 1-1,0 0 1,1 0 0,-1 1-1,1 1 1,0 0-1,1 1 1,-1 0-1,17-1 1,-28 4 207,-1 1 0,1-1 1,-1 1-1,1-1 0,-1 1 0,1-1 1,-1 1-1,0-1 0,1 1 0,-1 0 1,0-1-1,1 1 0,-1 0 0,0-1 1,0 1-1,1 0 0,-1-1 0,0 1 1,0 0-1,0-1 0,0 1 0,0 0 1,0 0-1,0-1 0,0 1 0,0 0 1,-1-1-1,1 1 0,0 0 0,0-1 1,-1 1-1,1 0 0,-1 0 0,-7 27 754,2-17-416,-1 1 1,1-1 0,-2-1-1,0 1 1,0-1-1,-10 9 1,12-13-709,1-1 1,-1-1 0,-1 1 0,-12 7-1,15-10-656,0-1-1,1 1 1,-1-1-1,0 0 1,0 0-1,0 0 1,0-1-1,1 1 1,-1-1-1,-6 0 1,-7-2-13992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8.610"/>
    </inkml:context>
    <inkml:brush xml:id="br0">
      <inkml:brushProperty name="width" value="0.025" units="cm"/>
      <inkml:brushProperty name="height" value="0.025" units="cm"/>
    </inkml:brush>
  </inkml:definitions>
  <inkml:trace contextRef="#ctx0" brushRef="#br0">91 84 18898,'0'0'2621,"5"12"278,49 126 1619,33 76-3623,-74-194-2197,-13-20 1209,0 0-1,0 0 0,0 0 1,1 0-1,-1 1 1,0-1-1,0 0 1,0 0-1,0 0 1,1 0-1,-1 0 0,0 0 1,0 0-1,0 0 1,1 0-1,-1 0 1,0 0-1,0-1 1,0 1-1,0 0 0,1 0 1,-1 0-1,0 0 1,0 0-1,0 0 1,0 0-1,0 0 1,1 0-1,-1-1 0,0 1 1,0 0-1,0 0 1,0 0-1,0 0 1,0 0-1,0-1 1,1 1-1,-1 0 0,0 0 1,0 0-1,0 0 1,0-1-1,0 1 1,0 0-1,0 0 1,0 0-1,0 0 0,0-1 1,0 1-1,0 0 1,0 0-1,0 0 1,0-3-539,0 0-1,0 0 1,-1 0 0,1 0 0,-1 0 0,1 0 0,-1 0 0,0 0 0,0 1 0,0-1-1,0 0 1,-3-4 0,-8-10-2206,-1 1 0,-29-29 0,-36-24 2284,4 2 7022,72 65-6006,-1 0 0,1 0-1,0 0 1,0-1-1,0 1 1,0-1 0,1 0-1,-1 1 1,1-1-1,0 0 1,0 0 0,0 0-1,0 0 1,0 0-1,0 0 1,1 0 0,0 0-1,-1 0 1,1 0-1,0 0 1,1-6 0,1 4-120,-1-1 0,1 1 0,0 0 0,1 0 0,-1 1 0,1-1 0,0 0 0,0 1 0,1 0 0,-1-1 0,8-5 0,-2 1-80,2 0-1,-1 1 1,1 1-1,1-1 1,-1 2-1,1 0 1,0 0-1,1 1 1,20-6-1,-31 10-249,1 1 1,-1-1-1,1 0 1,-1 1-1,1 0 0,0-1 1,-1 1-1,1 0 1,-1 1-1,1-1 0,-1 0 1,1 1-1,0-1 1,-1 1-1,1 0 1,-1 0-1,0 0 0,1 0 1,-1 0-1,0 0 1,0 1-1,3 1 0,-3 0 69,0 1 0,0-1-1,-1 1 1,1 0 0,-1-1-1,0 1 1,0 0 0,0 0-1,0 0 1,-1-1 0,0 1-1,0 0 1,0 8 0,-2 13 186,0 0-1,-2 0 1,-9 34 0,6-35-103,2 1 1,1 0-1,-2 34 0,6-58-164,1 1 0,-1-1 0,0 0 0,0 0 0,0 0 0,1 0 0,-1 0 0,0 1 0,1-1 0,-1 0 0,1 0 0,0 0 0,-1 0 0,1 0 0,0 0 0,0 0 0,-1-1 0,1 1 0,0 0 0,0 0 0,0-1 0,0 1 0,0 0 0,0-1 0,0 1 0,0-1 0,0 1 0,0-1 0,0 0 0,1 1 0,-1-1 0,0 0 0,0 0 0,0 0 0,0 0 0,1 0 0,-1 0 0,0 0 0,0 0 0,0 0 0,0-1 0,1 1 0,-1 0 0,2-2 0,5 0 0,1 0 0,-1-1 0,0 0 0,14-7 0,62-42-3820,33-38-7948,-85 62 867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8.937"/>
    </inkml:context>
    <inkml:brush xml:id="br0">
      <inkml:brushProperty name="width" value="0.025" units="cm"/>
      <inkml:brushProperty name="height" value="0.025" units="cm"/>
    </inkml:brush>
  </inkml:definitions>
  <inkml:trace contextRef="#ctx0" brushRef="#br0">12 192 16624,'0'0'13367,"12"0"-13057,-3 0-243,-6 1-35,1-1 1,0 1 0,0-1 0,-1 0 0,1 0 0,0-1 0,0 1 0,-1-1 0,1 0 0,-1 0 0,1 0-1,-1 0 1,1-1 0,-1 1 0,1-1 0,-1 0 0,0 0 0,0 0 0,0-1 0,5-4 0,-2-1 89,0 1 0,-1-1 0,0-1 0,0 1 0,-1-1 0,0 1 0,0-1 0,-1 0 0,0-1 0,-1 1 0,0 0 0,-1-1 0,1-18 0,-2 27-122,0 0 0,0 0 0,0 0 0,0 0 0,0 0 0,-1 0 0,1 0 0,0 0 0,-1 0 0,1 0 0,0 0 0,-1 0 0,0 0 0,1 0 0,-1 0 0,1 0 0,-1 1 0,0-1 0,0 0 0,0 0 0,1 1 0,-1-1 0,0 1 0,0-1 0,0 0 0,0 1 0,0 0 0,0-1 0,0 1 0,0 0 0,0-1 0,0 1 0,0 0 0,0 0 0,0 0 0,0 0 0,0 0 0,-1 0 0,1 0 0,0 0 0,-1 1 0,-2-1 0,0 1 0,1-1 0,-1 1 0,0 0 0,1 1 0,-1-1 0,1 1 0,0-1 0,-1 1 0,1 0 0,-4 3 0,-2 5 0,0 1 0,1 0 0,0 0 0,1 0 0,0 1 0,1 1 0,0-1 0,1 1 0,1-1 0,0 2 0,0-1 0,2 0 0,-1 1 0,2-1 0,-1 1 0,2 17 0,0-30-71,0 0 1,0 0-1,0 1 0,0-1 1,0 0-1,0 0 0,0 0 1,0 0-1,1 1 0,-1-1 1,0 0-1,1 0 0,-1 0 0,1 0 1,-1 0-1,1 0 0,0 0 1,-1 0-1,1 0 0,0 0 1,0 0-1,0-1 0,-1 1 1,1 0-1,0 0 0,0-1 1,0 1-1,0-1 0,0 1 1,0-1-1,1 1 0,-1-1 1,0 1-1,0-1 0,0 0 1,0 0-1,0 0 0,1 0 1,-1 0-1,0 0 0,0 0 0,0 0 1,0 0-1,1 0 0,-1 0 1,0-1-1,0 1 0,0-1 1,1 0-1,5-1-619,-1 0 0,1-1 0,-1 0 0,0 0 0,0 0 0,0-1 0,6-6 0,24-22-4179,-2-6-2316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9.327"/>
    </inkml:context>
    <inkml:brush xml:id="br0">
      <inkml:brushProperty name="width" value="0.025" units="cm"/>
      <inkml:brushProperty name="height" value="0.025" units="cm"/>
    </inkml:brush>
  </inkml:definitions>
  <inkml:trace contextRef="#ctx0" brushRef="#br0">109 0 7815,'0'0'18210,"-9"7"-16742,-1 2-1144,-1 0 0,1 1 1,1 0-1,-12 15 1,17-19-309,-1 0 1,1 0-1,0 0 1,1 0-1,0 1 1,0 0-1,0 0 1,1 0-1,0 0 1,0 0 0,-1 14-1,35-24-1874,38-29-848,-55 24 2134,1 0 1,0 1-1,0 1 0,0 0 0,0 1 0,1 1 0,0 0 0,21-1 1,-38 5 702,1 1-1,-1-1 1,1 0 0,-1 0 0,1 0 0,-1 1 0,1-1 0,-1 0 0,1 1 0,-1-1 0,1 0 0,-1 1 0,0-1 0,1 0 0,-1 1 0,0-1 0,1 1 0,-1-1 0,0 1 0,0-1 0,1 1 0,-1-1 0,0 1 0,0-1 0,0 1 0,0-1 0,1 1 0,-1-1 0,0 1 0,0-1 0,0 1 0,0-1 0,0 1-1,0-1 1,-1 1 0,1-1 0,0 1 0,0 0 0,0-1 0,0 1 0,-1-1 0,1 0 0,-1 1 0,-9 26 2466,1-14-2116,0 1-1,-1-2 1,0 1-1,-1-1 1,-1-1-1,0 0 1,0-1-1,-1 0 1,-24 14-1,36-24-591,0 1 1,-1 0-1,1-1 1,-1 1-1,1-1 1,-1 1-1,1-1 1,-1 1-1,1-1 1,-1 0-1,1 0 0,-1 0 1,1 0-1,-1 0 1,-1-1-1,2 1-83,0 0 1,0-1-1,1 1 0,-1 0 0,1-1 0,-1 1 0,0-1 0,1 1 1,-1-1-1,1 0 0,-1 1 0,1-1 0,-1 1 0,1-1 0,0 0 0,-1 1 1,1-1-1,0 0 0,-1 0 0,1 1 0,0-2 0,-1-2-694,1 0-1,0 0 1,0 0-1,0 0 1,0 0-1,1 0 1,0 0-1,0 0 1,0 0 0,2-5-1,11-18-8031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1:59.655"/>
    </inkml:context>
    <inkml:brush xml:id="br0">
      <inkml:brushProperty name="width" value="0.025" units="cm"/>
      <inkml:brushProperty name="height" value="0.025" units="cm"/>
    </inkml:brush>
  </inkml:definitions>
  <inkml:trace contextRef="#ctx0" brushRef="#br0">146 0 15471,'0'0'11280,"-9"5"-9780,-1 2-1233,0-1 1,0 1 0,1 1 0,0 0-1,1 0 1,-1 0 0,2 1 0,-1 1-1,1-1 1,1 1 0,-1 0 0,-4 12-1,-8 27 371,18-47-613,0 1 0,0 0 0,0 0 0,0-1 0,1 1-1,-1 0 1,1 0 0,0 0 0,0 0 0,0 0 0,0-1 0,1 1-1,-1 0 1,1 0 0,1 5 0,-1-8-25,0 1 0,0 0 0,0 0 0,0-1 0,0 1 0,0-1 0,0 1 0,0-1 0,0 1 0,1-1 0,-1 0 0,0 1 0,0-1 0,0 0 0,1 0 0,-1 0 0,0 0 0,0 0 0,0 0 0,1 0 0,-1 0 0,0-1 0,0 1 0,0 0 0,0-1 0,1 1 0,-1-1 0,1 0 0,32-18 0,1-15-1926,-29 27 1220,1 0 1,0 0-1,1 0 1,0 1-1,0 0 0,12-7 1,-15 12-703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2:00.512"/>
    </inkml:context>
    <inkml:brush xml:id="br0">
      <inkml:brushProperty name="width" value="0.025" units="cm"/>
      <inkml:brushProperty name="height" value="0.025" units="cm"/>
    </inkml:brush>
  </inkml:definitions>
  <inkml:trace contextRef="#ctx0" brushRef="#br0">1 60 10602,'0'0'17574,"12"-6"-17238,-5 2-302,6-3-7,1-1 0,0 2 0,1 0 1,0 0-1,0 1 0,0 1 0,31-4 0,-46 9-18,1-1-1,-1 0 0,0 1 1,1-1-1,-1 1 1,0-1-1,1 0 1,-1 1-1,0-1 0,1 1 1,-1-1-1,0 1 1,0-1-1,1 1 0,-1 0 1,0-1-1,0 1 1,0-1-1,0 1 0,0-1 1,0 1-1,0-1 1,0 1-1,0 0 1,0-1-1,0 1 0,0-1 1,-1 1-1,1-1 1,0 1-1,-1 0 0,-5 21 684,-2-8-388,-2 0 1,1 0-1,-2 0 0,0-1 1,0-1-1,-2 0 0,1-1 0,-1 0 1,-18 11-1,31-22-329,0 0 1,0-1-1,0 1 0,0 0 0,0 0 1,0-1-1,0 1 0,0 0 0,0 0 1,0 0-1,0-1 0,0 1 1,0 0-1,-1 0 0,1-1 0,0 1 1,0 0-1,0 0 0,0 0 0,0 0 1,-1-1-1,1 1 0,0 0 1,0 0-1,0 0 0,0 0 0,-1 0 1,1-1-1,0 1 0,0 0 1,0 0-1,-1 0 0,1 0 0,0 0 1,0 0-1,-1 0 0,1 0 0,0 0 1,0 0-1,0 0 0,-1 0 1,1 0-1,0 0 0,0 0 0,-1 0 1,1 0-1,0 0 0,0 0 0,0 0 1,-1 0-1,1 0 0,0 1 1,0-1-1,0 0 0,-1 0 0,1 0 1,7-14-2667,33-19-8610,-26 22 5594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2:01.718"/>
    </inkml:context>
    <inkml:brush xml:id="br0">
      <inkml:brushProperty name="width" value="0.025" units="cm"/>
      <inkml:brushProperty name="height" value="0.025" units="cm"/>
    </inkml:brush>
  </inkml:definitions>
  <inkml:trace contextRef="#ctx0" brushRef="#br0">93 384 512,'0'0'15882,"0"-10"-12834,0-51 2029,0 61-4979,0 0-1,0-1 0,0 1 0,0-1 1,0 1-1,0 0 0,0-1 1,0 1-1,0-1 0,0 1 1,0 0-1,0-1 0,0 1 1,0 0-1,0-1 0,0 1 0,0 0 1,0-1-1,-1 1 0,1-1 1,0 1-1,0 0 0,0 0 1,-1-1-1,1 1 0,0 0 1,0-1-1,-1 1 0,1 0 0,0 0 1,-1-1-1,1 1 0,0 0 1,-1 0-1,1 0 0,0 0 1,-1-1-1,1 1 0,0 0 1,-1 0-1,1 0 0,-1 0 1,1 0-1,0 0 0,-1 0 0,1 0 1,-1 0-1,1 0 0,0 0 1,-1 0-1,1 0 0,0 1 1,-1-1-1,1 0 0,0 0 1,-1 0-1,1 0 0,0 1 0,-1-1 1,1 0-1,-1 1 0,-18 17 960,11-3-951,-1 0 0,2 0 0,0 0 1,1 1-1,1 0 0,1 1 0,0-1 0,0 1 1,0 18-1,4-34-105,0-1 0,0 0-1,0 1 1,0-1 0,0 0 0,0 0 0,0 1 0,0-1 0,0 0-1,0 1 1,0-1 0,0 0 0,0 1 0,0-1 0,0 0 0,0 0-1,0 1 1,0-1 0,1 0 0,-1 0 0,0 1 0,0-1 0,0 0-1,0 0 1,1 1 0,-1-1 0,0 0 0,0 0 0,0 0-1,1 1 1,-1-1 0,0 0 0,1 0 0,-1 0 0,0 0 0,0 0-1,1 1 1,-1-1 0,0 0 0,0 0 0,1 0 0,-1 0 0,0 0-1,1 0 1,15-10 15,12-18-198,-7 0-104,-16 20 185,1 0 0,0 0 0,0 1 0,0 0 0,1 0-1,0 0 1,0 1 0,16-10 0,-22 16 108,0 0 0,1 1-1,-1-1 1,1 0 0,-1 1 0,0-1 0,0 1-1,1 0 1,-1-1 0,0 1 0,0 0-1,0 0 1,0-1 0,1 1 0,-1 0 0,0 0-1,-1 0 1,1 1 0,0-1 0,0 0 0,0 0-1,-1 0 1,2 3 0,19 18 230,-20-22-231,0 0-1,0 0 1,0 0-1,0 0 1,0 0-1,0-1 1,0 1-1,0 0 1,0 0-1,0-1 1,-1 1-1,1-1 1,0 1-1,0-1 1,0 1-1,-1-1 1,1 1-1,0-1 1,0 1-1,-1-1 1,1 0-1,-1 0 1,1 1-1,-1-1 1,1 0-1,-1 0 1,1 0-1,-1 0 1,1 1-1,-1-1 1,0 0-1,0 0 1,1 0-1,-1-1 1,6-15 37,0 0 0,-1-1 0,-1 0 1,0 1-1,-1-1 0,0-19 0,-4-114-1166,-1 67 48,2 84 1083,1-1 0,-1 1 0,0-1 0,0 1 0,0 0 1,0-1-1,0 1 0,1 0 0,-1-1 0,0 1 0,0-1 0,0 1 0,0 0 0,0-1 0,0 1 0,0-1 0,-1 1 0,1 0 0,0-1 0,0 1 0,0 0 0,0-1 0,0 1 0,-1-1 0,1 1 0,0 0 0,0-1 0,0 1 0,-1 0 0,1 0 0,0-1 0,-1 1 0,1 0 0,0-1 0,0 1 0,-1 0 0,1 0 0,-1 0 0,1 0 0,0-1 0,-1 1 0,1 0 0,0 0 0,-1 0 0,1 0 0,-1 0 0,1 0 0,0 0 0,-1 0 0,1 0 0,-1 0 0,1 0 0,-1 0 0,0 1 7,0 0-1,0-1 0,0 1 1,0 0-1,0 0 1,0 0-1,1 0 1,-1 0-1,0 0 0,1 1 1,-1-1-1,0 0 1,1 0-1,-1 0 1,1 1-1,-1 1 0,-4 24 193,2 0 0,0 1 0,1-1 0,4 42 0,-1-56-130,0-1 1,1 0 0,1 0 0,0 0-1,0 0 1,1-1 0,1 1-1,0-1 1,0 0 0,1 0 0,1-1-1,10 14 1,6-4-78,-22-20 0,-1 0 0,0 0 0,1 0 1,-1 0-1,0 0 0,1 0 0,-1-1 0,0 1 0,0 0 0,1 0 0,-1 0 1,0 0-1,1 0 0,-1-1 0,0 1 0,0 0 0,1 0 0,-1 0 0,0-1 1,0 1-1,1 0 0,-1 0 0,0-1 0,0 1 0,0 0 0,1 0 0,-1-1 1,0 1-1,0 0 0,0-1 0,0 1 0,0 0 0,0-1 0,0 1 1,0 0-1,0-1 0,0 1 0,0 0 0,0-1 0,0 1 0,0 0 0,0-1 1,0 1-1,0 0 0,0-1 0,0 1 0,0 0 0,-1 0 0,1-1 0,0 1 1,-4-17-35,-5 2 25,0 1 1,-1 0-1,0 0 0,-1 1 0,-1 1 0,0 0 0,0 0 0,-1 2 0,-1-1 0,0 2 0,-21-12 1,91 17-6,-48 3-117,44-8-270,-40 6-1176,0 0 1,-1-1-1,1-1 0,12-6 0,-17 7 492,0 0 0,0-1 0,-1 0 0,0 0 0,0 0 0,0-1-1,6-7 1,14-33-734,-20 31 2174,4-10 12974,-17 38-12904,2-3-71,0 0-1,1 1 1,0 0 0,0 0-1,1 0 1,0 0 0,-1 23-1,7-33-464,1 0 0,0 0 0,0 0 1,0 0-1,0 0 0,0-1 0,0 0 0,0 0 0,0 0 0,0 0 0,4-1 0,0 1-367,35-6-2021,-37 5 2361,1-1 1,0 1 0,0 1-1,0-1 1,0 1-1,0 0 1,9 2 0,-15 0 275,-1 0 1,1 0 0,-1 1 0,1-1 0,-1 1-1,0-1 1,0 0 0,0 1 0,0-1 0,-1 0-1,1 1 1,-2 3 0,-2 6-174,-2 0-1,1-1 1,-2 1 0,1-1 0,-2-1 0,1 1-1,-1-1 1,-1-1 0,-17 16 0,8-14-2149,1-7-2748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2:02.629"/>
    </inkml:context>
    <inkml:brush xml:id="br0">
      <inkml:brushProperty name="width" value="0.025" units="cm"/>
      <inkml:brushProperty name="height" value="0.025" units="cm"/>
    </inkml:brush>
  </inkml:definitions>
  <inkml:trace contextRef="#ctx0" brushRef="#br0">23 348 16592,'-1'0'220,"0"0"-1,0 0 1,0 0 0,0-1 0,1 1 0,-1 0 0,0 0 0,0-1 0,0 1 0,1 0 0,-1-1-1,0 1 1,0-1 0,1 1 0,-1-1 0,0 1 0,1-1 0,-1 1 0,1-1 0,-1 0 0,0 1-1,1-1 1,0 0 0,-1 0 0,1 1 0,-1-1 0,1 0 0,-1-1 0,-2-32 2762,4 25-2480,1-1 1,-1 1 0,1 1-1,1-1 1,4-12-1,20-21 766,-25 40-1234,-1 0 0,1 0 0,0 0 0,0 0 0,0 1 0,0-1 0,0 1 0,0-1 0,0 1 0,0 0-1,0 0 1,0 0 0,1 0 0,-1 0 0,1 0 0,-1 1 0,4-1 0,-5 1-34,0 0 0,0 0 0,0 1 0,0-1 0,0 0 0,0 1 1,0-1-1,0 1 0,0-1 0,0 1 0,0 0 0,0-1 0,-1 1 0,1 0 0,0-1 0,0 1 0,-1 0 0,1 0 0,0 0 0,-1 0 0,1 0 0,-1 0 0,1 0 0,-1 0 0,0 0 0,1 0 0,-1 2 0,6 33-3,-5-28 0,10 195-750,-11-202 751,0 1 0,0-1 1,0 1-1,0-1 0,1 0 0,-1 1 0,0-1 0,1 1 1,-1-1-1,1 0 0,0 1 0,-1-1 0,1 0 0,0 0 1,0 1-1,0 0 0,0-2 5,-1 0 1,1 0-1,-1 0 0,1 0 0,-1 0 1,1 0-1,-1 0 0,1 0 1,-1 0-1,1 0 0,-1 0 0,1 0 1,-1-1-1,1 1 0,-1 0 1,0 0-1,1 0 0,-1-1 0,1 1 1,-1 0-1,0-1 0,1 1 1,-1 0-1,0-1 0,1 1 1,-1 0-1,0-1 0,1 1 0,-1-1 1,23-42 387,-2-21-152,-2-1-1,18-113 1,-35 172-366,0 7 43,4 18 16,4 44 117,-7-47-44,-1 1 39,13 52-36,-15-67 18,1 0 0,-1 1 0,1-1 0,0 0 0,0 0 0,0 0 0,0 1 1,0-1-1,1 0 0,-1 0 0,1-1 0,-1 1 0,1 0 0,0 0 0,-1-1 0,1 1 1,0-1-1,0 0 0,0 1 0,0-1 0,0 0 0,1 0 0,3 1 0,-4-3-3,0 1 0,0-1 0,0 1 0,0-1 0,0 0 0,0 0 0,0 0-1,-1 0 1,1 0 0,0-1 0,0 1 0,-1 0 0,1-1 0,-1 0 0,1 1 0,-1-1 0,0 0-1,1 1 1,-1-1 0,0 0 0,0 0 0,0 0 0,0-3 0,24-57 466,-23 55-476,7-28-13,-1-1 0,-2 0 0,-1 0 0,-1-42 0,-4 100 4,-1-2-21,1 0-1,1 0 0,0 0 0,2 0 0,0-1 0,1 1 0,9 26 0,-12-44-143,-1-1 0,1 1 1,0-1-1,0 1 0,0 0 0,0-1 0,0 1 0,0-1 0,0 0 0,0 1 0,0-1 1,1 0-1,-1 0 0,1 0 0,-1 0 0,1 0 0,-1 0 0,1 0 0,0 0 0,-1 0 1,1-1-1,0 1 0,-1-1 0,1 0 0,4 1 0,-4-1-323,0-1 1,0 1-1,1-1 0,-1 1 0,0-1 1,0 0-1,0 0 0,0 0 0,0 0 0,0 0 1,0-1-1,0 1 0,0-1 0,0 1 1,-1-1-1,1 1 0,-1-1 0,1 0 1,1-3-1,15-24-6787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2:02.999"/>
    </inkml:context>
    <inkml:brush xml:id="br0">
      <inkml:brushProperty name="width" value="0.025" units="cm"/>
      <inkml:brushProperty name="height" value="0.025" units="cm"/>
    </inkml:brush>
  </inkml:definitions>
  <inkml:trace contextRef="#ctx0" brushRef="#br0">105 1 11915,'0'0'15268,"-10"10"-14798,1-1-359,-2 1-24,1 0-1,0 0 1,1 1 0,0 1 0,1-1-1,0 2 1,1-1 0,-6 14-1,16-25-135,0 0-1,0-1 1,0 1-1,0-1 1,0 1-1,0-1 1,1 0-1,-1 0 1,0 0-1,5-2 1,47-9-178,-39 7-154,0 1-1,0 0 1,0 1 0,0 1 0,28 1-1,-43 0 407,1 0 0,-1 0-1,0 0 1,0 0-1,0 1 1,0-1-1,1 0 1,-1 1 0,0-1-1,0 1 1,0-1-1,0 1 1,0-1-1,0 1 1,0 0-1,0 0 1,0-1 0,0 1-1,0 0 1,0 0-1,-1 0 1,1 0-1,0 0 1,-1 0 0,2 2-1,-2-1 126,1 1-1,-1-1 1,0 0-1,0 0 1,0 1 0,0-1-1,0 0 1,-1 0-1,1 1 1,0-1-1,-1 0 1,-1 4 0,-1 2 334,-1-1 0,0 0 1,0 0-1,0 0 0,-1 0 1,-9 10-1,7-10-261,0-1 0,-1 0 0,1-1 0,-2 0 0,-9 6 0,14-9-255,1-1 0,-1 1 0,1-1 0,-1 0 0,1 0 1,-1 0-1,1 0 0,-1-1 0,0 1 0,0-1 0,1 0 0,-1 0 0,0-1 0,0 1 0,1-1 0,-7-1 1,9 1-132,0 0 0,0 1 0,0-1 0,0 0 1,0 0-1,0 0 0,0 0 0,0 0 1,1-1-1,-1 1 0,0 0 0,1 0 1,-1 0-1,1-1 0,-1 1 0,1 0 1,-1 0-1,1-1 0,0 1 0,0-1 1,0 1-1,0 0 0,0-1 0,0 1 0,0 0 1,0-1-1,0 1 0,1 0 0,-1-1 1,0 1-1,1 0 0,0-2 0,1-3-922,0 0 0,0 1 0,1-1 0,-1 1 0,1 0 0,4-6 0,13-12-4542,0 1-2301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7:20.817"/>
    </inkml:context>
    <inkml:brush xml:id="br0">
      <inkml:brushProperty name="width" value="0.025" units="cm"/>
      <inkml:brushProperty name="height" value="0.025" units="cm"/>
    </inkml:brush>
  </inkml:definitions>
  <inkml:trace contextRef="#ctx0" brushRef="#br0">93 32 5189,'-2'-1'81,"0"1"-1,-1 0 1,1-1-1,0 0 1,0 1 0,0-1-1,0 0 1,0 0-1,-1 0 1,2-1 0,-1 1-1,0 0 1,-2-3-1,2 2 4,0 1 0,-1-1 0,1 1-1,0-1 1,0 1 0,-1 0 0,1 0-1,0 0 1,-1 0 0,1 0 0,-1 0-1,1 1 1,-6-1 0,-15 1 3099,29 0-2142,47 0-1633,-28 0 1118,445 18 2939,-77-1-2467,249-10-773,519 14 95,-5 24-210,2426 87 543,-673-110 1354,-1043-96-1199,-4-41-175,-1751 107-579,123-8-158,274-15 362,0 38-1725,-405-1-1362,-3-4-2932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1.917"/>
    </inkml:context>
    <inkml:brush xml:id="br0">
      <inkml:brushProperty name="width" value="0.025" units="cm"/>
      <inkml:brushProperty name="height" value="0.025" units="cm"/>
    </inkml:brush>
  </inkml:definitions>
  <inkml:trace contextRef="#ctx0" brushRef="#br0">2 789 14798,'0'7'1420,"-1"-5"-1257,1 39 1368,0-39-1408,0 0 0,0-1 0,0 1 0,0-1 0,0 1 0,0 0-1,1-1 1,-1 1 0,1-1 0,-1 1 0,1-1 0,-1 1 0,1-1 0,0 1 0,0-1 0,0 0 0,0 1 0,0-1 0,0 0 0,0 0-1,0 0 1,1 0 0,-1 0 0,2 2 0,-1-3-48,-1 0 0,0-1-1,1 1 1,-1 0 0,0 0 0,1-1-1,-1 1 1,0 0 0,0-1 0,1 1-1,-1-1 1,0 0 0,0 1 0,0-1-1,0 0 1,0 0 0,0 0 0,0 0-1,0 0 1,0 0 0,0 0 0,0 0-1,0 0 1,0-3 0,21-35 1004,-18 29-690,17-37 616,-1-1 0,-3 0 1,17-79-1,-22 64-698,-3-1 0,-3 0 1,-2 0-1,-8-110 0,3 160-266,-1 0 0,-1 1 0,0-1 1,0 1-1,-1-1 0,-7-13 0,9 68 71,24 331 310,-21-245 46,-3-31-149,5 1 0,17 99 0,-19-190-316,12 53 41,-12-57-43,0 1-1,-1-1 0,1 0 1,0 0-1,0 1 0,0-1 1,1 0-1,-1 0 0,0 0 0,1 0 1,-1-1-1,1 1 0,0 0 1,-1 0-1,1-1 0,0 0 1,0 1-1,0-1 0,0 0 0,4 2 1,-5-3-5,0 0-1,0 0 1,0 0 0,-1-1 0,1 1-1,0 0 1,0 0 0,0-1 0,0 1 0,0 0-1,0-1 1,0 1 0,0-1 0,-1 1 0,1-1-1,0 0 1,0 1 0,-1-1 0,1 0-1,0 1 1,-1-1 0,1 0 0,-1 0 0,1 0-1,-1 1 1,1-1 0,-1 0 0,0 0-1,1-1 1,11-33-274,-10 28 160,28-131-3668,-10-5-3597,-4 25-864,-6 53 2348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2:03.746"/>
    </inkml:context>
    <inkml:brush xml:id="br0">
      <inkml:brushProperty name="width" value="0.025" units="cm"/>
      <inkml:brushProperty name="height" value="0.025" units="cm"/>
    </inkml:brush>
  </inkml:definitions>
  <inkml:trace contextRef="#ctx0" brushRef="#br0">58 285 11275,'0'0'16986,"-8"4"-16553,5-3-390,-1 1 0,1-1-1,0 1 1,1 0 0,-1 0 0,0 0 0,1 0 0,-1 0 0,1 1 0,-1-1 0,1 1 0,0 0-1,0-1 1,0 1 0,1 0 0,-1 0 0,1 0 0,-1 1 0,1-1 0,0 0 0,0 0-1,1 1 1,-1-1 0,1 0 0,-1 1 0,1-1 0,0 1 0,1 4 0,-1 1 36,-1 0 0,2 0 0,-1 0 0,5 18 1,-5-26-80,0 0 1,0 0-1,1-1 1,-1 1-1,0 0 1,1 0-1,-1 0 1,1 0 0,-1-1-1,1 1 1,-1 0-1,1 0 1,0-1-1,-1 1 1,1 0-1,0-1 1,-1 1-1,1-1 1,0 1-1,0-1 1,0 1 0,-1-1-1,2 1 1,0-1-2,0 0 1,-1-1-1,1 1 1,0 0-1,-1-1 1,1 1-1,-1-1 1,1 0 0,-1 1-1,1-1 1,-1 0-1,1 0 1,-1 0-1,0 0 1,1 0-1,-1 0 1,0 0-1,2-3 1,5-5 1,-1 0 0,0-1 1,-1 0-1,1 0 0,-2 0 0,0-1 0,0 0 1,-1 0-1,0 0 0,3-16 0,-2 5-33,-1-1-1,-1 1 0,0-26 1,-5 80 125,1-23-54,0 0 1,0-1-1,1 1 0,0 0 0,0 0 0,1 0 0,1 0 0,-1 0 0,1-1 0,4 11 0,-5-18-26,-1-1 0,0 1 0,1-1 1,-1 1-1,0-1 0,1 1 0,-1-1 0,1 1 1,-1-1-1,1 1 0,-1-1 0,1 0 0,-1 1 0,1-1 1,0 0-1,-1 1 0,1-1 0,-1 0 0,1 0 1,0 0-1,-1 0 0,1 1 0,0-1 0,-1 0 1,1 0-1,0 0 0,-1 0 0,1-1 0,1 1 1,15-14 196,6-30-64,-22 42-135,48-136-363,-49 138 347,0 0 0,0 1 1,1-1-1,-1 0 0,0 0 0,0 0 1,0 0-1,0 0 0,0 0 0,0 0 1,0 0-1,0 0 0,0 0 0,0 1 1,1-1-1,-1 0 0,0 0 0,0 0 1,0 0-1,0 0 0,0 0 0,0 0 1,0 0-1,1 0 0,-1 0 0,0 0 1,0 0-1,0 0 0,0 0 0,0 0 1,0 0-1,1 0 0,-1 0 0,0 0 1,0 0-1,0 0 0,0 0 0,0 0 1,0 0-1,0 0 0,1-1 0,-1 1 1,0 0-1,0 0 0,0 0 0,0 0 1,0 0-1,0 0 0,0 0 0,0 0 1,0 0-1,0-1 0,0 1 0,0 0 1,1 0-1,-1 0 0,0 0 0,0 0 1,0 0-1,0 0 0,0-1 0,0 1 1,0 0-1,5 19 27,3 35 299,-6-42-328,9 31 395,0-34 261,-10-9-630,0-1 0,-1 1-1,1-1 1,0 0 0,0 1 0,0-1-1,-1 1 1,1-1 0,0 0-1,-1 0 1,1 1 0,-1-1 0,1 0-1,-1 0 1,1 0 0,-1 0 0,1 0-1,-1 1 1,0-1 0,1-1 0,24-84 96,-19 64-104,0-1 1,16-35-1,-22 57-11,0 1 0,0 0 0,0-1 0,0 1 0,0-1 0,0 1 0,0 0 0,1-1 0,-1 1 0,0 0 0,0-1 0,0 1 0,0 0 0,1-1 0,-1 1 0,0 0 0,1-1 0,-1 1 0,0 0 0,0 0 0,1-1 0,-1 1 0,0 0 0,1 0 0,-1-1 0,1 1 0,-1 0 0,0 0 0,1 0 0,-1 0 0,0 0 0,1 0 0,-1 0 0,1 0 0,-1 0 0,0 0 0,1 0 0,-1 0 0,1 0 0,-1 0 0,1 0 0,8 18 0,2 39 0,-10-51 0,11 34 0,-12-40 0,0 0 0,0 1 0,1-1 0,-1 0 0,0 0 0,0 1 0,0-1 0,1 0 0,-1 0 0,0 1 0,1-1 0,-1 0 0,0 0 0,0 0 0,1 1 0,-1-1 0,0 0 0,1 0 0,-1 0 0,1 0 0,-1 0 0,0 0 0,1 0 0,-1 0 0,0 0 0,1 0 0,-1 0 0,0 0 0,1 0 0,-1 0 0,0 0 0,1 0 0,14-18 0,3-22 10,17-32-3,-32 66-17,0 0 0,1 1 0,0-1-1,0 1 1,0 0 0,1 1-1,0-1 1,0 1 0,6-5 0,-11 9-6,1 0 0,-1-1 0,0 1 0,1 0 0,-1 0 0,1-1 0,-1 1 0,1 0 0,0 0 0,-1 0 0,1 0 0,-1 0 0,1 0 1,-1 0-1,1 0 0,-1 0 0,1 0 0,-1 0 0,1 0 0,-1 0 0,1 0 0,-1 0 0,1 0 0,-1 1 0,1-1 0,-1 0 0,1 0 1,-1 1-1,1-1 0,-1 0 0,1 1 0,-1-1 0,0 0 0,1 1 0,-1-1 0,0 1 0,1-1 0,-1 1 0,0-1 0,1 1 0,-1-1 0,0 1 1,0-1-1,0 1 0,0-1 0,1 1 0,-1-1 0,0 1 0,0-1 0,0 1 0,0-1 0,0 2 0,1 35 69,-1-30-116,0 19-372,0 8-1082,0-11-6385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2:04.266"/>
    </inkml:context>
    <inkml:brush xml:id="br0">
      <inkml:brushProperty name="width" value="0.025" units="cm"/>
      <inkml:brushProperty name="height" value="0.025" units="cm"/>
    </inkml:brush>
  </inkml:definitions>
  <inkml:trace contextRef="#ctx0" brushRef="#br0">5 140 20243,'0'0'1986,"0"12"-59,-1 0-1486,-1-1 58,1 0-1,1 1 1,0-1 0,0 0 0,1 0-1,1 0 1,3 15 0,-5-26-487,0 1 0,0 0 1,0-1-1,1 1 0,-1-1 0,0 1 0,0-1 1,0 1-1,1 0 0,-1-1 0,0 1 0,1-1 1,-1 1-1,0-1 0,1 1 0,-1-1 0,1 0 1,-1 1-1,1-1 0,-1 1 0,1-1 0,-1 0 1,1 1-1,-1-1 0,1 0 0,-1 0 0,1 0 1,-1 1-1,1-1 0,0 0 0,-1 0 0,1 0 1,-1 0-1,1 0 0,0 0 0,-1 0 0,1 0 1,-1 0-1,1 0 0,0 0 0,-1 0 0,1-1 1,-1 1-1,1 0 0,-1 0 0,1-1 0,0 1 1,-1 0-1,1-1 0,-1 1 0,0 0 0,1-1 1,-1 1-1,1-1 0,-1 1 0,0-1 0,1 1 1,-1-1-1,0 1 0,1-1 0,-1 1 0,0-1 1,0 1-1,1-1 0,-1 0 0,0 0 0,16-40 249,-14 31-225,7-27-6,26-68 0,-32 104 216,-1 7-3,1 21 192,-2 30-19,0-9 348,-1-48-757,0 0 1,0 0-1,0 0 0,1 0 1,-1 1-1,0-1 1,0 0-1,0 0 0,0 0 1,1 0-1,-1 0 1,0 0-1,0 0 0,0 0 1,1 0-1,-1 0 0,0 0 1,0 0-1,0 0 1,1 0-1,-1 0 0,0 0 1,0 0-1,0 0 1,1 0-1,-1 0 0,0 0 1,0 0-1,0 0 1,1 0-1,-1 0 0,0-1 1,0 1-1,0 0 1,0 0-1,1 0 0,-1 0 1,0 0-1,0-1 1,0 1-1,0 0 0,0 0 1,0 0-1,0 0 0,1-1 1,-1 1-1,0 0 1,0 0-1,0 0 0,0-1 1,0 1-1,0 0 1,0 0-1,0 0 0,0-1 1,0 1-1,0 0 1,0 0-1,0-1 0,7-12 228,9-42-9,-9 28-513,2 1 0,15-36 0,-24 62 280,0 0 1,0 0 0,0-1-1,0 1 1,0 0 0,0 0-1,0 0 1,0-1 0,0 1-1,0 0 1,0 0 0,0 0-1,0-1 1,0 1 0,0 0-1,1 0 1,-1 0 0,0-1 0,0 1-1,0 0 1,0 0 0,0 0-1,0 0 1,1 0 0,-1-1-1,0 1 1,0 0 0,0 0-1,0 0 1,0 0 0,1 0-1,-1 0 1,0 0 0,0 0-1,0-1 1,1 1 0,-1 0 0,0 0-1,0 0 1,0 0 0,1 0-1,-1 0 1,0 0 0,0 0-1,0 0 1,1 0 0,-1 0-1,0 0 1,0 1 0,0-1-1,1 0 1,-1 0 0,0 0-1,0 0 1,0 0 0,1 0 0,-1 0-1,0 0 1,0 1 0,0-1-1,0 0 1,0 0 0,1 0-1,3 21-28,-1 29 256,-3-50-221,2 87 1019,-2-87-1018,0 0 1,0 0-1,0 1 0,1-1 0,-1 0 0,0 0 0,0 0 1,0 1-1,0-1 0,0 0 0,0 0 0,0 0 0,0 0 1,1 0-1,-1 1 0,0-1 0,0 0 0,0 0 0,0 0 1,1 0-1,-1 0 0,0 0 0,0 0 0,0 0 0,0 0 1,1 0-1,-1 1 0,0-1 0,0 0 0,0 0 0,1 0 1,-1 0-1,0 0 0,0 0 0,0 0 0,1-1 0,-1 1 1,0 0-1,0 0 0,0 0 0,0 0 0,1 0 0,-1 0 1,0 0-1,0 0 0,0 0 0,0 0 0,1-1 0,-1 1 1,0 0-1,0 0 0,0 0 0,0 0 0,0 0 0,0-1 1,1 1-1,-1 0 0,0 0 0,0 0 0,0-1 0,0 1 1,0 0-1,9-11-16,20-46-1934,-21 40 396,0 1-1,0 0 1,2 1-1,18-24 1,-20 33-3977,-3 5-2446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2:04.892"/>
    </inkml:context>
    <inkml:brush xml:id="br0">
      <inkml:brushProperty name="width" value="0.025" units="cm"/>
      <inkml:brushProperty name="height" value="0.025" units="cm"/>
    </inkml:brush>
  </inkml:definitions>
  <inkml:trace contextRef="#ctx0" brushRef="#br0">28 152 17969,'0'0'12540,"9"-6"-12401,27-18-1,-34 22-85,0 1-1,-1-1 0,1 0 0,-1 1 0,1-1 0,-1 0 0,0 0 0,1 0 1,-1 0-1,0 0 0,-1 0 0,1-1 0,0 1 0,0 0 0,-1 0 0,0-1 0,1 1 1,-1 0-1,0-4 0,0 5-21,0 0 0,0-1 1,0 1-1,0 0 0,0 0 0,0 0 1,0-1-1,0 1 0,-1 0 1,1 0-1,-1 0 0,1-1 0,-1 1 1,1 0-1,-1 0 0,0 0 0,1 0 1,-1 0-1,0 0 0,0 0 1,0 0-1,1 0 0,-1 1 0,0-1 1,0 0-1,0 1 0,-1-1 0,1 0 1,-1 0-1,0 1-31,0 0 0,0 0 0,0 0 0,1 0 0,-1 0 0,0 0 0,0 1 0,0-1 0,0 1 0,0-1 0,1 1 0,-1-1 0,0 1 0,0 0 0,1 0 0,-1 0 0,1 0 0,-1 0 0,1 1 0,-1-1 0,1 0 0,0 1 0,-2 1 0,0 2 0,0-1 0,0 2 0,0-1 0,0 0 0,1 1 0,0-1 0,-2 11 0,1-2 0,0 1 0,1 0 0,1 0 0,0 0 0,3 24 0,-2-39-4,0 1 0,0 0 1,0-1-1,0 1 0,0-1 0,0 1 0,1-1 0,-1 1 1,0 0-1,0-1 0,0 1 0,1-1 0,-1 1 0,0-1 1,1 1-1,-1-1 0,1 1 0,-1-1 0,0 0 0,1 1 1,-1-1-1,1 0 0,-1 1 0,1-1 0,-1 0 1,1 1-1,-1-1 0,1 0 0,0 0 0,-1 0 0,2 1 1,19-7-290,15-24-354,-24 13 314,-1-2-1,-1 1 1,0-1 0,11-38 0,-6 20 808,-12 97 1410,-4-41-1778,0-13-78,1-1 0,0 0 0,0 1 0,0-1 0,0 0 0,1 1 0,0-1 0,2 6 0,-3-10-29,0-1 0,0 0 0,1 1 0,-1-1 0,0 0 0,0 0 0,1 1 0,-1-1 0,0 0 0,0 0 0,1 1 0,-1-1 0,0 0 0,1 0 0,-1 0 0,0 0 0,1 0 0,-1 1 0,0-1 0,1 0 0,-1 0 0,0 0 0,1 0 0,-1 0 0,0 0 0,1 0 0,-1 0 0,0 0 0,1 0 0,-1 0 0,0-1 0,1 1 0,-1 0 0,0 0 0,1 0 0,-1 0 0,0 0 0,1-1 0,-1 1 0,0 0 0,0 0 0,1 0 0,-1-1 0,0 1 0,0 0 0,1-1 0,-1 1 0,0 0 0,0 0 0,0-1 0,1 1 0,-1 0 0,0-1 0,11-17 0,-11 18 0,5-9 0,5-13 0,2 0 0,1 0 0,0 2 0,30-35 0,-43 54 0,0 1 0,0 0 0,1 0 0,-1-1 0,0 1 0,0 0 0,1 0 0,-1-1 0,0 1 0,1 0 1,-1 0-1,0-1 0,1 1 0,-1 0 0,0 0 0,1 0 0,-1 0 0,0 0 0,1 0 0,-1 0 0,1 0 0,-1 0 0,0 0 0,1 0 0,-1 0 0,0 0 0,1 0 0,-1 0 0,0 0 0,1 0 0,-1 0 1,1 0-1,-1 0 0,1 1 0,6 13 2,0 37-5,-4-25-19,3-16-619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3:04.705"/>
    </inkml:context>
    <inkml:brush xml:id="br0">
      <inkml:brushProperty name="width" value="0.025" units="cm"/>
      <inkml:brushProperty name="height" value="0.025" units="cm"/>
    </inkml:brush>
  </inkml:definitions>
  <inkml:trace contextRef="#ctx0" brushRef="#br0">3631 218 13036,'-32'-22'209,"0"2"-1,-2 1 0,0 2 0,-1 1 0,0 2 1,-1 1-1,-1 2 0,0 1 0,-54-6 0,-357 4-1093,14 1 2299,42-18 395,271 25-1558,-150 15 0,195-1-258,1 3 0,-95 30 0,-144 62-445,135-42 450,70-28 16,-118 43 559,184-61-362,2 2 0,0 2 0,-44 31 0,68-40-155,1 1-1,0 0 1,1 1 0,0 1-1,1 1 1,1 0 0,0 0-1,2 2 1,0-1 0,0 2-1,2-1 1,-9 25 0,13-28-55,0 0 0,1 0 0,1 0 0,1 1 0,0 0 0,1-1 0,1 1 0,0 0 0,1-1 0,0 1 0,2 0 1,0-1-1,0 0 0,2 0 0,0 0 0,12 26 0,1-11-13,1 0 1,1-1-1,1-1 0,2-1 0,1-1 1,1-1-1,1-1 0,1-1 1,37 23-1,40 20-10,143 68 0,-181-101 23,681 305 26,-645-303-14,2-3 0,0-6 1,2-3-1,1-6 0,169 7 1,-200-23 5,0-3 0,-1-3 1,1-4-1,-2-3 0,1-3 1,-2-4-1,133-51 0,-124 32 8,-2-3-1,-2-3 0,-1-4 0,-3-3 0,-3-4 1,-1-2-1,-3-4 0,-3-2 0,-3-3 0,59-82 1,-100 118 30,0 0 0,-2-1 0,-1-1 0,-2-1 0,-1 0 0,-2-1 0,-1 0 0,7-41 0,-14 52-37,-1-1 0,-1 0-1,-1 0 1,-1 0 0,-2 0 0,0 0-1,-1 0 1,-2 1 0,0-1 0,-2 1-1,0 0 1,-1 1 0,-13-23 0,4 13-15,-1 1 1,-2 1-1,-1 1 1,-1 1-1,-2 1 1,-1 1-1,-47-39 1,35 37 19,0 2 0,-2 2 0,-1 1 0,-1 2 0,-68-24 0,48 25-112,0 3 0,-2 2 1,0 3-1,-1 3 0,1 3 0,-1 3 0,-1 2 0,-121 15 0,102 3-1031,0 3-1,1 3 0,1 5 0,-80 38 0,9 1-3734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3:32.020"/>
    </inkml:context>
    <inkml:brush xml:id="br0">
      <inkml:brushProperty name="width" value="0.025" units="cm"/>
      <inkml:brushProperty name="height" value="0.025" units="cm"/>
    </inkml:brush>
  </inkml:definitions>
  <inkml:trace contextRef="#ctx0" brushRef="#br0">0 3168 8648,'0'0'128,"10"-5"353,125-45 941,229-53 1,237-36 687,228-46 184,1248-146-1952,11 71 808,-1841 231-773,2460-336 466,-6-52 167,-2644 408-973,1699-254 16,-334 53 6,560-86 1440,2 39-1178,-656 131-38,-533 57 197,-737 64-489,-26 4-110,0-2 0,1-2 0,47-12 0,-79 17 84,-1 0 0,0 0 0,0 0 0,1 0 0,-1 0 0,0 0 0,0 0 0,0 0 0,1 0 0,-1 0 0,0 0 0,0 0 0,0-1 0,0 1 0,1 0 0,-1 0 0,0 0 0,0 0 0,0 0 0,1 0 0,-1 0 0,0-1 0,0 1 0,0 0 0,0 0 0,0 0 0,0 0 0,1-1 0,-1 1 0,0 0 0,0 0 0,0 0 0,0 0 0,0-1 0,0 1 0,0 0 0,0 0 0,0 0 0,0-1 0,0 1 0,0 0 0,0 0 0,0 0 0,0-1 0,0 1 0,0 0 0,0 0 0,0 0 0,0-1 0,0 1 0,0 0 0,0 0 0,-1-1 0,-12-5-2560,-29-3-3384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3:32.928"/>
    </inkml:context>
    <inkml:brush xml:id="br0">
      <inkml:brushProperty name="width" value="0.025" units="cm"/>
      <inkml:brushProperty name="height" value="0.025" units="cm"/>
    </inkml:brush>
  </inkml:definitions>
  <inkml:trace contextRef="#ctx0" brushRef="#br0">345 203 5990,'4'-6'271,"-1"-1"0,1 1 0,0 0 0,1 0 0,-1 1 0,1-1 0,0 1 0,11-8 0,52-36 1612,-50 37-1363,5-4 216,42-27 1030,-60 40-1374,0 0 0,1 0 0,0 1 0,0-1 0,0 1 0,0 0 0,0 1 0,0 0 0,7-1 0,-18 17 771,-19 12-910,-1-1 0,-1-1 0,-48 35 0,37-30-213,-129 98 25,-44 36 868,202-157-827,-35 33 757,42-38-830,-1-1 0,1 1 0,0 0-1,-1 0 1,1 0 0,0-1 0,0 1 0,0 0 0,0 1 0,0-1 0,1 0 0,-1 0 0,1 0-1,-1 0 1,1 0 0,0 1 0,0-1 0,0 0 0,0 0 0,0 1 0,1 1 0,0-2-33,0-1 1,0 1 0,1-1 0,-1 1 0,1-1 0,-1 0-1,1 1 1,0-1 0,-1 0 0,1 0 0,0 0-1,0 0 1,0-1 0,-1 1 0,1 0 0,0-1-1,0 0 1,0 1 0,0-1 0,0 0 0,0 0 0,0 0-1,4 0 1,3 0 22,352 7 355,-204-9-377,11-1-1353,-57-6-2527,-36-1-1812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15.683"/>
    </inkml:context>
    <inkml:brush xml:id="br0">
      <inkml:brushProperty name="width" value="0.025" units="cm"/>
      <inkml:brushProperty name="height" value="0.025" units="cm"/>
    </inkml:brush>
  </inkml:definitions>
  <inkml:trace contextRef="#ctx0" brushRef="#br0">2 1 13965,'0'0'9679,"0"8"-8419,-1 51 460,1 80-436,1-122-1151,1 0-1,1 0 1,0 0 0,1-1 0,13 32-1,-15-43-129,1-1-1,0 0 1,0 0 0,1 0-1,-1-1 1,1 1-1,4 3 1,-8-7-122,1 1 0,-1-1 1,1 1-1,-1-1 1,1 1-1,-1-1 0,1 1 1,-1-1-1,1 1 1,-1-1-1,1 1 1,-1-1-1,1 0 0,0 0 1,-1 1-1,1-1 1,0 0-1,-1 0 1,1 0-1,0 1 0,-1-1 1,1 0-1,0 0 1,-1 0-1,1 0 0,0 0 1,-1 0-1,1-1 1,0 1-1,-1 0 1,1 0-1,0 0 0,-1-1 1,1 1-1,0 0 1,-1-1-1,1 1 1,-1 0-1,1-1 0,-1 1 1,1-1-1,-1 1 1,1-1-1,-1 1 0,1-1 1,-1 1-1,0-1 1,1 0-1,-1 1 1,0-1-1,1 1 0,-1-1 1,0 0-1,0 1 1,0-1-1,0 0 1,0 1-1,1-1 0,-1-1 1,-2-55-8701,-8 17 1890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16.041"/>
    </inkml:context>
    <inkml:brush xml:id="br0">
      <inkml:brushProperty name="width" value="0.025" units="cm"/>
      <inkml:brushProperty name="height" value="0.025" units="cm"/>
    </inkml:brush>
  </inkml:definitions>
  <inkml:trace contextRef="#ctx0" brushRef="#br0">15 88 13677,'0'0'7666,"-3"-8"-4591,-8-27-769,10 35-2235,1-1 0,0 0 0,0 1 0,0-1 0,0 1 0,0-1 0,1 0 0,-1 1 0,0-1 0,0 0 0,0 1 0,0-1 0,1 1 0,-1-1 0,0 1 0,1-1 0,-1 1 0,0-1 0,1 1 0,-1-1 0,1 1 0,-1-1 0,1 1 0,-1-1 0,1 1 0,-1 0 0,1-1 0,-1 1 0,1 0 0,-1-1 0,1 1 1,-1 0-1,1 0 0,0 0 0,-1 0 0,2-1 0,25-3 450,-22 4-248,224-21 854,-148 18-10080,-89 4 7462,0 0 0,0 0 1,0 0-1,0 1 0,0 0 0,0 1 1,-13 6-1,-11 5-4835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16.383"/>
    </inkml:context>
    <inkml:brush xml:id="br0">
      <inkml:brushProperty name="width" value="0.025" units="cm"/>
      <inkml:brushProperty name="height" value="0.025" units="cm"/>
    </inkml:brush>
  </inkml:definitions>
  <inkml:trace contextRef="#ctx0" brushRef="#br0">44 0 9961,'0'0'7816,"-43"54"-5030,43-45-479,0-4-450,20-5-319,7 0 31,11-11-95,2-3-289,5-2-352,-2 2-513,-4 6-224,-6 7-224,-9 1-833,-6 7-1153,-11 10-929,-7 5-1249,-3 2-2594</inkml:trace>
  <inkml:trace contextRef="#ctx0" brushRef="#br0" timeOffset="1">3 341 16207,'0'0'9385,"87"-26"-6886,-45 3-417,9 1-737,2 2-865,-3 3-384,-1 4-192,-11 9-1121,-3 4-1153,-10 0-1474,-8 0-1857,-4 0-6759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16.741"/>
    </inkml:context>
    <inkml:brush xml:id="br0">
      <inkml:brushProperty name="width" value="0.025" units="cm"/>
      <inkml:brushProperty name="height" value="0.025" units="cm"/>
    </inkml:brush>
  </inkml:definitions>
  <inkml:trace contextRef="#ctx0" brushRef="#br0">2 113 16303,'0'0'7463,"0"9"-6464,-1 203 4152,1-210-5116,-1 0-1,1 0 1,0-1-1,0 1 1,0 0-1,0 0 1,1 0 0,-1 0-1,1 0 1,-1-1-1,1 1 1,-1 0-1,1 0 1,0 0-1,0-1 1,0 1-1,0-1 1,0 1-1,0-1 1,0 1-1,1-1 1,-1 1 0,0-1-1,1 0 1,-1 0-1,1 0 1,-1 0-1,1 0 1,0 0-1,0 0 1,-1 0-1,1-1 1,0 1-1,0-1 1,0 1-1,-1-1 1,1 0 0,0 0-1,0 0 1,0 0-1,0 0 1,0 0-1,0 0 1,0-1-1,-1 1 1,1-1-1,2 0 1,4-1 84,0-1 1,-1 0-1,1 0 0,-1 0 0,0-1 1,0 0-1,0-1 0,-1 0 1,12-10-1,-10 6-119,-1 0 0,0 0 0,0-1 0,-1 0 0,0-1 0,-1 1 0,0-1 0,-1 0 0,0 0 0,3-18 0,-3 8 0,-1 1 0,-1-1 0,-1 0 0,-1 0 0,-2-23 0,1 40 0,0 0 0,0 0 0,0 0 0,-1 0 0,1 0 0,-1 0 0,0 0 0,0 0 0,0 0 0,-1 1 0,-3-4 0,6 6 0,0 1 0,-1-1 0,1 1 0,-1-1 0,1 1 0,-1-1 0,1 1 0,-1 0 0,1-1 0,-1 1 0,1 0 0,-1-1 0,1 1 0,-1 0 0,0 0 0,1 0 0,-1-1 0,1 1 0,-1 0 0,0 0 0,1 0 0,-1 0 0,0 0 0,1 0 0,-1 0 0,1 0 0,-2 1 0,1 0 0,0 0 0,0 0 0,0 0 0,0 0 0,0 1 0,0-1 0,0 0 0,1 0 0,-1 1 0,0-1 0,1 1 0,-1-1 0,1 1 0,0-1 0,-1 1 0,1-1 0,0 3 0,-3 15-60,1-1-1,0 1 1,2 0-1,0 0 1,1 0-1,1 0 1,1-1-1,0 1 1,9 24-1,-10-36-58,1 0 0,0 0-1,1 0 1,-1 0 0,1-1-1,0 1 1,1-1-1,0 0 1,0 0 0,0-1-1,0 0 1,1 0 0,0 0-1,0 0 1,0-1-1,1 0 1,-1 0 0,1-1-1,0 0 1,0 0 0,1-1-1,-1 1 1,0-2 0,1 1-1,-1-1 1,9 0-1,17 0-6622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2.342"/>
    </inkml:context>
    <inkml:brush xml:id="br0">
      <inkml:brushProperty name="width" value="0.025" units="cm"/>
      <inkml:brushProperty name="height" value="0.025" units="cm"/>
    </inkml:brush>
  </inkml:definitions>
  <inkml:trace contextRef="#ctx0" brushRef="#br0">20 210 5894,'0'0'18422,"-3"12"-17188,2-9-1154,-3 12 347,0-1 0,2 0 0,-1 1 0,2 0 0,0 15 0,1-29-419,-1-1 1,1 1-1,0 0 1,0-1-1,0 1 0,0-1 1,0 1-1,0 0 1,1-1-1,-1 1 0,0-1 1,0 1-1,0 0 1,1-1-1,-1 1 1,0-1-1,0 1 0,1-1 1,-1 1-1,1-1 1,-1 1-1,0-1 0,1 1 1,-1-1-1,1 0 1,-1 1-1,1-1 0,-1 0 1,1 1-1,-1-1 1,1 0-1,0 1 0,19-10 122,12-28 50,4-46-59,-9 19-23,-27 63-99,0 1-1,0-1 1,0 1-1,0-1 1,0 1-1,1-1 1,-1 1-1,0-1 1,0 1-1,1 0 1,-1-1-1,0 1 1,1 0-1,-1-1 1,0 1 0,1-1-1,-1 1 1,0 0-1,1 0 1,-1-1-1,1 1 1,-1 0-1,1 0 1,-1 0-1,1-1 1,-1 1-1,1 0 1,-1 0-1,1 0 1,-1 0-1,1 0 1,-1 0 0,1 0-1,-1 0 1,0 0-1,1 0 1,-1 0-1,1 0 1,-1 1-1,1-1 1,-1 0-1,1 0 1,-1 0-1,1 1 1,-1-1-1,0 0 1,1 0-1,-1 1 1,1-1-1,-1 0 1,0 1 0,1-1-1,-1 1 1,0-1-1,1 0 1,-1 1-1,0-1 1,0 1-1,0-1 1,1 1-1,-1-1 1,0 1-1,0 0 1,17 36-16,-15-31 48,6 14 10,24 54-42,-31-72 13,1 1-1,-1 0 0,1-1 1,-1 1-1,1-1 0,0 0 0,0 1 1,0-1-1,0 0 0,1 0 0,-1-1 1,0 1-1,1 0 0,-1-1 0,1 1 1,0-1-1,0 0 0,-1 0 0,1 0 1,0 0-1,4 0 0,-5-1 57,-1 0 0,1-1 0,-1 1 0,1-1 0,-1 0 0,1 1-1,-1-1 1,0 0 0,1 0 0,-1 0 0,0 0 0,0 0 0,0 0 0,1 0 0,-1-1-1,0 1 1,-1 0 0,1-1 0,0 1 0,0 0 0,0-1 0,-1 1 0,1-1-1,-1 1 1,1-1 0,-1 1 0,0-1 0,0 1 0,1-3 0,4-53 534,-5 52-577,1-11 41,-2 0 0,0-1 1,-5-27-1,5 38-74,0 1 1,-1 0-1,1 0 1,-1 0-1,-1 0 1,1 0-1,-1 0 1,1 1-1,-1-1 0,0 1 1,-1 0-1,1-1 1,-1 2-1,0-1 1,-7-5-1,11 9-93,26 0-502,19-6-2543,-43 6 2697,0-1 0,-1 1 0,1-1 0,-1 0 0,1 0 0,-1 0 0,0 0 0,1 0 0,-1 0 0,0 0 0,0 0 0,1-1 0,-1 1 0,0 0 0,0-1 0,0 1 0,-1-1 0,1 1 0,0-1 0,-1 1 0,1-1 0,0 0 0,-1 1 0,1-4 0,0-15-9187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17.226"/>
    </inkml:context>
    <inkml:brush xml:id="br0">
      <inkml:brushProperty name="width" value="0.025" units="cm"/>
      <inkml:brushProperty name="height" value="0.025" units="cm"/>
    </inkml:brush>
  </inkml:definitions>
  <inkml:trace contextRef="#ctx0" brushRef="#br0">1 104 17713,'0'0'11915,"62"-37"-11370,-24 29-385,3 1-160,2-1-257,-1-4-1600,-4-1-2563,-7-6-2851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17.555"/>
    </inkml:context>
    <inkml:brush xml:id="br0">
      <inkml:brushProperty name="width" value="0.025" units="cm"/>
      <inkml:brushProperty name="height" value="0.025" units="cm"/>
    </inkml:brush>
  </inkml:definitions>
  <inkml:trace contextRef="#ctx0" brushRef="#br0">1 85 18802,'0'0'1575,"0"8"-22,0 20-630,2 0 1,1-1-1,1 1 0,9 34 0,-9-50-887,-1 0-1,2-1 0,-1 1 1,1-1-1,1 1 1,0-2-1,1 1 1,0-1-1,1 0 1,0 0-1,0-1 0,16 14 1,-21-21 5,-1 0 0,1 0 0,-1-1 0,1 1 0,0 0 0,0-1 0,0 0 0,0 0 0,0 0 0,0 0 0,0 0 0,0-1 0,0 1 0,0-1 0,0 0 0,1 0 0,-1 0 0,0 0 0,0 0 0,5-2 0,-4 0 105,1 0-1,-1 0 1,0 0-1,0-1 1,0 1-1,0-1 1,0 0-1,-1 0 1,1-1-1,-1 1 1,0-1-1,4-5 0,6-11 453,-1-2 0,0 1 0,-2-2 0,10-28 0,-18 44-580,10-30-964,-3 0 0,0-1 0,-3 0 0,3-60 0,-12 126-9245,1-14 801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18.054"/>
    </inkml:context>
    <inkml:brush xml:id="br0">
      <inkml:brushProperty name="width" value="0.025" units="cm"/>
      <inkml:brushProperty name="height" value="0.025" units="cm"/>
    </inkml:brush>
  </inkml:definitions>
  <inkml:trace contextRef="#ctx0" brushRef="#br0">130 199 15054,'0'0'7175,"-1"-9"-4169,-6-30-663,7 37-2260,0 1-1,-1 0 1,1 0-1,-1 0 1,1 0 0,-1 0-1,1 0 1,-1 0-1,0 0 1,0 0-1,1 0 1,-1 0 0,0 0-1,0 0 1,0 0-1,0 1 1,0-1-1,0 0 1,0 1 0,0-1-1,0 1 1,0-1-1,-1 1 1,1 0-1,0-1 1,0 1 0,0 0-1,-1 0 1,1 0-1,0 0 1,0 0 0,-1 0-1,1 0 1,-2 0-1,0 1-44,1-1 0,-1 1 1,0 0-1,0 0 0,1 0 0,-1 0 0,1 0 0,-1 1 0,1-1 0,0 1 0,-5 3 0,-31 47 836,36-49-824,0 0 0,1 0 1,-1 0-1,1 0 1,-1 0-1,1 0 0,0 0 1,0 0-1,1 1 0,-1-1 1,1 0-1,-1 1 0,1-1 1,0 0-1,0 1 1,1 5-1,0-8-47,0 0 0,0-1 0,0 1 0,0 0 0,1-1 0,-1 1 1,0-1-1,0 1 0,0-1 0,0 1 0,0-1 0,1 0 0,-1 0 0,0 0 0,0 0 0,1 0 1,-1 0-1,0 0 0,0 0 0,0 0 0,2-1 0,27-4 41,50-25-44,-70 24 0,1 1 0,0 0 0,0 1 0,0 0 0,1 0 0,0 1 0,-1 1 0,1 0 0,0 1 0,0 0 0,0 0 0,22 3 0,-17 12 0,-10-8 0,-5-18 0,-3-1 0,0 1 0,-1 0 0,-1 0 0,0 1 0,-9-24 0,7 21 0,0-1 0,1 0 0,-2-15 0,6 29-29,0 1 1,0-1-1,0 0 0,0 0 0,0 1 1,0-1-1,1 0 0,-1 0 1,0 1-1,0-1 0,1 0 0,-1 0 1,1 1-1,-1-1 0,0 1 1,1-1-1,-1 0 0,1 1 0,-1-1 1,1 1-1,0-1 0,-1 1 1,1-1-1,0 1 0,-1-1 0,1 1 1,0 0-1,-1-1 0,1 1 1,0 0-1,0 0 0,-1 0 0,3-1 1,34-3-3552,-15 2-1046,5-5-8966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19.336"/>
    </inkml:context>
    <inkml:brush xml:id="br0">
      <inkml:brushProperty name="width" value="0.025" units="cm"/>
      <inkml:brushProperty name="height" value="0.025" units="cm"/>
    </inkml:brush>
  </inkml:definitions>
  <inkml:trace contextRef="#ctx0" brushRef="#br0">98 126 705,'0'-4'4577,"1"-26"6574,-4 2-4622,2 26-6327,1 1 0,-1-1 0,0 1 0,1-1 0,-1 1-1,0-1 1,0 1 0,0-1 0,0 1 0,0 0 0,0-1 0,0 1 0,-1 0 0,1 0 0,0 0 0,-1 0 0,1 0 0,-1 0 0,1 0 0,-1 1 0,1-1 0,-1 1 0,1-1 0,-1 1 0,0-1 0,1 1-1,-1 0 1,0 0 0,1-1 0,-4 2 0,3-1-187,0 1-1,0 0 1,0-1 0,1 1-1,-1 0 1,0 0-1,1 0 1,-1 1-1,0-1 1,1 0-1,0 0 1,-1 1-1,1-1 1,0 1 0,-1 0-1,1-1 1,0 1-1,0 0 1,1-1-1,-1 1 1,0 0-1,0 0 1,1 0-1,-1 0 1,1 2 0,-14 57-23,13-53 32,-1 2 79,0 0-1,1 1 0,1-1 1,-1 0-1,3 21 0,-1-30-84,-1 0-1,1 0 1,-1 0 0,1 0-1,-1 0 1,1 0-1,0 0 1,0 0-1,0-1 1,-1 1-1,1 0 1,0 0 0,0-1-1,0 1 1,0-1-1,0 1 1,0-1-1,0 1 1,0-1 0,0 1-1,1-1 1,-1 0-1,0 0 1,0 0-1,0 1 1,0-1-1,0 0 1,1 0 0,-1-1-1,0 1 1,0 0-1,0 0 1,0-1-1,0 1 1,2-1 0,41-15 524,-25 3-336,1 0 0,20-21 0,32-21-50,-71 53-152,1 1 0,-1 0 0,1 1 1,-1-1-1,1 0 0,0 0 0,0 1 0,-1-1 0,1 1 1,0-1-1,0 1 0,-1 0 0,1-1 0,0 1 1,0 0-1,0 0 0,-1 1 0,3-1 0,-2 1 5,-1-1-1,0 1 0,0 0 0,0 0 1,0-1-1,0 1 0,0 0 1,0 0-1,0 0 0,-1 0 0,1 0 1,0 0-1,0 0 0,-1 0 0,1 1 1,-1-1-1,1 0 0,-1 0 0,1 2 1,1 8 54,-1-1 0,1 1 0,-2 0 0,-1 20 0,1-14-36,5-224-27,-5 207 1,1-1 1,-1 1-1,0 0 0,1 0 1,-1 0-1,0-1 0,1 1 0,-1 0 1,0 0-1,1 0 0,-1 0 1,0 0-1,1 0 0,-1 0 1,1 0-1,-1 0 0,0 0 0,1 0 1,-1 0-1,0 0 0,1 0 1,-1 0-1,0 0 0,1 0 1,-1 1-1,0-1 0,1 0 0,-1 0 1,0 0-1,1 0 0,-1 1 1,0-1-1,0 0 0,1 0 1,-1 1-1,0-1 0,1 1 0,12 7-248,21 12-3101,-28-17 1841,1 0 1,-1-1-1,1 0 0,-1-1 0,1 1 0,10 0 1,9-1-5349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0.507"/>
    </inkml:context>
    <inkml:brush xml:id="br0">
      <inkml:brushProperty name="width" value="0.025" units="cm"/>
      <inkml:brushProperty name="height" value="0.025" units="cm"/>
    </inkml:brush>
  </inkml:definitions>
  <inkml:trace contextRef="#ctx0" brushRef="#br0">127 289 12748,'0'0'5269,"-3"-9"-1399,2 8-3818,-1-4 475,0 0-1,-1 1 1,1-1-1,-1 1 1,0-1 0,-5-4-1,7 8-453,0 0-1,0 0 1,0 0-1,0 1 1,0-1-1,0 0 1,0 1-1,0-1 1,0 0-1,0 1 1,0 0-1,-1-1 1,1 1 0,0 0-1,0-1 1,0 1-1,-1 0 1,1 0-1,0 0 1,0 0-1,-1 0 1,1 0-1,0 0 1,0 1-1,-1-1 1,1 0-1,0 1 1,0-1 0,0 1-1,-1-1 1,1 1-1,0 0 1,0-1-1,0 1 1,0 0-1,0 0 1,0 0-1,1 0 1,-1 0-1,0 0 1,0 0-1,1 0 1,-2 1 0,-5 8 49,1 1 0,0 0 1,0 1-1,1-1 0,1 1 1,0 0-1,0 0 1,2 0-1,-1 0 0,1 1 1,1-1-1,0 20 0,1-31-114,0 0 0,-1 1 0,1-1 0,0 0 0,0 0 0,0 0 0,0 1 0,0-1 0,1 0 0,-1 0 0,0 0 0,1 0 0,-1 1 0,0-1 0,1 0 0,-1 0 0,1 0 0,0 0 0,-1 0 0,1 0-1,0 0 1,0 0 0,0-1 0,-1 1 0,1 0 0,0 0 0,0 0 0,0-1 0,0 1 0,0-1 0,0 1 0,1-1 0,-1 1 0,0-1 0,0 0 0,0 1 0,0-1 0,0 0 0,1 0 0,-1 0 0,0 0 0,0 0-1,0 0 1,1 0 0,-1 0 0,0 0 0,2-1 0,2-1 65,0 1-1,0-1 0,0 0 1,0-1-1,0 1 0,-1-1 1,1 0-1,-1 0 0,7-6 0,-1-1-3,0-2-1,0 1 0,-1-1 1,0 0-1,-1-1 0,-1 0 1,0-1-1,0 1 0,-2-1 1,6-17-1,-5 5 32,0-1 1,-2 0 0,0 0-1,-2-46 1,-28 146-101,20-54 0,2 0 0,0 0 0,1 1 0,1 0 0,0 24 0,2-42-1,0-1-1,0 1 1,0-1-1,0 1 1,1-1 0,-1 1-1,1-1 1,-1 0-1,1 1 1,-1-1-1,1 0 1,0 1 0,-1-1-1,1 0 1,0 0-1,0 0 1,0 1 0,0-1-1,0 0 1,0 0-1,1 0 1,-1-1-1,0 1 1,2 1 0,0-1-7,0 0 0,0 0 1,0-1-1,1 1 1,-1-1-1,0 1 1,0-1-1,0 0 0,1 0 1,5-2-1,1 0-17,0 0 0,-1-1 0,1 0 0,-1 0 0,0-1 0,14-8 0,16-19-195,-33 24 207,1 1 0,0 0 0,0 0-1,1 1 1,-1 0 0,1 1 0,15-7 0,-22 11 13,0 0 1,-1-1 0,1 1 0,0 0-1,-1 0 1,1 0 0,0 0 0,-1 0-1,1 1 1,0-1 0,-1 0 0,1 0-1,0 0 1,-1 0 0,1 1 0,0-1-1,-1 0 1,1 1 0,-1-1 0,1 1-1,-1-1 1,1 0 0,-1 1 0,1-1-1,-1 1 1,1-1 0,-1 1 0,1 0-1,10 24 148,-10-22-114,0 0-1,0 0 0,0 0 0,0-1 0,1 1 1,0 0-1,-1 0 0,1-1 0,2 4 1,0-4-30,-1-1 0,0 1 0,0 0 0,0-1 0,1 0 0,-1 0 0,1 0 0,-1 0 1,1 0-1,-1-1 0,1 1 0,-1-1 0,1 0 0,0 0 0,-1-1 0,1 1 1,-1-1-1,1 1 0,-1-1 0,1 0 0,-1-1 0,0 1 0,5-3 0,2-1-1,0 0 0,0-1-1,0 0 1,-1-1 0,0 0-1,8-9 1,38-49-3,-53 64-16,4 29-155,-1-23 147,0-1-1,0 0 0,1 0 1,-1 0-1,1-1 0,0 1 1,10 3-1,28 18 3,-35-17-89,-1 1 0,0 0-1,0 1 1,-1 0 0,0 0 0,-1 1-1,0-1 1,-1 1 0,0 0 0,-1 1-1,0-1 1,-1 1 0,0 0 0,-1 0-1,1 14 1,-1-13 175,-1 0 0,-1 0 0,0 1-1,-1-1 1,0 0 0,-1 0 0,-1-1 0,0 1 0,-1 0 0,0-1 0,-1 0-1,0 0 1,-13 22 0,16-32-10,1 0 0,-1 0 0,1 0 0,-1 0 0,0 0 0,0 0 0,0-1 0,0 1 0,0-1 0,0 0-1,0 1 1,-1-1 0,1 0 0,-5 1 0,7-2-42,-1 0 0,0 0 0,0 0 0,0 0 0,0 0 0,0 0 0,0 0 0,0 0 0,0-1 0,0 1 0,0 0 0,1-1 0,-1 1 0,0 0 0,0-1 0,0 1 0,1-1 0,-1 0 0,0 1 0,0-1 0,1 0 0,-1 1 0,1-1-1,-1 0 1,0 0 0,1 1 0,0-1 0,-1 0 0,1 0 0,-1 0 0,1 0 0,0 0 0,0 1 0,-1-1 0,1 0 0,0 0 0,0 0 0,0-2 0,-3-24-29,0 0 1,2 0-1,1-1 1,1 1-1,1 0 0,1 0 1,2 0-1,1 0 1,9-26-1,13-24-97,64-121 0,-72 157 108,-6 6 214,-18 35-65,-8 19-78,7-11-65,1-1 0,0-1 0,0 1 0,0 0 0,1 0 0,0 0 0,0 0 0,1 0 0,0 1 0,0-1 0,1 1 0,0 0 0,0 14 0,1-21 0,1 0 0,0 0 0,0 0 0,0 0 0,0 0 0,1 0 0,-1 0 0,0 0 0,0 0 0,1 0 0,-1-1 0,0 1 0,1 0 0,-1-1 0,0 0 0,1 1 0,-1-1 0,1 0 0,-1 1 0,1-1 0,-1 0 0,1 0 0,-1 0 0,1 0 0,-1-1 0,0 1 0,4-1 0,43-8 0,-29 2 0,-1-1 0,0-1 0,20-14 0,-24 14 0,-1 1 0,1 1 0,1 0 0,-1 1 0,1 0 0,18-4 0,-32 10 0,0 0 0,0-1 0,0 1 0,0 0 0,1 0 0,-1 0 0,0 0 0,0 0 0,0 1 0,0-1 0,0 0 0,0 0 0,1 1 0,-1-1 0,0 1 0,0-1 0,0 1 0,0-1 0,0 1 0,-1 0 0,1-1 0,0 1 0,0 0 0,0 0 0,0 0 0,-1 0 0,1 0 0,0-1 0,-1 1 0,1 0 0,-1 0 0,1 1 0,-1-1 0,0 0 0,1 0 0,-1 0 0,0 0 0,0 0 0,1 2 0,0 8 0,0-1 0,-1 1 0,-2 20 0,2 18 0,1-48 0,0 0 0,-1 0 0,1-1 0,0 1 0,0 0 0,-1 0 0,1 0 0,0-1 0,0 1 0,0-1 0,0 1 0,0-1 0,0 1 0,0-1 0,0 1 0,0-1 0,0 0 0,0 1 0,0-1 0,0 0 0,1 0 0,-1 0 0,0 0 0,0 0 0,0 0 0,0 0 0,0 0 0,0-1 0,2 0 0,35-9 0,-21-1 0,0 0 0,0-1 0,-1-1 0,-1 0 0,25-28 0,15-13 0,-55 53 1,0 1 0,0 0 1,0 0-1,1 0 0,-1 0 0,0-1 1,0 1-1,0 0 0,0 0 0,1 0 1,-1 0-1,0-1 0,0 1 0,0 0 1,1 0-1,-1 0 0,0 0 0,0 0 0,0 0 1,1 0-1,-1 0 0,0 0 0,0 0 1,1 0-1,-1 0 0,0 0 0,0 0 1,1 0-1,-1 0 0,0 0 0,0 0 1,0 0-1,1 0 0,-1 0 0,0 0 0,0 0 1,0 1-1,1-1 0,-1 0 0,0 0 1,0 0-1,0 0 0,1 0 0,-1 1 1,0-1-1,0 0 0,0 0 0,0 0 0,0 1 1,0-1-1,1 0 0,-1 0 0,0 0 1,0 1-1,0-1 0,0 0 0,0 0 1,0 1-1,1 23 71,-8 27-799,4-32-3170,0-4-4532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1.785"/>
    </inkml:context>
    <inkml:brush xml:id="br0">
      <inkml:brushProperty name="width" value="0.025" units="cm"/>
      <inkml:brushProperty name="height" value="0.025" units="cm"/>
    </inkml:brush>
  </inkml:definitions>
  <inkml:trace contextRef="#ctx0" brushRef="#br0">0 0 12940,'0'0'11819,"1"12"-10900,2 28-184,20 164 3051,-22-201-3743,-1-1 1,1 0-1,-1 1 0,1-1 0,0 0 0,0 0 0,0 0 1,0 0-1,0 1 0,1-1 0,-1-1 0,0 1 0,1 0 1,0 0-1,-1-1 0,1 1 0,3 2 0,-4-4-28,1 1 0,0-1 0,-1 0 0,1 1 0,-1-1 0,1 0 0,0 0 0,-1 0 0,1 0 0,0-1 0,-1 1 0,1 0 0,-1-1 0,1 1 0,-1-1 0,1 1 0,-1-1-1,1 0 1,-1 1 0,1-1 0,-1 0 0,0 0 0,0 0 0,1 0 0,-1-1 0,0 1 0,1-2 0,18-19 54,-2-1 0,0-1 0,-2-1 0,-1 0 0,19-42 0,-7 14-13,-26 52-61,-1-1 1,0 1-1,1 0 1,0 0-1,-1 0 0,1 0 1,0 0-1,-1 0 1,1 0-1,0 0 1,0 0-1,0 1 0,0-1 1,0 0-1,0 0 1,0 1-1,2-2 1,-3 2 0,1 1 1,-1-1 0,1 0 0,-1 0-1,1 0 1,-1 1 0,1-1 0,-1 0 0,0 1-1,1-1 1,-1 0 0,1 1 0,-1-1-1,0 1 1,1-1 0,-1 0 0,0 1 0,1-1-1,-1 1 1,0-1 0,0 1 0,0-1-1,1 1 1,-1-1 0,0 1 0,0-1-1,0 2 1,7 54-88,-5-40 131,1 14-56,-3-21-40,0-1 0,1 0 0,0 1 0,1-1 0,0 0 0,0 0-1,1 0 1,-1 0 0,6 8 0,-7-15-96,0 0-1,0 0 1,0 0 0,0 0-1,0 0 1,0 0 0,1 0-1,-1-1 1,0 1 0,0 0 0,1-1-1,-1 1 1,1-1 0,-1 0-1,0 1 1,1-1 0,-1 0-1,1 0 1,-1 0 0,1 0-1,-1 0 1,1 0 0,-1 0-1,0 0 1,1-1 0,-1 1-1,1 0 1,-1-1 0,0 1-1,1-1 1,-1 0 0,0 0-1,0 1 1,1-1 0,-1 0-1,0 0 1,0 0 0,0 0 0,0 0-1,1-2 1,7-4-2237,-1-1 0,0-1 0,10-14-1,6-12-9477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2.175"/>
    </inkml:context>
    <inkml:brush xml:id="br0">
      <inkml:brushProperty name="width" value="0.025" units="cm"/>
      <inkml:brushProperty name="height" value="0.025" units="cm"/>
    </inkml:brush>
  </inkml:definitions>
  <inkml:trace contextRef="#ctx0" brushRef="#br0">84 48 15855,'-7'11'4030,"5"-8"-3788,-9 14 1161,0 1 0,2 0 0,0 1 1,1 0-1,1 0 0,0 1 0,-5 29 0,12-49-1392,0 0 0,0 1 0,0-1 0,0 0 0,-1 1 0,1-1-1,0 0 1,0 1 0,0-1 0,0 0 0,0 0 0,0 1 0,0-1 0,0 0-1,1 1 1,-1-1 0,0 0 0,0 1 0,0-1 0,0 0 0,0 0-1,0 1 1,0-1 0,1 0 0,-1 1 0,0-1 0,0 0 0,1 0 0,-1 0-1,0 1 1,0-1 0,0 0 0,1 0 0,-1 0 0,0 1 0,1-1 0,-1 0-1,0 0 1,1 0 0,12-7 141,10-19-13,-2-6-103,-2-1 0,-2-1 0,25-67 0,-42 100-82,0 0 0,0 0-1,1 0 1,-1 0-1,0 0 1,1 0 0,-1 1-1,1-1 1,-1 0-1,1 0 1,-1 0 0,1 0-1,-1 0 1,1 1-1,0-1 1,-1 0 0,1 1-1,0-1 1,2-1-1,1 19-390,-6 43 310,2-55 125,-5 44 12,2-29-209,1 0 0,1 26 0,1-45 87,0 0 1,1 0-1,-1 0 1,0 0 0,0 0-1,0 0 1,1 0 0,-1 0-1,0 0 1,1 0-1,-1 0 1,1 0 0,-1 0-1,1 0 1,0 0 0,-1 0-1,1 0 1,0-1-1,-1 1 1,1 0 0,0-1-1,0 1 1,0 0-1,0-1 1,0 1 0,0-1-1,0 1 1,0-1 0,0 0-1,0 1 1,0-1-1,0 0 1,0 0 0,0 0-1,0 0 1,0 0 0,0 0-1,0 0 1,0 0-1,0 0 1,0 0 0,0 0-1,0-1 1,0 1 0,0 0-1,2-2 1,3 0-806,-1 0 0,0 0-1,1-1 1,-1 1 0,0-1 0,-1 0 0,7-6 0,15-16-6274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2.536"/>
    </inkml:context>
    <inkml:brush xml:id="br0">
      <inkml:brushProperty name="width" value="0.025" units="cm"/>
      <inkml:brushProperty name="height" value="0.025" units="cm"/>
    </inkml:brush>
  </inkml:definitions>
  <inkml:trace contextRef="#ctx0" brushRef="#br0">81 1 17553,'0'0'8109,"-8"15"-5552,-5 11-1962,1 1 1,1 0 0,2 1-1,1 0 1,1 0-1,-4 36 1,11-64-592,-1 9 40,0 0 1,1-1-1,0 1 0,1 0 1,0-1-1,2 12 0,-2-19-41,-1 1 0,1-1-1,-1 0 1,1 1 0,0-1 0,0 0-1,-1 0 1,1 0 0,0 0 0,0 0-1,0 1 1,0-2 0,0 1 0,0 0-1,0 0 1,1 0 0,-1 0 0,2 0-1,-1 0-1,1-1 0,-1 1 0,0-1 0,1 0 0,-1 0-1,1 0 1,-1 0 0,0 0 0,1-1 0,-1 1 0,0-1-1,1 1 1,-1-1 0,4-2 0,2-1-186,-1 0 1,1-1-1,-1 1 0,-1-2 0,8-6 1,-10 8 12,1 0 0,-1 0 0,1 0 0,0 1 0,0-1 0,0 1 0,0 0 1,0 1-1,1-1 0,0 1 0,10-3 0,-15 6 167,0-1 1,0 1-1,0-1 1,0 1-1,0-1 1,0 1-1,-1-1 0,1 1 1,0 0-1,-1 0 1,1-1-1,0 1 1,-1 0-1,1 0 0,-1 0 1,1 0-1,-1 0 1,1-1-1,-1 1 1,0 0-1,1 0 1,-1 0-1,0 0 0,0 0 1,0 0-1,0 0 1,0 0-1,0 0 1,0 0-1,0 0 0,0 0 1,0 0-1,0 0 1,-1 2-1,-6 39 1201,4-32-1040,-1-1 1,-1 0-1,1-1 1,-2 1-1,1-1 1,-1 0-1,-10 11 0,13-16-104,-1 1 0,1 0 0,-1-1 0,0 0 0,0 0 0,0 0 0,-1 0 0,1-1 0,-1 1 0,1-1 0,-1 0 0,0 0 0,0-1 0,0 0 0,0 0 0,-5 1 0,9-3-109,0 1 1,-1 0-1,1-1 0,0 1 1,0-1-1,-1 1 1,1-1-1,0 0 0,0 0 1,0 1-1,0-1 0,0 0 1,0 0-1,0 0 0,0 0 1,1 0-1,-1 0 1,0 0-1,1-1 0,-1 1 1,0 0-1,1 0 0,-1 0 1,1-1-1,0 1 0,-1 0 1,1-1-1,0 1 1,0 0-1,0-1 0,0 1 1,0 0-1,0 0 0,0-1 1,1 1-1,-1 0 1,0-1-1,1 0 0,0-3-366,-1 0-1,1 0 1,0 0-1,1 0 1,-1 0-1,1 0 1,0 1-1,0-1 1,3-4 0,38-29-10756,-20 20-122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2.923"/>
    </inkml:context>
    <inkml:brush xml:id="br0">
      <inkml:brushProperty name="width" value="0.025" units="cm"/>
      <inkml:brushProperty name="height" value="0.025" units="cm"/>
    </inkml:brush>
  </inkml:definitions>
  <inkml:trace contextRef="#ctx0" brushRef="#br0">33 151 18001,'0'0'13976,"5"-10"-13309,2-1-592,3-5-67,-1 0 0,0-1 0,-1 0 0,-1 0 0,6-22 0,-13 39-8,0 0 0,0 0 0,0 0 0,0 0 0,1-1 0,-1 1 0,0 0 0,0 0 0,0 0 0,0-1 0,0 1 0,0 0 0,0 0 0,0 0 0,0-1 0,0 1 0,0 0 0,0 0 0,0 0 0,0-1 0,0 1 0,0 0 0,0 0 0,0-1 0,0 1 0,0 0 0,0 0 0,0 0 0,-1 0 0,1-1 0,0 1 0,0 0 0,0 0 0,0 0 0,0-1 0,0 1 0,-1 0 0,1 0 0,0 0 0,0 0 0,0 0 0,-1 0 0,1 0 0,0-1 0,0 1 0,0 0 0,-1 0 0,1 0 0,0 0 0,0 0 0,0 0 0,-1 0 0,1 0 0,0 0 0,0 0 0,0 0 0,-1 0 0,1 0 0,0 0 0,0 0 0,-1 0 0,1 1 0,0-1 0,-9 5 0,2 3 0,0 0 0,0 1 0,1 0 0,0 0 0,0 0 0,1 1 0,1 0 0,-5 12 0,2-2 0,1 1 0,0-1 0,-3 29 0,9-45 0,-1 42 0,1-46 0,1 1 0,-1 0 0,0 0 0,0 0 0,1 0 0,-1 0 0,0-1 0,1 1 0,-1 0 0,1 0 0,0 0 0,-1-1 0,1 1 0,-1 0 0,1-1 0,0 1 0,0-1 0,-1 1 0,1-1 0,0 1 0,0-1 0,0 1 0,-1-1 0,1 0 0,0 1 0,0-1 0,0 0 0,0 0 0,0 0 0,0 1 0,0-1 0,0 0 0,-1 0 0,1-1 0,0 1 0,0 0 0,0 0 0,0 0 0,0-1 0,0 1 0,0 0 0,-1-1 0,3 0 0,5-4 0,0 0 0,0 0 0,0-1 0,-1 0 0,0 0 0,0-1 0,-1 0 0,11-14 0,7-6 0,-9 11 0,1 1 0,27-20 0,-40 32 0,0 0 0,1 1 0,0-1 0,-1 1 0,1 0 0,0 0 0,0 1 0,0-1 0,0 1 0,0 0 0,0 0 0,0 0 0,1 0 0,-1 1 0,0 0 0,1 0 0,-1 0 0,0 0 0,0 1 0,8 1 0,-10 0 0,0-1 0,0 1 0,0 0 0,0 0 0,0 0 0,-1 0 0,1 0 0,0 0 0,-1 0 0,0 0 0,1 1 0,-1-1 0,0 1 0,0-1 0,-1 1 0,2 4 0,-1-4 0,0 0 0,0 0 0,0 0 0,0 0 0,0 0 0,1 0 0,0 0 0,-1-1 0,4 4 0,-4-5 0,0 0 0,1 0 0,-1-1 0,0 1 0,1-1 0,-1 1 0,0-1 0,1 0 0,-1 1 0,1-1 0,-1 0 0,0 0 0,1 0 0,-1 0 0,1 0 0,-1 0 0,1-1 0,-1 1 0,0 0 0,1-1 0,-1 1 0,0-1 0,1 1 0,-1-1 0,0 0 0,3-1 0,2-2 0,1 0 0,-1-1 0,0 0 0,-1 0 0,7-6 0,-9 6 0,2 1 0,-1 0 0,0 0 0,1 0 0,0 1 0,-1 0 0,1 0 0,1 0 0,-1 0 0,6-1 0,-11 4-26,1 0-1,0 1 1,-1-1-1,1 1 1,-1-1 0,1 1-1,-1-1 1,0 1 0,1-1-1,-1 1 1,1-1-1,-1 1 1,0 0 0,0-1-1,1 1 1,-1 0 0,0-1-1,0 1 1,0 0-1,0-1 1,0 1 0,0 0-1,0-1 1,0 1-1,0 0 1,0-1 0,0 1-1,0 0 1,0 0 0,-2 26-2135,-7-1-3289,-2-11-1095,-5 2-7848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3.342"/>
    </inkml:context>
    <inkml:brush xml:id="br0">
      <inkml:brushProperty name="width" value="0.025" units="cm"/>
      <inkml:brushProperty name="height" value="0.025" units="cm"/>
    </inkml:brush>
  </inkml:definitions>
  <inkml:trace contextRef="#ctx0" brushRef="#br0">1 1 16624,'0'0'9929,"0"65"-8584,0-18-256,3 8-576,-3 5-193,0 1 225,0-6 31,-1-9-287,1-9-225,0-11-32,15-13-128,4-12-1346,3-1-1697,-1-5-2274,-8-9-3748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2.685"/>
    </inkml:context>
    <inkml:brush xml:id="br0">
      <inkml:brushProperty name="width" value="0.025" units="cm"/>
      <inkml:brushProperty name="height" value="0.025" units="cm"/>
    </inkml:brush>
  </inkml:definitions>
  <inkml:trace contextRef="#ctx0" brushRef="#br0">1 42 17296,'0'0'7560,"67"-24"-7528,-24 22-513,-2-4-2658,2-4-4965</inkml:trace>
  <inkml:trace contextRef="#ctx0" brushRef="#br0" timeOffset="1">670 338 14125,'0'0'-10217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4.121"/>
    </inkml:context>
    <inkml:brush xml:id="br0">
      <inkml:brushProperty name="width" value="0.025" units="cm"/>
      <inkml:brushProperty name="height" value="0.025" units="cm"/>
    </inkml:brush>
  </inkml:definitions>
  <inkml:trace contextRef="#ctx0" brushRef="#br0">1 39 17200,'0'0'11355,"6"12"-10319,6 15-759,-1 2 1,7 29-1,-18-56-277,1-1 0,-1 1-1,0-1 1,1 0 0,-1 1 0,0-1-1,1 0 1,0 1 0,-1-1-1,1 0 1,0 0 0,0 1-1,0-1 1,0 0 0,0 0-1,0 0 1,0 0 0,0 0-1,0 0 1,0 0 0,3 0-1,-3 0 4,0-1-1,0 0 1,1 0-1,-1-1 0,0 1 1,0 0-1,1 0 0,-1-1 1,0 1-1,0 0 1,0-1-1,1 0 0,-1 1 1,0-1-1,0 1 1,0-1-1,0 0 0,0 0 1,1-1-1,7-7 29,-1 0-1,0-1 0,12-20 0,-16 22-21,17-26 47,-14 22-36,0-1 0,1 2-1,0-1 1,16-16 0,-24 27-21,1 1-1,-1-1 1,0 1-1,1 0 1,-1-1-1,1 1 1,-1-1-1,0 1 1,1 0-1,-1-1 1,1 1 0,-1 0-1,1-1 1,-1 1-1,1 0 1,-1 0-1,1 0 1,0-1-1,-1 1 1,1 0-1,-1 0 1,1 0-1,-1 0 1,1 0 0,0 0-1,-1 0 1,1 0-1,-1 0 1,1 1-1,-1-1 1,1 0-1,0 0 1,-1 0-1,1 1 1,-1-1-1,1 0 1,-1 0 0,1 1-1,-1-1 1,0 0-1,1 1 1,-1-1-1,1 1 1,-1-1-1,0 1 1,1-1-1,-1 1 1,0-1-1,1 1 1,-1-1-1,0 1 1,0-1 0,0 1-1,0-1 1,1 1-1,-1-1 1,0 1-1,0 0 1,0-1-1,0 1 1,0-1-1,0 2 1,2 42 0,-2-38 3,-1 22-67,1 32-1311,9-24-2884,-8-35 3955,0 0 0,0 0 1,0 0-1,0 0 0,0 0 1,0 0-1,0 0 0,0 0 0,1 0 1,-1 0-1,0-1 0,1 1 0,-1-1 1,0 1-1,1-1 0,-1 1 0,1-1 1,-1 0-1,1 1 0,-1-1 1,1 0-1,-1 0 0,1 0 0,-1 0 1,1-1-1,-1 1 0,1 0 0,-1-1 1,0 1-1,1-1 0,-1 1 0,1-1 1,-1 1-1,0-1 0,2-1 1,18-16-3978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4.890"/>
    </inkml:context>
    <inkml:brush xml:id="br0">
      <inkml:brushProperty name="width" value="0.025" units="cm"/>
      <inkml:brushProperty name="height" value="0.025" units="cm"/>
    </inkml:brush>
  </inkml:definitions>
  <inkml:trace contextRef="#ctx0" brushRef="#br0">65 293 14350,'0'0'9128,"-6"8"-7345,-36 70-26,39-73-1688,1 1 1,0 0-1,0 0 0,0 0 1,0 0-1,1 0 0,0 0 1,1 1-1,-1-1 1,1 0-1,0 1 0,1-1 1,1 11-1,-1-17-65,-1 1 0,1-1 0,-1 1 0,1-1 0,-1 1 0,1-1 0,0 0 0,-1 0 0,1 1 0,0-1 0,-1 0 0,1 0 0,0 0 0,-1 1 0,1-1 0,0 0 0,-1 0 0,1 0 0,0 0 0,-1 0 0,1-1 0,0 1 0,-1 0 0,1 0 0,0 0 0,-1 0 1,1-1-1,0 1 0,-1 0 0,1-1 0,-1 1 0,1-1 0,0 1 0,0-1 0,21-14 122,-7-2-66,-2-1 0,0 0 0,-1-1 0,-1 0 0,14-35 1,-21 46-59,-4 8-16,0 0 0,0 0 0,0 1 0,0-1 0,0 0 0,0 0 0,0 0 0,0 0 0,0 0 0,0 0 0,0 0 0,0 1 1,0-1-1,0 0 0,1 0 0,-1 0 0,0 0 0,0 0 0,0 0 0,0 0 0,0 0 0,0 0 0,0 0 0,1 0 0,-1 0 0,0 0 0,0 0 0,0 1 0,0-1 0,0 0 0,0 0 0,1 0 0,-1 0 0,0 0 0,0-1 0,0 1 0,0 0 0,0 0 0,0 0 0,1 0 0,-1 0 0,0 0 1,0 0-1,0 0 0,0 0 0,0 0 0,0 0 0,0 0 0,0 0 0,1 0 0,-1 0 0,0-1 0,0 1 0,2 25-172,-3 31 235,0-44-16,0-6-72,1 0 0,0 1-1,0-1 1,0 0 0,1 1 0,1 6-1,-2-12-3,1 0 0,-1 1-1,1-1 1,-1 0-1,1 0 1,0 0 0,-1 0-1,1 0 1,0 0-1,0 0 1,0 0 0,0-1-1,0 1 1,0 0-1,0 0 1,0-1 0,0 1-1,0 0 1,0-1-1,0 1 1,0-1 0,0 0-1,1 1 1,-1-1-1,0 0 1,0 0 0,1 0-1,-1 0 1,0 0-1,0 0 1,1 0 0,-1 0-1,0 0 1,0 0-1,1-1 1,1 0 0,1-1 29,1 1 1,-1-1-1,0 0 1,1-1 0,-1 1-1,0-1 1,-1 0-1,1 0 1,0 0 0,-1 0-1,0 0 1,0-1-1,5-5 1,31-56 142,-26 34 158,-1-1 0,-2 0 0,-1 0 0,-2-1 0,-1 0 0,-1 0 0,-2-1 0,-1-48 1,-2 82-288,0-1 0,1 0 1,-1 1-1,0-1 1,0 0-1,0 0 0,0 1 1,0-1-1,0 0 1,0 0-1,0 1 0,0-1 1,0 0-1,0 0 1,0 1-1,0-1 0,-1 0 1,1 1-1,0-1 1,-1 0-1,1 1 0,0-1 1,-1 1-1,1-1 1,-1 0-1,0 0 0,-9 19 35,-7 36 48,7-9 253,1 0 0,3 0 1,-2 83-1,8-127-332,0 0-1,0 0 1,0 1-1,0-1 1,0 0-1,0 0 1,0 0-1,0 0 1,0 0 0,1 0-1,-1 0 1,1 0-1,-1 0 1,1 0-1,-1 0 1,1 0 0,-1 0-1,1 0 1,0 0-1,-1 0 1,1 0-1,0-1 1,0 1 0,0 0-1,0-1 1,-1 1-1,3 0 1,-2-1 30,0 0 0,0 0 0,0 0 0,0 0 1,0 0-1,0 0 0,0 0 0,0-1 0,-1 1 0,1 0 0,0-1 1,0 1-1,0-1 0,0 1 0,0-1 0,-1 1 0,1-1 0,0 0 1,0 1-1,-1-1 0,1 0 0,-1 1 0,1-1 0,0 0 0,-1 0 1,0 0-1,1 0 0,-1 1 0,1-1 0,-1-2 0,5-10 60,-2 1 0,0-1-1,0 0 1,-2 0 0,1 0-1,-2 0 1,1 0 0,-2 0-1,0 0 1,-2-14 0,-4 13-80,0 17-103,-1 25 4,8-24 83,0 0 1,0 0-1,0 0 1,0 0-1,1 0 1,0 0 0,-1 0-1,2 0 1,-1 0-1,0 0 1,1-1-1,-1 1 1,1 0 0,2 2-1,-1-3 0,-1-2 1,0 1-1,0 0 0,1 0 0,-1-1 0,1 1 1,-1-1-1,1 0 0,0 0 0,-1 0 1,1 0-1,0 0 0,0-1 0,0 1 0,0-1 1,0 1-1,0-1 0,-1 0 0,1-1 1,5 0-1,-2 1 12,0-2-1,0 1 1,0-1 0,0 0-1,-1 0 1,1 0 0,-1-1 0,1 0-1,-1 0 1,0-1 0,0 1-1,-1-1 1,1 0 0,-1 0 0,8-9-1,4-7 42,-2 0 0,19-33 0,-26 41-18,-7 12-35,0-1 0,1 1-1,-1 0 1,0 0-1,0 0 1,0 1 0,1-1-1,-1 0 1,0 0-1,0 0 1,0 0 0,0 0-1,1 0 1,-1 0-1,0 0 1,0 0 0,0 0-1,0 0 1,1 1-1,-1-1 1,0 0 0,0 0-1,0 0 1,0 0-1,0 0 1,1 1 0,-1-1-1,0 0 1,0 0 0,0 0-1,0 1 1,0-1-1,0 0 1,0 0 0,0 0-1,0 0 1,0 1-1,0-1 1,0 0 0,0 0-1,0 0 1,0 1-1,0-1 1,0 0 0,0 0-1,0 0 1,0 1-1,0-1 1,0 0 0,0 0-1,0 0 1,0 1-1,-1-1 1,1 0 0,0 0-1,0 0 1,1 18 90,-15 78 222,9-67-205,1 0 0,-1 34 0,5-63-144,0 1-1,-1 0 1,1-1-1,0 1 1,0 0-1,0-1 1,0 1 0,0 0-1,0 0 1,0-1-1,0 1 1,0 0-1,0-1 1,1 1 0,-1 0-1,0-1 1,0 1-1,1 0 1,-1-1 0,0 1-1,1-1 1,-1 1-1,0 0 1,1-1-1,-1 1 1,1-1 0,-1 1-1,1-1 1,-1 0-1,1 1 1,0-1-1,-1 1 1,1-1 0,0 0-1,-1 0 1,1 1-1,0-1 1,-1 0 0,1 0-1,0 0 1,-1 0-1,1 1 1,0-1-1,-1 0 1,1 0 0,0-1-1,-1 1 1,1 0-1,1 0 1,-1-1-248,1 0 0,0 0 0,0 1 0,-1-2 0,1 1 0,0 0 0,-1 0 0,1 0 0,-1-1 0,0 1 0,1-1 1,-1 1-1,0-1 0,0 0 0,0 1 0,2-5 0,6-21-6861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5.216"/>
    </inkml:context>
    <inkml:brush xml:id="br0">
      <inkml:brushProperty name="width" value="0.025" units="cm"/>
      <inkml:brushProperty name="height" value="0.025" units="cm"/>
    </inkml:brush>
  </inkml:definitions>
  <inkml:trace contextRef="#ctx0" brushRef="#br0">12 0 20403,'0'0'6022,"-11"50"-5702,29-33-512,2-2-2050,0 3-2787,-2-2-7110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5.559"/>
    </inkml:context>
    <inkml:brush xml:id="br0">
      <inkml:brushProperty name="width" value="0.025" units="cm"/>
      <inkml:brushProperty name="height" value="0.025" units="cm"/>
    </inkml:brush>
  </inkml:definitions>
  <inkml:trace contextRef="#ctx0" brushRef="#br0">38 14 15471,'0'0'2786,"-3"9"-634,-5 11-874,2 1 1,0 0-1,1 0 1,2 0-1,-3 29 1,6-50-1255,0 1 0,0 0 0,0-1 0,0 1 0,0 0 0,0-1 0,0 1 0,0 0 0,0-1 0,1 1 0,-1 0 0,0-1 0,0 1 0,0 0 0,1-1 0,-1 1 0,0-1 0,1 1 0,-1-1 0,1 1 0,-1-1 0,1 1 0,-1-1 0,1 1 0,-1-1 0,1 1 0,-1-1 0,1 0 0,-1 1 0,1-1 0,0 1 0,22-6 495,21-25 30,6-19-423,-31 29-112,1 1 0,1 0 0,45-29 0,-66 47-17,0 1 0,1 0-1,-1-1 1,1 1 0,-1 0 0,0 0 0,1-1 0,-1 1 0,1 0-1,-1 0 1,1-1 0,-1 1 0,1 0 0,-1 0 0,1 0 0,-1 0 0,1 0-1,-1 0 1,1 0 0,-1 0 0,1 0 0,-1 0 0,1 0 0,-1 0-1,1 0 1,-1 1 0,1-1 0,-1 0 0,1 0 0,-1 1 0,1-1-1,-1 0 1,1 0 0,-1 1 0,0-1 0,1 0 0,-1 1 0,1-1 0,-1 1-1,3 26 20,-17 44 115,11-61-136,1 17 30,2-26-43,0-1 0,0 0 0,0 1 0,0-1 0,1 1 0,-1-1 1,0 1-1,0-1 0,0 1 0,1-1 0,-1 0 0,0 1 0,1-1 0,-1 1 1,0-1-1,1 0 0,-1 0 0,0 1 0,1-1 0,-1 0 0,1 1 0,-1-1 0,0 0 1,1 0-1,-1 0 0,1 1 0,0-1 0,2-1-199,0 1-1,-1-1 1,1 1 0,0-1-1,0 0 1,-1 0 0,1 0 0,-1-1-1,1 1 1,-1-1 0,1 1-1,-1-1 1,4-4 0,55-48-6659,-28 19 705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6.013"/>
    </inkml:context>
    <inkml:brush xml:id="br0">
      <inkml:brushProperty name="width" value="0.025" units="cm"/>
      <inkml:brushProperty name="height" value="0.025" units="cm"/>
    </inkml:brush>
  </inkml:definitions>
  <inkml:trace contextRef="#ctx0" brushRef="#br0">72 365 13389,'0'0'4607,"-9"7"-1265,5-3-3003,-31 26 2797,33-28-2858,0 0 0,0 0-1,0 0 1,0 1-1,0-1 1,0 1-1,1-1 1,-1 1-1,1 0 1,-1-1 0,1 1-1,0 0 1,-1 6-1,2-9-309,15 8-576,-14-3 616,0 1 1,0 0-1,-1 0 1,1-1-1,-2 1 1,0 10 0,0-12 31,1 0 0,-1 0 0,1 0 0,0 0 0,0 0 0,0 0 0,0-1 1,1 1-1,-1 0 0,1 0 0,0 0 0,0-1 0,1 1 0,-1 0 0,1-1 0,3 6 1,-4-8-14,0 0 0,0-1 1,0 1-1,0 0 0,0-1 1,0 1-1,0 0 0,1-1 1,-1 0-1,0 1 1,0-1-1,0 0 0,1 1 1,-1-1-1,0 0 0,0 0 1,1 0-1,-1 0 0,0 0 1,1 0-1,-1 0 0,0-1 1,0 1-1,0 0 0,1-1 1,-1 1-1,0-1 1,0 1-1,0-1 0,0 0 1,0 0-1,0 1 0,0-1 1,0 0-1,0 0 0,0 0 1,0 0-1,1-2 0,30-39 198,-28 33-223,0 1-1,-1-1 1,0 0-1,0 0 1,-1 0-1,0-1 1,-1 1-1,0-1 1,0 1-1,-1-13 0,0 22 5,0-1 0,0 1 0,0 0 0,0-1 0,0 1-1,0-1 1,1 1 0,-1-1 0,0 1 0,-1-1-1,1 1 1,0 0 0,0-1 0,0 1 0,0-1-1,0 1 1,0-1 0,0 1 0,-1 0 0,1-1 0,0 1-1,0-1 1,-1 1 0,1 0 0,0-1 0,-1 1-1,1 0 1,0-1 0,-1 1 0,1 0 0,0 0-1,-1-1 1,1 1 0,-1 0 0,1 0 0,0 0-1,-1 0 1,1-1 0,-1 1 0,1 0 0,-1 0 0,1 0-1,0 0 1,-1 0 0,1 0 0,-1 0 0,1 0-1,-1 0 1,1 0 0,-1 0 0,1 1 0,0-1-1,-1 0 1,1 0 0,-1 0 0,1 1 0,0-1-1,-1 0 1,1 0 0,-1 1 0,1-1 0,0 0 0,0 1-1,-1-1 1,1 0 0,0 1 0,-1-1 0,1 1-1,-20 26 219,16-20-78,1 1 1,0-1-1,1 1 1,0 0-1,1 0 0,-1 0 1,1 1-1,1-1 0,0 0 1,0 0-1,2 15 0,-1-22-140,-1 0 0,1 0-1,0 0 1,0 0-1,0-1 1,0 1 0,0 0-1,0 0 1,0-1-1,0 1 1,0-1-1,0 1 1,0-1 0,1 1-1,-1-1 1,0 1-1,0-1 1,0 0 0,1 0-1,-1 0 1,0 0-1,0 0 1,0 0 0,1 0-1,-1 0 1,0 0-1,0-1 1,1 1 0,-1 0-1,0-1 1,1 0-1,39-17 94,-20 2-99,-1-2 0,0 0 0,-2-2 0,0 0 0,-1-1 0,-1 0 0,-1-1 0,14-28 0,-12 18 0,-2-1 0,-2 0 0,0-1 0,-3-1 0,10-54 0,-15 28 0,-4 61 0,-1 0 0,0-1 0,0 1 0,0 0 0,0 0 0,0-1 0,0 1 0,1 0 0,-1 0 0,0-1 0,0 1 0,0 0 0,0-1 0,0 1 0,0 0 0,0 0 0,0-1 0,0 1 0,0 0 0,0-1 0,-1 1 0,1 0 0,0 0 0,0-1 0,0 1 0,0 0 0,0 0 0,0-1 0,-1 1 0,1 0 0,0 0 0,0-1 0,0 1 0,-1 0 0,1 0 0,0 0 0,0 0 0,0-1 0,-1 1 0,1 0 0,0 0 0,0 0 0,-1 0 0,1 0 0,0 0 0,-1 0 0,1 0 0,0 0 0,0 0 0,-1-1 0,1 1 0,0 1 0,-1-1 0,1 0 0,0 0 0,0 0 0,-1 0 0,1 0 0,0 0 0,-1 0 0,1 0 0,0 0 0,0 0 0,-1 1 0,1-1 0,0 0 0,0 0 0,-11 11 0,11-11 0,-18 22 0,2 0 0,1 1 0,0 1 0,2 0 0,-11 27 0,17-35 0,1 0 0,1 1 0,0-1 0,1 2 0,1-1 0,0 0 0,2 0 0,0 36 0,2-49 6,0 1 0,0-1 0,1 1 0,-1-1-1,1 0 1,0 0 0,0 0 0,0 0 0,1 0 0,-1 0 0,1 0 0,0-1-1,0 1 1,0-1 0,1 0 0,-1 0 0,1 0 0,0-1 0,0 1 0,-1-1 0,2 0-1,-1 0 1,0 0 0,0-1 0,1 1 0,4 0 0,4 1-94,-1 0-1,1-1 1,0 0 0,0-1 0,0-1-1,0 0 1,-1 0 0,19-4 0,-1-8-4343,1-10-5653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7.272"/>
    </inkml:context>
    <inkml:brush xml:id="br0">
      <inkml:brushProperty name="width" value="0.025" units="cm"/>
      <inkml:brushProperty name="height" value="0.025" units="cm"/>
    </inkml:brush>
  </inkml:definitions>
  <inkml:trace contextRef="#ctx0" brushRef="#br0">190 207 10090,'5'-9'1465,"0"0"0,-1 0 0,0-1 0,4-12 0,-8 21-1272,1 0 0,-1-1 0,1 1 0,-1 0 0,1-1 0,-1 1 0,0 0 0,1-1 0,-1 1 1,0-1-1,0 1 0,0 0 0,0-1 0,0 1 0,-1-1 0,1 1 0,0 0 0,-1-1 0,1 1 0,-1 0 0,1-1 0,-1 1 0,0 0 0,1 0 1,-1 0-1,0 0 0,0-1 0,0 1 0,0 0 0,0 0 0,0 1 0,0-1 0,0 0 0,0 0 0,-1 0 0,1 1 0,0-1 0,0 1 1,-1-1-1,-2 0 0,-1 0-27,0 1 0,0-1 1,0 1-1,0 0 0,0 1 1,0-1-1,0 1 1,0 0-1,1 0 0,-1 1 1,0 0-1,0-1 0,1 1 1,-1 1-1,-8 4 0,6-1-86,1 0-1,-1 0 0,1 0 0,0 1 0,0-1 1,1 1-1,0 1 0,-7 11 0,4-3 26,1 1 0,0-1 0,1 1 0,1 0 0,1 0 0,0 1 0,1 0-1,0 28 1,2-45-94,1 1-1,0 0 0,0-1 1,0 1-1,0 0 0,0-1 1,1 1-1,-1 0 0,0-1 1,1 1-1,-1 0 0,1-1 1,0 1-1,-1-1 0,1 1 1,0-1-1,0 1 0,0-1 1,0 0-1,0 1 0,1-1 1,-1 0-1,0 0 0,2 2 1,-1-3-5,1 1 0,-1-1 1,0 1-1,0-1 1,0 0-1,1 0 0,-1 0 1,0 0-1,0 0 0,0 0 1,1-1-1,-1 1 0,0-1 1,0 1-1,0-1 0,2-1 1,7-3 11,-1 0-1,0 0 1,-1-1 0,1-1 0,-1 0 0,10-9 0,3-7 17,-1 0 1,21-32-1,-34 44 74,-1-1 0,0 1 0,-1-1-1,0-1 1,-1 1 0,0-1 0,4-21-1,-52 239 199,-74 213 0,111-399-262,3-10-58,0 0-1,0 0 0,1 1 0,0 0 1,0 10-1,17-38-3888,54-156-8177,-12 26 4416,-34 93 5391,44-110 2782,-50 115 4882,16-69 0,-27 72-582,-11 54-564,-6 11-3992,3 10 64,0-1 0,3 1-1,0 1 1,2-1-1,0 54 1,3-80-271,0 0 0,0 1 0,0-1 1,0 0-1,0 0 0,1 1 0,0-1 0,-1 0 0,1 0 0,0 0 0,0 0 1,0 0-1,0 0 0,0 0 0,0 0 0,1 0 0,1 2 0,-1-3-16,-1 0 1,0 0-1,1-1 0,-1 1 0,1 0 0,0-1 1,-1 1-1,1-1 0,-1 1 0,1-1 0,0 0 1,0 1-1,-1-1 0,1 0 0,0 0 0,-1-1 0,1 1 1,1 0-1,4-2 71,-1 0 1,0 0-1,0-1 1,0 1-1,0-1 1,0-1-1,0 1 0,-1-1 1,0 0-1,8-7 1,6-8-7,0-1-1,-1-2 1,-1 0-1,0 0 1,-2-2 0,-1 1-1,-1-2 1,-1 0 0,-2-1-1,0 0 1,10-45 0,-44 167-101,14-67 156,2 1 0,-5 38 0,12-58-84,0 31 117,1-40-182,1 0-1,-1-1 0,0 1 1,1 0-1,-1-1 1,0 1-1,1 0 0,-1-1 1,1 1-1,-1 0 1,1-1-1,-1 1 1,1-1-1,-1 1 0,1-1 1,0 1-1,-1-1 1,1 0-1,0 1 1,0-1-1,-1 0 0,1 1 1,0-1-1,0 0 1,-1 0-1,1 0 0,0 0 1,0 0-1,-1 0 1,1 0-1,0 0 1,0 0-1,0 0 0,-1 0 1,1 0-1,0 0 1,0-1-1,-1 1 1,1 0-1,0-1 0,-1 1 1,1 0-1,0-1 1,0 0-1,4-1-387,0-1-1,0 1 1,-1-1 0,1 0 0,-1-1-1,0 1 1,4-5 0,-1 0-1261,0 0 0,0 0 0,-1-1 0,0 0 0,7-12 0,-4-2-7386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7.645"/>
    </inkml:context>
    <inkml:brush xml:id="br0">
      <inkml:brushProperty name="width" value="0.025" units="cm"/>
      <inkml:brushProperty name="height" value="0.025" units="cm"/>
    </inkml:brush>
  </inkml:definitions>
  <inkml:trace contextRef="#ctx0" brushRef="#br0">101 43 9385,'0'0'19843,"-9"8"-19715,0 1-101,1 1 0,1-1 0,0 1 0,0 1 1,0-1-1,2 1 0,-1 0 0,1 1 0,1-1 1,-6 24-1,5-18 334,2 1-1,0-1 1,0 1 0,1 29 0,2-47-355,0 1 0,0-1 1,0 1-1,0-1 0,0 1 0,0 0 0,0-1 0,0 1 1,0-1-1,0 1 0,1-1 0,-1 1 0,0-1 1,0 1-1,0-1 0,1 1 0,-1-1 0,0 1 0,1-1 1,-1 1-1,0-1 0,1 1 0,-1-1 0,1 0 0,-1 1 1,0-1-1,1 0 0,-1 1 0,1-1 0,-1 0 0,1 0 1,-1 1-1,1-1 0,-1 0 0,1 0 0,0 0 0,0 0 1,22-10 126,19-27 6,-25 14-371,0 0 0,-2-1 0,-1-1 1,-2 0-1,0-1 0,-1 0 0,-2-1 0,11-48 0,-27 114-1314,2-15-925,1 0 1,-2 36-1,8-45-1661,9-7-2503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7.987"/>
    </inkml:context>
    <inkml:brush xml:id="br0">
      <inkml:brushProperty name="width" value="0.025" units="cm"/>
      <inkml:brushProperty name="height" value="0.025" units="cm"/>
    </inkml:brush>
  </inkml:definitions>
  <inkml:trace contextRef="#ctx0" brushRef="#br0">95 0 16912,'-8'8'3155,"1"-1"-2496,-43 50 3199,46-53-3579,1 1 1,0 0-1,0 0 0,0 0 1,1 1-1,-1-1 0,1 1 1,0-1-1,1 1 0,0 0 0,-2 11 1,4-16-279,-1-1 0,1 1 1,-1-1-1,1 1 0,-1-1 1,1 1-1,-1-1 0,1 0 0,0 1 1,-1-1-1,1 0 0,0 1 1,-1-1-1,1 0 0,0 0 0,-1 0 1,1 1-1,0-1 0,0 0 1,-1 0-1,1 0 0,0 0 1,0 0-1,-1 0 0,1-1 0,0 1 1,-1 0-1,1 0 0,0 0 1,-1-1-1,2 0 0,25-6 97,-4-2 1,-11 2-322,2 2 0,-1-1-1,0 2 1,1 0 0,0 1-1,0 0 1,24-1 0,-37 4 284,-1 0 0,1 1 0,-1-1 1,0 0-1,1 1 0,-1-1 0,0 1 1,1-1-1,-1 0 0,0 1 1,0-1-1,1 1 0,-1-1 0,0 1 1,0-1-1,0 1 0,0-1 0,0 1 1,0-1-1,1 1 0,-1 0 0,-1-1 1,1 1-1,0-1 0,0 1 0,0-1 1,0 1-1,0-1 0,0 1 1,0-1-1,-1 1 0,1-1 0,0 1 1,0-1-1,-1 0 0,1 1 0,0-1 1,-1 1-1,0 0 0,-10 21 1092,-5-1-335,-37 37 0,47-51-704,-1-1 0,0-1 0,0 1 0,0-1 0,0 0 0,-1-1 0,0 0 0,0 0 0,-14 5 0,21-9-135,1 0 0,0 0-1,0 0 1,-1 0 0,1 0 0,0-1 0,-1 1-1,1 0 1,0 0 0,0 0 0,-1 0-1,1 0 1,0-1 0,0 1 0,-1 0 0,1 0-1,0 0 1,0-1 0,0 1 0,0 0 0,-1 0-1,1-1 1,0 1 0,0 0 0,0-1-1,0 1 1,0 0 0,0 0 0,0-1 0,-1 1-1,1 0 1,0-1 0,0 1 0,0 0 0,0 0-1,0-1 1,0 1 0,1 0 0,-1-1 0,0 1-1,0 0 1,0 0 0,0-1 0,0 1-1,0 0 1,1-1 0,4-15-2617,34-35-7153,-13 22 2654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8.361"/>
    </inkml:context>
    <inkml:brush xml:id="br0">
      <inkml:brushProperty name="width" value="0.025" units="cm"/>
      <inkml:brushProperty name="height" value="0.025" units="cm"/>
    </inkml:brush>
  </inkml:definitions>
  <inkml:trace contextRef="#ctx0" brushRef="#br0">10 293 9929,'0'0'20404,"-7"67"-19379,5-35-417,1-3-287,1 1-225,0-8-257,6-7-1120,0-7-1057,4-8-1249,-1-8-1474,0-14-3139</inkml:trace>
  <inkml:trace contextRef="#ctx0" brushRef="#br0" timeOffset="1">34 54 14029,'0'0'11275,"-27"-54"-7592,26 54-2145,-1 0-1218,2 1-416,0 12-833,2-2-3203,0 1-6310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9.152"/>
    </inkml:context>
    <inkml:brush xml:id="br0">
      <inkml:brushProperty name="width" value="0.025" units="cm"/>
      <inkml:brushProperty name="height" value="0.025" units="cm"/>
    </inkml:brush>
  </inkml:definitions>
  <inkml:trace contextRef="#ctx0" brushRef="#br0">261 154 13261,'2'-12'2770,"-1"2"-2368,1-2 563,0 1 0,-1-1-1,-1 1 1,1-1 0,-3-17 0,1 27-833,1 0 1,0 0-1,-1 0 0,1 0 1,-1 0-1,0 0 0,0 0 1,0 0-1,0 0 0,0 0 1,0 0-1,0 1 0,0-1 1,-1 0-1,1 1 0,-1-1 1,1 1-1,-1 0 0,0-1 1,1 1-1,-1 0 0,0 0 1,0 0-1,0 0 0,0 0 1,0 1-1,0-1 0,0 0 1,0 1-1,0 0 0,0-1 1,0 1-1,0 0 0,-1 0 1,1 0-1,0 1 0,0-1 1,0 0-1,0 1 0,-4 1 0,0 0-42,-1 0 0,1 1 0,0 0 0,0 0 0,0 1 0,1 0 0,-1 0 0,1 0 0,0 0 0,0 1 0,0 0 0,0 0 0,1 1 0,0-1 0,-4 8 0,-8 13 244,-24 54-1,40-80-331,-13 29 235,2 1 0,-9 33 0,17-50-199,0 0 0,1 0 0,0 0 0,1 0 0,1 1 0,0-1 0,3 22-1,-2-32-41,0 0-1,0 0 0,0 0 0,1-1 0,-1 1 0,1 0 0,-1-1 0,1 0 0,0 1 0,0-1 0,0 0 0,1 0 0,-1 0 0,0 0 0,1 0 1,-1 0-1,1-1 0,0 0 0,-1 1 0,1-1 0,0 0 0,0 0 0,0 0 0,0-1 0,0 1 0,0-1 0,0 1 0,0-1 0,6 0 1,0 0-36,0 0 0,1-1 0,-1 0 0,0 0 0,0-1 0,1 0 0,-2-1 0,16-5 0,-14 2 27,0 1-1,0-1 0,0 0 1,10-10-1,-18 14 23,0 0 1,0 1-1,0-1 0,0 0 0,0 0 1,-1-1-1,1 1 0,-1 0 1,1 0-1,-1-1 0,0 1 1,0-1-1,0 1 0,0-1 0,0 1 1,-1-1-1,1 0 0,-1 1 1,0-1-1,0 0 0,0 0 0,0 1 1,-1-6-1,-1 6 2,0-1 0,0 0 0,0 1 0,-1-1 0,1 1 0,-1 0-1,1 0 1,-1 0 0,0 0 0,0 0 0,0 1 0,0-1 0,0 1 0,0 0 0,-4-1 0,-21-14-52,28 16 29,-1 0 0,1 0 0,0-1 1,0 1-1,0 0 0,-1-1 0,1 1 1,0-1-1,0 1 0,0 0 0,0-1 1,0 1-1,0 0 0,0-1 1,0 1-1,0 0 0,0-1 0,0 1 1,0-1-1,0 1 0,0 0 0,0-1 1,0 1-1,0 0 0,1-1 0,-1 1 1,0 0-1,0-1 0,0 1 1,0 0-1,1-1 0,-1 1 0,0 0 1,0-1-1,1 1 0,-1 0 0,0 0 1,1 0-1,-1-1 0,0 1 0,1 0 1,-1 0-1,0 0 0,1 0 0,-1-1 1,0 1-1,1 0 0,0 0 1,21-9-219,-19 8 175,20-8-290,-13 4 208,1 0-1,-1 2 0,1-1 0,0 1 1,0 1-1,0 0 0,19-1 0,-29 3 147,0 0-1,0 1 1,0-1-1,0 1 0,0-1 1,0 1-1,0 0 1,0-1-1,0 1 0,0 0 1,-1 0-1,1-1 1,0 1-1,-1 0 0,1 0 1,0 0-1,-1 0 0,1 0 1,-1 0-1,0 0 1,1 0-1,-1 0 0,0 0 1,1 0-1,-1 0 1,0 1-1,0-1 0,0 2 1,1 41 631,-1-34-456,-1 6 137,-1 0 0,0 0 0,-1-1 0,-1 1 0,0-1-1,-10 21 1,2-1 609,11-34-978,3-1-271,0-1 0,0 1 0,0-1-1,-1 0 1,1 0 0,0 0-1,-1 0 1,1 0 0,0 0 0,-1 0-1,0-1 1,1 1 0,-1 0-1,0-1 1,0 1 0,2-3 0,19-29-8613,-19 28 6006,12-21-12198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3.390"/>
    </inkml:context>
    <inkml:brush xml:id="br0">
      <inkml:brushProperty name="width" value="0.025" units="cm"/>
      <inkml:brushProperty name="height" value="0.025" units="cm"/>
    </inkml:brush>
  </inkml:definitions>
  <inkml:trace contextRef="#ctx0" brushRef="#br0">33 311 16656,'4'-8'1660,"0"-1"-1192,-1-1 1,1 1-1,-1-1 1,-1 0-1,0 0 1,0 0-1,-1-17 1,0 27-431,-1 0 0,0-1 1,0 1-1,0-1 0,-1 1 0,1 0 1,0-1-1,0 1 0,0-1 1,0 1-1,0 0 0,0-1 1,-1 1-1,1 0 0,0-1 1,0 1-1,0 0 0,-1-1 1,1 1-1,0 0 0,0-1 1,-1 1-1,1 0 0,0 0 1,-1 0-1,1-1 0,0 1 1,-1 0-1,1 0 0,0 0 1,-1 0-1,1-1 0,-1 1 1,1 0-1,0 0 0,-1 0 1,1 0-1,-1 0 0,1 0 1,0 0-1,-1 0 0,1 0 1,-1 0-1,1 1 0,0-1 0,-1 0 1,1 0-1,0 0 0,-1 0 1,1 0-1,0 1 0,-1-1 1,1 0-1,0 0 0,-1 1 1,1-1-1,0 0 0,0 0 1,-1 1-1,1-1 0,0 0 1,-1 1-1,-18 20 863,14-8-670,1-1 1,1 1-1,0 0 1,0 1-1,1-1 1,1 0-1,0 1 1,1-1-1,1 1 1,2 16-1,-3-29-225,0 0 0,0 1-1,1-1 1,-1 0 0,0 0 0,1 0-1,-1 0 1,1 0 0,-1 0 0,1 0-1,0 0 1,-1 0 0,1 0 0,0 0-1,0 0 1,-1 0 0,1 0 0,0-1-1,0 1 1,0 0 0,0-1 0,0 1 0,0-1-1,0 1 1,0-1 0,0 1 0,1-1-1,-1 0 1,0 1 0,0-1 0,0 0-1,0 0 1,1 0 0,-1 0 0,0 0-1,0 0 1,0 0 0,2-1 0,0 0 14,1 0 1,-1 0-1,0 0 1,0-1-1,1 1 1,-1-1-1,0 0 1,0 0-1,-1 0 1,1 0-1,0 0 1,2-4-1,8-11 99,0-2-1,-1 1 0,-1-2 1,-1 1-1,-1-2 0,0 1 0,-2-1 1,6-23-1,-5 11 60,-1 0 1,-2 0-1,3-53 0,-10 168-211,-1-46 284,2 0 0,2 0 0,1 0 0,2 0 0,15 63 0,-18-95-213,1 0-1,-1 0 1,1 0-1,0 0 1,0 0-1,1 0 1,-1-1-1,1 1 0,-1-1 1,1 1-1,1-1 1,-1 0-1,0 0 1,4 2-1,-5-4-22,0 0-1,0-1 0,0 1 1,0 0-1,-1-1 0,1 1 1,0-1-1,0 0 0,0 0 1,0 0-1,0 0 0,0 0 1,0 0-1,0 0 1,0-1-1,0 1 0,0-1 1,0 1-1,0-1 0,0 0 1,0 0-1,0 0 0,-1 0 1,1 0-1,0 0 0,-1 0 1,1 0-1,-1-1 1,1 1-1,-1-1 0,0 1 1,2-3-1,4-6-7,0 1 1,0-1-1,-1 0 0,-1-1 0,0 1 1,0-1-1,-1 0 0,0 0 0,-1-1 1,2-16-1,0-8-12,-2 0-1,-1-39 1,-4 62 5,-3 20 0,-3 24 0,6-9 0,-4 62 0,5-76 0,2-1 0,-1 0 0,1 0 0,0 0 0,0 1 0,1-1 0,0 0 0,5 12 0,-6-17 0,0 0 0,0 0 0,0 0 0,1-1 0,-1 1 0,0 0 0,1 0 0,-1-1 0,1 1 0,-1-1 0,1 0 0,0 1 0,-1-1 0,1 0 0,0 0 0,0 0 0,0 0 0,0 0 0,0-1 0,0 1 0,0 0 0,0-1 0,0 0 0,1 1 0,-1-1 0,0 0 0,0 0 0,0 0 0,0-1 0,0 1 0,0 0 0,1-1 0,-1 1 0,0-1 0,0 0 0,0 0 0,0 0 0,2-1 0,3-2 0,0-1 0,0 1 0,-1-1 0,1-1 0,-1 1 0,0-1 0,-1 0 0,8-11 0,-3 2 0,-1-1 0,0 0 0,-1 0 0,-1-1 0,-1 0 0,0-1 0,-1 1 0,-1-1 0,-1 0 0,-1 0 0,0 0 0,-1-1 0,-1-18 0,0 37 0,0 0 0,0 0 0,0-1 0,0 1 0,0 0 0,0 0 0,0 0 0,0 0 0,1-1 0,-1 1 0,0 0 0,0 0 0,0 0 0,0-1 0,0 1 0,0 0 0,0 0 0,0 0 0,0-1 0,0 1 0,0 0 0,0 0 0,-1 0 0,1-1 0,0 1 0,0 0 0,0 0 0,0 0 0,0-1 0,0 1 0,0 0 0,0 0 0,-1 0 0,1 0 0,0-1 0,0 1 0,0 0 0,0 0 0,-1 0 0,1 0 0,0 0 0,0 0 0,0 0 0,0 0 0,-1 0 0,1-1 0,0 1 0,0 0 0,0 0 0,-1 0 0,1 0 0,0 0 0,0 0 0,0 0 0,-1 0 0,-7 14 0,-5 21 0,9-20 0,1 0 0,1 1 0,0-1 0,1 1 0,1-1 0,0 1 0,1 0 0,4 20 0,-4-32 0,0 0 0,0-1 0,1 1 0,-1 0 0,1 0 0,0-1 0,0 1 0,0-1 0,1 1 0,-1-1 0,1 0 0,0 0 0,0 0 0,0 0 0,3 2 0,-2-3 0,0 0 0,1 0 0,-1-1 0,0 1 0,0-1 0,1 0 0,-1 0 0,1-1 0,-1 1 0,1-1 0,-1 0 0,1 0 0,-1 0 0,1-1 0,-1 0 0,8-2 0,-6 1-169,-1 1-1,0-2 1,0 1 0,0 0-1,0-1 1,-1 0 0,1 0 0,-1-1-1,1 1 1,-1-1 0,0 0-1,0 0 1,-1 0 0,1-1-1,-1 1 1,0-1 0,0 0-1,-1 0 1,1 0 0,-1 0-1,2-9 1,2-4-1003,-2 0 0,0 0 0,-1-1 0,-1 1 0,0-23 0,-2-23-6264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9.512"/>
    </inkml:context>
    <inkml:brush xml:id="br0">
      <inkml:brushProperty name="width" value="0.025" units="cm"/>
      <inkml:brushProperty name="height" value="0.025" units="cm"/>
    </inkml:brush>
  </inkml:definitions>
  <inkml:trace contextRef="#ctx0" brushRef="#br0">0 162 20307,'0'0'9503,"9"6"-9114,-4-3-357,-2-1-20,-1 0 0,1 0 1,0 0-1,0 0 0,0-1 1,0 1-1,0-1 0,0 0 1,1 0-1,-1 0 0,0 0 1,1 0-1,-1-1 0,1 1 1,-1-1-1,0 0 0,1 0 1,-1-1-1,1 1 1,-1-1-1,1 1 0,-1-1 1,0 0-1,0 0 0,7-4 1,0-1-13,0-2 1,0 0 0,-1 0 0,0 0-1,0-1 1,11-16 0,-16 21-16,-1 0 1,0-1-1,0 0 1,-1 1-1,1-1 1,-1 0-1,0 0 1,-1 0-1,1-1 1,-1 1-1,0 0 0,0-1 1,0 1-1,-1-1 1,0 1-1,0 0 1,-1-8-1,1 12 15,-1 1-1,1-1 1,0 1-1,0-1 0,-1 0 1,1 1-1,-1-1 1,1 1-1,0-1 0,-1 1 1,1-1-1,-1 1 1,1 0-1,-1-1 0,1 1 1,-1 0-1,1-1 1,-1 1-1,1 0 1,-1-1-1,0 1 0,1 0 1,-1 0-1,1 0 1,-1 0-1,0 0 0,1-1 1,-1 1-1,0 0 1,1 0-1,-1 1 0,1-1 1,-1 0-1,0 0 1,1 0-1,-1 0 1,1 0-1,-1 1 0,0-1 1,1 0-1,-1 1 1,1-1-1,-1 0 0,1 1 1,-1-1-1,1 0 1,-1 2-1,-25 19 19,15-4 78,0 1 0,0 0 0,2 0 0,0 1 0,1 1 0,1-1 0,1 1 0,1 0 0,0 1 1,-1 22-1,6-42-127,0-1 1,0 1 0,0 0-1,0 0 1,0-1 0,0 1-1,0 0 1,0 0 0,0-1 0,1 1-1,-1 0 1,0-1 0,1 1-1,-1 0 1,0 0 0,1-1-1,-1 1 1,1-1 0,-1 1-1,1 0 1,-1-1 0,1 1 0,-1-1-1,1 1 1,-1-1 0,1 0-1,0 1 1,-1-1 0,1 1-1,0-1 1,-1 0 0,3 1 0,-1-1-161,1 0 0,-1 0 0,1 0 0,0 0 0,-1-1 0,1 1 1,0-1-1,-1 1 0,1-1 0,2-1 0,4-2-1255,0 0 0,0-1 0,0 0 0,12-10 0,14-16-6081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29.856"/>
    </inkml:context>
    <inkml:brush xml:id="br0">
      <inkml:brushProperty name="width" value="0.025" units="cm"/>
      <inkml:brushProperty name="height" value="0.025" units="cm"/>
    </inkml:brush>
  </inkml:definitions>
  <inkml:trace contextRef="#ctx0" brushRef="#br0">122 1 16303,'0'0'2643,"-12"11"-326,6-5-2007,-11 9 942,1 1 1,1 0-1,0 1 0,-20 32 0,34-48-1241,1-1-1,0 0 0,-1 0 1,1 1-1,0-1 1,-1 0-1,1 1 0,0-1 1,-1 0-1,1 1 0,0-1 1,0 1-1,-1-1 0,1 0 1,0 1-1,0-1 0,0 1 1,0-1-1,0 1 1,0-1-1,0 1 0,0-1 1,0 0-1,0 1 0,0-1 1,0 1-1,0-1 0,0 1 1,0-1-1,0 1 1,0-1-1,0 0 0,1 1 1,-1-1-1,0 1 0,0-1 1,0 1-1,1-1 0,-1 0 1,0 1-1,1-1 1,-1 0-1,0 1 0,1-1 1,-1 0-1,0 0 0,1 1 1,-1-1-1,1 0 0,-1 0 1,0 0-1,1 1 1,-1-1-1,1 0 0,-1 0 1,1 0-1,-1 0 0,1 0 1,-1 0-1,1 0 0,-1 0 1,0 0-1,1 0 1,-1 0-1,1 0 0,0-1 1,39-10-2,-29 8-8,5-1-491,1 1-1,-1 1 1,1 1 0,-1 0-1,1 1 1,22 3-1,-37-3 516,-1 0-1,1 1 1,-1-1-1,1 0 1,-1 1-1,1-1 1,0 0-1,-1 1 1,0 0-1,1-1 1,-1 1-1,1 0 0,-1 0 1,0 0-1,1 0 1,-1 0-1,0 0 1,0 0-1,0 0 1,0 0-1,0 1 1,0-1-1,0 0 1,0 1-1,-1-1 1,1 1-1,0-1 0,-1 1 1,1-1-1,-1 1 1,0-1-1,1 1 1,-1 0-1,0-1 1,0 1-1,0-1 1,0 1-1,0-1 1,-1 1-1,1 0 1,0-1-1,-1 1 0,1-1 1,-1 1-1,1-1 1,-1 1-1,0-1 1,0 0-1,0 1 1,-1 0-1,-3 9 621,-2-1 1,1 0-1,-1-1 0,-1 0 1,-10 11-1,14-17-426,-48 43 1455,49-43-1657,0-1 0,0 0 0,0 0-1,0 0 1,-1 0 0,1 0 0,-1-1 0,1 1 0,-1-1 0,0 0-1,1 0 1,-1-1 0,0 1 0,-7 0 0,10-2-183,0 0 0,-1-1 0,1 1 0,0 0 0,0 0 0,1-1 0,-1 1 0,0 0 0,0-1 0,1 1 0,-1-1 0,1 1 0,-1-1 0,1 1 0,-1-1 0,1 1 0,0-1 0,0 0 0,0 1 0,0-1 0,0 1 0,0-1 0,1-2 0,2-41-5598,7 11 634,6 0-833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30.213"/>
    </inkml:context>
    <inkml:brush xml:id="br0">
      <inkml:brushProperty name="width" value="0.025" units="cm"/>
      <inkml:brushProperty name="height" value="0.025" units="cm"/>
    </inkml:brush>
  </inkml:definitions>
  <inkml:trace contextRef="#ctx0" brushRef="#br0">71 81 10474,'0'0'19122,"6"-8"-18567,-1 1-415,-2 5-94,-1-1-1,0 1 0,0-1 1,-1 1-1,1-1 0,0 0 0,-1 1 1,0-1-1,1 0 0,-1 0 1,0 0-1,-1 0 0,1 0 0,0 0 1,-1-4-1,0 6-16,0 0 0,0 1-1,0-1 1,0 0 0,0 1 0,0-1-1,0 0 1,-1 0 0,1 1 0,0-1-1,0 0 1,-1 1 0,1-1 0,0 1-1,-1-1 1,1 0 0,-1 1 0,1-1 0,-1 1-1,1-1 1,-1 1 0,1-1 0,-1 1-1,0 0 1,1-1 0,-1 1 0,0 0-1,1-1 1,-1 1 0,0 0 0,1 0-1,-1 0 1,0-1 0,1 1 0,-1 0-1,0 0 1,0 0 0,1 0 0,-1 0 0,0 0-1,1 1 1,-1-1 0,0 0 0,0 0-1,1 0 1,-1 1 0,0-1 0,1 0-1,-2 1 1,-1 0 0,0 1 0,0-1 1,0 0-1,-1 1 0,2 0 0,-1 0 0,0 0 0,0 0 0,-4 4 1,1 3-24,1 0 1,0 1 0,0-1 0,1 1 0,0 0 0,0 0-1,1 0 1,1 1 0,0-1 0,-1 17 0,2-22-15,1-1 0,0 1 1,1 0-1,-1-1 0,1 1 0,0 0 0,0-1 1,0 1-1,1-1 0,-1 1 0,4 5 1,-3-7-22,0-1 1,0 1 0,0-1 0,0 0 0,0 0 0,0 0-1,1 0 1,-1 0 0,0-1 0,1 1 0,0-1-1,-1 1 1,1-1 0,0 0 0,0 0 0,-1 0-1,1 0 1,0-1 0,5 1 0,39-1-2485,-41 0 1640,0-1 0,-1-1 1,1 1-1,-1-1 1,0 0-1,7-4 0,22-14-7391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30.604"/>
    </inkml:context>
    <inkml:brush xml:id="br0">
      <inkml:brushProperty name="width" value="0.025" units="cm"/>
      <inkml:brushProperty name="height" value="0.025" units="cm"/>
    </inkml:brush>
  </inkml:definitions>
  <inkml:trace contextRef="#ctx0" brushRef="#br0">17 0 13068,'0'0'13886,"-2"9"-12493,-5 39-434,2 1 1,2-1-1,5 74 1,0-30-378,-2-88-582,0 1 0,1-1 0,-1 0 0,1 0 0,0 0 0,0 1 0,1-1 0,-1 0 0,1-1 0,2 5 0,-4-7 0,1 0 0,0 0 0,-1 0 0,1 0 0,0-1 0,0 1 0,-1 0 0,1-1 0,0 1 0,0 0 0,0-1 0,0 1 0,0-1 0,0 0 0,0 1 0,0-1 0,0 0 0,0 0 0,0 1 0,0-1 0,0 0 0,0 0 0,0 0 0,0 0 0,0 0 0,0 0 0,0-1 0,0 1 0,0 0 0,0 0 0,0-1 0,0 1 0,0-1 0,0 1 0,0-1 0,0 1 0,0-1 0,0 0 0,0 1 0,-1-1 0,1 0 0,0 0 0,-1 1 0,1-1 0,0 0 0,0-1 0,6-7 0,0 0 0,-1 0 0,0-1 0,-1 1 0,0-1 0,-1 0 0,7-20 0,-7 18 0,0 0 0,1 0 0,1 0 0,0 1 0,10-14 0,-3 16 0,-7 19 0,-4 26 0,-2-31 0,-1 12 0,-1 0 0,0-1 0,-1 1 0,-8 24 0,-1 9 0,12-50 0,-1 0 0,1 1 0,0-1 0,0 0 0,0 1 0,0-1 0,0 0 0,0 1 0,0-1 0,0 0 0,0 0 0,0 1 0,0-1 0,0 0 0,0 1 0,0-1 0,0 0 0,0 1 0,0-1 0,1 0 0,-1 0 0,0 1 0,0-1 0,0 0 0,0 1 0,1-1 0,-1 0 0,0 0 0,0 0 0,0 1 0,1-1 0,-1 0 0,0 0 0,0 0 0,1 1 0,-1-1 0,0 0 0,1 0 0,-1 0 0,0 0 0,1 0 0,17-3 0,27-19 0,-37 18 0,8-4-766,-9 6-437,-2 0 0,1-1 0,0 0 1,0 0-1,-1-1 0,0 1 0,0-1 0,0-1 0,0 1 1,5-7-1,-3 0-10168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30.978"/>
    </inkml:context>
    <inkml:brush xml:id="br0">
      <inkml:brushProperty name="width" value="0.025" units="cm"/>
      <inkml:brushProperty name="height" value="0.025" units="cm"/>
    </inkml:brush>
  </inkml:definitions>
  <inkml:trace contextRef="#ctx0" brushRef="#br0">0 136 18257,'0'0'9001,"51"-59"-7944,-12 45-577,8 0-416,4 0-512,-3-2-3332,-2-2-6662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31.478"/>
    </inkml:context>
    <inkml:brush xml:id="br0">
      <inkml:brushProperty name="width" value="0.025" units="cm"/>
      <inkml:brushProperty name="height" value="0.025" units="cm"/>
    </inkml:brush>
  </inkml:definitions>
  <inkml:trace contextRef="#ctx0" brushRef="#br0">1 236 17681,'0'0'13052,"13"-8"-12614,12-9-255,-1-1 0,30-28-1,-47 40-122,-1 1-1,0-1 0,-1-1 0,0 1 0,0-1 0,0 1 0,-1-1 0,0-1 0,0 1 1,0-1-1,-1 1 0,-1-1 0,1 0 0,-1 0 0,0 0 0,0-10 0,-2 17-57,0 0-1,0 1 0,0-1 1,0 0-1,0 1 0,0-1 1,0 0-1,0 1 0,-1-1 1,1 1-1,0-1 0,0 0 1,-1 1-1,1-1 0,0 1 1,-1-1-1,1 1 0,-1-1 1,1 1-1,-1-1 0,1 1 1,-1-1-1,1 1 0,-1-1 1,1 1-1,-1 0 0,1-1 1,-1 1-1,0 0 0,1 0 1,-2-1-1,-24 5 10,20-2-13,1 0 1,0 1 0,0-1-1,0 1 1,0 0 0,0 1-1,-6 5 1,1 4 1,1 1 0,1-1 0,0 2 0,1-1 0,1 1 0,0 0 0,1 0 0,1 1 0,0-1 0,1 1 0,0 0 0,2 0 0,0 27 0,1-42-34,0 0 1,0 0-1,1 0 0,-1 1 1,0-1-1,1 0 1,-1 0-1,1 0 0,0 0 1,-1 0-1,1 0 0,0 0 1,0 0-1,-1 0 0,1 0 1,0 0-1,0-1 1,0 1-1,0 0 0,0-1 1,0 1-1,0 0 0,0-1 1,1 1-1,-1-1 0,0 0 1,0 1-1,0-1 1,1 0-1,-1 0 0,0 0 1,0 0-1,0 0 0,1 0 1,-1 0-1,0 0 0,0 0 1,2-1-1,4 0-426,0 0 0,0 0-1,0-1 1,0 0 0,11-5 0,-3-1-1529,1-1 0,-1-1 0,-1 0-1,15-13 1,15-18-7310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31.807"/>
    </inkml:context>
    <inkml:brush xml:id="br0">
      <inkml:brushProperty name="width" value="0.025" units="cm"/>
      <inkml:brushProperty name="height" value="0.025" units="cm"/>
    </inkml:brush>
  </inkml:definitions>
  <inkml:trace contextRef="#ctx0" brushRef="#br0">181 1 17360,'-9'4'3326,"-10"6"-1591,1 1 0,1 0 0,-24 21 0,33-27-1493,1 1 0,0 1 0,1-1 0,-1 1 0,1 0 0,1 1 0,-1-1 0,1 1 0,1 0 0,-1 1 0,-5 15 0,10-24-242,0 1-1,0-1 1,0 0-1,0 0 1,0 0-1,0 1 1,0-1-1,0 0 1,0 0-1,0 1 1,0-1-1,0 0 1,0 0 0,0 0-1,0 1 1,0-1-1,0 0 1,0 0-1,0 1 1,0-1-1,0 0 1,0 0-1,0 0 1,1 1-1,-1-1 1,0 0-1,0 0 1,0 0-1,0 0 1,1 1-1,-1-1 1,0 0-1,0 0 1,0 0-1,0 0 1,1 0 0,-1 0-1,0 0 1,0 0-1,1 1 1,-1-1-1,0 0 1,0 0-1,1 0 1,14-3 67,18-13 88,-30 14-153,9-4-41,1-1 1,-1 2-1,1 0 1,1 1-1,-1 0 0,1 1 1,0 0-1,-1 1 1,1 0-1,0 2 0,0-1 1,25 4-1,-38-3 43,-1 1-1,1-1 0,0 0 1,0 1-1,0-1 1,-1 0-1,1 1 0,0-1 1,0 1-1,-1-1 0,1 1 1,0 0-1,-1-1 0,1 1 1,-1 0-1,1-1 1,-1 1-1,1 0 0,-1 0 1,1-1-1,-1 1 0,0 0 1,1 0-1,-1 0 1,0 0-1,0-1 0,0 1 1,1 0-1,-1 0 0,0 0 1,0 0-1,-1 0 1,1 0-1,0-1 0,0 1 1,0 0-1,0 0 0,-1 0 1,1 0-1,0-1 1,-1 1-1,0 1 0,0 2 63,-1 0-1,-1 1 1,1-1-1,0 0 1,-1-1-1,-6 8 1,7-9-106,-63 59 601,58-55-1130,0 0 0,-1-1 0,1 0 0,-1-1 0,0 0 0,0 0 0,-17 5 0,5-7-5800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32.152"/>
    </inkml:context>
    <inkml:brush xml:id="br0">
      <inkml:brushProperty name="width" value="0.025" units="cm"/>
      <inkml:brushProperty name="height" value="0.025" units="cm"/>
    </inkml:brush>
  </inkml:definitions>
  <inkml:trace contextRef="#ctx0" brushRef="#br0">1 127 18706,'0'0'10538,"51"-41"-10250,-8 23-224,9-1-416,-1-4-2307,-5-2-4323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33.106"/>
    </inkml:context>
    <inkml:brush xml:id="br0">
      <inkml:brushProperty name="width" value="0.025" units="cm"/>
      <inkml:brushProperty name="height" value="0.025" units="cm"/>
    </inkml:brush>
  </inkml:definitions>
  <inkml:trace contextRef="#ctx0" brushRef="#br0">146 365 13837,'0'0'17206,"-9"-2"-16886,6 1-311,0 0 0,0 1 0,0-1 0,0 1 0,0 0 0,0 0 0,-1 0 0,1 0 0,0 1 0,0-1 0,0 1 0,0 0 0,-3 1 0,2 0-7,0 0 0,0 1 0,1 0 0,-1-1 0,1 1 0,0 1 0,0-1 0,0 0 0,0 1 0,1-1 0,-4 7-1,-1 3-6,0 0-1,1 1 0,0-1 0,1 1 1,1 0-1,0 0 0,1 1 0,0-1 0,1 1 1,1 0-1,1 27 0,0-40 0,0-1 1,0 1-1,0-1 0,0 1 0,1 0 1,-1-1-1,0 1 0,1-1 0,0 1 1,-1-1-1,1 1 0,0-1 0,-1 0 1,1 1-1,0-1 0,0 0 0,0 0 1,0 1-1,1-1 0,-1 0 0,0 0 1,0 0-1,1 0 0,-1-1 0,2 2 1,0-1-44,0 0 1,0-1 0,0 1-1,0-1 1,0 0-1,1 0 1,-1 0 0,0-1-1,0 1 1,0 0-1,0-1 1,4-1 0,4-2-356,0 0 1,-1-1-1,0 0 0,1-1 1,-2 0-1,11-8 1,1-5-1662,0-1 1,-2-1 0,0 0-1,-1-1 1,-2-2 0,0 1 0,-1-2-1,18-41 1,-25 44 1125,0 0-1,-1 0 1,-1-1 0,5-35-1,-9-16 3255,-13 1 4446,10 69-6389,1 0 1,-1 1 0,0-1 0,0 1-1,-1 0 1,1-1 0,-1 1 0,1 0-1,-1 0 1,0 0 0,0 0 0,-1 0-1,1 0 1,-1 1 0,1-1-1,-6-3 1,7 6-310,0 0-1,1 0 0,-1 0 0,1 0 1,-1 0-1,0 0 0,1 0 1,-1 0-1,1 1 0,-1-1 1,1 0-1,-1 0 0,1 1 1,-1-1-1,1 0 0,-1 1 1,1-1-1,-1 1 0,1-1 0,-1 0 1,1 1-1,0-1 0,-1 1 1,1-1-1,0 1 0,0-1 1,-1 1-1,1 0 0,0-1 1,0 1-1,0-1 0,-1 1 1,1-1-1,0 1 0,0 1 1,-5 26 128,5-25-69,-28 334 5964,28-337-6078,0 0 0,0 1 0,0-1 0,-1 1 0,1-1 0,0 0 0,0 1 0,0-1 0,0 1 0,0-1-1,0 0 1,0 1 0,0-1 0,0 1 0,0-1 0,0 0 0,1 1 0,-1-1 0,0 1 0,0-1 0,0 0 0,0 1 0,1-1 0,-1 0 0,0 1 0,0-1 0,1 0 0,-1 1 0,0-1-1,1 0 1,-1 0 0,0 1 0,1-1 0,-1 0 0,0 0 0,1 0 0,-1 1 0,0-1 0,1 0 0,-1 0 0,1 0 0,-1 0 0,0 0 0,1 0 0,0 0 0,19-15 154,14-29-23,-7-5-114,-19 32-26,1 0 0,1 0 0,22-27 1,-32 43 2,0 1 1,1 0 0,-1 0-1,0-1 1,0 1 0,0 0-1,1 0 1,-1 0 0,0-1-1,0 1 1,0 0 0,1 0-1,-1 0 1,0 0 0,0-1-1,1 1 1,-1 0 0,0 0-1,0 0 1,1 0 0,-1 0-1,0 0 1,1 0 0,-1 0-1,0 0 1,0 0-1,1 0 1,-1 0 0,0 0-1,1 0 1,-1 0 0,0 0-1,0 0 1,1 1 0,-1-1-1,0 0 1,0 0 0,1 0-1,-1 0 1,0 0 0,0 1-1,1-1 1,-1 0 0,0 0-1,0 1 1,8 17 295,-1 33 415,-7-44-586,2 40 332,-3-37-369,1 0 0,0 0 1,0 0-1,1 0 0,1 0 0,-1-1 0,2 1 0,6 18 0,-9-27-87,1 0-1,-1-1 0,1 1 1,-1-1-1,1 1 0,-1-1 1,1 1-1,0-1 1,-1 1-1,1-1 0,0 0 1,-1 1-1,1-1 1,0 0-1,-1 1 0,1-1 1,0 0-1,0 0 1,-1 0-1,1 0 0,0 0 1,0 0-1,-1 0 1,1 0-1,0 0 0,0 0 1,-1 0-1,1 0 1,0 0-1,0-1 0,-1 1 1,1 0-1,0-1 1,-1 1-1,1 0 0,0-1 1,-1 1-1,1-1 0,-1 1 1,1-1-1,0 1 1,-1-1-1,0 0 0,1 1 1,0-1-1,21-28-523,15-41-5233,-21 20-3754,-11 24-892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33.533"/>
    </inkml:context>
    <inkml:brush xml:id="br0">
      <inkml:brushProperty name="width" value="0.025" units="cm"/>
      <inkml:brushProperty name="height" value="0.025" units="cm"/>
    </inkml:brush>
  </inkml:definitions>
  <inkml:trace contextRef="#ctx0" brushRef="#br0">83 125 12684,'0'0'8552,"-10"1"-7191,3-2-1166,6 1-112,-1 0 0,0 0-1,0-1 1,0 1 0,0 0 0,0 0-1,0 1 1,0-1 0,1 0 0,-1 1-1,0-1 1,0 1 0,0-1 0,0 1-1,1 0 1,-1 0 0,0 0 0,1 0-1,-1 0 1,1 0 0,-1 0 0,1 1-1,0-1 1,-1 0 0,1 1 0,0-1-1,0 1 1,0 0 0,0-1 0,0 1-1,0 0 1,-1 3 0,-1 4 528,0 1 0,1 0 1,0 1-1,0-1 0,1 0 0,1 0 1,0 16-1,1-25-602,-1-1 1,0 1 0,1 0-1,-1-1 1,1 1 0,-1-1-1,1 0 1,0 1 0,-1-1-1,1 1 1,-1-1 0,1 0-1,0 1 1,-1-1-1,1 0 1,0 0 0,-1 0-1,1 1 1,0-1 0,-1 0-1,1 0 1,0 0 0,0 0-1,-1 0 1,1 0 0,0-1-1,-1 1 1,1 0 0,0 0-1,-1 0 1,1-1-1,0 1 1,-1 0 0,2-1-1,23-9 81,31-32 39,-49 36-127,0 0-1,0 0 1,0 0-1,1 1 1,-1 0-1,1 0 1,0 1 0,1 0-1,-1 0 1,1 1-1,0 0 1,9-2-1,-17 6 19,0-1-1,0 0 0,-1 0 0,1 0 1,0 1-1,-1-1 0,1 0 0,0 1 0,-1-1 1,1 1-1,0-1 0,-1 0 0,1 1 1,-1-1-1,1 1 0,-1 0 0,1-1 1,-1 1-1,0-1 0,1 1 0,-1 0 1,0-1-1,1 1 0,-1 0 0,0-1 0,0 1 1,1 0-1,-1 0 0,0-1 0,0 1 1,0 0-1,0 0 0,0-1 0,0 1 1,0 0-1,0 0 0,-1-1 0,1 1 1,0 0-1,0-1 0,-1 1 0,1 0 0,0-1 1,-1 1-1,1 0 0,-9 12 595,8-13-607,1 0 0,0 0 0,-1 0 0,1 0 0,0 0 0,-1 0 0,1 0 0,0 0 0,-1 0 0,1 0 0,-1 0 0,1 0 0,0 0-1,-1 0 1,1-1 0,0 1 0,-1 0 0,1 0 0,0 0 0,0-1 0,-1 1 0,1 0 0,0 0 0,0-1 0,-1 1 0,1 0 0,0 0 0,0-1 0,0 1 0,-1 0 0,1-1 0,0 1 0,0 0 0,0-1 0,0 1 0,0 0 0,0-1 0,0 1 0,-1-1 0,-4-13-7,0 0 0,1 0 0,0 0 0,1-1 0,-3-26 0,9 40-86,-1-1 0,1 1 0,-1-1 1,1 1-1,-1 0 0,1 0 0,0 0 0,0 0 0,-1 1 0,1-1 1,0 1-1,0-1 0,0 1 0,0 0 0,3 1 0,10-3-894,12-4-3063,-1-1 0,29-12 0,-17 3-4408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3.734"/>
    </inkml:context>
    <inkml:brush xml:id="br0">
      <inkml:brushProperty name="width" value="0.025" units="cm"/>
      <inkml:brushProperty name="height" value="0.025" units="cm"/>
    </inkml:brush>
  </inkml:definitions>
  <inkml:trace contextRef="#ctx0" brushRef="#br0">60 0 20595,'0'0'5990,"-57"15"-4581,54-1-1312,3 1-161,0-3-1410,11-4-2498,-5 1-4708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34.204"/>
    </inkml:context>
    <inkml:brush xml:id="br0">
      <inkml:brushProperty name="width" value="0.025" units="cm"/>
      <inkml:brushProperty name="height" value="0.025" units="cm"/>
    </inkml:brush>
  </inkml:definitions>
  <inkml:trace contextRef="#ctx0" brushRef="#br0">116 255 15214,'-8'4'2835,"0"1"-2402,1 0 1,-1 0-1,1 1 0,0 0 1,0 0-1,1 0 0,0 1 0,0 0 1,1 0-1,0 0 0,0 1 1,0 0-1,1 0 0,0 0 1,1 0-1,0 1 0,-4 15 0,6-16-138,-1 1-1,1-1 1,0 0-1,1 1 0,0-1 1,2 15-1,-1-22-284,-1 0-1,0-1 1,0 1-1,1 0 1,-1-1-1,1 1 1,-1-1-1,1 1 1,-1-1-1,1 1 1,-1-1-1,1 1 1,-1-1-1,1 1 1,-1-1-1,1 1 1,0-1-1,-1 0 1,1 1 0,0-1-1,-1 0 1,1 0-1,0 0 1,0 1-1,-1-1 1,1 0-1,0 0 1,0 0-1,-1 0 1,1 0-1,0 0 1,-1-1-1,1 1 1,0 0-1,0 0 1,-1 0-1,1-1 1,0 1-1,-1 0 1,1-1 0,0 1-1,-1 0 1,1-1-1,-1 1 1,1-1-1,0 0 1,28-22 386,-15 4-313,-1-2 1,-1 1 0,-1-2 0,-1 0 0,11-33 0,-4 9-966,-21 109 113,1-51 750,0 0-8,1 1 0,0 0-1,1 1 1,0 24 0,1-37-32,0-1 1,0 0 0,1 1-1,-1-1 1,0 1-1,0-1 1,0 1-1,1-1 1,-1 0-1,0 1 1,0-1-1,1 0 1,-1 1-1,0-1 1,1 1-1,-1-1 1,0 0-1,1 0 1,-1 1-1,0-1 1,1 0-1,-1 0 1,1 0-1,-1 1 1,1-1 0,-1 0-1,0 0 1,1 0-1,-1 0 1,1 0-1,-1 0 1,1 0-1,-1 0 1,1 0-1,-1 0 1,1 0-1,-1 0 1,0 0-1,1 0 1,-1 0-1,1 0 1,-1-1-1,1 1 1,-1 0-1,0 0 1,1-1-1,0 1 1,20-13-2110,-12 5 1236,0-1 0,-1 0 0,0 0 0,0-1 1,-1 0-1,8-14 0,-7 9 349,-1-1-1,-1 0 0,0 0 1,4-18-1,-5 9 1154,-1-1 0,-1 1 0,-1-1 0,-1 0 0,-2 1 0,-3-29 0,-2 28 1155,5 26-1688,1 0 0,0 0-1,0 0 1,0 0 0,-1 0 0,1 0 0,0 0-1,0 0 1,0 0 0,-1 0 0,1 0 0,0 0-1,0 0 1,0 0 0,-1 0 0,1 0 0,0 0 0,0 1-1,0-1 1,-1 0 0,1 0 0,0 0 0,0 0-1,0 0 1,0 0 0,-1 1 0,1-1 0,0 0-1,0 0 1,0 0 0,0 0 0,0 1 0,0-1-1,-1 0 1,1 0 0,0 0 0,0 0 0,0 1-1,0-1 1,0 0 0,0 0 0,0 1 0,0-1-1,0 0 1,0 0 0,0 0 0,0 1 0,0-1-1,0 0 1,-11 51 2219,9-37-2408,-8 40 2089,2 1-1,0 83 0,7-137-1916,1 0 0,0 0 0,0 0 0,0 0 0,0 0 0,0 0 0,0 0 0,0 0 0,0 0 0,0 0 1,0 0-1,0 0 0,1 0 0,-1 0 0,0 0 0,1 0 0,-1 0 0,1-1 0,-1 1 0,1 0 0,-1 0 0,1 0 0,0 0 1,-1-1-1,1 1 0,0 0 0,-1-1 0,1 1 0,0-1 0,0 1 0,0-1 0,0 1 0,0-1 0,0 1 0,0-1 0,-1 0 1,1 1-1,0-1 0,0 0 0,0 0 0,0 0 0,0 0 0,1 0 0,1-1 23,0 1 0,-1-1 0,1 0 0,-1 0-1,1 0 1,-1-1 0,0 1 0,1-1 0,-1 1 0,0-1 0,0 0 0,0 0 0,0 1-1,0-2 1,1-1 0,8-13-35,-2 0-1,0-1 0,0-1 1,-2 1-1,0-1 0,-2 0 1,0-1-1,0 0 1,-2 1-1,-1-1 0,0 0 1,-3-30-1,0 69-322,-1-1 0,-1 1-1,-9 30 1,7-28-553,0 0 0,-2 28 0,7-47 614,0 0 0,-1 0 0,1 1 0,0-1 0,1 0 0,-1 0 0,0 0-1,1 1 1,-1-1 0,1 0 0,-1 0 0,1 0 0,0 0 0,0 0 0,0 0 0,0 0 0,3 3 0,-3-4-11,0 0 1,1-1-1,-1 1 1,1-1 0,-1 1-1,0-1 1,1 0-1,-1 0 1,1 1 0,-1-1-1,1 0 1,-1 0-1,1 0 1,-1 0 0,0-1-1,1 1 1,-1 0 0,1-1-1,-1 1 1,0-1-1,1 1 1,-1-1 0,0 0-1,1 1 1,-1-1-1,0 0 1,0 0 0,2-1-1,14-14-7294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34.895"/>
    </inkml:context>
    <inkml:brush xml:id="br0">
      <inkml:brushProperty name="width" value="0.025" units="cm"/>
      <inkml:brushProperty name="height" value="0.025" units="cm"/>
    </inkml:brush>
  </inkml:definitions>
  <inkml:trace contextRef="#ctx0" brushRef="#br0">12 202 13581,'0'0'6774,"-1"12"-6074,-9 318 3875,10-312-4479,13-38 913,-10 5-978,0 1 0,-1-1 0,0 0 0,-1 0 0,-1 0 0,-1-16 0,0-7 8,4 40-53,0 0-1,0 0 1,0-1 0,0 1 0,0-1-1,1 0 1,-1 0 0,0 0 0,1-1 0,-1 1-1,7-1 1,-8 1 61,0-1 0,1 0 0,-1 0 0,1-1 1,-1 1-1,1 0 0,-1-1 0,1 0 0,-1 1 0,0-1 0,0 0 0,1 0 0,-1 0 1,0-1-1,0 1 0,0 0 0,0-1 0,0 1 0,0-1 0,0 0 0,-1 0 1,1 1-1,-1-1 0,1 0 0,-1-1 0,0 1 0,0 0 0,0 0 0,1-3 0,1-4 161,-1-1 0,0 1-1,0-1 1,-1 0-1,-1 1 1,0-13 0,-11 61-198,11-27-7,-1-1-2,0 0 1,1 0 0,0 0 0,1 0-1,3 12 1,-4-21-2,1 1 0,0-1 0,-1 1 1,1-1-1,0 1 0,1-1 0,-1 0 0,0 0 0,1 0 0,-1 0 0,1 0 0,0 0 1,-1 0-1,1 0 0,0-1 0,0 1 0,0-1 0,0 1 0,1-1 0,-1 0 1,0 0-1,1 0 0,-1 0 0,0 0 0,1 0 0,-1-1 0,6 1 0,4 0 19,0-1 0,0 0 0,1-1 1,-1 0-1,0-1 0,0 0 0,0-1 0,0 0 0,0-1 0,-1-1 0,1 0 0,-1 0 0,-1-1 0,1-1 0,17-13 0,-27 19 7,1 0-1,-1 1 1,0-1 0,0 0 0,0 0 0,0 0-1,0-1 1,0 1 0,0 0 0,0 0 0,-1 0-1,1-1 1,0 1 0,-1 0 0,1-1 0,-1 1-1,1-1 1,-1 1 0,0-1 0,1 1 0,-1 0-1,0-1 1,0 1 0,0-1 0,0 1 0,-1-1-1,1 1 1,0-1 0,0 1 0,-1-1 0,1 1-1,-1 0 1,0-1 0,1 1 0,-1 0 0,0-1-1,0 1 1,1 0 0,-1 0 0,0 0 0,-2-2-1,-5-4 276,0-1 0,-1 1-1,1 1 1,-17-10-1,7 5-137,-2-2-163,-32-22 0,50 33 0,0 0 0,0 0 0,0 0 0,0 0 0,0 0 0,0 0 0,1 0 0,-1-1 0,1 1 0,-1 0 0,1-1 0,0 0 0,0 1 0,0-1 0,0 0 0,0 1 0,0-4 0,2 5 0,-1-1 0,1 1 0,-1 0 0,1 0 0,0-1 0,-1 1 0,1 0 0,0 0 0,0 0 0,0 0 0,0 0 0,0 0 0,0 0 0,0 0 0,0 0 0,0 1 0,0-1 0,1 0 0,-1 1 0,0-1 0,2 0 0,38-14 0,-27 10 0,88-31-154,87-37-4363,-111 34-5386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0.713"/>
    </inkml:context>
    <inkml:brush xml:id="br0">
      <inkml:brushProperty name="width" value="0.025" units="cm"/>
      <inkml:brushProperty name="height" value="0.025" units="cm"/>
    </inkml:brush>
  </inkml:definitions>
  <inkml:trace contextRef="#ctx0" brushRef="#br0">0 0 19090,'0'0'2600,"5"13"-1180,24 54-248,-4 2-1,-3 1 1,20 105 0,-35-135-1027,0-4 93,-6-31-4133,-5-16-4754,-8-17-229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1.057"/>
    </inkml:context>
    <inkml:brush xml:id="br0">
      <inkml:brushProperty name="width" value="0.025" units="cm"/>
      <inkml:brushProperty name="height" value="0.025" units="cm"/>
    </inkml:brush>
  </inkml:definitions>
  <inkml:trace contextRef="#ctx0" brushRef="#br0">0 128 16592,'0'0'10506,"69"-49"-9289,-32 40-545,-1-2-383,1-1-161,0 2-96,-7-2-32,-2 3-288,-7 1-577,-6 2-737,-10 4-928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1.400"/>
    </inkml:context>
    <inkml:brush xml:id="br0">
      <inkml:brushProperty name="width" value="0.025" units="cm"/>
      <inkml:brushProperty name="height" value="0.025" units="cm"/>
    </inkml:brush>
  </inkml:definitions>
  <inkml:trace contextRef="#ctx0" brushRef="#br0">0 143 18321,'0'0'9898,"75"-29"-8329,-35 1-672,4 0-737,0 1-160,-6 9-993,-5 8-1505,-12 7-2243,-9 3-1184</inkml:trace>
  <inkml:trace contextRef="#ctx0" brushRef="#br0" timeOffset="1">72 291 10954,'0'0'8969,"-12"60"-6823,12-51-769,19-8-672,9-1-129,6-2-223,4-13-193,7 0-1249,-2-7-2178,-6 0-2531,-3-5-7879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1.777"/>
    </inkml:context>
    <inkml:brush xml:id="br0">
      <inkml:brushProperty name="width" value="0.025" units="cm"/>
      <inkml:brushProperty name="height" value="0.025" units="cm"/>
    </inkml:brush>
  </inkml:definitions>
  <inkml:trace contextRef="#ctx0" brushRef="#br0">35 229 10890,'0'0'6268,"-5"10"-4261,2-3-1899,-1-1 48,0 1-1,1-1 0,0 1 0,0 0 0,1-1 0,0 1 0,0 0 0,1 0 0,0 1 0,0-1 0,0 0 0,2 14 0,-1-19-154,1-1 0,-1 0 0,1 0 0,-1 0 0,1 0-1,0 0 1,-1 0 0,1 0 0,0 0 0,0 0 0,0 0-1,0-1 1,0 1 0,0 0 0,0-1 0,0 1-1,0 0 1,0-1 0,0 1 0,0-1 0,0 0 0,1 1-1,-1-1 1,0 0 0,0 0 0,0 0 0,1 0 0,-1 0-1,0 0 1,0 0 0,0 0 0,1 0 0,-1 0-1,0-1 1,0 1 0,0 0 0,0-1 0,3-1 0,1 1 127,0-1 0,0-1 0,0 1 0,0-1 0,-1 1 0,1-1 0,6-6 0,0-3 70,-1 0-1,0-1 0,-1 0 0,0-1 0,-1 0 0,0 0 0,-1-1 0,-1 0 0,6-20 1,-5 9 583,-1-1 0,-1 0 0,-2 0 1,1-47-1,-25 125-327,13-28-158,2 0 0,0 0 0,1 1 0,2-1 1,0 1-1,2 0 0,2 36 0,0-45-244,1-1-1,1 1 1,1-1-1,0 0 1,0 0-1,2 0 1,-1 0-1,2-1 1,0 0 0,1 0-1,0-1 1,0 0-1,15 15 1,-22-25-67,0-1 0,0 1 0,1-1 0,-1 0 0,0 1 0,0-1 0,1 0 0,-1 0 0,1 0 0,-1 0 0,1 0 0,-1 0 0,1 0 0,-1 0 0,1-1 0,0 1 0,-1-1 0,1 1 0,0-1 0,0 0 0,0 1 0,-1-1 0,1 0-1,0 0 1,0-1 0,-1 1 0,1 0 0,0 0 0,0-1 0,-1 1 0,1-1 0,0 0 0,-1 1 0,1-1 0,2-2 0,0 0-477,0-1 0,-1 0-1,0 0 1,0 0 0,0 0-1,0 0 1,-1-1-1,0 1 1,0-1 0,0 0-1,2-6 1,6-32-7243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2.382"/>
    </inkml:context>
    <inkml:brush xml:id="br0">
      <inkml:brushProperty name="width" value="0.025" units="cm"/>
      <inkml:brushProperty name="height" value="0.025" units="cm"/>
    </inkml:brush>
  </inkml:definitions>
  <inkml:trace contextRef="#ctx0" brushRef="#br0">0 120 14606,'0'0'10282,"76"-1"-9610,-37-18-384,5-4-223,0-3-2051,-7 1-2306,0 0-4004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2.722"/>
    </inkml:context>
    <inkml:brush xml:id="br0">
      <inkml:brushProperty name="width" value="0.025" units="cm"/>
      <inkml:brushProperty name="height" value="0.025" units="cm"/>
    </inkml:brush>
  </inkml:definitions>
  <inkml:trace contextRef="#ctx0" brushRef="#br0">12 0 20628,'0'0'4644,"-12"68"-4100,17-39-415,10 8-65,-1 4-32,1 1-705,0 0-768,-2-3-834,-2-7-1248,-5-6-1474,-3-9 1122,-3-9-1570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3.067"/>
    </inkml:context>
    <inkml:brush xml:id="br0">
      <inkml:brushProperty name="width" value="0.025" units="cm"/>
      <inkml:brushProperty name="height" value="0.025" units="cm"/>
    </inkml:brush>
  </inkml:definitions>
  <inkml:trace contextRef="#ctx0" brushRef="#br0">13 222 11563,'-3'-13'3267,"2"5"-2928,-2-4 383,1-1-1,0 0 0,1 1 1,0-15-1,2 22-441,-1 1-1,1-1 1,0 0 0,0 0 0,0 1-1,0-1 1,1 0 0,0 1 0,0 0-1,0-1 1,0 1 0,1 0 0,0 0-1,0 0 1,0 1 0,6-7 0,-2 5-121,1 0 0,-1 0 0,1 1 1,0 0-1,0 0 0,1 1 0,-1 0 1,1 0-1,0 1 0,-1 0 0,1 1 1,0 0-1,0 0 0,0 1 1,0 0-1,0 0 0,11 3 0,-14-2-88,0 0-1,-1 0 0,1 0 1,-1 0-1,1 1 0,-1 0 1,0 1-1,0-1 0,0 1 1,0 0-1,0 0 1,0 0-1,-1 1 0,0-1 1,1 1-1,-1 0 0,-1 1 1,1-1-1,-1 1 0,0-1 1,0 1-1,0 0 0,0 0 1,-1 1-1,0-1 0,0 0 1,2 11-1,-3 1 62,0 1 0,-2-1 0,0 1 1,-1-1-1,0 0 0,-2 0 0,0 0 0,0 0 0,-10 21 0,-8 33 357,21-69-464,1 0 0,-1 0 0,1-1 0,-1 1 0,1 0 0,0 0-1,0 0 1,0 0 0,0 0 0,0 0 0,0 0 0,0 0 0,1 0 0,0 3 0,0-5-26,-1 1 0,0-1 1,1 0-1,-1 1 0,1-1 0,-1 0 1,1 1-1,-1-1 0,1 0 0,-1 1 1,1-1-1,-1 0 0,1 0 0,-1 0 1,1 0-1,0 1 0,-1-1 0,1 0 1,-1 0-1,1 0 0,0 0 0,-1 0 1,1-1-1,-1 1 0,1 0 0,-1 0 1,1 0-1,0 0 0,-1-1 0,1 1 1,6-3 0,0-1 0,0 0 0,0 0 1,-1-1-1,9-7 0,11-11 12,-1-1 0,27-33 0,-41 43-121,0 0 1,-1-1-1,-1 0 0,0-1 0,-1 0 0,7-20 0,-20 66 140,2-1 0,0 1 0,3 0 0,2 33 0,-2-61 6,1-1 0,-1 0 1,0 1-1,1-1 0,-1 0 0,1 0 0,0 1 1,-1-1-1,1 0 0,0 0 0,0 0 1,0 0-1,0 0 0,0 0 0,0 0 0,0 0 1,0 0-1,0 0 0,0 0 0,0-1 0,0 1 1,1-1-1,-1 1 0,0-1 0,1 1 1,-1-1-1,0 1 0,1-1 0,-1 0 0,0 0 1,1 0-1,-1 0 0,1 0 0,-1 0 0,0 0 1,1 0-1,-1-1 0,1 1 0,-1-1 0,0 1 1,0-1-1,3 0 0,2-2 94,0 1 0,0-1 0,0 0 0,0-1 0,0 1 0,-1-1 0,8-6 0,-5 1-209,0 0-1,0 0 1,0-1 0,-1 0 0,-1-1-1,0 1 1,0-1 0,-1 0 0,0 0-1,5-21 1,-4-19-4274,-13-1-5052,-8 14-4486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3.443"/>
    </inkml:context>
    <inkml:brush xml:id="br0">
      <inkml:brushProperty name="width" value="0.025" units="cm"/>
      <inkml:brushProperty name="height" value="0.025" units="cm"/>
    </inkml:brush>
  </inkml:definitions>
  <inkml:trace contextRef="#ctx0" brushRef="#br0">1 1 20595,'0'0'5894,"66"20"-8873,-44-13-2818,1 0-5734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4.154"/>
    </inkml:context>
    <inkml:brush xml:id="br0">
      <inkml:brushProperty name="width" value="0.025" units="cm"/>
      <inkml:brushProperty name="height" value="0.025" units="cm"/>
    </inkml:brush>
  </inkml:definitions>
  <inkml:trace contextRef="#ctx0" brushRef="#br0">0 66 15439,'0'0'12016,"6"10"-10825,57 139-86,-62-147-1099,-1-1 0,1 1 0,0 0 0,0-1 0,0 1 1,0-1-1,0 1 0,0-1 0,0 1 0,1-1 0,-1 0 0,0 1 0,1-1 1,-1 0-1,1 0 0,-1 0 0,1 0 0,0 0 0,-1-1 0,1 1 1,3 1-1,-3-3 3,0 1 1,0 0-1,-1-1 1,1 1-1,0-1 1,-1 1-1,1-1 1,-1 0-1,1 0 1,-1 0-1,1 0 1,-1 0 0,1 0-1,-1 0 1,0 0-1,1-1 1,-1 1-1,1-3 1,8-9 60,-2-1 0,0 0 0,13-30 0,-15 29-58,9-23 18,-11 28-27,0-1 0,0 1 0,1 0 0,0 0 0,1 0 0,0 1 0,9-11 0,-15 19-7,1 1 0,-1-1 1,1 1-1,0-1 0,-1 1 1,1-1-1,0 1 0,0-1 1,-1 1-1,1 0 0,0-1 1,0 1-1,0 0 1,0 0-1,-1-1 0,1 1 1,0 0-1,0 0 0,0 0 1,0 0-1,0 0 0,-1 0 1,1 1-1,0-1 0,0 0 1,0 0-1,0 1 0,-1-1 1,1 0-1,0 1 0,0-1 1,-1 1-1,1-1 0,0 1 1,0-1-1,-1 1 0,1-1 1,-1 1-1,1 0 0,-1-1 1,1 1-1,-1 0 0,1-1 1,-1 1-1,1 0 0,-1 0 1,0 0-1,1-1 0,-1 1 1,0 0-1,0 1 0,15 51 4,-14-49 15,7 48 46,-7-37-46,1 0 1,1 0 0,0 0-1,1 0 1,6 15-1,-9-30-37,-1 1 0,0 0 0,0-1 0,0 1 0,1 0-1,-1-1 1,0 1 0,1-1 0,-1 1 0,0-1 0,1 1-1,-1-1 1,1 1 0,-1-1 0,1 1 0,-1-1 0,1 1-1,-1-1 1,1 0 0,0 1 0,-1-1 0,1 0 0,-1 0-1,1 1 1,0-1 0,-1 0 0,1 0 0,0 0 0,-1 0-1,1 0 1,0 0 0,0 0 0,17-17-2012,5-32-3176,-10 6-321,-2-5-2450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3.774"/>
    </inkml:context>
    <inkml:brush xml:id="br0">
      <inkml:brushProperty name="width" value="0.025" units="cm"/>
      <inkml:brushProperty name="height" value="0.025" units="cm"/>
    </inkml:brush>
  </inkml:definitions>
  <inkml:trace contextRef="#ctx0" brushRef="#br0">53 276 16944,'0'0'2408,"-6"10"-113,-2 3-1781,1 1 1,1 0-1,0 0 0,-5 20 0,9-27-473,0 0 0,1 0 0,0 0 0,0 0 0,0 1 0,1-1 0,0 0 0,0 1 0,1-1 0,0 0 0,0 1 0,1-1 0,3 8-1,-5-13-53,1 0 0,0-1-1,0 1 1,-1 0 0,1-1-1,1 1 1,-1-1 0,0 1-1,0-1 1,0 0 0,1 1-1,-1-1 1,0 0 0,1 0-1,0 0 1,-1 0-1,1 0 1,-1 0 0,1 0-1,0-1 1,0 1 0,-1-1-1,1 1 1,0-1 0,0 0-1,0 1 1,0-1 0,-1 0-1,1 0 1,0 0 0,0-1-1,0 1 1,0 0 0,-1-1-1,1 1 1,0-1-1,2-1 1,1 0 29,-1 0 0,1-1 0,-1 1 0,1-1 0,-1-1 0,0 1 0,0 0 0,-1-1 0,1 0 0,-1 0 0,0 0 0,3-5 1,4-12 59,0 0 1,-2 0 0,-1-1 0,0-1-1,-2 1 1,-1-1 0,0 0 0,-2 0 0,0 0-1,-2 0 1,-1 0 0,-6-45 0,4 55 51,1 1 0,-2-1 1,0 1-1,-7-14 0,10 23-56,0 0-1,0 0 1,-1 0-1,1 0 0,-1 1 1,1-1-1,-1 1 1,0-1-1,0 1 1,-1 0-1,1-1 1,0 1-1,-1 0 1,1 1-1,-1-1 0,0 0 1,1 1-1,-1-1 1,0 1-1,0 0 1,0 0-1,-5-1 1,6 3-74,-1 0-1,0 0 1,1 0 0,-1 0 0,1 1 0,-1-1 0,1 1 0,0 0 0,-1 0 0,1 0-1,0 0 1,0 0 0,0 0 0,1 0 0,-1 1 0,0-1 0,1 0 0,0 1 0,0 0 0,-1-1-1,1 1 1,-1 5 0,-20 66 19,21-68-24,0 0 0,0 0 0,1 0 0,-1 0 0,1 0 0,0 0 0,2 9 0,-1-13-7,-1-1 0,1 1 0,-1 0 1,1-1-1,0 1 0,0-1 0,0 0 0,0 1 1,0-1-1,0 0 0,0 1 0,0-1 0,1 0 1,-1 0-1,0 0 0,1 0 0,-1 0 0,1 0 1,-1-1-1,1 1 0,-1 0 0,1-1 0,0 1 1,-1-1-1,1 1 0,0-1 0,-1 0 0,1 0 1,3 0-1,7 0-113,-1-1 1,1 0-1,-1-1 1,16-4-1,-18 4-133,-1-1 0,1 2 0,0-1 0,0 1 0,-1 1 0,1-1 0,0 2-1,11 1 1,-17-1 239,-1 0-1,0 0 1,1 0 0,-1 1-1,0-1 1,0 1-1,0-1 1,0 1-1,0 0 1,0 0 0,-1 0-1,1 0 1,0 0-1,-1 0 1,0 0-1,0 1 1,1-1-1,-1 1 1,0-1 0,-1 1-1,1-1 1,0 1-1,-1-1 1,1 5-1,1 9 185,0 0-1,-2 28 1,0-33 3,-1 48 602,0-29-1371,0-1-3384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4.371"/>
    </inkml:context>
    <inkml:brush xml:id="br0">
      <inkml:brushProperty name="width" value="0.025" units="cm"/>
      <inkml:brushProperty name="height" value="0.025" units="cm"/>
    </inkml:brush>
  </inkml:definitions>
  <inkml:trace contextRef="#ctx0" brushRef="#br0">0 84 15407,'0'0'10708,"4"13"-10163,4 27 10,-1 0 1,-2 0-1,0 62 1,-4-59-248,1 0 1,2 0-1,2 0 0,14 46 0,-20-88-306,0 1 0,0-1-1,1 0 1,-1 1-1,1-1 1,-1 0 0,1 1-1,-1-1 1,1 0-1,0 0 1,-1 0 0,1 0-1,0 0 1,0 0-1,0 0 1,0 0 0,2 1-1,-3-2 4,1 0 0,-1 0 0,1 0 0,-1-1 0,1 1 0,-1 0-1,1 0 1,-1-1 0,0 1 0,1 0 0,-1-1 0,1 1 0,-1-1 0,0 1-1,1 0 1,-1-1 0,0 1 0,1-1 0,-1 1 0,0-1 0,0 1 0,1-1-1,-1 1 1,0-1 0,0 1 0,0-1 0,0 0 0,8-50 267,-10 27-194,-1 0 0,-1 0 0,-1 0 0,-2 0 0,0 1 0,-17-36 0,11 25-95,13 33 1,1 1 0,-1-1 0,1 1 0,-1 0 0,1-1 0,-1 1 0,1-1 0,-1 1 0,1 0 0,-1 0 1,1-1-1,0 1 0,-1 0 0,1 0 0,-1 0 0,1 0 0,0-1 0,-1 1 0,1 0 0,0 0 0,-1 0 0,1 0 0,0 1 1,-1-1-1,1 0 0,-1 0 0,2 0 0,33 3 37,-21-3-39,-7 0 57,1-1 1,0 0 0,0-1 0,-1 0-1,1 0 1,-1-1 0,1 0 0,-1 0-1,0 0 1,0-1 0,-1 0 0,1-1-1,-1 0 1,0 0 0,0 0 0,0 0-1,-1-1 1,0 0 0,0 0 0,0-1-1,-1 1 1,5-10 0,-3 4 30,0 0-1,0-1 1,-1 1 0,-1-1-1,0 0 1,-1 0 0,0-1-1,-1 1 1,0 0 0,-1-1 0,-1 1-1,-1-18 1,1 30-70,0 1 0,0-1 0,0 1 0,0-1 0,0 1 0,0-1 0,1 1 0,-1-1 0,-1 1 0,1-1 0,0 1 0,0-1 0,0 1 0,0-1 0,0 1 0,0-1 0,-1 1 0,1-1 0,0 1 0,0-1 0,-1 1 0,1 0 0,0-1 0,0 1 0,-1-1 0,1 1 0,-1 0 0,1-1 0,0 1 0,-1 0 0,1 0 0,-1-1 0,1 1 0,-1 0 0,1 0 0,-1 0 0,1-1 0,-1 1 0,1 0 0,-1 0 0,1 0 0,-1 0 0,1 0 0,-1 0 0,1 0 0,-1 0 0,1 0 0,-1 0 0,1 0 0,-1 1 0,1-1 0,0 0 0,-1 0 0,1 0 0,-1 1 0,1-1 0,-1 0 0,1 0 0,0 1 0,-1-1 0,1 0 0,-1 1 0,1-1 0,0 1 0,-1-1 0,1 1 0,-22 29 0,12-1 0,1 0 0,1 0 0,1 1 0,2 0 0,1 0 0,-1 57 0,5-84 0,0 0 0,0 0 0,0-1 0,1 1 0,-1 0 0,1 0 0,-1-1 0,1 1 0,0 0 0,0-1 0,0 1 0,0-1 0,1 1 0,-1-1 0,1 0 0,1 3 0,-1-4 0,-1 0 0,1 1 0,-1-1 0,1 0 0,-1 0 0,1 0 0,0-1 0,0 1 0,-1 0 0,1-1 0,0 1 0,0-1 0,0 0 0,0 1 0,0-1 0,-1 0 0,1 0 0,3-1 0,0 1 0,-1-1 0,1-1 0,0 1 0,0-1 0,-1 0 0,1 0 0,-1 0 0,0 0 0,0-1 0,1 0 0,-2 0 0,1 0 0,0 0 0,-1-1 0,1 1 0,-1-1 0,3-4 0,2-6 0,-1-1 0,0 1 0,0-1 0,-2-1 0,0 1 0,-1-1 0,3-20 0,-13 91 0,3-36 0,1 0 0,1-1 0,1 1 0,2 26 0,-1-42-38,0-1 1,-1 0-1,1 1 0,1-1 1,-1 0-1,0 0 0,0 0 1,1 0-1,-1 0 1,1 0-1,0 0 0,-1 0 1,1-1-1,0 1 0,0 0 1,0-1-1,0 0 0,0 0 1,0 1-1,1-1 0,-1 0 1,0-1-1,1 1 1,-1 0-1,1-1 0,-1 1 1,0-1-1,4 0 0,-1 1-210,0-1 1,0 1-1,0-1 0,1-1 0,-1 1 0,0-1 1,0 0-1,0 0 0,0 0 0,0-1 0,0 1 0,8-6 1,-8 3-5385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5.239"/>
    </inkml:context>
    <inkml:brush xml:id="br0">
      <inkml:brushProperty name="width" value="0.025" units="cm"/>
      <inkml:brushProperty name="height" value="0.025" units="cm"/>
    </inkml:brush>
  </inkml:definitions>
  <inkml:trace contextRef="#ctx0" brushRef="#br0">0 23 17457,'1'1'3759,"1"9"-2260,2 20 1287,-1 61 1,1 15-1004,-4-106-1770,0 1-1,-1 0 1,1 0-1,0-1 1,0 1-1,1 0 1,-1 0-1,0 0 1,0-1 0,0 1-1,0 0 1,1 0-1,-1-1 1,0 1-1,1 0 1,-1-1-1,0 1 1,1 0-1,-1-1 1,1 1-1,-1-1 1,1 1 0,-1-1-1,1 1 1,0-1-1,-1 1 1,1-1-1,0 1 1,-1-1-1,2 1 1,0-2 5,-1 1 0,0 0 0,0-1 0,1 0 0,-1 1 0,0-1 0,0 0 1,0 1-1,0-1 0,0 0 0,0 0 0,0 0 0,0 0 0,0 0 0,1-2 0,28-45 153,-18 21-295,16-51 1,7-16 44,-35 93 73,0 0 0,0 0-1,1 0 1,-1 0 0,0 1-1,0-1 1,1 0 0,-1 0-1,1 0 1,-1 0 0,1 1 0,-1-1-1,1 0 1,-1 0 0,1 1-1,-1-1 1,1 0 0,0 1-1,0-1 1,-1 1 0,1-1-1,0 1 1,0-1 0,-1 1-1,1 0 1,0-1 0,0 1 0,0 0-1,0 0 1,1-1 0,-1 2-1,0 1 1,0-1 0,0 1 0,0-1-1,0 0 1,0 1 0,0 0 0,-1-1-1,1 1 1,-1-1 0,1 1 0,-1 0-1,0-1 1,0 3 0,5 67 28,-2-6 611,-1-1-2824,-2-63 1082,0 2-1000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5.756"/>
    </inkml:context>
    <inkml:brush xml:id="br0">
      <inkml:brushProperty name="width" value="0.025" units="cm"/>
      <inkml:brushProperty name="height" value="0.025" units="cm"/>
    </inkml:brush>
  </inkml:definitions>
  <inkml:trace contextRef="#ctx0" brushRef="#br0">1 117 13613,'0'0'18636,"1"0"-18566,0-1-341,1-1 1,-1 1 0,0-1 0,0 0-1,1 1 1,-1-1 0,0 0 0,0 0 0,-1 0-1,1 0 1,0 0 0,-1 1 0,1-1-1,-1 0 1,1-1 0,-1 1 0,0 0 0,0-4-1,2-7-3275,10-19-332,-8 16 5730,0-1 3490,-1 64-1061,0-21-3598,-4 45-262,-1-52-350,1 0 1,2 0-1,0 0 0,0-1 1,6 25-1,2-31-2465,-8-11 2034,0-1 0,-1 1 0,1-1 0,0 1 0,0-1 1,0 0-1,0 1 0,0-1 0,0 0 0,0 0 0,-1 0 0,1 0 0,0 0 1,0 0-1,0 0 0,0 0 0,0 0 0,0 0 0,0 0 0,0-1 0,0 1 0,0-1 1,8-5-7836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6.221"/>
    </inkml:context>
    <inkml:brush xml:id="br0">
      <inkml:brushProperty name="width" value="0.025" units="cm"/>
      <inkml:brushProperty name="height" value="0.025" units="cm"/>
    </inkml:brush>
  </inkml:definitions>
  <inkml:trace contextRef="#ctx0" brushRef="#br0">1 101 18834,'0'0'7169,"8"6"-6517,-2-2-558,0 0 1,0-1-1,0 0 1,1 0-1,0 0 1,0-1-1,0 0 1,13 2-1,-17-3-9,0-1 0,0 0 0,-1 0 0,1 0 0,0 0 0,-1-1 0,1 1 0,0-1 0,-1 0 0,1 1 0,0-1 0,-1 0 0,1 0 0,-1-1 1,0 1-1,1-1 0,-1 1 0,0-1 0,0 1 0,0-1 0,0 0 0,0 0 0,0 0 0,-1 0 0,1-1 0,-1 1 0,1 0 0,-1-1 0,0 1 0,0-1 0,1-4 0,1-2 114,-1 0 1,-1 0-1,0 0 1,0-13-1,-1 20-175,0 0 0,0 0 0,0 0-1,-1 0 1,1 1 0,0-1 0,-1 0 0,1 0 0,-1 0-1,0 1 1,0-1 0,-1-2 0,1 3-26,1 1-1,-1-1 1,1 1 0,-1 0-1,0-1 1,1 1 0,-1 0-1,0 0 1,1-1 0,-1 1-1,0 0 1,0 0 0,1 0-1,-1 0 1,0 0 0,1 0-1,-1 0 1,0 0 0,0 0-1,1 0 1,-1 0 0,0 1-1,1-1 1,-1 0 0,0 0-1,1 1 1,-1-1 0,0 1-1,1-1 1,-1 0 0,1 1-1,-1-1 1,0 2 0,-3 1-4,0 1 0,1 0 1,0 0-1,0 1 1,0-1-1,0 1 0,1-1 1,-1 1-1,1 0 0,1 0 1,-3 7-1,-11 60 415,14-69-383,1-1 1,0 0-1,-1 1 0,1-1 0,0 0 0,0 1 0,1-1 0,-1 0 0,0 1 0,1-1 0,-1 0 0,1 0 1,0 1-1,0-1 0,0 0 0,0 0 0,0 0 0,0 0 0,1 0 0,-1 0 0,3 2 0,-2-3-10,0 0-1,0-1 0,0 1 0,0 0 1,0-1-1,0 0 0,0 0 1,0 1-1,1-1 0,-1 0 1,0 0-1,0-1 0,0 1 0,0 0 1,0-1-1,0 0 0,0 1 1,0-1-1,0 0 0,0 0 1,0 0-1,0 0 0,0 0 0,-1 0 1,3-2-1,9-7-15,1-1 0,-2 0 0,18-20 0,30-26 0,-55 54 0,0-1 0,0 1 0,1-1 0,0 2 0,-1-1 0,1 0 0,0 1 0,0 0 0,0 1 0,10-2 0,-14 2 0,-1 1 0,0 0 0,0 0 0,1 0 0,-1 0 0,0 0 0,0 0 0,1 0 0,-1 1 0,0-1 0,0 0 0,1 1 0,-1-1 0,0 0 0,0 1 0,0 0 0,0-1 0,0 1 0,0 0 0,0-1 0,0 1 0,0 0 0,0 0 0,0 0 0,0 0 0,0 0 0,-1 0 0,1 0 0,0 2 0,7 39 0,-8-38 0,0 0 0,0 0 0,1 0 0,-1 0 0,1 0 0,0 0 0,0 0 0,0 0 0,4 7 0,-4-11-850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6.594"/>
    </inkml:context>
    <inkml:brush xml:id="br0">
      <inkml:brushProperty name="width" value="0.025" units="cm"/>
      <inkml:brushProperty name="height" value="0.025" units="cm"/>
    </inkml:brush>
  </inkml:definitions>
  <inkml:trace contextRef="#ctx0" brushRef="#br0">1 0 18866,'0'0'13324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6.939"/>
    </inkml:context>
    <inkml:brush xml:id="br0">
      <inkml:brushProperty name="width" value="0.025" units="cm"/>
      <inkml:brushProperty name="height" value="0.025" units="cm"/>
    </inkml:brush>
  </inkml:definitions>
  <inkml:trace contextRef="#ctx0" brushRef="#br0">0 1 23382,'0'0'9225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7.681"/>
    </inkml:context>
    <inkml:brush xml:id="br0">
      <inkml:brushProperty name="width" value="0.025" units="cm"/>
      <inkml:brushProperty name="height" value="0.025" units="cm"/>
    </inkml:brush>
  </inkml:definitions>
  <inkml:trace contextRef="#ctx0" brushRef="#br0">179 57 17585,'0'0'3363,"-4"-8"-342,3 3-2603,0 2-268,1 1 0,-1 0-1,0 0 1,1 0 0,-1 0 0,0 0 0,0 0-1,0 0 1,0 0 0,-1 0 0,1 0 0,0 1-1,-1-1 1,0 0 0,1 1 0,-1-1 0,0 1-1,1 0 1,-1 0 0,0-1 0,0 1 0,0 0-1,0 1 1,0-1 0,-1 0 0,1 1 0,0-1-1,-4 0 1,-1 1-70,0 1 0,1-1 0,-1 1 0,0 1 1,0-1-1,1 1 0,-1 0 0,1 1 0,0-1 0,0 1 0,0 1 0,0-1 0,0 1 0,0 0 0,1 0 0,0 1 0,0-1 1,0 1-1,-5 7 0,52-10-342,-35-2 191,0 0-1,0 1 0,0 0 1,0 0-1,0 1 1,0 0-1,0 0 1,-1 1-1,1-1 0,-1 1 1,0 1-1,0-1 1,0 1-1,0 0 1,-1 1-1,1-1 1,-1 1-1,0 0 0,-1 0 1,1 1-1,-1 0 1,0-1-1,0 1 1,-1 1-1,0-1 0,0 0 1,0 1-1,-1-1 1,0 1-1,0 0 1,-1 0-1,1 0 1,-2 0-1,1 0 0,-1 0 1,-1 8-1,1-12 185,-1 0 0,-1 0 0,1 0-1,0-1 1,-1 1 0,1 0 0,-1-1 0,0 1 0,0-1-1,0 0 1,0 1 0,0-1 0,0 0 0,-1 0-1,1 0 1,-1-1 0,1 1 0,-1-1 0,0 1-1,0-1 1,1 0 0,-1 0 0,0 0 0,0 0-1,0-1 1,0 1 0,-6-1 0,7 1-157,-1-1 1,1 1-1,0-1 1,-1 1-1,1-1 0,-1 0 1,1 0-1,-1-1 1,1 1-1,-1 0 1,1-1-1,-1 1 0,1-1 1,-1 0-1,1 0 1,0 0-1,0 0 1,-1 0-1,1-1 0,0 1 1,0-1-1,0 1 1,0-1-1,1 0 1,-1 1-1,0-1 0,1 0 1,-1 0-1,1 0 1,0-1-1,-1 1 1,1 0-1,0 0 0,-1-4 1,2 3-605,0-1 0,0 1 0,0-1 0,0 0 0,1 1 0,0-1 0,-1 1 0,1-1 0,0 1 0,1 0 0,-1-1 0,1 1 1,-1 0-1,1 0 0,0 0 0,0 0 0,0 0 0,0 0 0,1 1 0,-1-1 0,1 1 0,0-1 0,4-2 0,20-21-8470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8.129"/>
    </inkml:context>
    <inkml:brush xml:id="br0">
      <inkml:brushProperty name="width" value="0.025" units="cm"/>
      <inkml:brushProperty name="height" value="0.025" units="cm"/>
    </inkml:brush>
  </inkml:definitions>
  <inkml:trace contextRef="#ctx0" brushRef="#br0">17 150 15310,'0'0'8350,"-2"9"-6295,-4 29-774,2 1 0,0 52 1,4-90-1279,0-1 1,0 1-1,0 0 1,0 0-1,0 0 0,0 0 1,0-1-1,0 1 1,0 0-1,0 0 1,1-1-1,-1 1 1,0 0-1,0 0 1,1-1-1,-1 1 1,1 0-1,-1-1 1,1 1-1,-1 0 0,1-1 1,-1 1-1,1-1 1,-1 1-1,1-1 1,0 1-1,-1-1 1,1 1-1,0-1 1,0 0-1,-1 1 1,1-1-1,1 0 1,0 0 7,0 0 0,0 0-1,0 0 1,0-1 0,0 1 0,0-1 0,0 0 0,0 0 0,0 0 0,0 0 0,0 0 0,2-1 0,6-5 174,0-1-1,-1 1 0,13-15 1,13-19 315,-3-2 0,40-68 0,-63 103-775,-4 21 168,-2 42 172,-1-9 1,-2-46-58,0 1 0,0-1-1,0 1 1,1 0 0,-1-1 0,0 1-1,0-1 1,1 1 0,-1 0 0,0-1 0,1 1-1,-1-1 1,0 1 0,1-1 0,-1 1-1,1-1 1,-1 0 0,1 1 0,-1-1 0,1 0-1,-1 1 1,1-1 0,0 0 0,-1 1-1,1-1 1,-1 0 0,1 0 0,0 0-1,-1 0 1,1 1 0,0-1 0,-1 0 0,1 0-1,-1 0 1,1 0 0,0-1 0,-1 1-1,1 0 1,0 0 0,-1 0 0,1 0-1,-1-1 1,1 1 0,0 0 0,-1 0 0,1-1-1,-1 1 1,1-1 0,-1 1 0,1-1-1,25-22 473,34-55-375,23-25-125,-83 102 20,1 1 0,-1-1 0,1 0 0,-1 1 0,1-1 0,0 0 0,-1 1 0,1-1 0,0 1 0,-1-1 0,1 1 0,0-1 0,0 1 0,-1 0 0,1-1 0,0 1 0,0 0 0,0 0 0,-1-1 0,1 1 0,0 0 0,0 0 0,0 0 0,0 0 0,0 0 0,-1 0 0,1 0 0,1 1 0,-1 0 0,0 0 0,0 0 0,0 0 0,0 0 0,0 0 0,0 0 0,0 0 0,0 0 0,-1 1 0,1-1 0,0 0 0,-1 0 0,1 1 0,-1-1 0,1 3 0,7 61 0,-8-56 0,0 26 60,-1-27-105,1-1 0,-1 1 1,1-1-1,1 1 1,0-1-1,0 1 1,0-1-1,5 12 0,0-57-12169,-6 5 2573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8.457"/>
    </inkml:context>
    <inkml:brush xml:id="br0">
      <inkml:brushProperty name="width" value="0.025" units="cm"/>
      <inkml:brushProperty name="height" value="0.025" units="cm"/>
    </inkml:brush>
  </inkml:definitions>
  <inkml:trace contextRef="#ctx0" brushRef="#br0">61 0 13997,'0'0'12876,"-53"24"-9961,45-18-2050,8-2-801,0-3-608,5-1-2788,3 0-4579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4.500"/>
    </inkml:context>
    <inkml:brush xml:id="br0">
      <inkml:brushProperty name="width" value="0.025" units="cm"/>
      <inkml:brushProperty name="height" value="0.025" units="cm"/>
    </inkml:brush>
  </inkml:definitions>
  <inkml:trace contextRef="#ctx0" brushRef="#br0">31 40 12204,'-2'13'4767,"-2"9"-3694,-7 42 4276,-3 84 0,14-148-5343,0 1 0,0-1 0,0 0 0,1 0 0,-1 1 0,0-1 0,0 0 0,0 0 0,0 0 0,1 1 0,-1-1 0,0 0 0,0 0 0,1 0 0,-1 0 0,0 1 0,0-1 0,0 0 0,1 0 0,-1 0 0,0 0 0,1 0 0,-1 0 0,0 0 0,0 0 0,1 0 0,-1 0 0,0 0 0,0 0 0,1 0 0,-1 0 0,0 0 0,1 0 0,-1 0 0,0 0 0,0 0 0,1 0 1,-1 0-1,0 0 0,0 0 0,1-1 0,-1 1 0,0 0 0,0 0 0,1 0 0,-1 0 0,0-1 0,0 1 0,0 0 0,0 0 0,1-1 0,-1 1 0,0 0 0,0-1 0,6-5 29,-1-1 0,0 0 0,0 0 0,0-1 0,-1 1 0,0-1 0,-1 0 0,0 0 0,4-11 0,16-81 69,-16 22-242,-6 54-2623,-1 46 2268,2 0 1,0-1-1,2 1 1,0-1 0,2 0-1,0 0 1,10 22-1,-15-40 206,0-1 0,0 0 0,1 0 0,-1 0 1,1-1-1,-1 1 0,1 0 0,0 0 0,-1-1 0,1 1 0,0-1 0,0 1 0,0-1 0,3 1 0,22 1-7009,-2-10-1934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4:59.064"/>
    </inkml:context>
    <inkml:brush xml:id="br0">
      <inkml:brushProperty name="width" value="0.025" units="cm"/>
      <inkml:brushProperty name="height" value="0.025" units="cm"/>
    </inkml:brush>
  </inkml:definitions>
  <inkml:trace contextRef="#ctx0" brushRef="#br0">166 252 13100,'0'0'5584,"-3"-10"-2258,0 0-2585,0 1-1,-1 0 1,0 0 0,0 0-1,-6-8 1,10 16-668,-1-1 1,0 1-1,0-1 1,0 1-1,0 0 1,0 0-1,0-1 1,0 1-1,0 0 1,-1 0-1,1 0 1,0 0-1,-1 0 1,1 1-1,0-1 1,-1 0-1,1 0 1,-1 1-1,0-1 1,1 1-1,-1 0 1,1-1-1,-1 1 1,0 0-1,1 0 1,-1 0-1,1 0 1,-1 0-1,0 0 1,1 1-1,-1-1 1,1 0-1,-1 1 1,0 0-1,1-1 1,-1 1-1,1 0 1,0-1-1,-1 1 1,1 0-1,0 0 1,-1 0-1,1 0 1,0 1-1,0-1 1,0 0-1,0 0 1,-1 3-1,-7 7 4,1 1 0,1 0-1,0 0 1,1 1 0,0 0 0,1 0-1,0 0 1,1 1 0,1-1-1,0 1 1,0 0 0,2 0 0,0 0-1,0 0 1,3 18 0,-2-31-74,0 1-1,1-1 1,-1 1-1,1-1 1,-1 1 0,1-1-1,0 0 1,-1 0 0,1 1-1,0-1 1,0 0-1,0 0 1,0 0 0,0 0-1,0 0 1,1 0 0,-1 0-1,0 0 1,0 0 0,1 0-1,-1-1 1,0 1-1,1-1 1,-1 1 0,1-1-1,-1 1 1,0-1 0,1 0-1,-1 0 1,1 0-1,-1 0 1,1 0 0,-1 0-1,1 0 1,-1 0 0,1 0-1,-1-1 1,1 1-1,-1-1 1,3 0 0,3-1 67,0-1 1,0 1 0,0-2 0,0 1 0,0-1-1,11-7 1,2-6 12,-1-1 0,-1 0 0,0-1 0,-2-1 0,0-1 0,25-44 0,-31 47-53,-1 0 0,-1 0 0,0-1 0,-2-1 0,0 1 0,-1-1 0,-1 0 0,-1 0 0,1-29 0,-5 48-30,-3 8 0,-3 14 0,-6 82-52,12-95-65,1-1 0,0 1 0,0-1 0,1 1-1,0-1 1,0 0 0,1 1 0,0-1 0,0 0 0,1 0 0,5 10 0,12 2-4501,5-12-3272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0.309"/>
    </inkml:context>
    <inkml:brush xml:id="br0">
      <inkml:brushProperty name="width" value="0.025" units="cm"/>
      <inkml:brushProperty name="height" value="0.025" units="cm"/>
    </inkml:brush>
  </inkml:definitions>
  <inkml:trace contextRef="#ctx0" brushRef="#br0">0 57 3683,'0'0'20473,"5"10"-19512,-2-2-791,2 4 226,1 1 0,0-1 1,0 0-1,14 18 0,-19-28-364,0 0 1,1 0-1,-1-1 1,1 1-1,-1 0 1,1 0-1,0-1 1,-1 1-1,1-1 1,0 0-1,0 1 0,0-1 1,0 0-1,1 0 1,-1 0-1,0 0 1,0-1-1,1 1 1,-1-1-1,0 1 1,1-1-1,-1 0 1,0 0-1,1 0 1,-1 0-1,0 0 0,1-1 1,-1 1-1,0-1 1,1 1-1,-1-1 1,0 0-1,0 0 1,0 0-1,0 0 1,0 0-1,3-3 1,4-3 81,-1-1 1,-1 0-1,0 0 1,0-1-1,0 0 1,-1 0 0,7-15-1,-8 13-32,1 1 0,1 0 0,0 0-1,0 0 1,1 1 0,9-9 0,-17 18-59,1 0 0,-1-1 0,1 1-1,-1-1 1,1 1 0,0 0 0,-1 0 0,1-1 0,-1 1 0,1 0-1,0 0 1,-1 0 0,1 0 0,-1-1 0,1 1 0,0 0-1,-1 0 1,1 0 0,0 1 0,-1-1 0,1 0 0,0 0 0,-1 0-1,1 0 1,-1 0 0,1 1 0,0-1 0,-1 0 0,1 1-1,-1-1 1,1 0 0,-1 1 0,1-1 0,-1 1 0,1-1 0,-1 1-1,1-1 1,-1 1 0,0-1 0,1 1 0,-1-1 0,0 1 0,1-1-1,-1 1 1,0 0 0,0-1 0,0 1 0,1 0 0,-1 0 0,11 41 659,-8-31-484,-1 2-11,0-3-132,0 0-1,1 0 1,0-1-1,6 12 0,-9-20-49,1 0 0,-1 0-1,1 0 1,-1 0 0,1 0-1,0 0 1,-1 0 0,1 0-1,0-1 1,0 1 0,-1 0-1,1-1 1,0 1 0,0 0-1,0-1 1,0 1 0,0-1 0,0 0-1,2 1 1,-2-1 3,0 0 0,1 0 1,-1-1-1,0 1 0,0 0 0,1-1 1,-1 1-1,0-1 0,0 1 0,0-1 1,0 0-1,1 1 0,-1-1 1,0 0-1,0 0 0,-1 0 0,1 0 1,0 0-1,0 0 0,1-2 0,5-7 0,-1 0 1,0 0-1,8-18 0,-11 20-9,0 0 1,0 1-1,1-1 1,1 1-1,-1 0 0,1 0 1,0 0-1,1 1 1,10-10-1,-15 15-7,-1 1-1,1-1 1,0 1 0,0-1 0,-1 1-1,1 0 1,0-1 0,0 1 0,-1 0-1,1-1 1,0 1 0,0 0 0,0 0-1,0 0 1,-1 0 0,1 0 0,0 0-1,0 0 1,0 0 0,0 0-1,0 0 1,-1 0 0,1 1 0,0-1-1,0 0 1,0 1 0,-1-1 0,1 0-1,0 1 1,0 0 0,1 1-47,0 0-1,0 0 1,-1 0 0,1 0-1,-1 0 1,0 0 0,1 1 0,-1-1-1,0 1 1,0 2 0,12 59-1254,-13-63 1277,2 17-1107,1 17-772,-2-31-3228,0-17-5335,-1-13-1041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0.650"/>
    </inkml:context>
    <inkml:brush xml:id="br0">
      <inkml:brushProperty name="width" value="0.025" units="cm"/>
      <inkml:brushProperty name="height" value="0.025" units="cm"/>
    </inkml:brush>
  </inkml:definitions>
  <inkml:trace contextRef="#ctx0" brushRef="#br0">1 0 22069,'0'0'8520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1.370"/>
    </inkml:context>
    <inkml:brush xml:id="br0">
      <inkml:brushProperty name="width" value="0.025" units="cm"/>
      <inkml:brushProperty name="height" value="0.025" units="cm"/>
    </inkml:brush>
  </inkml:definitions>
  <inkml:trace contextRef="#ctx0" brushRef="#br0">27 127 16239,'0'0'2002,"-4"8"-48,-14 47 1037,17-50-2596,0 0-1,0 0 0,0 0 1,0 0-1,1 0 1,0 1-1,0-1 0,1 0 1,-1 0-1,3 10 1,-2-15-369,-1 1 1,0-1-1,0 1 0,0-1 1,0 1-1,1-1 1,-1 0-1,0 1 1,0-1-1,1 1 0,-1-1 1,0 0-1,1 1 1,-1-1-1,1 0 1,-1 1-1,0-1 0,1 0 1,-1 1-1,1-1 1,-1 0-1,1 0 1,-1 0-1,1 1 1,-1-1-1,1 0 0,-1 0 1,1 0-1,-1 0 1,1 0-1,-1 0 1,1 0-1,0 0 0,17-11 629,8-24 386,-18 22-800,-2-1 0,0 0-1,0 0 1,-1-1 0,-1 1-1,-1-1 1,0 0 0,-1 0 0,0-1-1,-1-25 1,-1 40-243,0 0 0,0-1 0,0 1 0,0 0 0,0-1 0,-1 1 0,1 0 0,0 0 0,-1-1 0,1 1 0,-1 0 0,1 0 0,-1 0 0,1 0 0,-1 0 0,0-1 0,0 1 0,1 0 0,-1 1 0,0-1 0,0 0 0,0 0 0,0 0 0,0 0 0,0 1 0,0-1 0,-1 0 0,1 1 0,0-1 0,0 1 0,0 0 0,-1-1 0,-1 1 0,2 0-7,-1 0 0,0 0 1,1 1-1,-1-1 0,1 1 0,-1 0 1,1-1-1,-1 1 0,1 0 0,0 0 1,-1-1-1,1 1 0,0 0 0,-1 1 1,1-1-1,0 0 0,0 0 0,0 0 1,0 1-1,0-1 0,1 0 0,-1 1 1,0-1-1,0 1 0,1-1 0,-1 3 1,-6 23-224,1 0 1,1 0 0,1 1-1,2 0 1,2 44 0,-1-69 199,2 1 0,-1-1 0,0 0 0,0 1 0,1-1 0,0 0 0,0 0 0,0 1 1,0-1-1,0 0 0,1 0 0,-1 0 0,1 0 0,0-1 0,3 5 0,-3-5 8,-1-1 0,1 0 0,0 0 0,0 1 0,0-1 0,0 0 0,0-1-1,0 1 1,0 0 0,0-1 0,0 1 0,0-1 0,0 1 0,0-1 0,0 0 0,1 0 0,-1 0-1,0 0 1,0 0 0,0-1 0,0 1 0,0-1 0,0 1 0,0-1 0,4-2 0,-2 1 28,1-1-1,-1 1 1,0-1 0,0 0 0,0-1 0,0 1 0,0-1 0,-1 0-1,0 0 1,0 0 0,0 0 0,0 0 0,0-1 0,1-5 0,29-73 115,-28 67-120,8-11-76,-12 27 70,-1 0 0,0 0 0,0 0 1,0 0-1,1 0 0,-1 0 0,0 0 1,0-1-1,0 1 0,1 0 1,-1 0-1,0 0 0,0 0 0,0 0 1,1 0-1,-1 0 0,0 0 0,0 0 1,1 0-1,-1 0 0,0 0 1,0 0-1,0 0 0,1 1 0,-1-1 1,0 0-1,0 0 0,1 0 0,-1 0 1,0 0-1,0 0 0,0 0 1,0 1-1,1-1 0,-1 0 0,0 0 1,0 0-1,0 0 0,0 1 0,0-1 1,0 0-1,1 0 0,-1 0 1,0 1-1,0-1 0,0 0 0,0 0 1,0 1-1,0-1 0,0 0 0,9 52-572,-6-28 778,-2-19-159,0 1 0,0-1 0,1 1 1,0-1-1,0 1 0,0-1 0,1 0 0,-1 0 0,1 0 0,1 0 0,4 5 1,-7-9-9,1 1 0,0-1 0,0 1 0,-1-1 0,1 0 1,0 0-1,0 0 0,0 0 0,0 0 0,0-1 0,0 1 1,0-1-1,1 1 0,-1-1 0,0 0 0,0 0 0,0 0 0,1 0 1,-1 0-1,0 0 0,0 0 0,0-1 0,0 1 0,0-1 1,0 0-1,0 0 0,0 1 0,0-1 0,0 0 0,0-1 1,0 1-1,3-3 0,8-6 85,-1-1-1,0-1 1,-1 0 0,0 0 0,-1-1-1,0-1 1,10-18 0,6-7-37,-26 39-83,0-1 1,0 1-1,0-1 0,1 1 0,-1-1 1,0 1-1,0-1 0,0 1 0,1 0 0,-1-1 1,0 1-1,0-1 0,1 1 0,-1 0 1,0-1-1,1 1 0,-1 0 0,1 0 1,-1-1-1,0 1 0,1 0 0,-1 0 0,1-1 1,-1 1-1,0 0 0,1 0 0,-1 0 1,1 0-1,-1 0 0,1 0 0,-1 0 1,1 0-1,-1 0 0,1 0 0,-1 0 0,1 0 1,-1 0-1,1 0 0,-1 0 0,0 0 1,1 0-1,-1 1 0,1-1 0,-1 0 1,1 0-1,-1 1 0,0-1 0,1 0 0,-1 0 1,0 1-1,1-1 0,-1 0 0,0 1 1,1-1-1,-1 1 0,0-1 0,0 0 1,1 1-1,-1-1 0,0 1 0,0-1 0,0 1 1,0-1-1,0 1 0,0-1 0,1 0 1,-1 1-1,0 0 0,8 48 60,-5-28-24,-3-20-28,0 0 0,0 1 0,1-1 0,-1 0 0,0 0 0,1 1 0,-1-1 0,1 0 0,-1 0 0,1 0 0,0 1 0,-1-1 0,1 0 0,0 0 0,0 0 0,0 0 0,0-1 0,0 1 0,0 0 0,0 0 1,0 0-1,0-1 0,3 2 0,-3-2 9,0 0 0,1-1 1,-1 1-1,0 0 0,1-1 1,-1 1-1,0-1 1,0 1-1,1-1 0,-1 1 1,0-1-1,0 0 0,0 0 1,0 0-1,0 0 1,0 0-1,0 0 0,2-2 1,7-10 121,-1 0 1,0-1-1,8-17 1,-8 15-79,-4 8-64,-4 4-22,1 0 0,0 0 0,0 1 1,1-1-1,-1 1 0,0 0 0,1 0 0,0 0 0,0 0 1,0 0-1,0 0 0,1 1 0,-1 0 0,0-1 0,1 1 1,0 1-1,5-4 0,-8 6 3,0-1 0,0 0 0,-1 0 1,1 0-1,0 1 0,0-1 0,-1 0 0,1 1 1,0-1-1,-1 1 0,1-1 0,-1 1 1,1-1-1,0 1 0,-1-1 0,1 1 0,-1 0 1,1-1-1,-1 1 0,0-1 0,1 1 0,-1 0 1,0 0-1,1-1 0,-1 1 0,0 0 0,0 0 1,0-1-1,0 1 0,0 0 0,1 0 0,-1-1 1,-1 1-1,1 1 0,2 34-229,-2-31 73,0 4-300,-1 19-1893,-5-12-4262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1.727"/>
    </inkml:context>
    <inkml:brush xml:id="br0">
      <inkml:brushProperty name="width" value="0.025" units="cm"/>
      <inkml:brushProperty name="height" value="0.025" units="cm"/>
    </inkml:brush>
  </inkml:definitions>
  <inkml:trace contextRef="#ctx0" brushRef="#br0">0 1 17072,'0'0'8296,"78"10"-15343,-45-6-6630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2.179"/>
    </inkml:context>
    <inkml:brush xml:id="br0">
      <inkml:brushProperty name="width" value="0.025" units="cm"/>
      <inkml:brushProperty name="height" value="0.025" units="cm"/>
    </inkml:brush>
  </inkml:definitions>
  <inkml:trace contextRef="#ctx0" brushRef="#br0">33 159 7111,'0'0'17221,"10"-3"-17050,-5 1-147,0 0 0,0 0 0,0 0 0,0-1 0,0 0 0,-1 0 0,6-3 0,-9 4 146,1 0 1,0 1-1,-1-1 1,1 0-1,-1 0 0,0 0 1,0 0-1,0 0 1,1 0-1,-2 0 1,1 0-1,0-1 0,0 1 1,-1 0-1,1 0 1,-1-1-1,0 1 1,0 0-1,0-1 1,0 1-1,0 0 0,0-1 1,-1 1-1,1 0 1,-2-4-1,2 6-119,0-1 0,0 1 0,-1-1 0,1 1 0,0-1 0,-1 1 1,1-1-1,-1 1 0,1-1 0,-1 1 0,1-1 0,0 1 0,-1 0 0,0-1 0,1 1 0,-1 0 0,1-1 0,-1 1 0,1 0 0,-1 0 0,0 0 0,1-1 0,-1 1 0,1 0 0,-1 0 0,0 0 0,1 0 0,-1 0 0,1 0 0,-1 0 1,0 0-1,1 1 0,-1-1 0,0 0 0,1 0 0,-1 0 0,1 1 0,-1-1 0,1 0 0,-1 0 0,1 1 0,-1-1 0,1 1 0,-1 0 0,-23 18 38,16-6-82,1 1 0,0 1 0,1-1 0,0 1-1,2 0 1,-1 0 0,2 1 0,0-1 0,1 1-1,-1 20 1,3-35-5,0-1-1,0 1 1,0 0-1,0 0 1,0 0-1,0 0 1,0 0-1,0-1 1,0 1-1,0 0 1,1 0-1,-1 0 1,0 0-1,1-1 1,-1 1-1,0 0 1,1 0-1,-1-1 1,1 1-1,-1 0 1,1-1-1,0 1 1,-1 0-1,1-1 1,-1 1-1,1-1 1,0 1-1,0-1 1,-1 1-1,1-1 1,0 0-1,0 1 1,0-1-1,-1 0 1,1 1 0,0-1-1,0 0 1,0 0-1,0 0 1,-1 0-1,1 0 1,0 0-1,0 0 1,0 0-1,0 0 1,0-1-1,-1 1 1,1 0-1,0 0 1,0-1-1,0 1 1,-1-1-1,1 1 1,0 0-1,0-1 1,5-2 15,-1 0 1,0 0-1,0 0 1,0 0-1,-1-1 0,1 0 1,3-4-1,8-13-129,-1-1 0,-1 0-1,-1-1 1,17-42-1,-19 40 163,-6 22-287,-1 16 124,0 35 95,-1-16 28,-3-30-5,-1 0-1,2-1 1,-1 1-1,0 0 1,0 0-1,1-1 1,-1 1 0,0 0-1,1-1 1,0 1-1,-1 0 1,1-1-1,0 1 1,0-1-1,0 1 1,0-1-1,0 0 1,0 1-1,1-1 1,-1 0-1,0 0 1,1 0 0,-1 0-1,0 0 1,1 0-1,-1 0 1,1 0-1,0-1 1,-1 1-1,1 0 1,2 0-1,-1-2 31,0 1-1,1-1 1,-1 0-1,0 0 1,0 0-1,0 0 1,0-1-1,0 1 1,-1-1-1,1 1 1,0-1-1,-1 0 1,1 0-1,-1-1 1,0 1-1,3-4 1,25-30 109,-25 27-152,1 1 0,0 1 0,0-1 0,0 1 0,1 0 0,0 1 0,1-1 0,-1 1 0,1 1 0,1 0 0,16-9 0,-24 14-2,0 0 0,0 0 0,0 0 0,-1 0 0,1 1 0,0-1 0,0 0 0,0 0 0,0 1 0,-1-1 0,1 1 0,0-1 0,0 1 0,-1-1 0,1 1 0,0-1 0,-1 1 0,1-1 0,-1 1 0,1 0 0,0-1 0,-1 1 0,0 0 0,1 0 0,-1-1 0,1 1 0,-1 0 0,0 0 0,1 0 0,-1-1 0,0 1 0,0 0 0,0 0 0,0 0 0,0 0 0,0 0 0,0 0 0,0-1 0,0 3 0,-1 48 136,1-37-178,0-13 58,-1-1-1,1 0 1,0 1-1,0-1 0,0 0 1,0 0-1,0 1 1,0-1-1,0 0 1,0 1-1,0-1 1,0 0-1,0 1 1,0-1-1,1 0 1,-1 0-1,0 1 1,0-1-1,0 0 1,0 0-1,0 1 1,1-1-1,-1 0 1,0 0-1,0 1 1,0-1-1,1 0 1,-1 0-1,0 0 1,0 0-1,0 1 1,1-1-1,-1 0 1,0 0-1,1 0 1,-1 0-1,0 0 1,0 0-1,1 0 1,-1 0-1,0 0 1,1 0-1,-1 0 1,1 0-1,14-8 488,16-22 127,-30 29-645,17-19 50,49-48-4,-63 64-22,1 1 1,-1-1-1,1 1 0,0 0 1,0 0-1,0 1 0,0-1 1,1 1-1,-1 0 1,0 1-1,1-1 0,0 1 1,7-1-1,-12 2 1,0 0 0,0 1 1,0-1-1,0 0 0,-1 0 0,1 1 0,0-1 0,0 0 1,0 1-1,-1-1 0,1 1 0,0-1 0,-1 1 1,1 0-1,0-1 0,-1 1 0,1 0 0,-1-1 0,1 1 1,-1 0-1,1-1 0,-1 1 0,1 0 0,-1 0 1,0 0-1,1 0 0,-1-1 0,0 1 0,0 0 1,0 1-1,4 38 0,1-4-38,-5-36-86,1 0 0,-1 0 0,0 1 0,1-1 0,-1 0 0,0 0 0,1 0 0,-1 0 0,1 0 0,-1 0 0,0 0 0,1 1 0,-1-1 0,1 0 0,-1 0 0,0 0 0,1 0 0,-1-1 0,0 1 0,1 0 0,-1 0-1,1 0 1,-1 0 0,0 0 0,1 0 0,-1-1 0,0 1 0,1 0 0,-1 0 0,0 0 0,1-1 0,-1 1 0,0 0 0,0-1 0,1 1 0,-1 0 0,0 0 0,0-1 0,1 1 0,-1-1 0,0 1 0,0 0 0,0-1 0,0 1 0,0 0 0,0-1 0,0 1 0,1-1 0,-1 1 0,0 0 0,0-1 0,0 1 0,0 0 0,-1-1 0,1 0 0,8-20-9555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3.315"/>
    </inkml:context>
    <inkml:brush xml:id="br0">
      <inkml:brushProperty name="width" value="0.025" units="cm"/>
      <inkml:brushProperty name="height" value="0.025" units="cm"/>
    </inkml:brush>
  </inkml:definitions>
  <inkml:trace contextRef="#ctx0" brushRef="#br0">93 250 12172,'0'0'5252,"1"-9"-2379,3-6-1635,0-7 373,-3-1 2794,-3 24-4177,0-1-1,0 1 0,0-1 0,0 1 0,0 0 0,0 0 0,1 0 0,-1 0 1,0 0-1,-3 3 0,-4 5-207,0 1 0,1 0 0,0 0 0,1 1-1,-9 15 1,13-20-35,0 0 0,0 0-1,1 0 1,-1 0 0,1 0-1,1 0 1,-1 1-1,1-1 1,0 0 0,1 1-1,0-1 1,0 11 0,0-17-7,1 1 1,-1-1-1,0 1 1,1-1-1,-1 1 0,0-1 1,1 0-1,-1 1 1,1-1-1,-1 1 1,1-1-1,-1 0 1,1 0-1,-1 1 0,1-1 1,-1 0-1,1 0 1,-1 0-1,1 1 1,-1-1-1,1 0 1,-1 0-1,1 0 1,0 0-1,-1 0 0,1 0 1,-1 0-1,1 0 1,-1 0-1,1 0 1,-1-1-1,1 1 1,0 0-1,-1 0 1,2-1-1,19-8-222,11-25 223,-29 29 25,0 1 1,1 0-1,-1-1 0,1 1 1,0 0-1,0 1 0,1-1 1,-1 1-1,1 0 0,7-4 1,-11 7-11,0 0-1,-1 0 1,1 0 0,0 0 0,0 0-1,-1 0 1,1 0 0,0 0 0,0 0-1,-1 0 1,1 0 0,0 1 0,-1-1 0,1 0-1,0 1 1,-1-1 0,1 0 0,0 1-1,-1-1 1,1 1 0,-1-1 0,1 1-1,-1-1 1,1 1 0,-1-1 0,1 1 0,-1 0-1,0-1 1,1 2 0,10 23-115,-9-19 103,69 201-65,-62-173 462,-1 1-1,-2 0 1,-2 1-1,1 39 1,-5-72-303,0-1 0,0 1 0,0-1-1,0 1 1,-1-1 0,1 1 0,-1-1 0,0 0 0,1 1 0,-1-1 0,0 0 0,0 0 0,-1 1 0,1-1-1,0 0 1,-1 0 0,1 0 0,-1-1 0,0 1 0,-2 2 0,3-4-66,0 1 0,0-1 0,-1 0 0,1 1 0,0-1 0,-1 0 0,1 0 0,0 0 0,-1 0 0,1 0 0,-1 0 0,1 0 0,0-1 0,-1 1 0,1 0 0,0-1 0,0 1 0,-1-1 1,1 0-1,0 1 0,0-1 0,0 0 0,0 0 0,0 1 0,0-1 0,0 0 0,0 0 0,0 0 0,0 0 0,0 0 0,0 0 0,1-1 0,-1 1 0,0 0 0,1 0 0,-1-1 0,1-1 0,-10-13-46,1-1 0,1-1 0,1 0 0,0 0 0,1 0 0,-6-37 0,11 46-223,0 0 0,0 0 0,1 0 0,0 0 0,1 0 0,-1 0 0,2 0 0,0 0 0,0 1 0,0-1 0,1 0 0,0 1 0,1 0 0,0-1 0,0 2 0,10-15 0,70-69-7392,-50 57 2709,32-42 0,-57 64 4868,0-1 0,-1-1 0,-1 1 0,7-17 0,-12 25 935,0 0-1,0 0 1,-1 0 0,0-1 0,0 1-1,0 0 1,-1-1 0,0 1 0,0 0-1,-1-7 1,1 10-753,0 1 0,-1 0 0,1-1 0,-1 1 0,1 0 0,-1 0 0,1 0 0,-1-1 0,0 1 0,0 0 0,0 0 0,0 0 0,0 0 1,0 0-1,0 0 0,0 0 0,0 1 0,0-1 0,0 0 0,0 1 0,-1-1 0,1 1 0,0-1 0,0 1 0,-1-1 0,1 1 0,0 0 0,-1 0 0,1-1 0,0 1 0,-1 0 0,1 0 0,-1 1 0,1-1 0,0 0 0,-1 0 0,1 1 0,0-1 0,0 0 0,-1 1 0,1-1 0,0 1 0,-2 1 0,0 0-67,0 0 0,0 0-1,0 0 1,0 0 0,0 1-1,1-1 1,-1 1 0,1 0-1,-1 0 1,1 0-1,0 0 1,0 0 0,1 0-1,-3 7 1,-17 50 2819,20-58-2729,0 0 0,1 0 0,-1 0-1,1 0 1,0 0 0,-1 0 0,1 0-1,0 0 1,0 0 0,1 0 0,-1 0 0,0 0-1,1 0 1,-1 0 0,1 0 0,0 2-1,0-3-102,-1-1 0,1 1 0,0-1 0,-1 1 0,1 0 0,0-1 0,-1 1-1,1-1 1,0 0 0,0 1 0,0-1 0,-1 0 0,1 1 0,0-1 0,0 0 0,0 0 0,0 0-1,0 0 1,0 0 0,-1 0 0,1 0 0,0 0 0,0 0 0,2 0 0,4-2 0,0-1 0,0 1 0,0-1 0,0 0 0,-1-1 0,1 0 0,5-4 0,11-7 2,-2 0 1,0-1-1,0-1 1,-2-1-1,0-1 1,26-34-1,-44 52-40,0 0-1,0-1 0,0 1 1,0-1-1,-1 1 1,1-1-1,0 0 0,-1 1 1,1-1-1,-1 0 0,0 1 1,0-1-1,0 0 1,1 0-1,-2-2 0,1 3-3,0 0-1,-1 0 1,1 0 0,0 1-1,-1-1 1,1 0-1,-1 0 1,1 1-1,-1-1 1,1 0-1,-1 1 1,1-1-1,-1 0 1,0 1-1,1-1 1,-1 1-1,0-1 1,1 1-1,-1 0 1,0-1-1,0 1 1,-1-1 0,0 1-9,0-1 1,0 1 0,0 0 0,0 0 0,0 0-1,-1 0 1,1 0 0,0 1 0,0-1 0,0 0 0,0 1-1,0 0 1,0-1 0,0 1 0,0 0 0,0 0 0,1 0-1,-1 0 1,0 1 0,0-1 0,1 0 0,-1 1 0,1-1-1,-2 2 1,-32 51 110,33-51-241,0 0-1,1 0 1,0 0-1,-1 0 1,1 0-1,0 0 1,1 0-1,-1 0 1,0 1 0,1-1-1,0 0 1,0 0-1,0 1 1,0-1-1,0 0 1,1 1-1,0 4 1,0-7-195,0-1 1,-1 1 0,1 0-1,0-1 1,0 1-1,0 0 1,0-1 0,0 1-1,0-1 1,-1 1-1,1-1 1,0 0 0,0 1-1,0-1 1,0 0 0,1 0-1,-1 0 1,0 0-1,0 0 1,0 0 0,0 0-1,0 0 1,1 0-1,-1 0-48,22 0-8039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3.907"/>
    </inkml:context>
    <inkml:brush xml:id="br0">
      <inkml:brushProperty name="width" value="0.025" units="cm"/>
      <inkml:brushProperty name="height" value="0.025" units="cm"/>
    </inkml:brush>
  </inkml:definitions>
  <inkml:trace contextRef="#ctx0" brushRef="#br0">133 33 12748,'0'0'5141,"-9"2"-2648,4-2-2313,0 1 0,-1 1 0,1-1 0,0 1 0,0 0 1,0 0-1,0 1 0,0-1 0,1 1 0,-1 0 0,1 0 0,0 1 0,-1-1 0,2 1 0,-1 0 1,0 0-1,1 0 0,-4 5 0,2-2-2,1 1 1,0-1-1,0 0 1,0 1-1,1 0 0,0 0 1,-3 14-1,6-19-91,-1-1 1,1 1-1,0-1 0,0 1 0,0 0 0,0-1 1,1 1-1,-1-1 0,1 1 0,-1 0 0,1-1 0,0 1 1,0-1-1,0 0 0,0 1 0,0-1 0,1 0 1,-1 0-1,1 0 0,0 0 0,-1 0 0,1 0 1,0 0-1,0 0 0,0-1 0,0 1 0,1-1 0,2 2 1,29 15 111,-20-11-262,-1 0 1,0 1-1,0 0 0,14 12 1,-23-16 41,-1 0 1,1 0 0,-1 0 0,1 0 0,-1 1-1,-1-1 1,1 1 0,-1 0 0,1 0-1,-1 0 1,-1 0 0,1 0 0,-1 0-1,0 0 1,1 11 0,0 3 85,-2-1 1,0 1-1,-5 35 0,4-47 102,0-1 0,-1 1 0,0 0 0,-1 0 0,1-1 0,-1 0 0,0 1 1,-1-1-1,0 0 0,1 0 0,-2-1 0,1 1 0,-9 7 0,12-12-139,0 0 0,1 0 1,-1 0-1,0-1 1,0 1-1,0 0 0,-1 0 1,1-1-1,0 1 0,0 0 1,0-1-1,0 1 1,-1-1-1,1 0 0,0 1 1,-1-1-1,1 0 1,0 0-1,0 0 0,-1 1 1,1-2-1,0 1 0,-1 0 1,1 0-1,0 0 1,-1 0-1,0-1 0,0-1-15,0 1-1,1-1 0,-1 1 0,1-1 0,-1 1 0,1-1 1,0 0-1,0 0 0,-1 0 0,1 0 0,1 0 1,-1 0-1,0 0 0,-1-4 0,-1-9-78,0-1 0,1 0 0,-1-21-1,3 33 65,0-24-121,0 0 1,2 0-1,2 0 0,0 0 1,2 1-1,15-49 1,-4 35-482,1 0 0,1 1 1,39-58-1,-47 80 681,-12 18 404,-17 31-67,13-21-326,1 1 0,0-1 0,0 1 0,1 0 0,0 0 0,1 0 0,1 0 0,-1 0 1,2 0-1,-1 1 0,3 16 0,-1-26-114,-1-1 1,1 0-1,0 1 0,-1-1 1,1 0-1,0 0 1,0 0-1,0 0 1,0 0-1,0 0 0,0 0 1,1 0-1,-1 0 1,0 0-1,0-1 0,1 1 1,-1-1-1,0 1 1,1 0-1,-1-1 1,0 0-1,1 1 0,-1-1 1,1 0-1,-1 0 1,1 0-1,-1 0 0,0 0 1,1 0-1,-1 0 1,1-1-1,-1 1 0,2-1 1,3 0-363,0 0 1,0-1 0,0 0-1,0 0 1,0 0-1,9-6 1,-6 1-1077,1 0 0,-1-1 0,16-16 1,18-34-8105,-16 14 178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4.251"/>
    </inkml:context>
    <inkml:brush xml:id="br0">
      <inkml:brushProperty name="width" value="0.025" units="cm"/>
      <inkml:brushProperty name="height" value="0.025" units="cm"/>
    </inkml:brush>
  </inkml:definitions>
  <inkml:trace contextRef="#ctx0" brushRef="#br0">48 91 8168,'0'-11'5210,"1"-6"-3311,-3-40 3975,-2 51-1662,-3 17-3211,-2 15-1105,1 2 269,2 1 0,1 1 1,-2 45-1,6-74-158,1 1 1,0-1-1,0 0 0,1 0 0,-1 0 0,0 0 0,0 0 0,0 0 0,1 0 0,-1 0 0,0 0 0,1 0 0,-1 0 0,1 0 0,-1 0 0,1 0 0,0-1 0,-1 1 0,1 0 0,0 0 0,-1 0 0,1-1 0,0 1 0,0 0 0,0-1 0,1 1 0,0 0 17,0 0 1,0-1-1,1 1 1,-1-1-1,0 0 0,1 0 1,-1 0-1,1 0 1,-1 0-1,0 0 0,5-2 1,9-2 8,0-2-1,29-13 1,-24 10-459,-14 6 182,1 0-1,-1 1 1,1 0-1,0 0 0,0 1 1,0 0-1,0 1 1,-1-1-1,1 1 0,9 2 1,-16-2 257,1 1 0,-1 0 0,0 0 0,0 0 1,0 0-1,0 0 0,0 0 0,0 0 0,0 0 1,0 0-1,0 0 0,-1 1 0,1-1 0,0 0 1,-1 0-1,1 1 0,-1-1 0,1 0 0,-1 1 1,0-1-1,0 1 0,1-1 0,-1 0 0,0 1 0,0-1 1,0 1-1,-1-1 0,1 1 0,-1 1 0,-9 44 2320,5-37-1702,0-1 1,-1 0 0,0 0 0,-9 10 0,13-16-476,0 0-1,-1 0 1,1-1 0,-1 1 0,0-1 0,0 0 0,0 1 0,0-1 0,-1-1 0,1 1 0,0 0-1,-1-1 1,1 0 0,-1 1 0,-5 0 0,8-3-234,0 1-1,0-1 1,0 0-1,0 0 1,0 1 0,0-1-1,1 0 1,-1 0-1,0 0 1,0 0-1,1 0 1,-1 0 0,1 0-1,-1 0 1,1 0-1,-1 0 1,1 0-1,-1 0 1,1 0 0,0 0-1,0-1 1,0 1-1,0 0 1,0 0 0,0 0-1,0 0 1,0-3-1,0-44-4386,0 41 3257,0 2-243,1 0 1,-1-1-1,1 1 0,0 0 0,0 1 0,0-1 0,1 0 0,2-6 1,8-11-9750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4.781"/>
    </inkml:context>
    <inkml:brush xml:id="br0">
      <inkml:brushProperty name="width" value="0.025" units="cm"/>
      <inkml:brushProperty name="height" value="0.025" units="cm"/>
    </inkml:brush>
  </inkml:definitions>
  <inkml:trace contextRef="#ctx0" brushRef="#br0">67 193 12268,'0'0'10628,"9"-10"-7382,27-33-1004,-34 42-2182,-1-1 0,1 1 0,-1-1 1,0 1-1,0-1 0,1 0 0,-1 1 0,0-1 0,-1 0 0,1 0 0,0 0 0,0 0 0,-1 0 0,1 0 0,-1 0 1,0 0-1,0 0 0,1 0 0,-1 0 0,-1 0 0,1 0 0,0 0 0,0 0 0,-1 0 0,1 0 0,-1 0 0,1 0 0,-1 0 1,0 0-1,-1-2 0,0 3-37,1 0-1,-1 0 1,1 0 0,-1 1 0,1-1 0,-1 0 0,1 1 0,-1-1 0,0 1-1,1-1 1,-1 1 0,0 0 0,1 0 0,-1 0 0,0 0 0,0 0 0,1 0-1,-1 0 1,0 1 0,1-1 0,-1 1 0,1-1 0,-1 1 0,0-1 0,1 1-1,-1 0 1,1 0 0,-1 0 0,1 0 0,0 0 0,-2 1 0,-4 5 8,1 0 1,0 0 0,0 0 0,0 1-1,1 0 1,0 0 0,1 0 0,-1 1-1,2-1 1,-1 1 0,1 0-1,1 0 1,-1 0 0,2 1 0,-1-1-1,1 0 1,0 13 0,1-21-32,0 0 0,0-1 1,0 1-1,0 0 0,0 0 0,0 0 1,1-1-1,-1 1 0,0 0 0,0 0 1,0-1-1,1 1 0,-1 0 0,0-1 1,1 1-1,-1 0 0,1-1 0,-1 1 1,1 0-1,-1-1 0,1 1 0,-1-1 1,1 1-1,0-1 0,-1 1 0,1-1 1,0 1-1,-1-1 0,2 1 0,24-3 74,-19-1-49,-1 1 0,1-1 0,-1 0 0,0-1 0,0 0 0,7-5 0,11-15 48,36-46 0,5-7-5,-64 76-71,0-1 1,1 1 0,-1 0-1,0 0 1,1 0-1,-1-1 1,0 1 0,1 1-1,0-1 1,-1 0 0,1 0-1,-1 0 1,1 1-1,0-1 1,2 0 0,-4 1-1,1 1-1,0-1 1,-1 0 0,1 0 0,0 0-1,-1 1 1,1-1 0,-1 0 0,1 1-1,-1-1 1,1 0 0,-1 1 0,1-1-1,-1 1 1,1-1 0,-1 1 0,0-1-1,1 1 1,-1-1 0,0 1 0,1-1-1,-1 1 1,0 0 0,0-1 0,1 1-1,-1 0 1,0 0 0,2 8-38,-1 1 1,0-1-1,-1 0 0,-1 15 1,0-7 3,2 42-11,-1-59 62,0 1 0,1-1-1,-1 0 1,0 1 0,0-1-1,1 0 1,-1 1 0,0-1-1,1 0 1,-1 0 0,0 1 0,1-1-1,-1 0 1,1 0 0,-1 0-1,0 0 1,1 1 0,-1-1-1,0 0 1,1 0 0,-1 0-1,1 0 1,-1 0 0,1 0 0,-1 0-1,0 0 1,1 0 0,-1 0-1,1-1 1,-1 1 0,0 0-1,1 0 1,-1 0 0,1 0-1,-1 0 1,0-1 0,1 1 0,-1 0-1,0 0 1,1-1 0,-1 0-1,17-9 459,43-52-343,15-13-118,-67 68-14,0 0 0,1 1 0,0 0 1,0 0-1,0 1 0,1 0 0,13-4 0,-22 8 3,-1 1 0,1 0 0,0 0 0,-1 0 0,1-1 0,0 1 0,-1 0 0,1 0 0,0 0 0,-1 0 0,1 0 0,0 0 0,-1 0 0,1 1 0,0-1 0,-1 0 0,1 0 0,0 0 0,-1 1 0,1-1 0,0 0 0,-1 1 0,1-1 0,-1 0 0,1 1 0,-1-1 0,1 1 0,-1-1 0,1 1 0,-1-1 0,1 1 0,-1-1 0,0 1 0,1 0 0,-1-1 0,1 2 0,2 34 0,-17 38 0,6-36 0,8-38 0,0 1 0,0-1 0,0 0-1,0 0 1,0 1 0,0-1 0,0 0 0,0 1 0,0-1 0,0 0-1,0 0 1,0 1 0,0-1 0,0 0 0,0 0 0,0 1 0,1-1-1,-1 0 1,0 0 0,0 1 0,0-1 0,0 0 0,1 0 0,-1 0-1,0 1 1,0-1 0,0 0 0,1 0 0,-1 0 0,0 0 0,0 0 0,1 1-1,-1-1 1,0 0 0,1 0 0,-1 0 0,0 0 0,0 0 0,1 0-1,-1 0 1,0 0 0,0 0 0,1 0 0,-1 0 0,0 0 0,1 0-1,-1 0 1,0 0 0,0 0 0,1-1 0,-1 1 0,0 0 0,0 0-1,1 0 1,-1 0 0,0 0 0,0-1 0,0 1 0,1 0 0,-1 0-1,0 0 1,0-1 0,0 1 0,0 0 0,1-1 0,11-9-658,13-24-4135,-5-5-4198,-4 7-1670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4.889"/>
    </inkml:context>
    <inkml:brush xml:id="br0">
      <inkml:brushProperty name="width" value="0.025" units="cm"/>
      <inkml:brushProperty name="height" value="0.025" units="cm"/>
    </inkml:brush>
  </inkml:definitions>
  <inkml:trace contextRef="#ctx0" brushRef="#br0">40 441 12812,'-5'15'3353,"1"-4"-2942,-20 70 2572,22-74-2572,1 1 0,0 0 0,0-1 0,0 1 1,1 0-1,0 0 0,1-1 0,-1 1 0,4 14 0,-3-21-367,0 0-1,-1 1 0,1-1 0,0 0 1,0 1-1,0-1 0,0 0 0,0 0 1,0 0-1,0 0 0,0 0 0,1 0 0,-1 0 1,0 0-1,1 0 0,-1-1 0,0 1 1,1 0-1,-1-1 0,1 1 0,-1-1 1,1 0-1,-1 1 0,1-1 0,0 0 1,-1 0-1,1 0 0,-1 0 0,1 0 0,-1 0 1,1-1-1,1 0 0,1 1 15,1-1-1,-1-1 1,0 1 0,1-1-1,-1 1 1,0-1 0,0-1-1,0 1 1,0 0-1,4-5 1,3-4 187,-1-2-1,0 0 1,0 0 0,-1 0 0,-1-1-1,0-1 1,-1 1 0,-1-1-1,0 0 1,-1-1 0,-1 1 0,0-1-1,1-17 1,1-17 81,-2-1 0,-4-95 0,0 134-478,-1-1-1,0 0 1,-1 1 0,0-1-1,-1 0 1,0 1-1,-1 0 1,0 0 0,-1 0-1,-10-17 1,15 28 132,-1 0-1,1-1 1,-1 1 0,0 0 0,0 0-1,0 0 1,0 0 0,0 0-1,0 0 1,0 0 0,0 0 0,0 0-1,0 1 1,-1-1 0,1 0-1,0 1 1,0-1 0,-1 1 0,1-1-1,-1 1 1,1 0 0,0-1-1,-1 1 1,1 0 0,-2 0 0,1 1 13,0-1 0,0 1 0,1 0 0,-1 0 0,0 0 0,1 0 0,-1 0 0,1 1 0,-1-1 0,1 0 0,-1 1 0,1-1 0,0 1 0,0-1 0,-2 4 1,-4 7 80,1 0 0,1 0 0,-8 25 0,7-17 215,1 1 0,1-1 0,1 1 0,0 0 0,2 1 0,1 27 1,0-47-283,0 0 1,0 0-1,1 0 1,-1 0 0,1 0-1,-1 0 1,1 0 0,0 0-1,0 0 1,0 0 0,0 0-1,0 0 1,0-1 0,0 1-1,0 0 1,1-1 0,-1 1-1,1-1 1,-1 1 0,1-1-1,0 0 1,-1 0 0,1 0-1,0 0 1,0 0 0,0 0-1,0 0 1,0-1 0,0 1-1,0-1 1,0 1 0,0-1-1,0 0 1,4 0 0,8 0-71,0 0 1,0-2 0,-1 0 0,21-5-1,5 0-422,-36 6 456,0 1-1,0-1 1,1 1-1,-1 0 1,0 0-1,0 1 1,0-1-1,0 1 1,0-1-1,0 1 1,0 0-1,0 0 1,0 0-1,0 0 1,-1 1 0,1-1-1,0 1 1,-1 0-1,1 0 1,-1 0-1,3 3 1,-1 1 31,0-1 1,-1 1 0,0 1-1,-1-1 1,1 0 0,-1 1-1,0-1 1,1 14-1,-1-10-109,1-1 0,-1 0 0,1 1 0,7 14 0,-9-24-32,-1 1-1,0 0 1,1 0-1,-1-1 1,1 1-1,-1 0 1,1-1 0,-1 1-1,1 0 1,-1-1-1,1 1 1,0-1-1,-1 1 1,1-1-1,0 1 1,0-1-1,-1 0 1,1 1-1,0-1 1,0 0-1,-1 0 1,1 1-1,0-1 1,0 0 0,1 0-1,0-1-280,-1 0 0,1 0 0,0 0 0,-1 0 0,0 0-1,1 0 1,-1 0 0,0 0 0,1-1 0,-1 1 0,0-1 0,0 1 0,0-1 0,0 1 0,0-1 0,-1 0-1,2-2 1,12-27-6178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5.295"/>
    </inkml:context>
    <inkml:brush xml:id="br0">
      <inkml:brushProperty name="width" value="0.025" units="cm"/>
      <inkml:brushProperty name="height" value="0.025" units="cm"/>
    </inkml:brush>
  </inkml:definitions>
  <inkml:trace contextRef="#ctx0" brushRef="#br0">1 190 15855,'0'0'8045,"10"-2"-5979,-5 1-1865,0 0-1,0 0 1,0 0 0,0-1 0,0 1 0,-1-1-1,1 0 1,-1-1 0,0 1 0,1-1 0,-1 0-1,0 0 1,0 0 0,-1-1 0,1 1 0,-1-1-1,0 0 1,0 0 0,0 0 0,0 0 0,-1 0-1,1-1 1,-1 1 0,0-1 0,-1 0 0,1 1-1,-1-1 1,0 0 0,0 0 0,0-9-1,-4-10 89,3 24-283,0-1-1,-1 1 1,1 0 0,0-1 0,0 1 0,-1 0 0,1-1 0,0 1 0,-1 0-1,1-1 1,0 1 0,-1 0 0,1 0 0,0-1 0,-1 1 0,1 0 0,-1 0-1,1 0 1,0 0 0,-1 0 0,1 0 0,-1-1 0,1 1 0,-1 0 0,1 0-1,0 0 1,-1 0 0,1 1 0,-1-1 0,-2 1 1,1 0 1,0 0-1,0 0 1,0 1-1,0-1 1,0 1-1,0 0 1,0-1-1,1 1 1,-1 0-1,0 0 1,1 0-1,-1 0 1,-1 4-1,-5 9-7,0 0 0,1 0 0,0 0 0,1 1 0,1 0 0,1 1 0,0-1 0,-2 23 0,6-38 0,0 0 0,0 1 0,0-1 0,0 0 0,0 1 0,0-1 0,0 0 0,0 0 0,0 1 0,1-1 0,-1 0 0,1 0 0,-1 1 0,1-1 0,-1 0 0,1 0 0,-1 0 0,1 0 0,0 0 0,0 0 0,0 0 0,0 0 0,0 0 0,-1 0 0,3 1 0,-1-2 0,0 1 0,0 0 0,0-1 0,0 1 0,0-1 0,0 0 0,1 0 0,-1 0 0,0 0 0,0 0 0,0 0 0,0 0 0,4-2 0,2 0 0,0 0 0,0-1 0,-1 0 0,1-1 0,-1 0 0,0 0 0,7-6 0,12-14 0,-1-1 0,35-47 0,-13 14 0,-46 57 0,0 0 0,0 0 0,0 0 0,0 0 0,0-1 0,0 1 0,0 1 0,1-1 0,-1 0 0,0 0 0,1 0 0,-1 1 0,0-1 0,1 0 0,1 0 0,-2 1 0,-1 1 0,1-1 0,-1 0 0,1 0 0,-1 0 0,1 1 0,-1-1 0,1 0 0,-1 0 0,1 1 0,-1-1 0,0 1 0,1-1 0,-1 0 0,0 1 0,1-1 0,-1 1 0,0-1 0,0 0 0,1 1 0,-1-1 0,0 1 0,0-1 0,0 1 0,0-1 0,1 1 0,-1-1 0,0 1 0,0 0 0,-1 55 0,0-40 0,1-6 0,2 19 0,-2-29 0,1 1 0,-1 0 0,1-1 0,-1 1 0,1-1 0,-1 1 0,1-1 0,-1 0 0,1 1 0,0-1 0,-1 0 0,1 1 0,-1-1 0,1 0 0,0 1 0,-1-1 0,1 0 0,0 0 0,0 0 0,-1 0 0,1 0 0,0 0 0,-1 0 0,1 0 0,0 0 0,-1 0 0,1 0 0,0 0 0,0-1 0,-1 1 0,1 0 0,0 0 0,-1-1 0,1 1 0,-1 0 0,1-1 0,0 1 0,0-1 0,16-9 0,0 0 0,0-2 0,-1 1 0,20-21 0,13-8 0,-31 25 0,-12 10 0,-1 0 0,1 1 0,1-1 0,-1 1 0,1 0 0,-1 1 0,1-1 0,14-4 0,-20 9 0,0 0 0,0-1 0,-1 1 0,1 0 0,0-1 0,0 1 0,-1 0 0,1 0 0,0 0 0,-1-1 0,1 1 0,-1 0 0,1 0 0,-1 0 0,0 0 0,1 0 0,-1 0 0,0 0 0,0 0 0,1 0 0,-1 0 0,0 0 0,0 0 0,0 0 0,0 1 0,-1-1 0,1 0 0,0 0 0,0 0 0,-1 1 0,-3 39 0,1-26-311,-3 26-6184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6.513"/>
    </inkml:context>
    <inkml:brush xml:id="br0">
      <inkml:brushProperty name="width" value="0.025" units="cm"/>
      <inkml:brushProperty name="height" value="0.025" units="cm"/>
    </inkml:brush>
  </inkml:definitions>
  <inkml:trace contextRef="#ctx0" brushRef="#br0">31 299 11659,'0'0'892,"-6"-13"-1,4 9-796,-2-4 259,1 1 1,0 0 0,0-1 0,1 1-1,0-1 1,0 0 0,1 0 0,0 0-1,0 0 1,1 0 0,0 0 0,0 0 0,1 0-1,0 1 1,3-11 0,0 6 344,2 1 0,-1 0 1,1 1-1,1-1 0,0 1 1,1 1-1,14-16 0,-18 21-448,1-1-1,0 1 1,0 0 0,0 0-1,0 0 1,1 1-1,-1 0 1,1 0 0,0 0-1,0 1 1,0 0-1,0 0 1,0 0 0,1 1-1,-1 0 1,9 0 0,-14 1-231,1 1 0,0-1 1,-1 1-1,1-1 0,0 1 1,-1 0-1,1 0 0,-1 0 1,1 0-1,-1 0 0,0 0 1,1 0-1,-1 0 1,0 1-1,0-1 0,0 0 1,0 1-1,0-1 0,0 1 1,0-1-1,0 1 0,-1-1 1,1 1-1,-1 0 0,1-1 1,-1 1-1,1 0 1,-1 0-1,0-1 0,0 1 1,0 3-1,-1 68 248,0-59-157,-3 21-12,-2-1 0,-1 1-1,-18 50 1,14-55-93,3 0-1,0 0 0,2 1 0,-5 57 1,11-86-11,0-1 0,0 0 0,0 1 0,0-1 0,0 0 0,0 1 0,0-1 1,1 0-1,-1 0 0,0 1 0,1-1 0,-1 0 0,1 0 0,-1 0 0,1 1 1,-1-1-1,1 0 0,0 0 0,0 0 0,0 0 0,-1 0 0,1 0 1,0 0-1,0-1 0,0 1 0,2 1 0,-1-2-2,0 1 0,0-1 0,0 0 0,0 0 1,0 0-1,0 0 0,0 0 0,1 0 0,-1 0 0,0-1 0,0 1 0,0-1 1,0 0-1,3-1 0,7-4-78,0 0 1,-1-1 0,1-1-1,9-8 1,123-113-3719,-57 35-4544,-57 58 499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7.293"/>
    </inkml:context>
    <inkml:brush xml:id="br0">
      <inkml:brushProperty name="width" value="0.025" units="cm"/>
      <inkml:brushProperty name="height" value="0.025" units="cm"/>
    </inkml:brush>
  </inkml:definitions>
  <inkml:trace contextRef="#ctx0" brushRef="#br0">8 452 12011,'0'0'5814,"-2"10"-3663,-3 31-613,5-39-1460,1-1 1,-1 1 0,1-1-1,0 1 1,-1-1 0,1 0-1,0 1 1,0-1 0,0 0 0,0 1-1,0-1 1,0 0 0,0 0-1,1 0 1,-1 0 0,0 0-1,1-1 1,-1 1 0,0 0-1,1 0 1,-1-1 0,1 1-1,-1-1 1,1 1 0,0-1-1,-1 0 1,1 0 0,-1 0 0,1 0-1,-1 0 1,3 0 0,4 0 119,-1 1 1,1-2 0,-1 1-1,0-1 1,9-2 0,-10 0-18,1 1 0,-1-1 0,0 0 0,0-1 0,0 0 1,-1 0-1,1 0 0,-1 0 0,0-1 0,0 0 0,-1 0 0,1 0 0,-1-1 0,0 1 1,3-8-1,-2 5 98,-1-1 1,0 0-1,0 0 1,-1 0 0,0 0-1,-1-1 1,0 1 0,0-1-1,-1 1 1,0-12 0,-1 20-264,0 0 1,1 0-1,-1 0 1,0-1-1,0 1 1,0 0-1,0 0 1,0 0-1,0 0 1,0 0-1,-1 0 1,1 0-1,0 0 1,-1 0-1,1 0 1,0 0-1,-1 0 1,1 0-1,-1 0 1,1 0-1,-1 1 1,0-1-1,1 0 1,-1 0-1,0 0 1,0 1-1,0-1 1,1 0-1,-1 1 1,0-1-1,0 1 1,0-1-1,0 1 1,0-1-1,0 1 1,0 0 0,0 0-1,0-1 1,0 1-1,0 0 1,0 0-1,0 0 1,0 0-1,0 0 1,-1 0-1,1 0 1,0 0-1,0 1 1,0-1-1,0 0 1,-1 1-1,-1 1-36,0-1-1,0 1 0,0 0 1,0 0-1,0 0 1,0 0-1,0 0 1,0 1-1,1-1 0,0 1 1,-1 0-1,1-1 1,0 1-1,-3 6 0,-1 10 5,1 1-1,0 0 0,1 1 1,1-1-1,1 1 0,1 0 1,2 23-1,-1-42 15,0-1 0,-1 0 0,1 1 0,0-1 0,0 1 0,0-1 0,0 1 0,1-1 0,-1 1 0,0-1 0,1 0 0,-1 1 0,1-1 0,-1 1 0,1-1 0,-1 0 0,1 0 0,0 1 0,0-1 0,0 0 0,0 0 0,0 0 0,0 0 0,0 0 0,0 0 0,0 0 0,0 0 0,1 0 0,-1-1 0,0 1 0,0 0 0,1-1 0,-1 1 0,1-1 0,-1 1 0,0-1 0,1 0 0,2 0 0,-1 0 3,1 0 0,-1-1 0,1 0 0,-1 0-1,1 0 1,-1 0 0,0-1 0,1 1 0,-1-1 0,0 0 0,0 0-1,0 0 1,0 0 0,-1 0 0,4-4 0,7-8 0,-1-1 0,0-1 1,-1 0-1,-1 0 0,-1-1 0,0-1 0,-1 1 1,0-1-1,-2-1 0,0 1 0,-2-1 1,5-26-1,-11 73-207,1 1 1,1 0-1,5 29 1,-5-57 208,0 0 0,0 0 0,0 0 1,0-1-1,0 1 0,0 0 0,0 0 1,1 0-1,-1-1 0,0 1 0,0 0 0,1 0 1,-1-1-1,0 1 0,1 0 0,-1 0 1,1-1-1,-1 1 0,1 0 0,-1-1 1,1 1-1,0-1 0,-1 1 0,1-1 0,0 1 1,-1-1-1,1 1 0,0-1 0,-1 0 1,3 1-1,-2-1 17,1-1 1,-1 1 0,1-1-1,-1 1 1,0-1-1,1 0 1,-1 0-1,0 1 1,0-1 0,1 0-1,-1 0 1,0 0-1,0-1 1,0 1-1,1-1 1,31-50 617,-9 6-445,-3-2 0,18-56-1,-31 79-129,-2 0 0,0 0 0,-1-1 0,-2 1 0,1-52 0,-4 355-63,-3-125 0,3-152-27,0 1 0,0 0 0,0-1 0,1 1 0,-1-1 1,0 1-1,1-1 0,-1 1 0,1-1 0,-1 1 0,1-1 0,-1 1 0,1-1 0,0 1 0,0-1 0,0 0 0,1 2 1,5-4-427,-2-14-3,-5 9 102,0-1 0,0 0 0,-1 1 0,1-1 0,-1 1 1,-1-1-1,1 1 0,-1-1 0,-1 1 0,1 0 0,-1 0 0,0 0 1,0 0-1,-5-6 0,-5-5-441,0 2 1,-2 0-1,-18-16 0,17 16 1101,0 1-1,-23-30 1,39 43-242,1 1 0,-1-1 0,0 1 0,0-1 0,0 1 0,0-1 0,0 1 0,0-1 0,1 1 0,-1-1 0,0 1 0,0-1 0,1 1 0,-1-1 0,0 1 0,1 0 0,-1-1 0,1 1 0,-1 0 0,0-1 0,1 1 0,-1 0 0,1-1 0,-1 1 0,1 0-1,-1 0 1,1 0 0,-1-1 0,1 1 0,-1 0 0,1 0 0,-1 0 0,1 0 0,-1 0 0,1 0 0,-1 0 0,1 0 0,-1 0 0,1 0 0,32-5-98,-27 4 301,39-4 111,0 1-1287,-16-2-4347,-21 2-2292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7.620"/>
    </inkml:context>
    <inkml:brush xml:id="br0">
      <inkml:brushProperty name="width" value="0.025" units="cm"/>
      <inkml:brushProperty name="height" value="0.025" units="cm"/>
    </inkml:brush>
  </inkml:definitions>
  <inkml:trace contextRef="#ctx0" brushRef="#br0">0 0 17617,'0'0'7527,"49"8"-12876,-26-4-3428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7.980"/>
    </inkml:context>
    <inkml:brush xml:id="br0">
      <inkml:brushProperty name="width" value="0.025" units="cm"/>
      <inkml:brushProperty name="height" value="0.025" units="cm"/>
    </inkml:brush>
  </inkml:definitions>
  <inkml:trace contextRef="#ctx0" brushRef="#br0">8 0 18353,'0'0'5590,"0"12"-3711,-3 54-24,-1 1-492,8 105-1,-4-167-1336,1 0-1,0 0 0,1 0 1,-1 0-1,1 0 1,0 0-1,0 0 1,0-1-1,1 1 1,0 0-1,3 3 0,-5-6-16,0-1 0,1 0-1,-1 0 1,1 0 0,-1 1-1,1-1 1,-1 0 0,1-1-1,0 1 1,-1 0 0,1 0-1,0-1 1,0 1 0,-1-1-1,1 0 1,0 1 0,0-1-1,0 0 1,0 0 0,-1 0-1,1 0 1,0 0 0,0-1-1,0 1 1,0-1 0,-1 1-1,1-1 1,0 1 0,0-1-1,-1 0 1,1 0 0,-1 0-1,1 0 1,2-2 0,6-6 16,-1 0 0,-1 0 1,1-1-1,-1 0 0,-1 0 1,0 0-1,0-1 1,-1-1-1,6-16 0,15-22-342,-27 50 305,0-1 0,0 1 0,0 0 1,0 0-1,0-1 0,0 1 0,0 0 0,0 0 1,0 0-1,1-1 0,-1 1 0,0 0 1,0 0-1,0 0 0,0-1 0,0 1 1,1 0-1,-1 0 0,0 0 0,0 0 0,0-1 1,1 1-1,-1 0 0,0 0 0,0 0 1,0 0-1,1 0 0,-1 0 0,0 0 0,0 0 1,1 0-1,-1-1 0,0 1 0,0 0 1,1 0-1,-1 0 0,0 1 0,0-1 1,1 0-1,-1 0 0,0 0 0,0 0 0,0 0 1,1 0-1,-1 0 0,0 0 0,1 0 1,4 16-134,0 37-12,-4-38-327,9 20-3222,1-24-1555,-10-10 4787,0-1 0,-1 0 0,1 0 0,0 0-1,0 1 1,0-1 0,-1 0 0,1 0 0,0 0 0,0-1 0,0 1 0,0 0-1,-1 0 1,1 0 0,0 0 0,0-1 0,-1 1 0,1 0 0,1-2 0,9-8-10064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8.449"/>
    </inkml:context>
    <inkml:brush xml:id="br0">
      <inkml:brushProperty name="width" value="0.025" units="cm"/>
      <inkml:brushProperty name="height" value="0.025" units="cm"/>
    </inkml:brush>
  </inkml:definitions>
  <inkml:trace contextRef="#ctx0" brushRef="#br0">38 113 8360,'0'0'12711,"-6"12"-11985,5-10-700,-4 6 335,1 1 0,0 0 0,0 1 0,1-1 0,0 0-1,1 1 1,0 0 0,0 0 0,0 18 0,2-27-317,1-1 0,-1 1 0,0-1 0,0 0 0,1 1 0,-1-1 0,0 1 0,1-1 0,-1 0 0,0 1 0,1-1 0,-1 0 0,1 1 0,-1-1 0,0 0 0,1 1 0,-1-1 0,1 0 1,-1 0-1,1 0 0,-1 0 0,1 1 0,-1-1 0,1 0 0,-1 0 0,1 0 0,-1 0 0,1 0 0,-1 0 0,1 0 0,-1 0 0,1 0 0,-1-1 0,1 1 0,-1 0 0,1 0 0,-1 0 0,1-1 0,-1 1 0,1 0 0,-1 0 0,0-1 0,1 1 0,0-1 0,22-11 724,-13 4-615,56-34-347,-62 40 115,-1 0 0,0 1 1,1-1-1,0 1 0,-1 0 1,1 0-1,0 0 1,-1 1-1,1-1 0,0 1 1,0 0-1,0 0 0,-1 0 1,1 0-1,0 1 0,0 0 1,5 1-1,-2 10 113,-6-7 324,-2-7 1145,-15-59-165,12 50-1258,1-1 1,-1 1-1,2-1 1,0 1-1,-1-13 0,3 23-176,13 14-110,-10-9 172,0 0 0,1 0 0,0 0 0,0-1 0,0 1-1,0-1 1,0 0 0,1 0 0,-1 0 0,1-1 0,0 0 0,0 1 0,0-2 0,0 1 0,0-1 0,0 1-1,0-1 1,8 0 0,-9-1 30,1 0 0,-1 0 0,0 0 0,1-1 0,-1 0 0,1 1 0,-1-2 0,0 1 0,0 0 0,0-1 0,0 0 0,0 0 0,0 0 0,0 0 0,0-1 0,-1 0 0,1 1 0,-1-1-1,0 0 1,0-1 0,0 1 0,0-1 0,-1 1 0,1-1 0,-1 0 0,0 0 0,0 0 0,0 0 0,-1 0 0,1 0 0,-1 0 0,0-1 0,0 1 0,-1 0 0,1-1 0,-1-7 0,0 11 20,-8 38-160,3-8 178,1-1 0,-1 42 0,4-15-3660,2-46-1584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8.790"/>
    </inkml:context>
    <inkml:brush xml:id="br0">
      <inkml:brushProperty name="width" value="0.025" units="cm"/>
      <inkml:brushProperty name="height" value="0.025" units="cm"/>
    </inkml:brush>
  </inkml:definitions>
  <inkml:trace contextRef="#ctx0" brushRef="#br0">1 1 18321,'0'0'7367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9.135"/>
    </inkml:context>
    <inkml:brush xml:id="br0">
      <inkml:brushProperty name="width" value="0.025" units="cm"/>
      <inkml:brushProperty name="height" value="0.025" units="cm"/>
    </inkml:brush>
  </inkml:definitions>
  <inkml:trace contextRef="#ctx0" brushRef="#br0">49 0 9417,'0'0'13922,"6"11"-11728,-1-3-1687,-3-5-346,0 0 0,0 1 0,0-1 0,0 0 0,0 1 0,-1-1 0,0 1 0,1 0 0,-2-1 0,1 1 0,0 0 0,-1 0 0,1 0 0,-1-1 0,0 1 0,0 0 0,-1 0 0,0 6 1,-7 17 622,2-10-208,1 0 1,1 1 0,1 0-1,-2 27 1,5-44-577,0 0 0,0 0 0,0 0 0,0 0 0,1 0 0,-1 0 0,0 0 0,1 0 0,-1 0 0,0 0 0,1-1 0,-1 1 0,1 0 0,-1 0 0,1 0 0,0 0 0,-1 0 0,1-1 0,0 1 0,-1 0 0,1-1 0,0 1 0,0 0 0,0-1 0,0 1 0,0-1 0,0 1 0,-1-1 0,1 0 0,0 1 0,0-1 0,0 0 0,0 0 0,0 0 0,1 0 0,-1 0 0,0 0 0,0 0 0,0 0 0,0 0 0,0 0 0,0 0 0,0-1 0,0 1 0,0 0 0,0-1 0,-1 1 0,1-1 0,2 0 0,3-1 0,0-1 0,0 1 0,0-1 0,0-1 0,0 1 0,7-7 0,-5 3-71,49-50-2971,-53 54 2677,-1-1 0,0 0-1,0 0 1,0 0 0,0 0 0,-1-1-1,0 1 1,0-1 0,0 1 0,0-1-1,-1 0 1,0 0 0,1-5 0,-5 4-6826,-9 4-4842</inkml:trace>
  <inkml:trace contextRef="#ctx0" brushRef="#br0" timeOffset="1">1 132 15727,'0'0'13997,"58"-2"-13580,-32-9-321,2 2-64,-3 2-289,-2-1-1728,-1-1-3172,-1-5-2819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9.511"/>
    </inkml:context>
    <inkml:brush xml:id="br0">
      <inkml:brushProperty name="width" value="0.025" units="cm"/>
      <inkml:brushProperty name="height" value="0.025" units="cm"/>
    </inkml:brush>
  </inkml:definitions>
  <inkml:trace contextRef="#ctx0" brushRef="#br0">80 23 13805,'0'0'5878,"-8"7"-2275,1-1-3250,-36 38 3929,40-41-4073,1 0-1,-1 0 0,1 1 0,0 0 0,1-1 0,-1 1 0,0 0 0,1 0 0,0 0 0,0 0 0,0 0 1,1 0-1,-1 0 0,1 0 0,0 4 0,1-7-211,0 0 1,0 0-1,0-1 1,0 1-1,0-1 0,0 1 1,0-1-1,0 1 1,0-1-1,1 1 0,-1-1 1,0 0-1,0 0 1,0 0-1,1 1 1,-1-1-1,0 0 0,0-1 1,0 1-1,1 0 1,-1 0-1,0 0 0,0-1 1,2 0-1,32-7 132,-21-1-83,1 0 0,24-23 0,23-15-142,-57 44 72,0 0 1,0 1-1,0-1 0,1 1 0,-1 0 1,1 1-1,-1-1 0,1 1 1,0 0-1,9 0 0,-14 1 27,0 1 0,0-1 0,0 1 0,0 0 0,0 0 0,0-1 0,0 1 0,0 0-1,0 0 1,0 0 0,0 0 0,0 0 0,-1 0 0,1 0 0,0 0 0,-1 1 0,1-1 0,-1 0 0,1 0 0,-1 0 0,0 1-1,1-1 1,-1 0 0,0 1 0,0-1 0,0 0 0,0 3 0,8 18 447,-7-22-443,0 0 1,0 0-1,0 0 1,0 0-1,0 0 1,0 0 0,0 0-1,0 0 1,-1-1-1,1 1 1,0 0-1,0-1 1,0 1-1,0-1 1,0 1-1,0-1 1,-1 1 0,1-1-1,0 1 1,0-1-1,-1 0 1,1 1-1,-1-1 1,1 0-1,0 0 1,-1 0-1,1 1 1,-1-1 0,1-1-1,10-13 14,-9 12-36,0-1 0,1 1-1,-1-1 1,1 1-1,-1 0 1,1 0 0,0 0-1,0 1 1,0-1 0,1 1-1,-1 0 1,1-1-1,-1 1 1,1 1 0,0-1-1,7-2 1,-10 5-8,0-1 0,-1 1-1,1 0 1,0-1 0,0 1 0,-1 0 0,1-1 0,0 1 0,-1 0-1,1 0 1,-1 0 0,1-1 0,-1 1 0,1 0 0,-1 0 0,1 0-1,-1 0 1,0 0 0,0 0 0,1 0 0,-1 0 0,0 0 0,0 1-1,6 17-1877,6-9-3911,6-12-4614,-8-6 4009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09.855"/>
    </inkml:context>
    <inkml:brush xml:id="br0">
      <inkml:brushProperty name="width" value="0.025" units="cm"/>
      <inkml:brushProperty name="height" value="0.025" units="cm"/>
    </inkml:brush>
  </inkml:definitions>
  <inkml:trace contextRef="#ctx0" brushRef="#br0">46 308 4388,'2'-11'4324,"47"-286"8857,-51 315-9403,2 19-2591,0 18-862,0-51-263,-3 35 1079,2-1 1,4 49-1,-2-77-1141,1 1 0,0-1 0,0 0 0,1 0 0,0 0 0,1 0 0,0 0 0,0-1 0,1 1 0,0-1 0,1-1 0,0 1 0,11 11 0,-3-11-2961,-13-20-1013,-17-24 793,-4 17 3905,0 1 0,-1 0 0,-25-14 1,7 5 3424,39 26-4110,-1 0-1,0-1 0,1 1 1,-1 0-1,1 0 0,-1-1 0,1 1 1,-1 0-1,1 0 0,-1-1 0,1 1 1,-1 0-1,1-1 0,0 1 0,-1-1 1,1 1-1,0-1 0,-1 1 1,1-1-1,0 1 0,-1-1 0,1 1 1,0-1-1,0 1 0,0-1 0,-1 1 1,1-1-1,0 1 0,0-1 1,0 0-1,0 1 0,0-1 0,0 1 1,0-1-1,0 1 0,0-1 0,0 0 1,1 1-1,-1-1 0,0 1 0,0-1 1,0 1-1,1-1 0,-1 1 1,0-1-1,1 1 0,-1-1 0,0 1 1,1-1-1,-1 1 0,1 0 0,-1-1 1,1 1-1,-1 0 0,1-1 0,-1 1 1,1 0-1,-1 0 0,1-1 1,-1 1-1,1 0 0,-1 0 0,1 0 1,-1 0-1,1 0 0,0-1 0,49-9 2327,-38 8-2126,2 0-331,-5 0-741,1 0-1,0 0 1,-1-1-1,1 0 1,12-6-1,3-7-6821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5.215"/>
    </inkml:context>
    <inkml:brush xml:id="br0">
      <inkml:brushProperty name="width" value="0.025" units="cm"/>
      <inkml:brushProperty name="height" value="0.025" units="cm"/>
    </inkml:brush>
  </inkml:definitions>
  <inkml:trace contextRef="#ctx0" brushRef="#br0">97 0 11723,'0'0'8542,"-9"6"-5574,1 0-2496,0-1 0,0 1 1,1 1-1,0-1 1,0 1-1,-9 14 0,12-17-307,1 0 0,1 1 0,-1-1-1,1 1 1,0-1 0,0 1 0,0 0 0,0 0-1,1 0 1,0 0 0,0 0 0,0 0-1,1 0 1,0 1 0,0-1 0,0 0-1,2 8 1,-2-13-163,1 1-1,-1 0 1,1-1-1,-1 1 1,1-1-1,-1 1 1,1-1-1,-1 1 1,1-1-1,0 1 1,0-1-1,-1 1 1,1-1-1,0 0 1,-1 1-1,1-1 1,0 0-1,0 0 1,0 0-1,-1 1 1,1-1-1,0 0 1,0 0-1,1 0 1,26-1-79,-20 1 52,56-2-805,-40 0 438,0 1 0,-1 1-1,1 1 1,27 5-1,-49-6 393,0 1-1,0 0 1,0-1 0,0 1-1,0 0 1,-1 0 0,1 0-1,0 0 1,0 0 0,-1 1-1,1-1 1,-1 0-1,1 1 1,-1-1 0,1 1-1,-1 0 1,0-1 0,0 1-1,0 0 1,1 3-1,0-1 64,-1 0-1,0 0 1,0 1-1,0-1 0,-1 0 1,1 1-1,-1-1 1,0 0-1,-1 8 0,0-4 21,-1-1-1,1 1 0,-1-1 1,-1 1-1,1-1 0,-1 0 0,-1 0 1,1 0-1,-1 0 0,-9 12 1,12-19-125,1 1 0,0 0 0,-1 0 0,1-1 0,-1 1 0,1-1 1,-1 1-1,1 0 0,-1-1 0,1 1 0,-1-1 0,0 1 0,1-1 0,-1 0 1,0 1-1,1-1 0,-1 0 0,0 1 0,0-1 0,1 0 0,-1 0 0,0 1 1,0-1-1,0 0 0,1 0 0,-1 0 0,0 0 0,0 0 0,1 0 0,-1 0 1,0-1-1,0 1 0,0 0 0,1 0 0,-1-1 0,0 1 0,1 0 0,-1-1 1,0 1-1,0-1 0,1 1 0,-1 0 0,1-1 0,-1 0 0,1 1 0,-1-1 1,1 1-1,-1-1 0,1 0 0,-1 1 0,1-1 0,-1 0 0,1 1 0,0-1 1,-1-1-1,-10-49-4678,10 43 4049,-6-39-3925,0-9-1890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0.651"/>
    </inkml:context>
    <inkml:brush xml:id="br0">
      <inkml:brushProperty name="width" value="0.025" units="cm"/>
      <inkml:brushProperty name="height" value="0.025" units="cm"/>
    </inkml:brush>
  </inkml:definitions>
  <inkml:trace contextRef="#ctx0" brushRef="#br0">8 148 12812,'0'0'15957,"-1"10"-15157,-1-2-644,1-5-122,0 0 1,0 0-1,1 0 0,-1 0 0,1 0 0,0 0 0,-1 0 1,1 0-1,1 0 0,-1 0 0,0 0 0,1 0 0,-1 0 1,1 0-1,0 0 0,2 3 0,-3-5-26,1 0 1,-1-1-1,0 1 0,1-1 1,-1 1-1,1 0 1,-1-1-1,1 1 0,-1-1 1,1 1-1,-1-1 0,1 0 1,-1 1-1,1-1 1,0 0-1,-1 1 0,1-1 1,0 0-1,-1 1 0,1-1 1,0 0-1,-1 0 1,1 0-1,0 0 0,-1 0 1,1 0-1,0 0 0,0 0 1,-1 0-1,1 0 1,0 0-1,-1 0 0,1-1 1,0 1-1,-1 0 0,1 0 1,0-1-1,-1 1 0,1 0 1,0-1-1,-1 1 1,1-1-1,-1 1 0,1-1 1,-1 1-1,1-1 0,-1 1 1,0-1-1,1 0 1,25-34 500,-24 32-428,27-47 290,22-30-75,-51 79-295,0 0-1,0 1 0,1-1 1,-1 1-1,0 0 0,1-1 1,-1 1-1,1-1 0,-1 1 1,0 0-1,1-1 0,-1 1 0,1 0 1,-1-1-1,1 1 0,-1 0 1,1-1-1,-1 1 0,1 0 1,0 0-1,-1 0 0,1 0 1,-1 0-1,1 0 0,-1 0 1,1 0-1,0 0 0,-1 0 1,1 0-1,-1 0 0,1 0 1,-1 0-1,1 0 0,0 0 1,-1 1-1,1-1 0,-1 0 1,1 0-1,-1 1 0,1-1 1,-1 0-1,0 1 0,1-1 1,-1 1-1,1-1 0,-1 0 1,0 1-1,1-1 0,-1 1 1,0-1-1,1 1 0,-1-1 1,0 1-1,0-1 0,0 1 1,1 0-1,-1-1 0,0 1 0,0-1 1,0 1-1,0-1 0,0 1 1,0 0-1,10 46 132,-8-40-82,-1 2 2,9 35-37,-10-43-9,1-1 0,-1 1 0,0 0 1,1-1-1,-1 1 0,0 0 0,1-1 1,-1 1-1,1 0 0,-1-1 0,1 1 0,-1-1 1,1 1-1,0-1 0,-1 1 0,1-1 1,0 1-1,-1-1 0,1 0 0,0 1 1,-1-1-1,1 0 0,0 0 0,0 1 0,0-1 1,-1 0-1,1 0 0,0 0 0,0 0 1,-1 0-1,1 0 0,0 0 0,0 0 1,-1-1-1,1 1 0,0 0 0,0 0 0,-1 0 1,1-1-1,0 1 0,0-1 0,-1 1 1,1 0-1,-1-1 0,1 1 0,0-1 1,-1 1-1,1-1 0,-1 0 0,1 0 0,9-9 22,-1 0-1,0 0 1,0-1-1,12-22 1,-16 23-22,1 1 0,0 0 0,0 0 0,1 0 0,1 1 0,-1 0 0,1 1 0,0-1 0,13-8 0,-19 15-13,0 1 0,-1-1 0,1 0 0,0 1 0,0-1-1,-1 1 1,1 0 0,0-1 0,0 1 0,0 0 0,-1 0 0,1 0 0,0 0 0,0 1 0,0-1-1,-1 0 1,1 1 0,0-1 0,0 1 0,-1 0 0,1-1 0,0 1 0,-1 0 0,1 0 0,-1 0 0,1 0-1,-1 1 1,0-1 0,1 0 0,-1 0 0,0 1 0,0-1 0,0 1 0,0-1 0,0 1 0,0-1-1,0 1 1,0 2 0,6 10-136,-1 0 1,-1 0-1,7 24 0,-7-20-29,1 1-1781,-3-18-1604,-2-12-616,-1-11-2933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1.008"/>
    </inkml:context>
    <inkml:brush xml:id="br0">
      <inkml:brushProperty name="width" value="0.025" units="cm"/>
      <inkml:brushProperty name="height" value="0.025" units="cm"/>
    </inkml:brush>
  </inkml:definitions>
  <inkml:trace contextRef="#ctx0" brushRef="#br0">1 1 22453,'0'0'10314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1.972"/>
    </inkml:context>
    <inkml:brush xml:id="br0">
      <inkml:brushProperty name="width" value="0.025" units="cm"/>
      <inkml:brushProperty name="height" value="0.025" units="cm"/>
    </inkml:brush>
  </inkml:definitions>
  <inkml:trace contextRef="#ctx0" brushRef="#br0">6 112 15054,'0'0'10442,"0"8"-10111,-5 109 1025,6-122-1113,1 0 0,0 0 0,0 0-1,1 0 1,-1 0 0,7-8 0,2-5 283,7-22 153,-11 22-506,1 0-1,0 1 1,2 1-1,0-1 0,14-17 1,-23 33-176,0 0 1,0 0-1,-1 0 0,1 0 1,0 0-1,0 0 1,0 0-1,0 1 0,0-1 1,0 0-1,1 1 1,-1-1-1,0 0 0,0 1 1,0 0-1,1-1 1,-1 1-1,0 0 0,0-1 1,1 1-1,-1 0 1,0 0-1,1 0 0,-1 0 1,0 0-1,3 1 1,-2 0 2,0 0 1,0 0-1,-1 1 1,1-1-1,0 1 1,-1-1-1,1 1 1,-1 0-1,1-1 1,-1 1-1,0 0 1,1 0-1,0 4 1,4 7 26,-1 0 1,-1 1 0,5 20 0,-9-32-75,0-1-1,0 1 1,0 0 0,1-1 0,-1 1 0,0-1 0,1 1 0,-1-1-1,1 1 1,0-1 0,0 1 0,-1-1 0,1 0 0,0 1-1,0-1 1,0 0 0,0 0 0,0 0 0,1 0 0,1 2-1,-2-3-85,0 0 0,0-1 0,0 1 0,0 0 0,0 0 0,0-1 0,0 1 0,-1 0 0,1-1-1,0 1 1,0-1 0,0 1 0,0-1 0,0 0 0,-1 1 0,1-1 0,0 0 0,-1 1 0,1-1-1,0 0 1,-1 0 0,1 0 0,0-1 0,7-12-2732,0-1-1,11-28 1,-14 32 1152,10-26-4874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2.782"/>
    </inkml:context>
    <inkml:brush xml:id="br0">
      <inkml:brushProperty name="width" value="0.025" units="cm"/>
      <inkml:brushProperty name="height" value="0.025" units="cm"/>
    </inkml:brush>
  </inkml:definitions>
  <inkml:trace contextRef="#ctx0" brushRef="#br0">86 350 10025,'0'0'9375,"-4"8"-7443,-3 4-1374,0-1 0,0 0 0,-1 0 0,-1 0-1,-13 12 1,20-21-552,0 0 0,0 1-1,0-1 1,0 1 0,1 0-1,-1-1 1,1 1 0,0 0-1,-1 0 1,1 0-1,0 0 1,1 0 0,-1 0-1,0 6 1,1-8-20,0-1 0,0 1-1,0 0 1,0-1 0,0 1 0,0 0-1,1-1 1,-1 1 0,0 0 0,0-1-1,1 1 1,-1 0 0,0-1 0,1 1-1,-1-1 1,1 1 0,-1-1 0,0 1-1,1-1 1,-1 1 0,1-1 0,0 1 0,-1-1-1,1 1 1,0-1 0,1 1-23,-1-1 0,1 0 0,0 0 0,0 0 0,-1 1 1,1-2-1,0 1 0,-1 0 0,1 0 0,0 0 0,-1-1 0,1 1 0,0-1 1,-1 0-1,3 0 0,2-3 58,1 0 1,-1 0-1,0-1 0,0 1 1,0-1-1,-1-1 0,0 1 1,0-1-1,0 0 0,0 0 1,-1 0-1,0 0 0,-1-1 1,4-8-1,-1 2 382,-1 0-1,0-1 1,0 1 0,-2-1-1,0 0 1,2-23 0,-5 34 26,0 5-119,-1 14 19,6 41-349,-5-54 20,1 1-1,-1-1 1,1 0-1,0 0 1,0 1 0,1-1-1,-1 0 1,0 0-1,1 0 1,0 0 0,0-1-1,0 1 1,0 0-1,3 2 1,-3-4 38,0 0 1,-1-1-1,1 1 0,0 0 0,0-1 0,0 0 1,0 1-1,0-1 0,0 0 0,0 0 1,0 0-1,0 0 0,0-1 0,0 1 1,0 0-1,0-1 0,0 1 0,-1-1 1,1 0-1,0 0 0,0 1 0,0-1 1,-1 0-1,1-1 0,-1 1 0,1 0 1,-1 0-1,3-4 0,8-5 257,-1-1 0,0 0 1,0-1-1,-2 0 0,1-1 0,-2 0 0,11-21 0,-4 5 71,-2 0 0,15-52 0,-24 68-342,0-1 0,-1 1 0,0 0-1,-2-1 1,1 1 0,-2-1 0,0 0-1,-2-20 1,2 34-24,-1 0 0,1 0 0,0 0 0,-1 0 0,1 0 0,0 0 0,-1 0 0,1 0 0,0 0 0,-1 1 0,1-1 0,0 0 0,-1 0 0,1 0 0,0 0 0,-1 0 0,1 0 0,0 1 0,0-1 0,-1 0 0,1 0 0,0 1 0,0-1 0,-1 0 0,1 0 0,0 1 0,0-1 0,-1 0 0,1 1 0,0-1 0,0 0 0,0 0 0,0 1 0,0-1 0,0 0 0,0 1 0,-1 0 0,-7 24 0,0 1 0,2 0 0,-6 44 0,3-12 0,7-50 0,-18 128 0,22-131 0,4-11 0,3-10 0,-3-5 0,0-1 0,-2 1 0,-1-1 0,0-1 0,-2 1 0,-1-26 0,0 51 0,0 0 0,0 0 0,0-1 0,1 1 0,-1 0 0,1 0 0,-1-1 0,1 1 0,0 0 0,0-1 0,1 1 0,-1-1 0,0 1 0,1-1 0,0 0 0,-1 0 0,1 1 0,0-1 0,0 0 0,0-1 0,0 1 0,0 0 0,1-1 0,-1 1 0,1-1 0,-1 1 0,1-1 0,-1 0 0,1 0 0,0 0 0,-1-1 0,1 1 0,0-1 0,0 1 0,-1-1 0,1 0 0,0 0 0,0 0 0,0 0 0,-1-1 0,1 1 0,0-1 0,0 0 0,-1 0 0,1 0 0,-1 0 0,1 0 0,-1 0 0,1-1 0,-1 1 0,0-1 0,1 0 0,-1 1 0,0-1 0,0 0 0,0 0 0,-1-1 0,3-1 0,8-11 0,-1-1 0,0 0 0,-1-1 0,-1 0 0,13-32 0,-23 58 0,0 0 0,1 0 0,0 0 0,2 14 0,0 8 0,-3-9 0,0-17 0,0 1 0,0 0 0,1 0 0,0-1 0,0 1 0,1 0 0,-1 0 0,1-1 0,1 1 0,-1 0 0,1-1 0,3 8 0,-4-12-10,0 0 0,0-1 0,0 1 0,1 0 0,-1-1 0,0 1 0,1-1 0,-1 1 0,0-1 0,1 1 0,-1-1-1,0 0 1,1 0 0,-1 0 0,1 0 0,-1 0 0,0 0 0,1 0 0,-1 0 0,1 0 0,-1-1 0,0 1 0,1-1 0,-1 1 0,0-1 0,0 1 0,1-1 0,-1 0 0,0 0 0,0 1 0,0-1 0,0 0 0,0 0 0,0 0 0,0 0-1,0 0 1,0 0 0,0-1 0,0 0 0,33-48-2017,-30 40 3,1 1 0,-2-1 0,1 0-1,-1-1 1,2-13 0,-1-17-9507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3.142"/>
    </inkml:context>
    <inkml:brush xml:id="br0">
      <inkml:brushProperty name="width" value="0.025" units="cm"/>
      <inkml:brushProperty name="height" value="0.025" units="cm"/>
    </inkml:brush>
  </inkml:definitions>
  <inkml:trace contextRef="#ctx0" brushRef="#br0">0 0 16720,'0'0'10217,"0"55"-10184,9-45-2115,-2-2-4837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3.899"/>
    </inkml:context>
    <inkml:brush xml:id="br0">
      <inkml:brushProperty name="width" value="0.025" units="cm"/>
      <inkml:brushProperty name="height" value="0.025" units="cm"/>
    </inkml:brush>
  </inkml:definitions>
  <inkml:trace contextRef="#ctx0" brushRef="#br0">112 118 2723,'0'0'4868,"5"-8"-3747,-2 3-859,26-41 2391,-18 18 1797,-11 27-3909,0-1 1,1 1-1,-1-1 1,0 1-1,0 0 1,0-1-1,0 1 1,0-1-1,0 1 1,-1-1-1,1 1 0,0 0 1,-1-1-1,0-1 1,0 3-378,0-1 1,1 0-1,-1 1 1,0-1-1,0 1 1,0-1-1,0 1 1,0 0-1,0-1 1,0 1-1,0 0 1,-1 0-1,1-1 0,0 1 1,0 0-1,0 0 1,0 0-1,0 1 1,0-1-1,0 0 1,0 0-1,0 0 1,0 1-1,0-1 1,-2 1-1,-26 12 450,20-6-599,1 0 0,0 1 0,0 0 0,0 0 0,1 1 0,1 0 0,-1 0 0,1 1 1,1 0-1,0 0 0,0 0 0,1 1 0,0-1 0,1 1 0,0 0 0,-1 14 0,4-25-9,0 0-1,0 0 1,0 1 0,0-1-1,0 0 1,0 1-1,-1-1 1,1 0 0,0 0-1,1 1 1,-1-1-1,0 0 1,0 0 0,0 1-1,0-1 1,0 0-1,0 1 1,0-1 0,0 0-1,0 0 1,0 0-1,1 1 1,-1-1 0,0 0-1,0 0 1,0 1-1,1-1 1,-1 0 0,0 0-1,0 0 1,0 0 0,1 1-1,-1-1 1,0 0-1,0 0 1,1 0 0,-1 0-1,0 0 1,1 0-1,-1 0 1,0 0 0,1 0-1,13-6 302,12-18 384,-6-1-333,0 0 1,-2-2 0,-1-1 0,17-36-1,-34 65-360,0-1 1,0 0-1,0 0 0,0 0 0,0 0 0,0 0 0,0 0 0,0 0 1,0 0-1,0 1 0,0-1 0,0 0 0,0 0 0,0 0 0,0 0 0,1 0 1,-1 0-1,0 0 0,0 0 0,0 0 0,0 0 0,0 0 0,0 0 1,0 1-1,0-1 0,1 0 0,-1 0 0,0 0 0,0 0 0,0 0 0,0 0 1,0 0-1,0 0 0,0 0 0,1 0 0,-1 0 0,0 0 0,0 0 1,0 0-1,0 0 0,0-1 0,0 1 0,0 0 0,0 0 0,1 0 0,-1 0 1,0 0-1,0 0 0,0 0 0,0 0 0,0 0 0,0 0 0,0 0 1,0 0-1,0-1 0,0 1 0,0 0 0,1 0 0,-1 0 0,0 0 1,0 0-1,0 0 0,0-1 0,3 20-49,-1 37 80,-2-38 11,0-15-36,0 1 0,1 0-1,-1 0 1,1 0 0,0 0 0,0 0 0,0-1 0,1 1 0,-1 0 0,1-1-1,3 6 1,-5-9 3,1 1-1,0 0 1,-1-1 0,1 1-1,0 0 1,-1-1-1,1 1 1,0-1-1,0 1 1,-1-1-1,1 0 1,0 1 0,0-1-1,0 0 1,0 0-1,0 1 1,0-1-1,-1 0 1,1 0-1,2 0 1,-1-1 14,0 1 0,0-1-1,0 1 1,0-1 0,0 0-1,0 0 1,0 0 0,0 0 0,0 0-1,-1-1 1,1 1 0,2-2 0,51-59 25,-44 47-48,1 1 0,0 1-1,18-16 1,-30 29 2,0-1 0,1 1 0,-1 0 0,1 0 0,-1 0 0,0-1 0,1 1 0,-1 0 0,0 0 0,1 0 0,-1 0 0,1 0 0,-1 0 0,0 0 0,1 0 0,-1 0 0,1 0 0,-1 0 0,1 0 0,-1 0 0,0 0 0,1 0 0,-1 0 0,1 0 0,-1 0 0,0 0 0,1 1 0,-1-1 0,1 0 0,-1 0 0,0 1 0,1-1 0,-1 0 0,0 0 0,0 1 0,1-1 0,-1 0 0,0 1 0,0-1 0,1 0 0,-1 1 0,0-1 0,0 0 0,0 1 0,0-1 0,1 1 0,-1-1 0,0 0 0,0 1 0,0-1 0,0 1 0,0-1 0,0 1 0,0-1 0,0 0 0,0 1 0,0-1 0,-1 1 0,4 43 0,-1-11 0,-1-33 0,-1 1 0,1-1 0,-1 0 0,0 1 0,1-1 0,-1 0 0,1 0 0,-1 0 0,1 0 0,-1 1 0,1-1 0,-1 0 0,1 0 0,-1 0 0,1 0 0,-1 0 0,1 0 0,-1 0 0,1 0 0,-1 0 0,1-1 0,-1 1 0,1 0 0,-1 0 0,1 0 0,-1-1 0,1 1 0,-1 0 0,1 0 0,-1-1 0,1 1 0,-1 0 0,0-1 0,1 1 0,-1 0 0,0-1 0,1 1 0,-1-1 0,0 1 0,1-1 0,15-17 0,-5 2-605,16-19-3311,-25 33 3653,-1 1 0,1-1 0,-1 1 0,1 0 0,0 0 0,0-1-1,-1 1 1,1 0 0,0 1 0,0-1 0,0 0 0,0 0 0,0 1 0,0 0 0,0-1-1,0 1 1,4 0 0,-1 2-5961,-2 6-3567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4.911"/>
    </inkml:context>
    <inkml:brush xml:id="br0">
      <inkml:brushProperty name="width" value="0.025" units="cm"/>
      <inkml:brushProperty name="height" value="0.025" units="cm"/>
    </inkml:brush>
  </inkml:definitions>
  <inkml:trace contextRef="#ctx0" brushRef="#br0">52 296 16464,'0'0'8386,"-6"10"-7969,-27 58 199,31-62-420,-1 1 0,1 0 0,0 0-1,1 0 1,0 1 0,0-1 0,1 0 0,0 0 0,0 0-1,1 10 1,0-16-168,-1-1 0,0 0 0,1 0 0,-1 1 0,0-1 0,1 0 0,-1 0 0,0 0 0,1 0 0,-1 1 0,1-1 0,-1 0 0,1 0 0,-1 0 0,0 0 0,1 0 0,-1 0 0,1 0 0,-1 0 0,1 0 0,-1 0 0,0 0 0,1-1 0,-1 1 0,1 0 0,-1 0 0,0 0 0,1 0-1,-1-1 1,0 1 0,1 0 0,-1 0 0,0-1 0,1 1 0,-1 0 0,0-1 0,1 1 0,-1 0 0,0-1 0,0 1 0,1 0 0,-1-1 0,15-13 696,5-13-531,-2-1-1,-1-1 0,-2 0 0,14-35 0,-23 141-726,-6-72 533,0-1 0,0 0 0,1 1-1,0-1 1,0 0 0,0 0 0,0 1 0,1-1-1,0 0 1,0 0 0,3 5 0,-4-8 11,0 0 0,0 0 0,0 0 0,0 0 0,0 0 0,0 0 0,0-1 0,0 1 1,1 0-1,-1-1 0,0 1 0,1-1 0,-1 1 0,0-1 0,1 1 0,-1-1 0,0 0 1,1 0-1,-1 0 0,1 0 0,-1 0 0,0 0 0,1 0 0,-1 0 0,1-1 1,-1 1-1,0 0 0,1-1 0,-1 1 0,0-1 0,1 0 0,-1 1 0,0-1 0,0 0 1,0 0-1,0 0 0,0 0 0,1 0 0,0-2 0,9-6 82,-1-2 0,-1 1 0,0-1 0,0-1 1,-1 1-1,0-1 0,-1-1 0,-1 0 0,0 0 0,0 0 0,5-22 0,-3 6 84,-2 0 0,0 0 1,-3-1-1,2-46 0,-5 74-176,0-1 0,0 1 0,0 0 0,0-1 0,0 1 0,-1 0 0,1-1 0,-1 1 0,1 0 0,-1 0 0,0-1 0,0 1 0,0 0 0,0 0 0,0 0 0,-3-3 0,3 5 0,1 0 0,0-1 0,-1 1 0,1 0 0,-1 0 0,1 0 0,0 0 0,-1-1 0,1 1 0,-1 0 0,1 0 0,-1 0 0,1 0 0,-1 0 0,1 0 0,-1 0 0,1 1 0,0-1 0,-1 0 0,1 0 0,-1 0 0,1 0 0,-1 0 0,1 1 0,0-1 0,-1 0 0,1 0 0,-1 1 0,-15 21 0,6 0 0,0 0 0,2 0 0,0 1 0,2 0 0,0 1 0,2 0 0,1-1 0,-1 33 0,4-54 0,-1 0 0,1 0 0,1 0 0,-1 0 0,0 0 0,0 0 0,1 0 0,-1 0 0,1 0 0,0 0 0,-1 0 0,1 0 0,0 0 0,0 0 0,0-1 0,1 1 0,-1 0 0,0-1 0,0 1 0,1-1 0,-1 1 0,4 1 0,-2-1 0,0-1 0,0 0 0,0 0 0,0 0 0,0-1 0,0 1 0,0-1 0,1 1 0,-1-1 0,0 0 0,0 0 0,0-1 0,5 0 0,3-1 0,0-1 0,0 0 0,0-1 0,0-1 0,0 1 0,-1-2 0,12-7 0,-11 5 0,0-1 0,-1 0 0,0 0 0,0-1 0,12-17 0,-17 21 0,-1 0 0,0 0 0,-1-1 0,0 1 0,0-1 0,0 1 0,-1-1 0,0 0 0,0 0 0,-1 0 0,1 0 0,-1-9 0,-1 16 0,0-1 0,0 1 0,0 0 0,0-1 0,0 1 0,1-1 0,-1 1 0,0 0 0,0-1 0,-1 1 0,1-1 0,0 1 0,0 0 0,0-1 0,0 1 0,0-1 0,0 1 0,0 0 0,-1-1 0,1 1 0,0 0 0,0-1 0,-1 1 0,1 0 0,0-1 0,0 1 0,-1 0 0,1 0 0,0-1 0,-1 1 0,1 0 0,0 0 0,-1-1 0,1 1 0,0 0 0,-1 0 0,1 0 0,-1 0 0,1 0 0,-1-1 0,-17 12 0,-13 23 0,25-24 0,-1 1 0,2 0 0,0 0 0,0 1 0,1 0 0,0 0 0,1 0 0,1 0 0,0 0 0,0 1 0,1 24 0,1-36-3,0 1 0,0-1 0,0 0 0,1 1 0,-1-1 0,0 0 0,1 1 0,-1-1-1,1 0 1,0 1 0,-1-1 0,1 0 0,0 0 0,0 0 0,-1 0 0,1 0 0,0 0 0,0 0 0,0 0 0,1 0 0,-1 0 0,0 0 0,2 0 0,0 1-27,1-1 1,-1 0 0,1 0-1,-1-1 1,0 1-1,1-1 1,-1 0 0,1 1-1,5-2 1,-1 0-182,1 0 0,0-1 0,-1 0 0,1 0 0,-1-1 0,0 0 0,12-6 0,-2-3-2324,1-1 0,-1-1 0,-1-1 0,-1 0 0,22-27 0,-28 29 1776,0 1-1,-2-2 0,11-20 1,-14 25 1074,-2 0 0,1 0 0,-2 0 0,1 0 1,-1-1-1,1-13 0,-2 22-22,-1 0-1,0 0 1,0 0 0,0 0 0,0 0-1,0 0 1,0 0 0,0-1-1,0 1 1,0 0 0,0 0 0,-1 0-1,1 0 1,0 0 0,-1 0 0,1 1-1,-1-1 1,1 0 0,-1 0-1,1 0 1,-1 0 0,0 0 0,1 1-1,-1-1 1,0 0 0,1 0 0,-3 0-1,2 1-54,-1-1-1,1 1 1,-1 0-1,0 0 1,1 0 0,-1 0-1,0 0 1,1 0-1,-1 0 1,0 1-1,1-1 1,-1 1-1,1-1 1,-1 1-1,-1 0 1,-6 4 355,0 0 1,0 0-1,0 1 0,-10 9 0,16-13-402,0 1-95,-1-1 1,1 1-1,0 0 0,0 0 0,0 0 0,0 0 1,0 1-1,1-1 0,0 1 0,-1-1 0,1 1 1,-2 7-1,28-11-134,-10-1-91,0 0 1,1-1-1,17-6 0,-22 5 66,1 1 0,-1 0 0,1 0 0,-1 1 0,1 0 0,0 1 0,18 1 0,-28 0 95,0-1 0,0 1 1,-1 0-1,1-1 0,0 1 1,0 0-1,-1 0 0,1-1 1,0 1-1,-1 0 0,1 0 1,0 0-1,-1 0 0,0 0 1,1 0-1,-1 0 0,1 0 1,-1 0-1,0 0 0,0 0 1,0 0-1,1 0 0,-1 0 1,0 0-1,0 0 0,-1 0 1,1 1-1,0-1 0,0 0 1,0 0-1,-1 0 0,1 0 1,0 0-1,-1 0 0,1 0 1,-2 1-1,-17 39 1046,9-26-747,-2-1 1,-19 21-1,-4-10-1669,32-23 514,-1 0 1,0-1-1,0 1 0,0-1 0,0 0 0,-1 0 0,-5 1 0,-14-1-9062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5.471"/>
    </inkml:context>
    <inkml:brush xml:id="br0">
      <inkml:brushProperty name="width" value="0.025" units="cm"/>
      <inkml:brushProperty name="height" value="0.025" units="cm"/>
    </inkml:brush>
  </inkml:definitions>
  <inkml:trace contextRef="#ctx0" brushRef="#br0">1 1 12748,'0'0'8744,"14"55"-7462,4-17-257,0 5-769,-1 2-192,1-4-449,-8-7-1536,-1-7-674,-9-8-608,0-9-1569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6.016"/>
    </inkml:context>
    <inkml:brush xml:id="br0">
      <inkml:brushProperty name="width" value="0.025" units="cm"/>
      <inkml:brushProperty name="height" value="0.025" units="cm"/>
    </inkml:brush>
  </inkml:definitions>
  <inkml:trace contextRef="#ctx0" brushRef="#br0">7 286 11499,'-2'-14'4004,"1"4"-3537,0-1-76,-1 0 0,1-1-1,1 1 1,0-1 0,1 1 0,0 0 0,1-1-1,0 1 1,0 0 0,1 0 0,8-17 0,-6 19-161,0 1 0,1 0 0,0 1 0,0-1 0,1 1 0,0 1 0,0-1 0,1 1 0,-1 0 0,1 1 0,1 0 0,-1 0 0,1 0 0,0 1 0,16-5 0,-19 8-225,0 0 0,1-1 0,-1 2 0,0-1 0,0 1 0,0 0 0,0 0 0,1 1 0,-1 0 0,0 0 0,0 0 0,0 1 0,0 0 0,0 0 1,-1 1-1,1-1 0,-1 1 0,1 0 0,-1 1 0,0-1 0,0 1 0,0 0 0,-1 0 0,1 1 0,5 7 0,-4-3-15,1 1 0,-2-1 0,1 1 0,-1 0 0,-1 1-1,0-1 1,0 1 0,-1 0 0,-1 0 0,0 0 0,0 0 0,0 14 0,-2-7 372,0-1 1,-1 1 0,-1 0 0,0-1-1,-1 1 1,-1-1 0,-7 17 0,11-33-318,-1 0-1,1-1 1,0 1 0,-1 0 0,1 0-1,0-1 1,0 1 0,0 0 0,-1 0-1,1-1 1,0 1 0,0 0 0,0 0 0,0 0-1,1-1 1,-1 1 0,0 0 0,0 0-1,0-1 1,1 1 0,-1 0 0,0 0-1,1-1 1,-1 1 0,0 0 0,1-1 0,-1 1-1,2 1 1,-1-1-12,1-1 0,-1 1 0,1-1 0,0 1 0,-1-1 0,1 1-1,-1-1 1,1 0 0,0 1 0,0-1 0,-1 0 0,1 0 0,2-1 0,68-15-236,-52 10 190,107-17-6420,-125 22 6375,1-1 1,-1 0 0,1 1-1,-1-1 1,0 0 0,0 0-1,0-1 1,0 1-1,0 0 1,0 0 0,0-1-1,-1 1 1,0-1 0,1 0-1,-1 1 1,0-1 0,0 0-1,0 0 1,-1 0-1,1 0 1,-1 0 0,1-3-1,4-68 515,-5 71-448,0-3 168,0-3 346,0 0 0,0 0 0,-1 1 0,0-1-1,-3-9 1,3 16-443,1 1 0,0 0 0,-1-1 0,1 1 0,-1 0 0,0-1 0,1 1 0,-1 0 0,0 0 0,0 0 0,0 0 0,0 0 0,0 0-1,0 0 1,0 0 0,0 0 0,0 0 0,0 0 0,-1 1 0,1-1 0,0 0 0,-1 1 0,1-1 0,0 1 0,-1 0 0,1-1 0,0 1 0,-1 0 0,1 0 0,-1 0 0,1 0 0,-1 0 0,1 0 0,0 0 0,-1 0 0,1 1 0,0-1 0,-1 1 0,-1 0-1,1 0-71,1 0-1,-1 0 0,1 0 0,0 0 0,-1 0 0,1 0 0,0 0 0,0 1 0,0-1 0,0 0 0,0 1 0,0-1 1,0 1-1,0-1 0,1 1 0,-1-1 0,0 1 0,1 0 0,0-1 0,-1 3 0,-5 39-52,5-34 38,-2 21 144,2 1 0,3 33 0,-2-62-131,0 0 0,0 0 0,1 0 1,0 0-1,-1 0 0,1 0 1,0-1-1,0 1 0,0 0 0,0 0 1,0 0-1,0-1 0,0 1 1,1-1-1,-1 1 0,1-1 0,-1 1 1,1-1-1,-1 0 0,1 0 1,0 0-1,0 0 0,-1 0 0,1 0 1,0 0-1,0-1 0,0 1 1,0 0-1,0-1 0,0 0 0,0 1 1,0-1-1,0 0 0,0 0 0,0 0 1,0-1-1,0 1 0,3-1 1,6-1-397,0 1 0,0-2 1,0 0-1,-1 0 1,20-9-1,-13 3-2363,0 0 0,29-22 1,-10 1-5101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6.816"/>
    </inkml:context>
    <inkml:brush xml:id="br0">
      <inkml:brushProperty name="width" value="0.025" units="cm"/>
      <inkml:brushProperty name="height" value="0.025" units="cm"/>
    </inkml:brush>
  </inkml:definitions>
  <inkml:trace contextRef="#ctx0" brushRef="#br0">86 376 12620,'0'0'4853,"-11"3"-2804,5-1-1866,3-2-47,0 1-1,0-1 0,-1 1 0,1 0 0,0 0 1,0 0-1,0 1 0,0-1 0,0 1 0,0-1 0,1 1 1,-1 0-1,0 0 0,1 0 0,0 1 0,-1-1 1,1 1-1,0-1 0,0 1 0,0 0 0,1 0 1,-1-1-1,0 1 0,1 0 0,0 1 0,-2 5 0,2-1-64,0 1 0,1-1 0,0 0 0,0 1 0,1-1 0,0 1-1,1-1 1,-1 0 0,2 0 0,-1 0 0,5 9 0,-6-14-59,1 0 0,-1 0 0,1-1 0,0 1 0,0-1 0,0 1 0,0-1 0,0 0 0,0 0 0,1 0 0,-1 0 0,1 0 0,-1 0 0,1-1 0,0 1 0,0-1 0,0 0 0,0 0 1,0 0-1,0 0 0,0 0 0,0-1 0,0 1 0,0-1 0,0 0 0,0 0 0,0 0 0,0 0 0,1-1 0,-1 1 0,0-1 0,0 0 0,4-1 0,-1-1 13,1 0-1,-1-1 0,1 1 1,-1-1-1,0-1 0,0 1 0,-1-1 1,1 0-1,-1 0 0,0-1 1,-1 1-1,1-1 0,4-8 1,3-6 28,0-1 1,16-40 0,-19 36 72,-1 0 0,-1-1-1,-1 0 1,4-36 0,-9 52-32,0 0-1,0 0 1,-1 0 0,-1 0-1,0 0 1,0 0 0,-1 0-1,0 0 1,0 0 0,-1 1-1,-1-1 1,1 1 0,-2 0-1,-6-12 1,10 20-93,1 0 0,-1-1 0,0 1 0,0 0 0,0 0 0,0 0 0,0 0 0,0 0 0,0 0 0,0 0 0,0 0 0,-1 1 0,1-1 0,0 0 0,0 1 0,-1-1 0,1 1 0,-1-1 0,1 1 0,0 0 0,-1 0 0,1-1 0,-1 1 0,-1 0 0,1 1-5,0 0-1,0 0 0,0 0 0,0 0 1,1 0-1,-1 0 0,0 0 0,1 0 1,-1 1-1,1-1 0,-1 1 1,1-1-1,0 1 0,0-1 0,-2 3 1,-4 9-13,1-1 1,0 1 0,-7 25-1,11-33 42,-4 13-26,1 2 0,0-1 1,2 0-1,0 1 0,0 26 0,3-45-4,0 0 1,0 0-1,0 0 1,0 0-1,0 0 1,0 0-1,0 0 1,0 0-1,1 0 1,-1 0-1,0 0 1,1 0-1,-1-1 1,0 1-1,1 0 1,-1 0-1,1 0 1,-1 0 0,1-1-1,0 1 1,-1 0-1,1-1 1,0 1-1,-1 0 1,1-1-1,0 1 1,0-1-1,-1 1 1,1-1-1,0 1 1,0-1-1,0 0 1,0 0-1,0 1 1,0-1-1,0 0 1,0 0-1,0 0 1,0 0-1,-1 0 1,1 0-1,0 0 1,0 0-1,0 0 1,0 0-1,0-1 1,0 1-1,0 0 1,0-1-1,0 1 1,-1 0-1,1-1 1,2-1-1,8-3-65,0 0-1,0-2 1,13-9 0,-12 8-234,-8 5 138,0 1 0,0 0-1,0-1 1,0 2 0,1-1 0,-1 0-1,0 1 1,1 0 0,-1 0-1,1 0 1,0 0 0,-1 1-1,8 0 1,-10 0 127,1 1 1,0 0 0,-1 0-1,1 0 1,-1 0-1,0 1 1,1-1-1,-1 1 1,0-1 0,0 1-1,0 0 1,0 0-1,0 0 1,0 0-1,0 0 1,-1 0-1,1 0 1,-1 1 0,1-1-1,-1 1 1,0-1-1,0 1 1,1 3-1,2 4 111,-1-1-77,0 0 1,1 0-1,1 0 0,-1-1 1,12 16-1,-15-23 14,0 0 0,0 1-1,0-1 1,1 0 0,-1 0 0,0-1-1,0 1 1,1 0 0,-1 0-1,1-1 1,-1 1 0,0 0 0,1-1-1,-1 0 1,1 1 0,-1-1-1,1 0 1,1 0 0,0 0 33,-1 0 0,0-1 1,0 0-1,1 1 0,-1-1 1,0 0-1,0 0 0,0 0 1,0-1-1,0 1 0,0 0 0,0-1 1,-1 1-1,1-1 0,2-3 1,6-7 170,0-1 1,-2 0 0,1 0 0,-2-1 0,0 0 0,-1 0-1,0-1 1,-1 0 0,0 0 0,2-18 0,-3 10 11,-1 0 0,0 0 1,-2 0-1,-1 0 0,-1 0 0,-4-30 1,-6 28-153,3 18-141,2 19-204,2 38 266,2 0 1,1 0 0,9 61-1,-7-103 15,0 1 0,0-1-1,1 0 1,1 0 0,-1 0-1,1 0 1,6 11 0,-8-17-51,0 1 1,1-1-1,0 0 1,-1 0-1,1 0 1,0 0-1,0 0 1,0 0-1,0 0 0,1-1 1,-1 1-1,0-1 1,1 1-1,-1-1 1,1 0-1,-1 0 1,1 0-1,0 0 1,-1-1-1,1 1 1,0-1-1,0 1 1,-1-1-1,1 0 1,0 0-1,2-1 1,-4 1-85,0 0 0,-1 0 1,1 0-1,-1-1 0,1 1 0,0 0 1,-1-1-1,1 1 0,-1 0 0,1-1 1,-1 1-1,1 0 0,-1-1 1,1 1-1,-1-1 0,0 1 0,1-1 1,-1 1-1,1-1 0,-1 1 1,0-1-1,0 1 0,1-1 0,-1 0 1,0 1-1,0-1 0,0 0 1,0 1-1,0-1 0,1 1 0,-1-1 1,0 0-1,-1 1 0,1-1 1,0 0-1,0 1 0,0-1 0,0 1 1,0-1-1,-1 0 0,1 1 0,0-1 1,0 1-1,-1-1 0,1 1 1,0-1-1,-1 1 0,0-2 0,-19-27-4988,-29-6 2172,-2 4 5615,-27-20 5128,77 51-7674,0 0 0,0-1 0,0 1 0,0-1-1,0 1 1,1-1 0,-1 0 0,0 1 0,1-1-1,-1 0 1,0 0 0,1 1 0,-1-1 0,1 0-1,-1 0 1,1 0 0,-1 0 0,1 0 0,0 0-1,-1 0 1,1 0 0,0 0 0,0 0 0,0 1-1,0-1 1,0-2 0,0 2-70,1 0 0,0 0 0,0 0 0,-1 0 0,1 0 0,0 0 0,0 1 0,0-1 0,0 0 0,0 0 0,0 1 1,0-1-1,1 0 0,-1 1 0,0-1 0,0 1 0,2-1 0,67-11-733,-57 11 815,66-14-5766,-40 1-2012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5.773"/>
    </inkml:context>
    <inkml:brush xml:id="br0">
      <inkml:brushProperty name="width" value="0.025" units="cm"/>
      <inkml:brushProperty name="height" value="0.025" units="cm"/>
    </inkml:brush>
  </inkml:definitions>
  <inkml:trace contextRef="#ctx0" brushRef="#br0">0 0 15375,'0'0'955,"4"12"1405,3 28-335,-1 1 1,2 75 0,4 39 2413,-12-153-4398,9 36 521,-9-37-560,0-1-1,0 1 0,1 0 1,-1 0-1,0 0 1,1 0-1,-1 0 1,1 0-1,-1-1 0,1 1 1,-1 0-1,1 0 1,0-1-1,-1 1 1,1 0-1,0-1 0,0 1 1,-1-1-1,1 1 1,0-1-1,0 1 1,0-1-1,0 1 0,0-1 1,-1 0-1,1 0 1,0 1-1,0-1 0,0 0 1,0 0-1,0 0 1,0 0-1,2 0 1,-2-1-72,0 0 0,0 1 0,0-1 0,0 0 0,0 0 0,0 0 0,0 0 0,-1 0 0,1 0 0,0 0 0,0 0 0,-1 0 0,1 0 0,-1 0 0,1-1 0,-1 1 0,1 0 0,-1 0 0,0-1 0,1-1 0,4-29-1624,-5 29 1393,1-51-3242,-1 5-568,2 37 3801,3 15 2220,-3 1-1618,0-1-1,0 1 1,1-1-1,-1 0 0,0 0 1,1 0-1,0 0 1,0-1-1,0 1 1,0-1-1,0 0 1,0 0-1,1 0 1,-1 0-1,1 0 0,-1-1 1,1 1-1,0-1 1,0 0-1,-1 0 1,1-1-1,6 1 1,-7-1-199,0 0-1,0-1 1,1 1 0,-1-1 0,0 0 0,0 0 0,0 0 0,0-1 0,0 1 0,0-1 0,-1 1 0,1-1-1,0 0 1,-1 0 0,1 0 0,-1 0 0,0-1 0,0 1 0,0-1 0,0 1 0,0-1 0,0 0 0,-1 1-1,1-1 1,-1 0 0,0 0 0,1-4 0,-1 4-115,1-1-117,0-1-1,0 1 0,-1-1 0,0 0 1,0 1-1,0-1 0,0 0 0,-1 0 1,0 0-1,0-8 0,-21 44-949,18-21 1291,0 1-1,1-1 0,0 1 1,0 0-1,1-1 1,0 1-1,2 14 0,-1-23-163,0 0 0,0 0 0,1 0 0,-1 0 1,0 0-1,1 1 0,0-1 0,-1 0 0,1 0 0,0-1 0,0 1 0,0 0 0,0 0 0,1 0 0,-1-1 0,0 1 0,1 0 0,-1-1 0,1 1 0,0-1 0,-1 0 0,1 0 0,0 1 0,0-1 0,0 0 0,0-1 0,0 1 0,0 0 0,0 0 0,0-1 0,0 0 0,0 1 0,0-1 0,0 0 0,1 0 0,-1 0 0,0 0 0,0 0 0,0 0 0,0-1 0,0 1 0,4-2 0,5-2 51,-1-1 1,1 0-1,-1-1 1,0 0-1,0 0 0,-1-1 1,0-1-1,0 1 1,-1-1-1,13-16 0,11-7-95,-19 18 9,43-35-128,-52 46 114,0-1-1,0 1 1,0-1-1,0 1 0,1 0 1,-1 1-1,1-1 1,-1 1-1,1 0 0,-1 0 1,1 0-1,8 1 1,-11 0 21,0 0 0,-1 1 0,1 0 1,0-1-1,-1 1 0,1 0 0,-1 0 1,1 0-1,-1 0 0,1 0 1,-1 0-1,1 1 0,-1-1 0,0 0 1,1 2-1,0-1-85,-1 0 0,1-1 0,-1 1 0,1-1 0,-1 1 0,1-1 0,0 0 0,0 1 0,0-1 0,0 0 0,0 0 0,0 0 0,0-1 0,0 1 0,0 0 0,0-1 0,3 1 0,0-2-1361,-5 1 1316,0 0 0,0 0 0,0 0 0,0 0 0,0 0-1,0 0 1,0 0 0,1 0 0,-1 0 0,0 0 0,0 0 0,0-1-1,0 1 1,0 0 0,0 0 0,0 0 0,0 0 0,0 0-1,0 0 1,0 0 0,0-1 0,0 1 0,1 0 0,-1 0 0,0 0-1,0 0 1,0 0 0,0 0 0,0 0 0,0-1 0,0 1-1,0 0 1,-1 0 0,1 0 0,0 0 0,0 0 0,0 0 0,0-1-1,0 1 1,0 0 0,0 0 0,0 0 0,0 0 0,0 0 0,0 0-1,0 0 1,0 0 0,0 0 0,-1-1 0,1 1 0,0 0-1,0 0 1,0 0 0,0 0 0,0 0 0,0 0 0,0 0 0,-1 0-1,1 0 1,0 0 0,0 0 0,0 0 0,0 0 0,0 0-1,-14-7-6941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7.736"/>
    </inkml:context>
    <inkml:brush xml:id="br0">
      <inkml:brushProperty name="width" value="0.025" units="cm"/>
      <inkml:brushProperty name="height" value="0.025" units="cm"/>
    </inkml:brush>
  </inkml:definitions>
  <inkml:trace contextRef="#ctx0" brushRef="#br0">1 276 15503,'0'-7'645,"0"-1"-1,0 1 1,0 0 0,1-1 0,0 1 0,1 0 0,0 0 0,0 0-1,0 0 1,1 0 0,6-12 0,-6 14-429,-1 1 1,1 0-1,0 0 0,0 0 1,0 1-1,0-1 0,1 1 1,0-1-1,-1 1 0,1 0 1,0 1-1,1-1 0,-1 1 1,0 0-1,1 0 0,-1 0 0,1 0 1,0 1-1,4-1 0,-8 2-211,0-1-1,0 1 0,0 0 1,0 0-1,0 1 1,0-1-1,0 0 0,0 0 1,0 0-1,0 1 0,0-1 1,0 0-1,0 1 0,0-1 1,0 1-1,0-1 0,0 1 1,0 0-1,-1-1 0,1 1 1,0 0-1,0-1 1,-1 1-1,1 0 0,-1 0 1,1 0-1,0 0 0,-1 0 1,0-1-1,1 1 0,-1 0 1,1 0-1,-1 0 0,0 0 1,0 2-1,3 42 49,-3-35-22,-1 9-5,-1 0 1,-2-1-1,1 1 0,-11 27 1,9-28-108,0 0 0,0 0 0,2 0 0,-2 28 0,5-45 78,0-1 0,0 0 0,0 1-1,0-1 1,0 0 0,1 1 0,-1-1-1,0 0 1,0 0 0,0 1 0,0-1-1,1 0 1,-1 1 0,0-1 0,0 0-1,0 0 1,1 0 0,-1 1 0,0-1-1,1 0 1,-1 0 0,0 0 0,0 0-1,1 1 1,-1-1 0,0 0 0,1 0-1,-1 0 1,0 0 0,1 0 0,-1 0-1,0 0 1,1 0 0,-1 0-1,0 0 1,1 0 0,-1 0 0,0 0-1,1 0 1,-1 0 0,0 0 0,0 0-1,1-1 1,-1 1 0,0 0 0,1 0-1,-1 0 1,0 0 0,0-1 0,1 1-1,-1 0 1,0 0 0,0-1 0,1 1-1,-1 0 1,0 0 0,0-1 0,19-14 26,4-11 124,0-2 1,-2-1-1,-2 0 1,0-2-1,-2 0 1,-2-1-1,24-67 1,-30 61 64,-5 26-138,-4 38-131,0-10 77,-1 1 18,1 0 1,0 0 0,2 0 0,0 1-1,0-2 1,2 1 0,0 0 0,7 18 0,-10-33 10,-1-1 1,1 0 0,0 1-1,0-1 1,-1 0 0,1 0-1,0 0 1,0 0 0,0 0-1,0 0 1,0 0 0,0 0-1,0 0 1,1 0 0,-1 0 0,0-1-1,0 1 1,1 0 0,-1-1-1,0 0 1,1 1 0,-1-1-1,0 1 1,1-1 0,-1 0-1,1 0 1,-1 0 0,1 0-1,-1 0 1,0 0 0,1 0-1,-1-1 1,1 1 0,-1 0 0,0-1-1,1 1 1,-1-1 0,0 0-1,0 1 1,1-1 0,-1 0-1,0 0 1,0 0 0,0 1-1,0-1 1,2-2 0,5-5 195,1 0 0,-2-1 0,1 1 0,8-14 0,1-4-220,0 0-1,14-33 1,-26 47-27,0 0 0,0-1 0,-1 0 0,-1 0 1,0 0-1,-1 0 0,2-21 0,-10 87-662,-1 39-1861,7-87 2306,0 0 0,1 0 0,-1 0 0,1 0 0,0-1-1,0 1 1,1 0 0,-1 0 0,1-1 0,0 1 0,0-1 0,1 1 0,-1-1 0,5 6 0,11 0-6139,3-9-4511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8.435"/>
    </inkml:context>
    <inkml:brush xml:id="br0">
      <inkml:brushProperty name="width" value="0.025" units="cm"/>
      <inkml:brushProperty name="height" value="0.025" units="cm"/>
    </inkml:brush>
  </inkml:definitions>
  <inkml:trace contextRef="#ctx0" brushRef="#br0">44 89 17873,'0'0'8616,"-7"14"-7767,0-1-705,2 1 0,-1 1 0,2-1 0,0 1 1,1-1-1,0 1 0,1 0 0,0 18 0,2-28-88,0 4 24,0 0-1,1 0 1,-1-1 0,5 15-1,-5-22-63,0 0-1,0 0 1,0 0-1,1 0 1,-1 0-1,0 0 1,1 0-1,-1 0 1,1 0-1,0 0 1,-1 0-1,1-1 1,-1 1-1,1 0 0,0 0 1,0-1-1,-1 1 1,1 0-1,0-1 1,0 1-1,0-1 1,0 1-1,0-1 1,0 1-1,0-1 1,0 0-1,0 1 1,0-1-1,0 0 1,0 0-1,0 0 1,0 0-1,0 0 1,0 0-1,0 0 1,0 0-1,0 0 1,0 0-1,0-1 1,0 1-1,0 0 1,0-1-1,0 1 1,0-1-1,0 1 1,0-1-1,0 1 1,-1-1-1,1 0 0,1-1 1,5-4 146,0 0 1,-1 0-1,1-1 1,-2 0-1,1 0 0,-1 0 1,0-1-1,0 0 1,6-16-1,29-80 1102,-34 85-1264,-1 1 0,-1-1 0,-1 0 0,0 0 0,-1-24 0,-5 280-16,3-234-49,0 1 1,0-1-1,1 0 1,-1 0-1,1 0 0,0 0 1,0 0-1,0 0 1,0-1-1,0 1 0,0 0 1,1 0-1,3 4 1,-4-6-46,0 0 1,0-1 0,0 1-1,0 0 1,0 0-1,1 0 1,-1-1 0,0 1-1,1-1 1,-1 1 0,0-1-1,1 0 1,-1 1-1,0-1 1,1 0 0,-1 0-1,1 0 1,-1 0 0,0 0-1,1 0 1,-1 0-1,1-1 1,-1 1 0,0 0-1,1-1 1,-1 1 0,0-1-1,1 1 1,-1-1-1,0 0 1,0 0 0,0 1-1,2-2 1,3-3-646,0 0 0,0-1 0,0 1 1,-1-1-1,1 0 0,-1 0 0,4-8 0,28-52-8917,-11 12-1176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8.796"/>
    </inkml:context>
    <inkml:brush xml:id="br0">
      <inkml:brushProperty name="width" value="0.025" units="cm"/>
      <inkml:brushProperty name="height" value="0.025" units="cm"/>
    </inkml:brush>
  </inkml:definitions>
  <inkml:trace contextRef="#ctx0" brushRef="#br0">57 1 10858,'0'0'11147,"-8"12"-10629,1 1-352,1-1 1,0 1-1,0 0 1,1 1-1,1-1 1,1 1 0,0 0-1,0 0 1,0 20-1,1 60 1591,2-94-1743,0 0 0,0 1 1,0-1-1,0 0 1,0 0-1,0 1 0,0-1 1,0 0-1,0 1 0,0-1 1,0 0-1,0 1 1,0-1-1,0 0 0,0 1 1,0-1-1,0 0 1,0 0-1,0 1 0,1-1 1,-1 0-1,0 0 1,0 1-1,0-1 0,1 0 1,-1 0-1,0 1 1,0-1-1,0 0 0,1 0 1,-1 0-1,0 0 1,0 1-1,1-1 0,-1 0 1,0 0-1,1 0 1,-1 0-1,0 0 0,0 0 1,1 0-1,13-8 705,9-17 56,-15 14-716,33-37-48,-40 47-93,0-1 0,1 1 1,0-1-1,-1 1 0,1 0 1,0-1-1,-1 1 0,1 0 1,0 0-1,0 0 0,0 0 1,0 1-1,0-1 0,0 1 1,0-1-1,0 1 0,0-1 1,1 1-1,-1 0 0,0 0 1,0 0-1,0 0 0,3 1 1,-3 1 73,-1-1 0,1 0 1,-1 0-1,0 1 0,1-1 1,-1 1-1,0-1 0,0 1 1,0 0-1,0 0 0,-1-1 1,1 1-1,0 0 0,-1 0 1,1 0-1,-1-1 0,1 1 1,-1 0-1,0 0 0,0 0 1,0 2-1,0 49 112,-1-44-82,0-2 218,0 0 0,0 1 0,-1-1 1,0 0-1,-1 0 0,1 0 0,-1-1 0,-1 1 0,1 0 0,-1-1 0,-5 7 0,6-10-94,0 1 0,1 0 0,-1-1 0,-1 0 0,1 1 0,-1-1 0,1 0 0,-1-1-1,0 1 1,0-1 0,0 0 0,0 1 0,0-2 0,0 1 0,-1 0 0,1-1 0,-1 0-1,-7 1 1,11-3-215,0 1-1,-1-1 0,1 1 1,0-1-1,0 0 0,-1 0 1,1 0-1,0 1 0,0-1 1,0 0-1,0 0 1,0-1-1,0 1 0,0 0 1,0 0-1,1 0 0,-1-1 1,0 1-1,1 0 0,-1-1 1,1 1-1,-1 0 0,1-1 1,0 1-1,0-1 0,-1 1 1,1 0-1,0-1 0,0 1 1,0-1-1,1 1 0,-1-1 1,1-2-1,-1 1-744,0-1 0,0 0 1,1 1-1,-1-1 0,1 1 0,0-1 0,0 1 0,0-1 0,0 1 0,1 0 1,-1-1-1,1 1 0,3-4 0,8-3-5501,2 0-3834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9.310"/>
    </inkml:context>
    <inkml:brush xml:id="br0">
      <inkml:brushProperty name="width" value="0.025" units="cm"/>
      <inkml:brushProperty name="height" value="0.025" units="cm"/>
    </inkml:brush>
  </inkml:definitions>
  <inkml:trace contextRef="#ctx0" brushRef="#br0">2 287 16432,'0'0'5557,"7"-10"-2835,1 0-2063,-1 0 0,0-1 0,-1 0 0,0 0 0,0 0-1,-2-1 1,1 0 0,-1 0 0,-1 0 0,0-1 0,1-19 0,-4 31-656,0 1 0,0-1 0,0 1 0,0-1 0,0 1 0,0-1 0,0 1 0,0-1 1,0 1-1,0-1 0,0 1 0,0-1 0,0 1 0,-1-1 0,1 1 0,0-1 0,0 1 1,-1-1-1,1 1 0,0 0 0,-1-1 0,1 1 0,0-1 0,-1 1 0,1 0 0,-1-1 1,1 1-1,0 0 0,-1 0 0,1-1 0,-1 1 0,1 0 0,-1 0 0,1 0 0,-1 0 1,1-1-1,-1 1 0,1 0 0,-1 0 0,1 0 0,-1 0 0,1 0 0,-1 0 1,1 0-1,-1 1 0,1-1 0,-1 0 0,1 0 0,-1 0 0,1 0 0,-1 1 0,1-1 1,-1 0-1,1 0 0,-1 1 0,1-1 0,0 0 0,-1 1 0,0 0 0,-1 0-6,0 1 0,-1-1-1,1 1 1,0 0-1,0 0 1,0 0 0,0 0-1,0 0 1,0 0-1,-2 4 1,-1 10 3,-1 0 0,2 1 0,1-1 0,0 1 0,1 0 0,-1 33 0,4-49 0,-1 0 0,0-1 0,0 1 0,0 0 0,0-1 0,0 1 0,1-1 0,-1 1 0,0-1 0,0 1 0,1 0 0,-1-1 0,1 1 0,-1-1 0,0 1 0,1-1 0,-1 0 0,1 1 0,-1-1 0,1 1 0,-1-1 0,1 0 0,-1 1 0,1-1 0,-1 0 0,1 0 0,0 1 0,-1-1 0,1 0 0,0 0 0,-1 0 0,1 0 0,-1 0 0,1 0 0,0 0 0,-1 0 0,1 0 0,0 0 0,-1 0 0,1 0 0,-1-1 0,1 1 0,0 0 0,-1 0 0,1-1 0,-1 1 0,1 0 0,-1-1 0,1 1 0,-1 0 0,2-1 0,31-19 0,-11 4-70,-1 1-183,45-26-1,-65 37 298,1 0-1,-1 0 1,0 0-1,0-1 1,0 1-1,-1 0 0,0 0 1,1-1-1,-2 1 1,1 0-1,-2-9 0,2 2 13,-1 4-56,1 1 0,-2-1 0,1 0 0,-1 1 0,0-1 0,0 1 0,-1-1 0,1 1 0,-7-9 0,-5-16 0,62 28 0,-43 3-812,1 0-1,0 0 1,0-1-1,-1 0 1,1 0 0,-1-1-1,1 1 1,-1-1-1,1 0 1,4-3 0,-2-2-6395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19.638"/>
    </inkml:context>
    <inkml:brush xml:id="br0">
      <inkml:brushProperty name="width" value="0.025" units="cm"/>
      <inkml:brushProperty name="height" value="0.025" units="cm"/>
    </inkml:brush>
  </inkml:definitions>
  <inkml:trace contextRef="#ctx0" brushRef="#br0">1 123 19282,'0'0'6631,"62"-49"-6055,-20 32-384,3 3-160,6-1-1217,0 0-2562,3 2-3396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20.327"/>
    </inkml:context>
    <inkml:brush xml:id="br0">
      <inkml:brushProperty name="width" value="0.025" units="cm"/>
      <inkml:brushProperty name="height" value="0.025" units="cm"/>
    </inkml:brush>
  </inkml:definitions>
  <inkml:trace contextRef="#ctx0" brushRef="#br0">26 1 13741,'0'0'11179,"-3"13"-8596,-6 37-1927,2 1-1,2-1 1,3 71-1,6-35-538,19 115 0,-15-177-119,-7-24 3,-1 0 0,0 1 0,0-1 0,0 0 0,1 0 0,-1 1-1,0-1 1,0 0 0,1 0 0,-1 1 0,0-1 0,0 0 0,1 0 0,-1 0 0,0 0 0,1 1 0,-1-1 0,0 0-1,1 0 1,-1 0 0,0 0 0,1 0 0,-1 0 0,0 0 0,1 0 0,-1 0 0,0 0 0,1 0 0,-1 0 0,0 0-1,1 0 1,-1 0 0,2-2 8,-1 1-1,1-1 1,-1 1-1,0-1 1,0 1-1,0-1 1,0 0 0,0 0-1,0 0 1,0 1-1,-1-1 1,1 0-1,-1 0 1,1 0-1,-1 0 1,0 0-1,0-3 1,1-16-47,-2 0 0,0 1-1,-1-1 1,-1 0 0,-1 1 0,-8-24 0,6 21-217,1-1 0,0 0 0,-2-42 0,7 64 197,20 38 36,-17-31 27,1 0 0,-1 0 0,1 0 0,0 0 0,1-1 0,-1 0 0,1 0 0,0 0 0,0 0 0,0-1 0,0 0 0,7 3 0,-10-5 22,0 0 0,1-1 0,-1 1 0,0-1 0,0 0 1,1 1-1,-1-1 0,0 0 0,1 0 0,-1-1 0,0 1 0,1 0 1,-1-1-1,0 1 0,0-1 0,1 0 0,-1 0 0,0 0 0,0 0 1,0 0-1,0 0 0,0-1 0,0 1 0,0-1 0,-1 1 0,1-1 0,0 0 1,-1 1-1,0-1 0,1 0 0,-1 0 0,0 0 0,0 0 0,2-4 1,2-6 187,-1 1 1,0-1-1,-1 0 0,0 0 1,-1 0-1,0-1 1,-1 1-1,0 0 1,-2-21-1,1 30-165,-2-1-152,-2 14-3,-3 22 24,4 88 108,3-119-20,-1 0 0,1 0 0,0 0 0,0 0 0,0 0 1,0 0-1,0 0 0,1 0 0,-1-1 0,0 1 0,0 0 1,1 0-1,-1 0 0,0 0 0,1 0 0,-1 0 0,1 0 0,-1-1 1,1 1-1,-1 0 0,1 0 0,0-1 0,0 1 0,-1 0 0,1-1 1,0 1-1,0-1 0,-1 1 0,1-1 0,0 1 0,0-1 0,0 1 1,0-1-1,0 0 0,0 0 0,0 1 0,0-1 0,0 0 1,0 0-1,0 0 0,0 0 0,0 0 0,-1 0 0,3-1 0,0 1 19,0-1 1,0 0-1,1-1 0,-1 1 0,0 0 0,0-1 0,0 0 0,-1 0 1,1 0-1,0 0 0,4-4 0,5-10-26,-1-1 0,0 0 0,-2 0 0,0-1 0,0-1 0,-2 1 0,0-1 0,-2 0 0,5-26 0,-17 105-541,3-32-405,1 1 0,1 44 0,2-72 729,0 0 1,0 0 0,1 0 0,-1-1-1,0 1 1,0 0 0,0 0-1,1 0 1,-1 0 0,0 0-1,1 0 1,-1-1 0,1 1-1,-1 0 1,1 0 0,-1 0 0,1-1-1,0 1 1,-1 0 0,1-1-1,1 2 1,20-1-8462,-5-6-1123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21.214"/>
    </inkml:context>
    <inkml:brush xml:id="br0">
      <inkml:brushProperty name="width" value="0.025" units="cm"/>
      <inkml:brushProperty name="height" value="0.025" units="cm"/>
    </inkml:brush>
  </inkml:definitions>
  <inkml:trace contextRef="#ctx0" brushRef="#br0">60 7 12588,'0'0'9214,"-2"10"-8968,-19 85 1469,8-40 2093,-9 85 0,22-140-3795,-1 1 0,1-1 1,0 1-1,0-1 0,0 1 0,0 0 0,-1-1 0,1 1 1,0-1-1,0 1 0,0 0 0,0-1 0,0 1 0,1-1 1,-1 1-1,0 0 0,0-1 0,0 1 0,0-1 0,1 1 0,-1-1 1,0 1-1,1-1 0,-1 1 0,0-1 0,1 1 0,-1-1 1,0 1-1,1-1 0,-1 0 0,1 1 0,-1-1 0,1 0 1,-1 1-1,1-1 0,0 1 0,19-14 434,17-32 7,-28 31-457,-5 6-4,0 1 0,1 0 0,0 0 0,0 0 1,8-7-1,-12 13 5,0 0 0,0 1 0,0-1 1,0 0-1,0 1 0,0-1 1,0 0-1,0 1 0,0-1 0,1 1 1,-1-1-1,0 1 0,0 0 0,0 0 1,1-1-1,-1 1 0,0 0 0,0 0 1,1 0-1,-1 0 0,0 1 0,1-1 1,-1 0-1,0 0 0,0 1 0,0-1 1,1 1-1,-1-1 0,0 1 0,0 0 1,0-1-1,0 1 0,0 0 0,0-1 1,0 1-1,0 0 0,0 0 1,-1 0-1,1 0 0,0 0 0,1 2 1,43 84-443,-44-90 501,0 1-1,0 0 0,0-1 0,0 1 0,-1-1 0,1 1 0,-1-1 0,0 0 0,1-4 0,2-21-56,-2 20 0,1 1 0,-1-1 0,-1 0 0,0 0 0,0 0 0,0 0 0,-1 0 0,0 1 0,-3-10 0,4 17-5,0 0 1,0 0-1,0 0 0,0 0 0,0 0 1,-1 0-1,1 0 0,0 0 0,0 0 1,0 0-1,0 0 0,0 0 1,0 0-1,-1 0 0,1 0 0,0 0 1,0 0-1,0 0 0,0 0 0,0 0 1,0 0-1,0 0 0,-1 0 1,1 0-1,0 0 0,0 0 0,0 0 1,0 0-1,0 0 0,0 0 0,0 0 1,-1 0-1,1 0 0,0-1 1,0 1-1,0 0 0,0 0 0,0 0 1,0 0-1,0 0 0,0 0 0,0 0 1,0 0-1,0-1 0,0 1 0,0 1-6,0 0-1,0-1 0,0 1 1,1 0-1,-1-1 0,0 1 1,1 0-1,-1-1 0,0 1 0,1 0 1,-1-1-1,1 1 0,-1-1 1,1 1-1,-1-1 0,1 1 0,0-1 1,-1 0-1,1 1 0,-1-1 1,2 1-1,4 1 21,0 0 1,0 0-1,0-1 1,1 0-1,-1 0 1,0 0-1,1-1 1,-1 0-1,1 0 0,-1 0 1,0-1-1,1 0 1,-1 0-1,0-1 1,0 0-1,0 0 1,0 0-1,0-1 1,0 0-1,-1 0 1,1-1-1,8-6 0,-6 4 9,-1 0-1,0 0 0,0-1 0,-1 0 0,0 0 0,0 0 1,0-1-1,-1 1 0,0-2 0,-1 1 0,0 0 0,0-1 1,-1 0-1,5-17 0,-8 17-29,-3 9-19,-9 16-63,-11 29-52,19-34 153,-16 47 147,19-54-145,0-1 1,0 1-1,1 0 1,-1 0-1,1 0 0,0-1 1,0 1-1,0 0 0,0 0 1,1 0-1,-1-1 1,3 7-1,-2-9-9,-1 0 0,1-1 0,0 1 0,-1 0 0,1-1 0,0 1 0,0-1 0,-1 1 0,1-1 0,0 1 0,0-1 0,0 0 0,0 1 0,0-1 0,0 0 0,-1 0 0,1 0 0,0 0 0,0 0 0,0 0 0,0 0 0,0 0 0,0 0 0,0 0 0,0 0 0,0 0 0,0-1 0,0 1 0,-1 0 0,1-1 0,0 1 0,0-1 0,0 1 0,0-1 0,-1 1 0,1-1 0,0 1 0,-1-1 0,2-1 0,30-24 0,7-19 0,-25 27 0,1 2 0,1 0 0,0 0 0,31-22 0,-47 38 0,1-1 0,-1 0 0,1 1 0,-1-1 0,1 1 0,0-1 0,-1 1 0,1-1 0,0 1 0,-1-1 0,1 1 0,0 0 0,0-1 0,-1 1 0,1 0 0,0 0 0,0 0 0,0-1 0,-1 1 0,1 0 0,0 0 0,0 0 0,0 0 0,0 1 0,-1-1 0,1 0 0,0 0 0,0 0 0,0 1 0,-1-1 0,1 0 0,0 1 0,0-1 0,-1 0 0,1 1 0,0-1 0,-1 1 0,1-1 0,-1 1 0,1 0 0,0-1 0,-1 1 0,1 0 0,-1-1 0,0 1 0,1 0 0,-1-1 0,1 1 0,-1 0 0,0 0 0,0 0 0,1-1 0,-1 2 0,1 6 0,0 1 0,-1-1 0,0 0 0,-1 14 0,-1-3 0,3 72 0,-1-91 0,0 0 0,0 1 0,0-1 0,0 0 0,0 0 0,1 0 0,-1 1 0,0-1 0,0 0 0,0 0 0,1 0 0,-1 0 0,0 1 0,0-1 0,0 0 0,1 0 0,-1 0 0,0 0 0,0 0 0,1 0 0,-1 0 0,0 0 0,0 0 0,0 0 0,1 0 0,-1 0 0,0 0 0,0 0 0,1 0 0,-1 0 0,0 0 0,0 0 0,1 0 0,-1 0 0,0 0 0,0 0 0,1 0 0,-1 0 0,0 0 0,0-1 0,0 1 0,1 0 0,-1 0 0,0 0 0,0 0 0,0-1 0,0 1 0,1 0 0,9-8 0,-2-2 0,0 0 0,-1-1 0,-1 0 0,10-22 0,-10 21 0,0 0 0,0 1 0,1 0 0,11-15 0,-17 26-4,-1 0 0,0 0 1,0 0-1,0 0 0,0 0 0,0 0 1,0 0-1,0-1 0,1 1 0,-1 0 0,0 0 1,0 0-1,0 0 0,0 0 0,0 0 1,1 0-1,-1 0 0,0 0 0,0 0 1,0 0-1,0 0 0,0 0 0,1 0 0,-1 0 1,0 0-1,0 0 0,0 0 0,0 0 1,0 0-1,1 0 0,-1 0 0,0 1 0,0-1 1,0 0-1,0 0 0,0 0 0,0 0 1,0 0-1,1 0 0,-1 0 0,0 0 1,0 1-1,0-1 0,0 0 0,0 0 0,0 0 1,0 0-1,0 0 0,0 0 0,0 1 1,0-1-1,0 0 0,0 0 0,0 0 0,0 0 1,0 0-1,0 1 0,0-1 0,0 0 1,0 0-1,3 19-604,-2 27-1244,-1-43 1569,0-2 207,-2 36-4709,-5-14-2553,0-12-1449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21.577"/>
    </inkml:context>
    <inkml:brush xml:id="br0">
      <inkml:brushProperty name="width" value="0.025" units="cm"/>
      <inkml:brushProperty name="height" value="0.025" units="cm"/>
    </inkml:brush>
  </inkml:definitions>
  <inkml:trace contextRef="#ctx0" brushRef="#br0">1 69 17136,'0'0'11755,"58"-17"-10602,-11 13-544,4-5-513,5 3-352,-6-2-2082,-2-2-3108,-7-4-4771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21.908"/>
    </inkml:context>
    <inkml:brush xml:id="br0">
      <inkml:brushProperty name="width" value="0.025" units="cm"/>
      <inkml:brushProperty name="height" value="0.025" units="cm"/>
    </inkml:brush>
  </inkml:definitions>
  <inkml:trace contextRef="#ctx0" brushRef="#br0">1 1 22229,'0'0'3684,"2"63"-1699,13-29-928,4 9-640,1 5-97,1 3-256,-3 2-32,0 1 0,-7-2-1313,-1-4-2915,-8-7-3171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5:22.238"/>
    </inkml:context>
    <inkml:brush xml:id="br0">
      <inkml:brushProperty name="width" value="0.025" units="cm"/>
      <inkml:brushProperty name="height" value="0.025" units="cm"/>
    </inkml:brush>
  </inkml:definitions>
  <inkml:trace contextRef="#ctx0" brushRef="#br0">0 1 21813,'0'0'5765,"23"49"-5541,-16-43-1793,1-6-5926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7:37.609"/>
    </inkml:context>
    <inkml:brush xml:id="br0">
      <inkml:brushProperty name="width" value="0.025" units="cm"/>
      <inkml:brushProperty name="height" value="0.025" units="cm"/>
    </inkml:brush>
  </inkml:definitions>
  <inkml:trace contextRef="#ctx0" brushRef="#br0">0 24 11211,'0'0'2551,"11"2"-2417,58 7 495,0-4 0,107-4 0,-43-2-568,473 4 90,351 9 403,2802 107 2313,-2099-108-2424,-1645-11-443,634-31 316,-1-37 182,-463 47-415,5 2-286,-189 19 103,0 0 0,-1 0 0,1-1 0,0 1 0,-1 0 1,1 0-1,0 0 0,-1 0 0,1-1 0,-1 1 0,1 0 0,0-1 0,-1 1 1,1 0-1,-1-1 0,1 1 0,-1-1 0,1 1 0,-1-1 0,1 1 1,-1-1-1,1 0 0,-8-15-5600,-13-5-4197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6.117"/>
    </inkml:context>
    <inkml:brush xml:id="br0">
      <inkml:brushProperty name="width" value="0.025" units="cm"/>
      <inkml:brushProperty name="height" value="0.025" units="cm"/>
    </inkml:brush>
  </inkml:definitions>
  <inkml:trace contextRef="#ctx0" brushRef="#br0">86 247 14478,'0'0'5861,"-75"14"-4099,65-14 1249,10-22-1089,28-5-1250,15-7 449,9 0-256,11 3-609,11 3-256,1 0-1825,0 2-3012,-4-5-7591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44.792"/>
    </inkml:context>
    <inkml:brush xml:id="br0">
      <inkml:brushProperty name="width" value="0.025" units="cm"/>
      <inkml:brushProperty name="height" value="0.025" units="cm"/>
    </inkml:brush>
  </inkml:definitions>
  <inkml:trace contextRef="#ctx0" brushRef="#br0">299 221 3908,'-13'0'1526,"-6"1"-1212,0-1-1,-1-1 1,1-1-1,0-1 0,0 0 1,0-1-1,0-2 0,1 1 1,-18-10-1,24 8 180,8 4-69,-1 0-1,0 0 1,0 1-1,0-1 1,0 1-1,-1 0 1,1 1-1,0-1 1,-1 1-1,-9-1 1,25 15-520,-2-9 130,0-1 1,0-1 0,0 1 0,1-1 0,-1-1 0,1 0 0,15 0 0,69-4 508,-53 0-319,491-5 2060,-169 5-2166,701-29-4,-248 5-41,350-23-38,248-5 26,153 55 179,-656 5-160,-573-4-8,18 1-916,-117-4-5233,-138 0-1514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59:46.957"/>
    </inkml:context>
    <inkml:brush xml:id="br0">
      <inkml:brushProperty name="width" value="0.025" units="cm"/>
      <inkml:brushProperty name="height" value="0.025" units="cm"/>
    </inkml:brush>
  </inkml:definitions>
  <inkml:trace contextRef="#ctx0" brushRef="#br0">71 110 10442,'0'0'1180,"-10"1"250,-3-2-1020,9 1-249,-1 0 0,0 0 0,0 0 0,1 0 0,-1 1 0,0 0 0,-7 2 0,12-3-145,0 0 0,0 0 0,0 0 0,1 1 1,-1-1-1,0 0 0,0 0 0,0 0 0,1 0 0,-1 0 0,0 0 0,0 1 1,0-1-1,0 0 0,0 0 0,0 0 0,1 0 0,-1 1 0,0-1 0,0 0 0,0 0 1,0 0-1,0 0 0,0 1 0,0-1 0,0 0 0,0 0 0,0 1 0,0-1 1,0 0-1,0 0 0,0 0 0,0 1 0,0-1 0,0 0 0,0 0 0,0 0 1,0 1-1,0-1 0,0 0 0,0 0 0,0 0 0,-1 0 0,1 1 0,0-1 0,0 0 1,0 0-1,0 0 0,0 0 0,-1 0 0,1 1 0,0-1 0,0 0 0,0 0 1,0 0-1,-1 0 0,1 0 0,0 0 0,0 0 0,0 0 0,-1 0 0,1 0 0,0 0 1,0 1-1,0-1 0,-1-1 0,17 8 324,96 13 163,1-5 0,183 0 0,-257-14-432,1459 0 3354,-1133-6-3652,1878-58 536,-421 7 284,-1562 53-62,275-10-304,-520 12-223,-11 2-17,1-1 0,0 0-1,-1 0 1,1 0 0,-1-1 0,1 1-1,-1-1 1,0 0 0,1-1 0,-1 1-1,0-1 1,0 0 0,5-2 0,-9 3 2,0 1 0,0 0 0,-1-1 1,1 1-1,0-1 0,0 1 0,0-1 1,-1 1-1,1 0 0,0-1 0,-1 1 1,1 0-1,0-1 0,-1 1 0,1 0 1,0-1-1,-1 1 0,1 0 0,-1 0 1,1-1-1,0 1 0,-1 0 0,1 0 1,-1 0-1,1 0 0,-1 0 1,1 0-1,-1 0 0,1 0 0,-1 0 1,1 0-1,-1 0 0,1 0 0,0 0 1,-2 0-1,-22-3-643,23 3 547,-69-9-6491,34 1-2542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3:01.633"/>
    </inkml:context>
    <inkml:brush xml:id="br0">
      <inkml:brushProperty name="width" value="0.025" units="cm"/>
      <inkml:brushProperty name="height" value="0.025" units="cm"/>
    </inkml:brush>
  </inkml:definitions>
  <inkml:trace contextRef="#ctx0" brushRef="#br0">5365 543 11243,'-34'-28'259,"20"16"39,0 0 1,-1 0-1,-1 2 1,0 0-1,-32-15 1,-188-81 1646,16 6 268,172 81-1967,-1 3-1,-88-18 1,-217-14-195,77 12-38,-54-3 142,-492 4 0,593 41 74,0 10 1,-329 65-1,-218 109-202,681-158-26,2 5 0,1 4 0,2 3 0,2 5-1,-153 112 1,212-139 68,2 1 0,1 1 0,1 2 0,-43 54 0,63-72-47,0 1 0,0 1 0,1-1 0,0 1 0,1 0 0,0 0 0,0 0 0,1 1 0,1-1 0,-1 1-1,2 0 1,0 0 0,0 0 0,1-1 0,0 1 0,0 0 0,2 0 0,-1 0 0,1-1 0,1 1 0,3 10 0,2-4-20,0-1 0,1 0-1,1-1 1,1 0 0,0 0 0,0-1 0,1-1 0,1 0 0,1-1 0,0 0 0,0-1 0,1 0 0,0-1 0,20 9 0,10 4-7,2-2 1,0-2-1,92 24 0,12-10 77,0-7 0,159 7-1,313-11 262,-268-14-245,1541 16-681,-1873-24 418,-1 1-279,-1-2 0,0 0 0,1-1 0,-1-2 0,21-5 0,-15-6-3331,-15-5-3160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3:03.146"/>
    </inkml:context>
    <inkml:brush xml:id="br0">
      <inkml:brushProperty name="width" value="0.025" units="cm"/>
      <inkml:brushProperty name="height" value="0.025" units="cm"/>
    </inkml:brush>
  </inkml:definitions>
  <inkml:trace contextRef="#ctx0" brushRef="#br0">2698 391 14798,'-2'0'41,"0"0"0,0 0-1,0 0 1,0 0 0,1-1 0,-1 1-1,0 0 1,0-1 0,1 0 0,-1 1 0,0-1-1,1 0 1,-1 0 0,1 0 0,-1 0 0,1 0-1,-1 0 1,1 0 0,0-1 0,-1 1-1,1 0 1,0-1 0,0 1 0,-1-3 0,-1-2 5,0-1 1,1 1-1,0-1 1,0 0 0,0-8-1,1 8-80,-1 0 0,1 0 0,-1 0 0,-1 0 0,-5-11-1,2 9 80,-1 0-1,-1 0 1,0 1-1,0 0 1,0 0-1,-1 1 1,-1 1-1,1-1 1,-1 1-1,0 1 1,0 0-1,-19-7 1,-16-3 452,-80-16 0,100 25-447,-174-35 384,-2 9 0,-1 9-1,-288 3 1,403 25-259,0 5 0,0 4-1,1 3 1,1 4 0,1 4-1,1 3 1,2 4 0,1 3 0,1 4-1,-91 61 1,147-85-162,0 2 0,1 0 0,1 1 0,0 1 0,-22 28 0,38-42-7,0 1 1,1 0 0,0-1-1,0 2 1,1-1 0,-1 0-1,1 1 1,1-1 0,-1 1-1,1 0 1,0 0 0,1 0-1,-1 0 1,1 0 0,1 0-1,0 1 1,0-1 0,0 0-1,1 0 1,0 0 0,0 0-1,0 0 1,1 0 0,1 0-1,4 12 1,-1-10 17,0-1-1,0 0 1,1 0-1,0-1 1,0 1-1,1-2 1,0 1-1,0-1 1,0 0 0,1-1-1,0 0 1,0 0-1,0-1 1,14 4-1,9 3 84,0-2-1,1-1 1,35 3-1,292 13 114,4-30-187,-347 5-29,520-25-14,-369 11-57,196-45-1,-146 1 4,-190 49 71,0-1 0,0-2 0,-2 0 1,1-2-1,33-26 0,-56 38 13,1 0-1,-2 0 1,1-1-1,0 1 1,-1-1-1,1 0 1,-1 0-1,0 0 1,-1 0-1,1-1 1,-1 1 0,0-1-1,0 1 1,0-1-1,0 0 1,-1 0-1,0 0 1,0 0-1,0 0 1,-1 0-1,0 0 1,0 0-1,0 0 1,0 0-1,-1 0 1,0 0 0,0 0-1,0 0 1,-1 0-1,1 0 1,-1 1-1,0-1 1,-1 0-1,1 1 1,-1 0-1,0 0 1,0 0-1,0 0 1,-1 0-1,1 0 1,-1 1 0,0 0-1,-7-6 1,-12-7 145,0 2 1,0 0 0,-2 1 0,1 1 0,-42-13-1,-136-29 458,179 48-554,-108-23 4,-2 6-1,0 5 1,-1 6-1,-1 6 1,1 6-1,-221 28 1,277-17-335,-160 27-252,180-26 428,2 3-1,-65 25 1,94-29 69,1 1 1,0 1 0,1 1-1,1 2 1,0 0 0,-24 22-1,33-24 10,1 1-1,0 0 0,1 1 0,0 1 0,2 0 0,0 1 0,1 0 1,1 0-1,-12 32 0,16-35-9,0 1 0,1 0 1,1 1-1,0-1 0,2 1 0,-1-1 0,2 1 1,0 0-1,1-1 0,1 1 0,1-1 1,0 1-1,1-1 0,1 0 0,0-1 1,1 1-1,1-1 0,15 27 0,-9-23-34,1 0 0,0-2 0,1 0-1,1 0 1,0-2 0,1 0 0,1-1 0,1 0-1,0-2 1,0 0 0,1-1 0,0-1-1,30 10 1,7-2 52,1-3 0,1-2 0,1-2 0,77 3 0,243-12-273,-261-9 147,0-6-1,171-39 0,223-99 140,-497 146-16,186-73-98,-179 67 62,0-1 0,-1-1 0,0 0 0,-1-2 0,-1-1 0,24-23 0,-40 35 23,1-1 0,-1 0 0,0 0 0,0 0 0,-1 0 1,0-1-1,0 0 0,0 1 0,0-1 0,-1 0 0,0-1 0,-1 1 0,3-10 1,-4 12 14,0 0 0,0 0 0,-1 0 1,1-1-1,-1 1 0,0 0 0,0 0 0,0 1 1,-1-1-1,1 0 0,-1 0 0,0 1 1,0-1-1,0 1 0,-1-1 0,1 1 1,-1 0-1,0 0 0,0 0 0,0 0 1,0 1-1,-4-3 0,-16-12 3,-2 2 0,0 1 0,-1 1 1,-1 1-1,-31-9 0,-147-36 134,171 49-111,-214-49-589,-3 11 1,-300-16 0,398 53-2460,-10-2-2802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3.239"/>
    </inkml:context>
    <inkml:brush xml:id="br0">
      <inkml:brushProperty name="width" value="0.025" units="cm"/>
      <inkml:brushProperty name="height" value="0.025" units="cm"/>
    </inkml:brush>
  </inkml:definitions>
  <inkml:trace contextRef="#ctx0" brushRef="#br0">379 2 15375,'0'0'2872,"-9"-1"-641,-15 1-1232,1 1-1,-1 0 1,1 2-1,0 1 1,0 1 0,-38 13-1,51-15-804,-1 1-1,1 1 1,-1 0 0,1 0-1,1 1 1,-1 0 0,1 1-1,0 0 1,1 1-1,-1 0 1,2 0 0,-1 0-1,1 1 1,0 0 0,1 1-1,-10 18 1,15-25-173,-1 0 1,0 1-1,1-1 0,0 1 1,0-1-1,0 1 1,0 0-1,0-1 1,1 1-1,-1 0 1,1 0-1,0-1 0,1 1 1,-1 0-1,0-1 1,1 1-1,0 0 1,0-1-1,0 1 0,0-1 1,1 1-1,-1-1 1,1 1-1,0-1 1,0 0-1,0 0 0,1 0 1,-1 0-1,5 3 1,0-1-206,0 0 0,1 0 0,0-1 0,0-1 0,0 0 0,0 0 0,1 0 0,-1-1 0,1 0 0,-1 0 1,18 0-1,83 0-5850,-35-10-1567,-15-7-3732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3.585"/>
    </inkml:context>
    <inkml:brush xml:id="br0">
      <inkml:brushProperty name="width" value="0.025" units="cm"/>
      <inkml:brushProperty name="height" value="0.025" units="cm"/>
    </inkml:brush>
  </inkml:definitions>
  <inkml:trace contextRef="#ctx0" brushRef="#br0">155 45 16784,'0'0'2584,"-11"0"-75,6 0-2290,0 0 0,0 0 0,0 0 0,0 1 0,0 0 0,0 0 1,0 0-1,0 0 0,0 1 0,1 0 0,-1 0 0,1 0 0,-1 1 0,1 0 1,0 0-1,0 0 0,0 0 0,0 0 0,1 1 0,-7 7 0,5-4-37,0 0-1,1 0 0,-1 1 0,1 0 0,1 0 1,-1 0-1,1 0 0,1 1 0,0-1 0,0 1 0,0-1 1,1 1-1,1 0 0,-1 0 0,1-1 0,2 11 1,-2-18-167,0 1 0,0-1 1,1 0-1,-1 1 1,1-1-1,-1 0 0,1 1 1,-1-1-1,1 0 1,0 0-1,-1 0 0,1 0 1,0 0-1,0 0 0,0 0 1,0 0-1,0 0 1,0 0-1,0 0 0,0-1 1,0 1-1,1 0 1,-1-1-1,0 1 0,3 0 1,-1 0 2,0-1 1,0 0 0,0 0 0,1 0 0,-1 0-1,0 0 1,0-1 0,0 1 0,0-1-1,6-2 1,0-1 23,1 0-1,-1 0 1,0-1-1,0 0 1,0-1-1,8-6 0,-3-2-2,0 1 0,-1-2 0,0 0-1,-1 0 1,-1-1 0,-1 0-1,0-1 1,-1-1 0,-1 1 0,0-1-1,8-31 1,-63 142 740,37-67-732,0-1 0,2 2 0,1-1 0,-6 54 0,13-79-70,0 1 0,-1-1 0,1 1 1,0-1-1,0 1 0,1-1 0,-1 1 0,0-1 0,0 1 0,1-1 0,-1 1 0,1-1 0,-1 1 0,1-1 0,0 0 0,0 0 1,-1 1-1,1-1 0,0 0 0,0 0 0,0 0 0,0 0 0,0 0 0,1 0 0,-1 0 0,0 0 0,3 1 0,-2-1-261,1-1-1,-1 1 0,0-1 1,1 0-1,-1 1 1,1-1-1,-1 0 0,0-1 1,1 1-1,-1 0 0,1-1 1,-1 1-1,0-1 0,1 0 1,-1 0-1,0 0 0,3-2 1,24-19-6763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26.482"/>
    </inkml:context>
    <inkml:brush xml:id="br0">
      <inkml:brushProperty name="width" value="0.025" units="cm"/>
      <inkml:brushProperty name="height" value="0.025" units="cm"/>
    </inkml:brush>
  </inkml:definitions>
  <inkml:trace contextRef="#ctx0" brushRef="#br0">344 37 9449,'0'-1'395,"0"-1"0,0 1 0,0-1 0,0 1 0,0 0 0,0-1 0,0 1 0,-1-1 0,1 1 0,-1 0 0,1-1 0,-1 1 0,1 0 1,-1 0-1,0-1 0,1 1 0,-1 0 0,0 0 0,0 0 0,0 0 0,0 0 0,0 0 0,0 0 0,0 0 0,0 0 0,-2 0 0,0 0-123,1 0 1,-1 1-1,0-1 1,1 1-1,-1 0 0,0 0 1,1 0-1,-1 0 0,0 0 1,0 0-1,1 1 1,-6 1-1,-3 2-67,0 0 1,0 0-1,0 2 0,0-1 0,-11 9 1,4-1-23,1 1 1,1 0 0,1 2 0,0-1 0,0 2 0,2 0 0,0 1 0,1 0 0,1 1 0,1 0 0,0 0-1,2 1 1,0 1 0,1-1 0,1 1 0,1 1 0,1-1 0,1 1 0,-1 24 0,4-42-185,1 1 1,-1 0 0,1-1-1,0 1 1,0-1 0,0 1-1,0-1 1,1 1 0,0-1-1,0 0 1,0 0 0,1 0 0,-1 0-1,1 0 1,0 0 0,0-1-1,0 1 1,0-1 0,1 0-1,0 0 1,-1 0 0,1 0-1,0-1 1,0 0 0,0 0-1,1 0 1,-1 0 0,7 1-1,2 1 17,1-1-1,0 0 0,0-1 0,0-1 1,0 0-1,0-1 0,0 0 1,20-4-1,-31 3 31,1 0 0,-1 0 0,1 0 0,-1 0 0,0 0 0,1-1 0,-1 0 0,0 1 0,0-1 0,0-1 0,0 1 0,0 0 0,-1-1 1,1 1-1,-1-1 0,0 0 0,1 0 0,-1 0 0,0 0 0,-1 0 0,1 0 0,1-4 0,-1 2 57,0-1 1,0 0-1,-1 0 0,1 1 1,-2-1-1,1 0 0,0 0 1,-1-1-1,0 1 0,-1 0 0,1 0 1,-3-8-1,2 12-90,0-1 1,0 1-1,0-1 0,-1 1 1,1-1-1,-1 1 0,1 0 0,-1 0 1,0 0-1,0 0 0,0 0 1,0 0-1,-1 0 0,1 1 0,0-1 1,-1 1-1,1-1 0,-1 1 1,1 0-1,-1 0 0,1 0 0,-1 1 1,-3-2-1,-6 0 45,0 0-1,0 0 1,-23 1 0,23 8-141,12-7 81,0 0 1,0 0-1,0 1 0,0-1 0,0 0 0,0 0 0,0 1 1,0-1-1,0 0 0,0 0 0,0 1 0,0-1 0,0 0 1,0 0-1,0 1 0,0-1 0,0 0 0,0 0 0,0 0 1,0 1-1,0-1 0,1 0 0,-1 0 0,0 0 0,0 1 1,0-1-1,0 0 0,1 0 0,-1 0 0,0 0 1,0 1-1,0-1 0,1 0 0,-1 0 0,0 0 0,0 0 1,1 0-1,-1 0 0,0 0 0,0 0 0,1 0 0,-1 1 1,0-1-1,0 0 0,1 0 0,-1 0 0,0-1 0,0 1 1,1 0-1,-1 0 0,0 0 0,0 0 0,1 0 0,10-1-3,0 0 0,1 0-1,-1-1 1,0-1-1,0 0 1,-1-1-1,1 1 1,-1-2-1,1 0 1,-1 0-1,-1-1 1,18-13 0,43-21-699,-70 40 699,1 0-1,-1-1 1,1 1-1,0 0 1,-1 0-1,1-1 1,-1 1 0,1 0-1,0 0 1,-1 0-1,1 0 1,0 0-1,-1 0 1,1 0-1,0 0 1,-1 0-1,1 0 1,-1 0-1,1 0 1,0 1-1,-1-1 1,1 0-1,-1 0 1,1 1-1,0-1 1,-1 0-1,1 1 1,-1-1-1,1 1 1,-1-1-1,1 1 1,-1-1-1,0 1 1,1-1-1,-1 1 1,0-1 0,1 1-1,-1-1 1,0 1-1,1-1 1,-1 1-1,0 0 1,0-1-1,0 1 1,0 0-1,0-1 1,1 1-1,-1 0 1,-1 0-1,1 44 81,-1-30 34,-1 10 71,-2 1 0,0-2 0,-2 1 0,-9 25 0,-6 28 57,39-88-1940,-11 1-821,0 0 1,-1 0-1,9-19 1,-14 27 2079,18-36-12934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27.498"/>
    </inkml:context>
    <inkml:brush xml:id="br0">
      <inkml:brushProperty name="width" value="0.025" units="cm"/>
      <inkml:brushProperty name="height" value="0.025" units="cm"/>
    </inkml:brush>
  </inkml:definitions>
  <inkml:trace contextRef="#ctx0" brushRef="#br0">0 0 7399,'0'0'8226,"9"3"-7046,25 9-187,-34-12-893,1 1-1,0-1 1,0 0 0,0 0-1,0 0 1,0 1 0,0-1-1,0 0 1,0 0 0,0 0-1,0 0 1,0 0 0,-1-1-1,1 1 1,0 0 0,0 0-1,0-1 1,0 1 0,1-1-1,-2-8 3458,-8 4-3087,8 5-739,-1 1-1,1-1 1,0 0 0,-1 1 0,1-1 0,0 1-1,-1-1 1,1 1 0,0-1 0,-1 0 0,1 1-1,0-1 1,0 1 0,0-1 0,-1 1-1,1-1 1,0 1 0,0 0 0,0-1 0,0 1-1,0-1 1,0 1 0,0-1 0,0 1-1,0-1 1,0 2 0,4-3-4464,0 1-196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0.519"/>
    </inkml:context>
    <inkml:brush xml:id="br0">
      <inkml:brushProperty name="width" value="0.025" units="cm"/>
      <inkml:brushProperty name="height" value="0.025" units="cm"/>
    </inkml:brush>
  </inkml:definitions>
  <inkml:trace contextRef="#ctx0" brushRef="#br0">35 0 14446,'-2'1'216,"1"-1"0,-1 1 1,1-1-1,-1 1 0,0 0 1,1 0-1,-1 0 0,1-1 1,-1 1-1,1 1 0,0-1 0,0 0 1,-1 0-1,1 0 0,0 1 1,0-1-1,0 1 0,0-1 1,0 1-1,0-1 0,1 1 1,-1-1-1,1 1 0,-1 0 1,1-1-1,-1 1 0,1 0 1,0-1-1,0 1 0,0 2 1,-4 63 1108,4-58-890,0-1-298,0-1 0,0 1 0,1-1 0,0 1 0,0-1 0,1 0 0,0 1 0,5 11 0,-6-18-114,0 0-1,-1 1 1,1-1-1,0 1 1,1-1-1,-1 0 1,0 0-1,0 0 0,0 0 1,1 0-1,-1 0 1,1 0-1,-1 0 1,1 0-1,-1 0 1,1-1-1,2 2 1,-1-2 16,0 0 0,0 0 1,0 0-1,0 0 1,0 0-1,0-1 0,0 1 1,0-1-1,0 0 1,0 0-1,0 0 0,-1 0 1,5-2-1,4-4 28,0-1 0,0 0 0,-1 0 0,0-1 0,-1 0 0,1-1 0,-2 0 1,11-16-1,-7 11-30,1 0 0,26-25 0,-39 40-38,0 0 0,0-1 0,0 1 0,1 0 0,-1 0 0,0 0 0,0 0 0,0-1 0,1 1 0,-1 0 0,0 0 0,0 0 0,1 0 0,-1 0 0,0 0 0,0 0 0,1 0 0,-1 0 0,0 0 0,0 0 0,1 0 0,-1 0 0,0 0 0,0 0 0,1 0 0,-1 0 0,0 0 0,0 0 0,1 0 0,-1 0 0,0 0 0,0 0 0,1 0 0,-1 0 0,0 1 0,0-1 0,0 0 0,1 0 0,-1 0 0,0 0 0,0 1 0,0-1 0,0 0 0,1 0 0,-1 1 0,0-1 0,5 19 48,-5 32 306,0-41-188,0 111 1250,0-121-1396,0 1 0,0-1-1,0 1 1,0 0 0,0-1 0,0 1 0,0-1 0,0 1 0,0-1-1,0 1 1,0-1 0,1 1 0,-1-1 0,0 1 0,0-1 0,0 1-1,1-1 1,-1 0 0,0 1 0,1-1 0,-1 1 0,0-1-1,1 0 1,-1 1 0,0-1 0,1 0 0,-1 1 0,1-1 0,-1 0-1,1 0 1,-1 1 0,1-1 0,-1 0 0,1 0 0,-1 0-1,1 0 1,-1 1 0,1-1 0,-1 0 0,1 0 0,-1 0 0,1 0-1,-1 0 1,1 0 0,-1-1 0,1 1 0,-1 0 0,1 0 0,-1 0-1,1 0 1,-1-1 0,1 1 0,-1 0 0,1 0 0,-1-1-1,0 1 1,1 0 0,-1-1 0,1 1 0,-1 0 0,1-1 0,27-23 520,8-22-228,-23 28-289,0 1 0,2 1 1,-1 0-1,22-17 0,-36 32-28,1 1 0,0-1 0,-1 1 0,1-1 0,0 1 0,0-1 0,0 1 0,-1-1 0,1 1 0,0 0 0,0-1 0,0 1-1,0 0 1,0 0 0,0-1 0,0 1 0,0 0 0,-1 0 0,1 0 0,0 0 0,0 1 0,0-1 0,0 0 0,0 0 0,0 0 0,1 1 0,-1 0 1,1 0-1,-1 1 1,0-1 0,0 0-1,0 0 1,0 1 0,-1-1-1,1 0 1,0 1 0,0-1 0,-1 1-1,1-1 1,-1 1 0,1 2-1,2 9 3,-2 1-1,1 0 1,-2 14 0,1-12 13,-1-7-6,1 0 0,0 0-1,1-1 1,0 1-1,0 0 1,7 15 0,-8-23-2,-1 0 1,1 0-1,-1 0 0,1 0 1,0 0-1,0 0 1,-1 0-1,1 0 0,0 0 1,0-1-1,0 1 1,0 0-1,0 0 0,0-1 1,0 1-1,0-1 1,0 1-1,1-1 1,-1 0-1,0 1 0,0-1 1,2 0-1,0 0 6,-1 0 0,1-1 0,-1 0 0,0 0 0,1 1 0,-1-1 0,0-1 0,0 1 0,1 0 0,-1 0 0,0-1 0,0 1 0,0-1 0,-1 0 0,4-2 0,34-41 60,-30 33-108,1 1 0,0 0 0,0 1 0,1 0 1,14-10-1,-25 20 37,1 0 0,-1 0 0,0-1 1,1 1-1,-1 0 0,1 0 0,-1 0 1,0-1-1,1 1 0,-1 0 0,0 0 1,1 0-1,-1 0 0,1 0 0,-1 0 1,0 0-1,1 0 0,-1 0 0,1 0 1,-1 0-1,1 0 0,-1 0 0,0 0 1,1 0-1,-1 0 0,1 1 0,-1-1 1,0 0-1,1 0 0,-1 0 0,0 1 1,1-1-1,-1 0 0,0 0 0,1 1 1,-1-1-1,1 1 0,4 20-112,-6 32-36,0-49 148,-3 25-2617,1-21 231,2-21 68,0-17-3428,-3-9-4447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0.894"/>
    </inkml:context>
    <inkml:brush xml:id="br0">
      <inkml:brushProperty name="width" value="0.025" units="cm"/>
      <inkml:brushProperty name="height" value="0.025" units="cm"/>
    </inkml:brush>
  </inkml:definitions>
  <inkml:trace contextRef="#ctx0" brushRef="#br0">3 1 19122,'0'0'7687,"-2"53"-8071,27-34-2114,0-2-2403,-1-5-3747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6.598"/>
    </inkml:context>
    <inkml:brush xml:id="br0">
      <inkml:brushProperty name="width" value="0.025" units="cm"/>
      <inkml:brushProperty name="height" value="0.025" units="cm"/>
    </inkml:brush>
  </inkml:definitions>
  <inkml:trace contextRef="#ctx0" brushRef="#br0">9 766 11339,'0'0'3630,"-1"10"-982,-4 34 85,4-44-2645,1 0 0,0 0 1,0 1-1,0-1 0,0 0 0,-1 0 1,1 0-1,0 1 0,0-1 0,0 0 1,0 0-1,0 0 0,0 1 0,0-1 0,0 0 1,0 0-1,0 1 0,0-1 0,0 0 1,0 0-1,0 1 0,0-1 0,0 0 1,0 0-1,0 0 0,0 1 0,0-1 1,0 0-1,0 0 0,1 1 0,-1-1 0,0 0 1,0 0-1,0 0 0,0 0 0,0 1 1,1-1-1,-1 0 0,0 0 0,0 0 1,0 0-1,1 0 0,-1 1 0,0-1 1,0 0-1,0 0 0,1 0 0,-1 0 0,0 0 1,0 0-1,1 0 0,10-12 1639,11-22-376,22-57-423,-5-2 0,31-104 0,-51 130-436,-3 0-1,-3-2 1,9-130 0,-22 269-938,11 87-1,-6-113 50,3 0-1,1-1 1,25 70 0,-31-106-38,-1 0 0,2-1 0,-1 0-1,1 0 1,0 0 0,9 10 0,-12-14 102,0-1-1,1 1 0,-1-1 0,1 0 1,0 0-1,-1 1 0,1-1 0,0 0 1,0 0-1,0 0 0,-1-1 0,1 1 1,0 0-1,0-1 0,0 1 0,0-1 1,0 0-1,0 0 0,0 0 0,0 0 1,1 0-1,-1 0 0,0 0 0,0 0 1,0-1-1,0 1 0,3-3 0,16-13-5805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1.237"/>
    </inkml:context>
    <inkml:brush xml:id="br0">
      <inkml:brushProperty name="width" value="0.025" units="cm"/>
      <inkml:brushProperty name="height" value="0.025" units="cm"/>
    </inkml:brush>
  </inkml:definitions>
  <inkml:trace contextRef="#ctx0" brushRef="#br0">77 1 18289,'0'0'1698,"1"48"-257,-4-10 417,-4 5-1249,-1 5-481,2 4-96,2-3 0,-1-6-865,4-4-1057,1-7 481,0-11 704,-5-7-864,-1-8-1058,-6-6-288,-8 0-5092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1.612"/>
    </inkml:context>
    <inkml:brush xml:id="br0">
      <inkml:brushProperty name="width" value="0.025" units="cm"/>
      <inkml:brushProperty name="height" value="0.025" units="cm"/>
    </inkml:brush>
  </inkml:definitions>
  <inkml:trace contextRef="#ctx0" brushRef="#br0">18 248 11691,'-4'-15'2285,"2"3"-1865,-9-53 2268,10 60-2419,1 0 0,0 0-1,1 0 1,-1 0 0,1 0 0,0 0-1,0 0 1,0 0 0,1 0-1,0 1 1,0-1 0,0 0 0,4-5-1,0 3 45,1 0 0,-1 0 0,1 1 0,1-1 0,-1 2-1,1-1 1,0 1 0,0 0 0,1 1 0,0 0 0,-1 0 0,1 1-1,1 0 1,-1 1 0,0-1 0,1 2 0,-1 0 0,0 0 0,13 0-1,-17 1-276,1 0-1,-1 1 0,1-1 1,-1 1-1,1 0 1,-1 0-1,0 1 0,1 0 1,-1 0-1,0 0 0,0 0 1,0 1-1,-1 0 1,1 0-1,-1 0 0,1 0 1,-1 1-1,0 0 0,0 0 1,-1 0-1,1 0 1,-1 1-1,0-1 0,0 1 1,0 0-1,-1 0 0,1 0 1,-1 0-1,-1 0 1,1 0-1,-1 1 0,0-1 1,0 1-1,0 5 0,0-2 98,-1 1 0,0 0 0,-1 0 0,0 0 0,-1 0 0,0-1 0,0 1 0,-1-1 0,0 1 0,-1-1 0,0 0 0,0 0 0,-1-1-1,0 1 1,-1-1 0,0 0 0,0-1 0,0 1 0,-10 8 0,26-22-486,0 1 0,1 0 0,0 0 0,0 1 0,0 1 0,1 0 0,-1 1 0,1 0 0,-1 1 0,1 0-1,0 0 1,-1 1 0,1 1 0,13 2 0,-22-2 359,0 0 1,0 1-1,-1-1 0,1 0 0,-1 1 0,1 0 0,-1 0 0,0-1 0,1 1 1,-1 1-1,0-1 0,0 0 0,0 0 0,-1 1 0,1-1 0,-1 1 0,1-1 1,-1 1-1,0 0 0,0 0 0,0 0 0,0-1 0,0 1 0,-1 0 0,0 0 1,1 0-1,-1 0 0,0 0 0,0 0 0,0 0 0,-1 0 0,1 0 0,-1 0 1,-1 4-1,0 4 397,-1 0 0,-1 0 0,1 0-1,-2 0 1,0-1 0,0 1 0,-10 14 0,6-13-100,-1 0 0,-1 0 0,0-1 0,0 0 0,-1-1 0,-19 13 0,24-18-203,0-1 0,0 0 1,0-1-1,-1 0 0,1 0 1,-1 0-1,0-1 0,0 0 0,0 0 1,0-1-1,0 0 0,0-1 0,-1 0 1,-8-1-1,14 0-349,-1 1 0,1-1 0,0-1 0,0 1-1,0 0 1,0-1 0,0 0 0,0 0 0,1 1 0,-1-2 0,1 1 0,-1 0-1,1 0 1,0-1 0,-1 1 0,1-1 0,-2-5 0,3 7 62,0 0 1,0-1-1,0 1 1,1 0 0,-1-1-1,1 1 1,-1-1-1,1 1 1,-1-1-1,1 1 1,0-1 0,0 1-1,0-1 1,0 1-1,0-1 1,0 1-1,0-1 1,0 1 0,1-1-1,-1 1 1,1-1-1,-1 1 1,1-1-1,-1 1 1,1-1-1,0 1 1,0 0 0,-1 0-1,1-1 1,0 1-1,0 0 1,0 0-1,1 0 1,-1 0 0,0 0-1,0 0 1,1 0-1,1-1 1,18-7-7405,2 0-5830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2.064"/>
    </inkml:context>
    <inkml:brush xml:id="br0">
      <inkml:brushProperty name="width" value="0.025" units="cm"/>
      <inkml:brushProperty name="height" value="0.025" units="cm"/>
    </inkml:brush>
  </inkml:definitions>
  <inkml:trace contextRef="#ctx0" brushRef="#br0">38 0 15951,'0'0'5264,"-3"12"-5398,-4 13-3,-14 56 2096,19-71-817,0 0 0,1 1 0,0-1 1,1 0-1,1 21 0,1-28-1036,-1-1 1,0 0-1,1 1 0,-1-1 1,1 0-1,0 0 0,0 0 0,0 0 1,0 0-1,0-1 0,0 1 1,0 0-1,1-1 0,-1 0 0,0 1 1,1-1-1,-1 0 0,1 0 1,0-1-1,3 2 0,-1-1-99,-1 0-1,0 1 1,1-2-1,-1 1 1,1 0-1,-1-1 1,1 0-1,-1 0 1,1-1-1,-1 1 1,1-1-1,4-1 1,-4-1-11,0 0 1,0-1-1,0 0 0,-1 0 0,0 0 1,0 0-1,0-1 0,0 0 1,0 0-1,-1 0 0,0 0 0,0 0 1,-1-1-1,1 1 0,1-9 0,1-1-31,0 0 0,-2-1 0,1 1 0,0-26 0,-4-5 26,-2 39-82,0 28-44,-2 19 117,1-20 75,1 1 0,1 0 0,1 0 0,4 33 0,-4-54-51,1 0-1,-1 1 0,0-1 1,0 0-1,1 0 1,-1 1-1,0-1 1,1 0-1,-1 0 1,0 1-1,1-1 1,-1 0-1,0 0 0,1 0 1,-1 0-1,1 0 1,-1 0-1,0 0 1,1 1-1,-1-1 1,1 0-1,-1 0 0,0 0 1,1-1-1,-1 1 1,1 0-1,-1 0 1,0 0-1,1 0 1,-1 0-1,0 0 0,1 0 1,-1-1-1,0 1 1,1 0-1,-1 0 1,0-1-1,1 1 1,-1 0-1,0 0 0,1-1 1,-1 1-1,0-1 1,15-10 74,-3-4-43,-1-1 0,0 0 0,-2 0 0,10-21 0,1-2 3,-20 39-42,0 0 1,0 1-1,0-1 1,0 0 0,0 0-1,0 0 1,0 0-1,0 0 1,0 0 0,0 1-1,0-1 1,0 0-1,0 0 1,0 0-1,0 0 1,0 0 0,0 0-1,0 0 1,0 1-1,0-1 1,0 0 0,0 0-1,1 0 1,-1 0-1,0 0 1,0 0 0,0 0-1,0 0 1,0 0-1,0 0 1,0 0-1,0 0 1,1 0 0,-1 0-1,0 0 1,0 0-1,0 0 1,0 1 0,0-1-1,0 0 1,1-1-1,-1 1 1,0 0 0,0 0-1,0 0 1,0 0-1,0 0 1,0 0-1,0 0 1,1 0 0,-1 0-1,0 0 1,0 0-1,0 0 1,0 0 0,0 0-1,0 0 1,0 0-1,0 0 1,1-1 0,-1 1-1,0 0 1,2 21 17,-2 27 158,-12 41 77,16-86-251,5-10 0,5-8 0,6-14 0,-16 21 0,1 0 0,0 0 0,0 1 0,1 0 0,0 0 0,0 0 0,1 1 0,0 0 0,0 0 0,10-7 0,-16 13-2,-1 0 0,0 0 0,1 0-1,-1 0 1,0 0 0,1 0 0,-1 0 0,0 0 0,1 0-1,-1 0 1,0 0 0,1 0 0,-1 0 0,0 0 0,1 0-1,-1 0 1,0 0 0,0 1 0,1-1 0,-1 0 0,0 0 0,1 0-1,-1 0 1,0 1 0,0-1 0,1 0 0,-1 0 0,0 0-1,0 1 1,0-1 0,1 0 0,-1 1 0,0-1 0,0 0-1,0 0 1,0 1 0,0-1 0,5 20-258,-5 31-876,0-40 505,0-8 557,2 16-4678,-2-19 4370,1 1 0,-1-1 0,1 1-1,-1-1 1,1 1 0,-1-1 0,1 1 0,-1-1 0,1 1 0,0-1 0,-1 0 0,1 1 0,-1-1 0,1 0 0,0 1 0,-1-1-1,1 0 1,0 0 0,0 0 0,-1 0 0,1 0 0,0 0 0,-1 0 0,1 0 0,1 0 0,16 0-5843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2.424"/>
    </inkml:context>
    <inkml:brush xml:id="br0">
      <inkml:brushProperty name="width" value="0.025" units="cm"/>
      <inkml:brushProperty name="height" value="0.025" units="cm"/>
    </inkml:brush>
  </inkml:definitions>
  <inkml:trace contextRef="#ctx0" brushRef="#br0">127 164 17072,'0'0'3673,"-9"7"-219,-2 2-2809,1 0 1,0 1 0,0 1-1,1 0 1,0 0-1,-8 14 1,11-17-408,1 1 1,0 1-1,1-1 1,0 1-1,0 0 1,1-1-1,0 2 1,0-1 0,2 0-1,-2 15 1,3-25-240,0 1 0,0-1 0,0 1 0,1-1 0,-1 0 0,0 1-1,0-1 1,0 0 0,1 1 0,-1-1 0,0 0 0,0 1 0,1-1 0,-1 0 0,0 0 0,1 1 0,-1-1 0,0 0 0,1 0 0,-1 0 0,1 1 0,-1-1 0,0 0 0,1 0 0,-1 0 0,1 0 0,-1 0 0,0 0 0,1 0 0,-1 0 0,1 0 0,-1 0 0,1 0 0,-1 0 0,0 0 0,1 0 0,-1 0 0,0 0 0,1-1 0,-1 1 0,1 0 0,-1 0 0,0 0 0,1-1 0,-1 1-1,0 0 1,1-1 0,20-11 67,-9-1-43,1 0 0,-2-1 0,0 0 0,-1-1 0,0 0 0,-1 0 0,-1-1 0,-1 0 0,8-24 0,0-5 14,-3 0 0,9-64 0,-51 238 292,18-89-144,2 0 0,2 1-1,-5 75 1,12-116-188,1 1 1,0 0-1,0-1 0,0 1 0,0 0 1,0-1-1,0 1 0,0 0 0,0-1 1,1 1-1,-1 0 0,0-1 0,0 1 1,0 0-1,1-1 0,-1 1 0,0 0 1,1-1-1,-1 1 0,1-1 1,-1 1-1,1-1 0,-1 1 0,1-1 1,-1 1-1,1-1 0,-1 0 0,1 1 1,0 0-1,19-7-311,17-25-1420,-10-10-7016,-19 20 1853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2.813"/>
    </inkml:context>
    <inkml:brush xml:id="br0">
      <inkml:brushProperty name="width" value="0.025" units="cm"/>
      <inkml:brushProperty name="height" value="0.025" units="cm"/>
    </inkml:brush>
  </inkml:definitions>
  <inkml:trace contextRef="#ctx0" brushRef="#br0">28 171 8840,'0'0'19534,"11"-8"-17981,-8 5-1438,20-13 745,32-30 0,-50 42-797,0 0 0,-1-1 0,1 0 0,-1 0-1,0 0 1,0 0 0,-1 0 0,0-1 0,0 0-1,0 1 1,-1-1 0,1 0 0,-1-1-1,-1 1 1,2-6 0,-3 11-63,0 1 0,0 0 0,-1 0 0,1-1 0,0 1 0,0 0 0,0 0 0,0-1 0,0 1 0,-1 0 0,1 0 0,0 0 0,0-1 0,0 1 0,-1 0 0,1 0 0,0 0 0,0 0 0,-1 0 0,1-1 0,0 1 0,0 0 0,-1 0 0,1 0 0,0 0 0,0 0 0,-1 0 0,1 0 0,0 0 0,-1 0 0,1 0 0,0 0 0,0 0 0,-1 0 0,1 0 0,0 0 0,0 0 0,-1 0 0,1 0 0,0 1 0,0-1 0,-1 0 0,1 0 0,0 0 0,0 0 0,-1 1 0,1-1 0,0 0 0,-15 9 0,5-1 0,1 1 0,0 1 0,0-1 0,1 1 0,0 1 0,1 0 0,-10 18 0,1 4 0,-18 51 0,30-73 0,0 1 0,1 0 0,0 0 0,-2 25 0,4-35 0,1 0 0,0-1 0,0 1 0,0 0 0,0 0 0,0 0 0,1 0 0,-1 0 0,0 0 0,1 0 0,0-1 0,-1 1 0,1 0 0,0 0 0,0-1 0,0 1 0,0 0 0,0-1 0,0 1 0,1-1 0,-1 1 0,0-1 0,1 0 0,-1 0 0,1 1 0,-1-1 0,1 0 0,0 0 0,-1-1 0,1 1 0,0 0 0,0 0 0,0-1 0,-1 1 0,1-1 0,0 0 0,0 0 0,0 1 0,4-2 0,0 1-492,1 0-1,-1 0 1,1-1-1,-1 0 1,0-1 0,11-3-1,-8 2-1381,-1-1-1,0-1 0,1 0 0,-2 0 0,1-1 0,12-11 1,10-12-13266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3.140"/>
    </inkml:context>
    <inkml:brush xml:id="br0">
      <inkml:brushProperty name="width" value="0.025" units="cm"/>
      <inkml:brushProperty name="height" value="0.025" units="cm"/>
    </inkml:brush>
  </inkml:definitions>
  <inkml:trace contextRef="#ctx0" brushRef="#br0">149 48 16912,'0'0'9871,"-5"-8"-7928,-14-25-619,18 33-1282,1-1 1,0 1-1,0 0 1,0-1-1,-1 1 1,1-1-1,0 1 1,-1 0-1,1-1 1,0 1-1,0 0 1,-1-1 0,1 1-1,-1 0 1,1 0-1,0-1 1,-1 1-1,1 0 1,-1 0-1,1 0 1,0 0-1,-1-1 1,1 1-1,-1 0 1,1 0-1,-1 0 1,1 0-1,-1 0 1,1 0-1,-1 0 1,1 0-1,0 0 1,-1 1-1,1-1 1,-1 0-1,1 0 1,-1 0-1,1 0 1,0 1-1,-1-1 1,1 0 0,-1 0-1,1 1 1,0-1-1,-1 0 1,1 1-1,-13 16-127,12-14 264,-20 26-45,12-19-85,0 1 0,1 0 0,1 1 0,0 0 0,0 0 0,1 1 1,1-1-1,0 1 0,-3 16 0,8-29-49,0 1 0,0-1 0,0 0 0,0 1 0,0-1 0,0 1 0,0-1 0,0 0 0,0 1 0,0-1 0,0 0 0,0 1 0,1-1 0,-1 0 0,0 1 0,0-1 0,0 0 0,1 1 0,-1-1 0,0 0 0,0 0 0,1 1 0,-1-1 0,0 0 0,1 0 0,-1 1 0,0-1 0,1 0 0,-1 0 0,0 0 0,1 0 0,-1 0 0,0 0 0,1 1 0,0-1 0,20-1 0,19-10 0,-25 4-10,0-1-58,1 1-1,1 1 0,-1 0 0,1 1 0,0 1 0,0 0 0,23-1 0,-39 5 61,-1 0 0,1 0-1,0 0 1,-1 0 0,1 0-1,-1 0 1,1 0 0,0 0-1,-1 1 1,1-1 0,-1 0-1,1 0 1,-1 0 0,1 1-1,-1-1 1,1 0 0,-1 1-1,1-1 1,-1 0 0,1 1-1,-1-1 1,1 1 0,-1-1-1,0 1 1,1-1 0,-1 1-1,0-1 1,0 1 0,1-1-1,-1 2 1,-2 20 224,-18 19 339,8-28-543,0 0 1,0-1-1,-1 0 0,-22 15 1,27-22-25,0 0 0,0 0-1,0-1 1,-1 0 0,0 0 0,1-1 0,-1 0 0,0-1 0,-19 3 0,23-7-2592,4-7-5730,1 5 5686,0-14-14472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3.971"/>
    </inkml:context>
    <inkml:brush xml:id="br0">
      <inkml:brushProperty name="width" value="0.025" units="cm"/>
      <inkml:brushProperty name="height" value="0.025" units="cm"/>
    </inkml:brush>
  </inkml:definitions>
  <inkml:trace contextRef="#ctx0" brushRef="#br0">20 108 6983,'2'-10'3731,"-1"3"-2649,8-44 2404,-7 30 575,-1 2 3293,1 55-5056,9 54-1,2 11-1190,-8 196-772,-4-79-302,0-210-33,0 1 0,0-1 0,1 1 0,3 12 0,-5-21 0,1 1 0,-1 0 0,0 0 0,0 0 0,1-1 0,-1 1 0,1 0 0,-1 0 0,1-1 0,-1 1 0,1 0 0,-1-1 0,1 1 0,-1-1 0,1 1 0,0-1 0,-1 1 0,1-1 0,0 1 0,0-1 0,-1 1 0,2-1 0,-1 0 0,0 0 0,0-1 0,0 1 0,1-1 0,-1 1 0,0-1 0,0 0 0,0 1 0,0-1 0,-1 0 0,1 1 0,0-1 0,0 0 0,0 0 0,-1 0 0,1 0 0,0 0 0,-1 0 0,1 0 0,-1 0 0,2-2 0,5-12 0,-1 1 0,0-2 0,-1 1 0,0 0 0,-1-1 0,-1 0 0,2-23 0,-4 14 0,0-1 0,-1 1 0,-2 0 0,-4-27 0,3 39 0,-1 0 0,0 0 0,0 1 0,-1-1 0,-9-15 0,12 25 0,1 0 0,0 1 0,-1-1 0,0 0 0,1 1 0,-1-1 0,0 1 0,0-1 0,0 1 0,-1 0 0,1 0 0,-1 0 0,1 0 0,-1 0 0,1 1 0,-1-1 0,0 1 0,0 0 0,0 0 0,0 0 0,0 0 0,0 0 0,0 0 0,0 1 0,0 0 0,0 0 0,0-1 0,-5 2 0,6 0 0,0 1 0,-1 0 0,1-1 0,0 1 0,0 0 0,0 0 0,0 0 0,1 0 0,-1 1 0,1-1 0,-1 0 0,1 1 0,0-1 0,-1 1 0,1 0 0,1-1 0,-1 1 0,0 0 0,0 3 0,0-4 0,1 0 0,-1 0 0,1-1 0,-1 1 0,1 0 0,0 0 0,0 0 0,-1-1 0,1 1 0,1 0 0,-1 0 0,0 0 0,0 0 0,1-1 0,-1 1 0,1 0 0,-1 0 0,1-1 0,0 1 0,0 0 0,-1-1 0,1 1 0,1-1 0,-1 1 0,0-1 0,0 0 0,0 1 0,1-1 0,1 2 0,12-1 0,0 0 0,0 0 0,0-2 0,1 0 0,-1 0 0,0-2 0,0 0 0,0 0 0,22-8 0,-4 3 0,26-2-2034,28 0-5985,43-7-3789,-109 11 4650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4.795"/>
    </inkml:context>
    <inkml:brush xml:id="br0">
      <inkml:brushProperty name="width" value="0.025" units="cm"/>
      <inkml:brushProperty name="height" value="0.025" units="cm"/>
    </inkml:brush>
  </inkml:definitions>
  <inkml:trace contextRef="#ctx0" brushRef="#br0">179 48 6726,'0'0'15327,"-10"-7"-12807,-31-19-620,40 25-1821,-1 1 0,1-1-1,0 1 1,-1-1 0,1 1 0,0-1-1,-1 1 1,1 0 0,-1 0 0,1 0 0,-1 0-1,1 0 1,-1 0 0,1 0 0,-1 0-1,1 0 1,0 1 0,-1-1 0,1 1-1,-1-1 1,1 1 0,0-1 0,-1 1 0,1 0-1,0 0 1,0 0 0,-2 1 0,-22 32 752,20-26-590,-3 5-31,1-1 0,0 1 1,0 0-1,2 1 0,0 0 0,0 0 1,1 0-1,1 0 0,0 1 0,1-1 1,1 1-1,1 28 0,0-41-206,0-1-1,0 1 0,0-1 1,1 1-1,-1-1 1,0 1-1,1-1 1,-1 1-1,1-1 1,0 0-1,-1 1 1,1-1-1,0 0 1,0 0-1,0 1 1,0-1-1,0 0 1,0 0-1,0 0 1,0 0-1,1 0 0,-1 0 1,0-1-1,1 1 1,-1 0-1,2 0 1,1 0 4,-1-1 1,1 1-1,-1-1 0,1 0 1,-1 0-1,1 0 0,0 0 1,-1-1-1,1 1 0,6-3 1,1-1 5,0 0-1,-1 0 1,1-1 0,-1-1 0,0 0 0,11-8 0,-5 0-14,0-1 0,-1-1 0,-1 0 0,0-1 0,-2 0 0,0-1 0,0-1 0,-2 0 0,0 0 0,-1-1 0,-2 0 0,8-28 0,-39 89 0,20-31 0,-6 14 0,1 1 0,1 1 0,2 0 0,0-1 0,2 2 0,1-1 0,-1 30 0,4-55 0,0 0-1,0 0 1,0 0-1,0 0 1,1 0-1,-1-1 1,0 1 0,0 0-1,0 0 1,1 0-1,-1 0 1,1 0 0,-1 0-1,0 0 1,1-1-1,0 1 1,-1 0-1,1 0 1,-1 0 0,1-1-1,0 1 1,-1-1-1,1 1 1,0 0-1,0-1 1,0 1 0,0-1-1,-1 1 1,3-1-1,-1 1-6,0-1 1,1 0-1,-1 0 0,0 0 0,1-1 0,-1 1 1,0-1-1,0 1 0,1-1 0,-1 1 0,0-1 0,2-2 1,5-1-113,-1 0 1,0-1 0,0-1-1,0 1 1,9-10 0,-5 0-1364,0 0 0,-1-1 0,0 0 0,-1 0 0,10-25 1,-4 4-7940,16-59 0,-57 148 20582,0-1-4321,26-46-5982,7-7-685,7-9-323,-9 5-54,5-4-427,-1-1 0,-1 0 0,10-15 0,-50 88 8651,26-49-7613,0 0 0,1 0 0,1 0 0,0 1 0,1 0 0,0 16 0,3-1-226,1-1 0,2 0 1,0 0-1,12 38 1,-9-45-130,-1 0 1,-2 1 0,0 0 0,-1 0 0,-1 0 0,-2 0 0,0 0-1,-4 34 1,1-44-32,-1-1 0,0 1 0,-1-1 0,0 0 0,-10 15 0,13-21-20,-1-1 1,0 0-1,-1 0 1,1 0 0,-1 0-1,0-1 1,-4 4-1,6-6-1,0 0 0,1 0 0,-1 0 0,0 0 1,1 0-1,-1-1 0,0 1 0,0-1 0,0 1 0,0-1 0,1 0 0,-1 0 0,0 1 0,0-1 0,0-1 0,0 1 0,0 0 0,0 0 0,-2-1 0,1-1 0,1 0 0,0 1 0,-1-1 0,1 0 0,0 0 0,0 0 0,0 0 0,0 0 0,1-1 0,-1 1 0,0 0 0,1-1 0,0 1 0,0-1 0,0 0 0,0 1 0,-1-6 0,-13-54 0,13 52 0,-1-10 0,0-1 0,1 1 0,0-1 0,2 1 0,1-1 0,3-25 0,-2 36 0,1 0 0,-1-1 0,1 1 0,1 0 0,0 1 0,1-1 0,0 1 0,0 0 0,1 0 0,0 0 0,0 1 0,1 0 0,15-14 0,50-35-2424,-29 23-1537,-2 2-4100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5.438"/>
    </inkml:context>
    <inkml:brush xml:id="br0">
      <inkml:brushProperty name="width" value="0.025" units="cm"/>
      <inkml:brushProperty name="height" value="0.025" units="cm"/>
    </inkml:brush>
  </inkml:definitions>
  <inkml:trace contextRef="#ctx0" brushRef="#br0">16 65 11691,'-1'-1'280,"0"1"-1,0 0 1,1-1 0,-1 1-1,0 0 1,0-1 0,0 1-1,1-1 1,-1 0 0,0 1-1,1-1 1,-1 1-1,1-1 1,-1 0 0,0 0-1,1 1 1,-1-1 0,1 0-1,0 0 1,-1 1 0,1-1-1,0 0 1,-1 0 0,1 0-1,0-1 1,0 1-113,1 0 1,-1 0 0,1 0-1,-1 1 1,1-1-1,-1 0 1,1 0 0,-1 0-1,1 1 1,0-1-1,0 0 1,-1 1 0,1-1-1,0 0 1,0 1-1,0-1 1,0 1 0,1-1-1,46-15 1571,-28 11-1533,-1 1 1,1 1 0,0 0-1,0 2 1,0 0-1,0 2 1,25 3-1,-43-4-203,0 1-1,-1-1 1,1 1-1,-1-1 1,0 1-1,1 0 1,-1 0 0,1 0-1,-1 0 1,0 0-1,0 0 1,1 0-1,-1 0 1,0 0-1,0 0 1,0 1 0,0-1-1,0 0 1,-1 1-1,1-1 1,0 0-1,-1 1 1,1 0-1,-1-1 1,1 1 0,-1-1-1,0 1 1,1-1-1,-1 1 1,0 0-1,0-1 1,0 1-1,0-1 1,-1 1-1,1 0 1,0-1 0,-1 1-1,1-1 1,-1 1-1,1-1 1,-1 1-1,0-1 1,-1 3-1,-2 3 34,1 1-1,-2-1 1,1 0-1,-1 0 1,0-1-1,-10 11 1,0-5 48,13-11-83,0 0 1,-1 1-1,1-1 1,0 1-1,0-1 1,0 1 0,0 0-1,0 0 1,1 0-1,-1 0 1,0 0-1,1 1 1,-2 3 0,39-4-199,-8-3 42,62 5-1000,-82-3-22,0 0 0,0 1-1,-1 0 1,1 1 0,9 4 0,-4 1-4961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5.794"/>
    </inkml:context>
    <inkml:brush xml:id="br0">
      <inkml:brushProperty name="width" value="0.025" units="cm"/>
      <inkml:brushProperty name="height" value="0.025" units="cm"/>
    </inkml:brush>
  </inkml:definitions>
  <inkml:trace contextRef="#ctx0" brushRef="#br0">0 89 15246,'0'0'6855,"51"-3"-5382,2-14 257,10-2-481,8 0-608,-3 2-481,-5 5-96,-10 10-1057,-16 2-1858,-16 1-1793,-13 9-2307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6.973"/>
    </inkml:context>
    <inkml:brush xml:id="br0">
      <inkml:brushProperty name="width" value="0.025" units="cm"/>
      <inkml:brushProperty name="height" value="0.025" units="cm"/>
    </inkml:brush>
  </inkml:definitions>
  <inkml:trace contextRef="#ctx0" brushRef="#br0">2 111 17136,'0'-10'3262,"0"4"-2955,-1-46 3527,1 51-3706,0-1-1,0 0 1,0 0-1,0 1 1,1-1-1,-1 0 0,1 1 1,-1-1-1,1 0 1,-1 1-1,1-1 1,0 1-1,0-1 0,0 1 1,0-1-1,0 1 1,0-1-1,0 1 0,1 0 1,-1 0-1,0 0 1,1 0-1,-1 0 1,1 0-1,-1 0 0,1 0 1,-1 0-1,3 0 1,2 0-70,1 0 0,-1 1 0,1-1 0,-1 1 0,1 1 0,0-1 0,-1 1 0,1 1 0,-1-1 1,0 1-1,0 0 0,1 0 0,-1 1 0,0-1 0,-1 1 0,1 1 0,0-1 0,-1 1 0,0 0 0,0 0 0,0 1 0,5 5 1,-4-1-52,0-1 1,0 0-1,-1 1 1,0 0-1,0 1 1,-1-1-1,0 1 1,-1-1-1,0 1 1,-1 0-1,0 0 1,0 1 0,0 15-1,-4 10 290,-1 0-1,-2 1 1,-2-2-1,-1 1 1,-2-1-1,-23 56 1,3-3 553,29-86-835,-9 46 130,10-47-145,0-1 0,0 1 0,0 0 0,0 0 0,0 0 0,1 0 0,-1 0 0,0 0 1,0-1-1,1 1 0,-1 0 0,1 0 0,-1 0 0,1-1 0,-1 1 0,1 0 1,-1-1-1,1 1 0,0 0 0,-1-1 0,1 1 0,0-1 0,-1 1 0,1-1 0,0 1 1,0-1-1,0 0 0,-1 1 0,1-1 0,0 0 0,0 1 0,0-1 0,0 0 1,0 0-1,0 0 0,-1 0 0,1 0 0,0 0 0,0 0 0,0 0 0,0 0 1,0-1-1,0 1 0,0 0 0,1-1 0,14-5 0,1 0 0,-1-1 0,0 0 0,0-1 0,-1-1 0,-1-1 0,21-16 0,-1 1 0,-26 20-17,149-111-5940,-109 70-305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6.338"/>
    </inkml:context>
    <inkml:brush xml:id="br0">
      <inkml:brushProperty name="width" value="0.025" units="cm"/>
      <inkml:brushProperty name="height" value="0.025" units="cm"/>
    </inkml:brush>
  </inkml:definitions>
  <inkml:trace contextRef="#ctx0" brushRef="#br0">84 25 11915,'0'0'9049,"-8"2"-5884,-5 0-2360,-5 2 2460,35-9-1329,5-2-1809,1 1 0,0 1 0,1 1 0,30-1 0,-53 5-129,0-1 0,0 1 0,0 0-1,-1 0 1,1 0 0,0 0 0,0 1-1,0-1 1,0 0 0,0 0 0,0 0-1,-1 1 1,1-1 0,0 0 0,0 1-1,0-1 1,-1 1 0,1-1 0,0 1-1,0-1 1,-1 1 0,1 0-1,-1-1 1,1 1 0,0 0 0,-1 0-1,1-1 1,-1 1 0,1 1 0,-1 0 1,1 0 0,-1 0 0,0 1 1,0-1-1,0 0 0,-1 0 0,1 0 0,-1 0 1,1 0-1,-1 0 0,1-1 0,-3 4 1,-1 5 24,-1-1 0,-1 1 0,0-2 0,-7 10 0,-15 13 348,-2-2 0,-44 35 0,73-63-345,38-9-81,-26 5 14,1 1 1,0 0-1,0 0 0,0 1 0,0 1 0,0 0 0,0 0 1,14 3-1,-22-2 21,0 0 0,-1 0-1,0 0 1,1 0 0,-1 0 0,0 1 0,1 0 0,-1-1 0,0 1 0,0 0 0,0 1 0,-1-1 0,1 0-1,0 1 1,-1 0 0,0-1 0,1 1 0,-1 0 0,0 0 0,-1 0 0,1 1 0,0-1 0,-1 0 0,0 1 0,0-1-1,0 1 1,0-1 0,0 1 0,-1-1 0,0 8 0,0-3 66,-1-1-1,1 1 1,-2-1-1,1 1 1,-1-1-1,-1 1 1,1-1 0,-1 0-1,0 0 1,-1 0-1,0-1 1,0 1-1,0-1 1,-1 0 0,0 0-1,0 0 1,0-1-1,-1 0 1,-10 8 0,10-8-3,0 0 0,-1-1 0,0 0 0,0 0 0,0-1 1,0 0-1,0 0 0,-1 0 0,1-1 0,-1 0 0,0-1 1,1 0-1,-1 0 0,0 0 0,0-1 0,0 0 0,0-1 1,1 0-1,-13-3 0,17 3-118,0 0 1,-1-1-1,1 0 1,1 1-1,-1-1 0,0 0 1,0-1-1,1 1 1,-1 0-1,1-1 0,0 0 1,-1 1-1,1-1 1,1 0-1,-1 0 1,0 0-1,1 0 0,-1 0 1,1-1-1,-2-5 1,3 6-56,-1 1 0,0-1 0,1 1 0,0-1 0,-1 1 0,1-1 0,0 0 0,1 1 0,-1-1 0,0 0 0,1 1 0,-1-1 0,1 1 0,0-1 0,0 1 0,0-1 0,0 1 0,0 0 0,0-1 0,1 1 0,-1 0 0,1 0 0,0 0 0,-1 0 0,1 0 0,0 0 0,2-1 0,54-32-11551,-21 15 1035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6.667"/>
    </inkml:context>
    <inkml:brush xml:id="br0">
      <inkml:brushProperty name="width" value="0.025" units="cm"/>
      <inkml:brushProperty name="height" value="0.025" units="cm"/>
    </inkml:brush>
  </inkml:definitions>
  <inkml:trace contextRef="#ctx0" brushRef="#br0">1 65 8808,'0'0'20404,"64"-10"-19508,-33 6-671,11-1-193,-3-5-1089,-2-4-3524,-4-8-7558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7.350"/>
    </inkml:context>
    <inkml:brush xml:id="br0">
      <inkml:brushProperty name="width" value="0.025" units="cm"/>
      <inkml:brushProperty name="height" value="0.025" units="cm"/>
    </inkml:brush>
  </inkml:definitions>
  <inkml:trace contextRef="#ctx0" brushRef="#br0">23 90 18225,'0'0'3903,"13"-9"-1757,3-2-1560,0 1 1,1 0-1,0 1 1,0 1-1,1 1 1,0 0 0,38-8-1,-50 14-515,24-2 118,-29 3-185,-1 0 0,0 0 0,1 0 0,-1 0 0,0 0 0,1 0 0,-1 0 0,1 0 0,-1 0 0,0 1 0,1-1 0,-1 0 0,0 0 0,1 0 0,-1 0 0,0 0 0,1 1 0,-1-1 0,0 0 1,1 0-1,-1 1 0,0-1 0,1 0 0,-1 1 0,0-1 0,0 0 0,0 1 0,1-1 0,-1 0 0,0 1 0,0-1 0,0 0 0,0 1 0,0-1 0,0 0 0,1 1 0,-1-1 0,0 1 0,0-1 0,0 0 0,0 1 0,0-1 0,-1 1 0,1-1 0,0 0 0,0 1 0,0-1 1,0 0-1,0 1 0,0-1 0,-1 0 0,1 1 0,0-1 0,0 0 0,-1 1 0,1-1 0,0 0 0,0 1 0,-1-1 0,-3 6 58,-1 0 0,0 0 1,0-1-1,0 0 0,-1 0 1,0 0-1,0-1 0,-9 6 1,-63 31 436,30-17-219,48-24-282,0 0 1,0 0-1,0 0 1,-1 0-1,1 0 1,0 0-1,0 0 0,0 0 1,-1 0-1,1 0 1,0 0-1,0 1 1,0-1-1,0 0 1,-1 0-1,1 0 1,0 0-1,0 0 1,0 0-1,0 1 0,0-1 1,0 0-1,-1 0 1,1 0-1,0 0 1,0 1-1,0-1 1,0 0-1,0 0 1,0 0-1,0 0 0,0 1 1,0-1-1,0 0 1,0 0-1,0 0 1,0 1-1,0-1 1,0 0-1,0 0 1,0 0-1,0 1 0,0-1 1,0 0-1,0 0 1,0 0-1,0 1 1,0-1-1,1 0 1,-1 0-1,14 5-46,29 0 18,-36-4 32,10 1-61,-1 0 1,1 1-1,-1 1 1,21 7-1,-35-10 47,1-1-1,-1 1 0,0 0 1,0 1-1,0-1 1,0 0-1,0 1 1,0-1-1,0 1 0,0 0 1,0 0-1,-1-1 1,1 1-1,0 0 1,-1 0-1,2 4 0,-3-4 26,0 0 0,1 0-1,-1 0 1,0 0 0,0 0-1,-1 0 1,1 0 0,0 0-1,-1 0 1,1 0 0,-1 0-1,0 0 1,1 0 0,-1 0-1,0 0 1,0-1 0,-1 1-1,1 0 1,0-1 0,0 1-1,-1 0 1,1-1-1,-4 3 1,-2 3 163,0-1 1,-1 0-1,0 0 1,-1 0-1,1-1 0,-1-1 1,0 1-1,0-1 0,0-1 1,-1 0-1,-13 3 0,-2-1-183,-1-1 0,0-2 0,-31-1-1,90-2-15153,-21 1 5440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7.727"/>
    </inkml:context>
    <inkml:brush xml:id="br0">
      <inkml:brushProperty name="width" value="0.025" units="cm"/>
      <inkml:brushProperty name="height" value="0.025" units="cm"/>
    </inkml:brush>
  </inkml:definitions>
  <inkml:trace contextRef="#ctx0" brushRef="#br0">0 68 18930,'0'0'12268,"75"-24"-11500,-33 11-544,-2 1-192,2 2-32,-5 5-864,-7 1-1186,-3 4-1762,-9 0-1121,-4 0-1825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8.070"/>
    </inkml:context>
    <inkml:brush xml:id="br0">
      <inkml:brushProperty name="width" value="0.025" units="cm"/>
      <inkml:brushProperty name="height" value="0.025" units="cm"/>
    </inkml:brush>
  </inkml:definitions>
  <inkml:trace contextRef="#ctx0" brushRef="#br0">53 1 18097,'0'0'12268,"0"8"-10907,-2 18-1138,-1 1 1,-2-1-1,-12 44 0,-6 33-75,22-102-148,1 0 0,-1 1 0,1-1 0,0 0 0,0 0 0,-1 1 0,1-1 0,0 0 0,0 1 0,1-1 0,-1 0 0,0 1 0,0-1 0,1 0 0,-1 1 0,0-1 0,1 0 0,-1 0 0,1 0 0,0 1 0,-1-1 0,1 0 0,0 0 0,0 0 0,0 0 0,-1 0 0,1 0 0,0 0 0,2 0 0,-1 0 0,1-1 0,0 1 0,-1-1 0,1 0 0,0 0 0,-1 0 0,1 0 0,0 0 0,-1 0 0,1-1 0,-1 0 0,1 1 0,0-1 0,3-2 0,14-5-1057,0 0 0,30-20 0,-30 16-875,-1-1-1,0-1 1,-1-1-1,27-28 1,-26 18-5766</inkml:trace>
  <inkml:trace contextRef="#ctx0" brushRef="#br0" timeOffset="1">265 89 8936,'0'0'5862,"-35"49"-1314,19-15-960,3 4-898,3 2-448,1 1-672,5-5-577,4 1-737,0-6-128,16-9-416,8-12-2723,1-8-4388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8.741"/>
    </inkml:context>
    <inkml:brush xml:id="br0">
      <inkml:brushProperty name="width" value="0.025" units="cm"/>
      <inkml:brushProperty name="height" value="0.025" units="cm"/>
    </inkml:brush>
  </inkml:definitions>
  <inkml:trace contextRef="#ctx0" brushRef="#br0">127 98 13741,'0'0'4303,"0"-10"-465,-1 5-3497,2 3-185,-1 0 1,0 0-1,0 1 0,0-1 1,0 0-1,0 0 0,0 1 1,-1-1-1,1 0 1,-1 0-1,1 1 0,-1-1 1,1 1-1,-1-1 0,0 0 1,0 1-1,0-1 0,0 1 1,0 0-1,0-1 0,0 1 1,0 0-1,-1 0 0,1-1 1,0 1-1,-1 0 1,1 0-1,-1 0 0,1 1 1,-1-1-1,0 0 0,1 1 1,-1-1-1,0 1 0,1-1 1,-1 1-1,0 0 0,0 0 1,1 0-1,-1 0 1,-3 0-1,2 0-94,-1 1-1,1-1 1,0 1 0,-1 0 0,1 0-1,0 1 1,0-1 0,0 0-1,0 1 1,0 0 0,0 0 0,0 0-1,1 0 1,-1 0 0,0 1-1,1-1 1,0 1 0,0-1 0,0 1-1,0 0 1,0 0 0,0 0-1,1 0 1,-1 0 0,1 0 0,-1 6-1,-1-1-60,0 1-1,1 0 1,1 0-1,-1-1 1,2 1-1,-1 0 0,1 0 1,0 0-1,3 11 1,-3-18 2,0 0 0,1-1 0,0 1-1,-1 0 1,1-1 0,0 1 0,0-1 0,0 0 0,0 1 0,0-1 0,0 0 0,0 1 0,1-1 0,-1 0-1,0 0 1,1 0 0,-1 0 0,1 0 0,-1 0 0,1-1 0,-1 1 0,1 0 0,-1-1 0,1 1 0,0-1-1,0 0 1,-1 1 0,1-1 0,0 0 0,-1 0 0,1 0 0,0 0 0,-1-1 0,1 1 0,0 0 0,0-1-1,-1 1 1,1-1 0,2 0 0,4-2 70,1 0-1,-1 0 1,0 0 0,0-1-1,0 0 1,10-7-1,-1-2-6,0-1 0,0-1-1,-2 0 1,0-2 0,0 1-1,-2-2 1,0 0 0,-1 0-1,13-27 1,-34 108-312,4-41 218,0 1-1,2 0 0,0-1 0,1 46 0,2-67-7,0 0 1,1 1-1,-1-1 0,0 0 0,0 0 0,0 1 0,1-1 0,-1 0 0,1 0 0,-1 0 0,1 1 0,-1-1 0,1 0 1,0 0-1,0 0 0,-1 0 0,1 0 0,0 0 0,0 0 0,0-1 0,0 1 0,0 0 0,0 0 0,0-1 1,3 2-1,-2-2-63,1 1 1,-1-1-1,0 0 1,1 0 0,-1 0-1,0 0 1,1 0-1,-1-1 1,1 1 0,-1-1-1,0 1 1,5-3-1,1-1-507,1 0-1,-1 0 0,0-1 1,-1 0-1,1-1 1,6-6-1,16-23-4395,-4-6-2750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9.103"/>
    </inkml:context>
    <inkml:brush xml:id="br0">
      <inkml:brushProperty name="width" value="0.025" units="cm"/>
      <inkml:brushProperty name="height" value="0.025" units="cm"/>
    </inkml:brush>
  </inkml:definitions>
  <inkml:trace contextRef="#ctx0" brushRef="#br0">94 32 12716,'-4'8'5109,"-8"19"-2655,-39 106 5792,45-113-7793,0 0 1,2 0-1,0 1 1,1 0-1,0 21 1,3-40-455,0-1 1,0 1-1,0 0 1,0 0-1,0 0 0,0-1 1,0 1-1,0 0 1,1 0-1,-1-1 1,1 1-1,-1 0 1,1-1-1,0 1 1,0 0-1,0-1 1,0 1-1,0-1 1,0 1-1,0-1 1,0 0-1,0 1 1,1-1-1,-1 0 1,0 0-1,1 0 1,-1 0-1,1 0 1,0 0-1,-1 0 1,1-1-1,0 1 1,-1 0-1,1-1 1,0 0-1,0 1 1,-1-1-1,1 0 1,0 0-1,0 0 1,0 0-1,-1 0 0,1 0 1,0-1-1,0 1 1,0 0-1,-1-1 1,1 0-1,0 1 1,-1-1-1,3-1 1,4-2 17,0-1 1,-1 1-1,1-1 0,-1-1 1,0 1-1,0-1 0,-1 0 1,0-1-1,0 0 1,0 0-1,8-14 0,6-13-92,21-44 1,36-113-17,-79 230-96,-7 1 356,-17 46 1,16-60-152,2 0 0,1 1 1,1 0-1,1 0 0,-2 34 0,7-60-101,0 0 0,0 0-1,0 0 1,0 0 0,0 0-1,0 0 1,0 0-1,0 1 1,0-1 0,0 0-1,1 0 1,-1 0-1,0 0 1,1 0 0,-1-1-1,1 1 1,-1 0 0,1 0-1,-1 0 1,1 0-1,0 0 1,-1 0 0,1-1-1,0 1 1,0 0-1,0-1 1,-1 1 0,1-1-1,0 1 1,0-1 0,0 1-1,0-1 1,0 1-1,0-1 1,0 0 0,0 0-1,0 1 1,0-1 0,0 0-1,0 0 1,0 0-1,0 0 1,0 0 0,0 0-1,0 0 1,0-1-1,0 1 1,1 0 0,-2-1-1,1 1 1,2-1 0,3-2-628,0 0 1,0 1-1,0-2 0,0 1 1,-1-1-1,0 0 1,6-5-1,16-21-5508,-3-5-3769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19.589"/>
    </inkml:context>
    <inkml:brush xml:id="br0">
      <inkml:brushProperty name="width" value="0.025" units="cm"/>
      <inkml:brushProperty name="height" value="0.025" units="cm"/>
    </inkml:brush>
  </inkml:definitions>
  <inkml:trace contextRef="#ctx0" brushRef="#br0">1 170 15022,'0'0'12257,"10"0"-10821,-2 0-1317,-1-1 0,0 0-1,0 0 1,0-1 0,0 0-1,-1 0 1,1 0 0,0-1-1,-1 0 1,0 0 0,0-1 0,0 0-1,0 0 1,0 0 0,-1-1-1,9-8 1,-8 7-31,33-35 120,-36 38-152,-1 0 0,0 0 0,0 0 0,0 0 0,-1-1 0,1 1 0,-1-1 0,1 1 1,-1-1-1,0 1 0,-1-1 0,2-6 0,-15 18 510,4 2-534,1 0-1,0 1 1,1 0 0,0 1-1,1-1 1,0 1-1,0 1 1,2-1 0,-1 1-1,2 0 1,0 0 0,0 0-1,-1 22 1,4-35-32,0 1 0,0 0 0,1 0 0,-1 0 0,0 0 0,0 0 0,1 0 0,-1 0 0,0-1 0,1 1 0,-1 0 0,1 0 0,-1 0 0,1-1 0,-1 1 0,1 0 0,-1-1 0,1 1 0,0 0 0,-1-1 0,1 1 0,0-1 0,0 1 0,-1-1 0,1 1 0,0-1 0,0 0 0,0 1 0,1-1 0,37 2 0,35-18 0,56-26 0,-130 42 0,1-1 0,0 1 0,-1 0 0,1-1 0,-1 1 0,1-1 0,-1 1 0,1-1 0,-1 1 0,1-1 0,-1 1 0,1-1 0,-1 1 0,0-1 0,1 0 0,-1 1 0,0-1 0,0 0 0,1 1 0,-1-1 0,0 0 0,0 1 0,0-1 0,0 0 0,0 0 0,0 1 0,0-1 0,0 0 0,0 1 0,0-1 0,0 0 0,0 1 0,-1-1 0,1 0 0,0 1 0,-1-1 0,1 0 0,0 1 0,-1-1 0,1 1 0,-1-2 0,-21-28 0,17 24 0,-10-11 0,10 11 0,0 1 0,1-1 0,-1 0 0,1 0 0,0-1 0,0 1 0,1-1 0,-5-13 0,8 19 0,0 1 0,0-1 0,1 1 0,-1-1 0,0 1 0,1-1 0,-1 1 0,1-1 0,-1 1 0,1-1 0,-1 1 0,1 0 0,-1-1 0,1 1 0,-1 0 0,1-1 0,-1 1 0,1 0 0,-1 0 0,1-1 0,0 1 0,-1 0 0,1 0 0,-1 0 0,1 0 0,0 0 0,-1 0 0,1 0 0,0 0 0,-1 0 0,2 0 0,27 0 0,-23 0 0,14 0-106,60-1-2915,-1-8-6018,-28-3-9864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21.725"/>
    </inkml:context>
    <inkml:brush xml:id="br0">
      <inkml:brushProperty name="width" value="0.025" units="cm"/>
      <inkml:brushProperty name="height" value="0.025" units="cm"/>
    </inkml:brush>
  </inkml:definitions>
  <inkml:trace contextRef="#ctx0" brushRef="#br0">0 0 16239,'0'0'10480,"2"12"-9018,8 173 909,-10-184-2365,0 0 0,-1-1 0,1 1 0,0 0 0,0 0 0,0 0 0,0 0 0,0-1 0,0 1 0,1 0 0,-1 0 0,0 0 0,0-1 0,1 1 0,-1 0 1,0 0-1,1-1 0,-1 1 0,0 0 0,1-1 0,-1 1 0,1 0 0,-1-1 0,1 1 0,0 0 0,-1-1 0,1 1 0,0-1 0,-1 0 0,1 1 0,0-1 0,0 1 1,-1-1-1,1 0 0,0 0 0,0 1 0,-1-1 0,1 0 0,0 0 0,0 0 0,0 0 0,0 0 0,-1 0 0,1 0 0,0 0 0,0 0 0,0 0 0,-1 0 0,1-1 0,0 1 1,0 0-1,0-1 0,-1 1 0,1 0 0,1-2 0,3-1 131,0 0 0,-1-1-1,1 0 1,-1 0 0,1 0 0,5-7 0,104-159 493,-114 170-629,0-1 0,0 1 0,0-1 0,1 1 0,-1-1 0,0 1 0,0 0 0,0-1 0,0 1 0,1-1 0,-1 1 0,0 0 1,1-1-1,-1 1 0,0-1 0,1 1 0,-1 0 0,0 0 0,1-1 0,-1 1 0,1 0 0,-1-1 0,0 1 0,1 0 0,-1 0 0,1 0 0,-1 0 0,1 0 0,-1-1 1,1 1-1,-1 0 0,1 0 0,-1 0 0,0 0 0,1 0 0,-1 0 0,1 0 0,-1 1 0,1-1 0,-1 0 0,1 0 0,-1 0 0,1 0 0,-1 1 0,0-1 1,1 0-1,-1 0 0,1 1 0,-1-1 0,1 1 0,5 31 97,-10 48 38,0-9-622,4-71 446,0 1 0,0-1-1,0 1 1,0-1 0,0 1-1,0-1 1,0 1 0,1-1-1,-1 1 1,0-1 0,0 1-1,0-1 1,1 1 0,-1-1-1,0 1 1,0-1 0,1 1-1,-1-1 1,0 0 0,1 1-1,-1-1 1,0 1 0,1-1 0,-1 0-1,1 0 1,-1 1 0,1-1-1,-1 0 1,1 0 0,-1 1-1,1-1 1,-1 0 0,1 0-1,21-4-1801,15-20-2776,8-28-5493,-21 21 3043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22.455"/>
    </inkml:context>
    <inkml:brush xml:id="br0">
      <inkml:brushProperty name="width" value="0.025" units="cm"/>
      <inkml:brushProperty name="height" value="0.025" units="cm"/>
    </inkml:brush>
  </inkml:definitions>
  <inkml:trace contextRef="#ctx0" brushRef="#br0">106 335 11339,'0'0'11974,"-9"12"-9796,1-1-1838,-45 67 1726,47-70-1902,1 1 0,1 1 0,0-1 0,0 0-1,1 1 1,0 0 0,0 0 0,0 10 0,3-19-164,0-1-1,0 1 1,0-1 0,0 1 0,0-1 0,0 1 0,0-1-1,0 1 1,0-1 0,1 1 0,-1-1 0,0 0-1,0 1 1,1-1 0,-1 1 0,0-1 0,0 0 0,1 1-1,-1-1 1,0 0 0,1 1 0,-1-1 0,1 0-1,-1 1 1,0-1 0,1 0 0,-1 0 0,1 0 0,-1 1-1,1-1 1,-1 0 0,1 0 0,-1 0 0,1 0-1,-1 0 1,1 0 0,-1 0 0,1 0 0,-1 0 0,0 0-1,1 0 1,-1 0 0,1 0 0,-1 0 0,1-1-1,-1 1 1,1 0 0,-1 0 0,1 0 0,0-1-1,26-11 128,-16 3-93,1 0 0,-1-1 0,0 0 0,-1-1 0,0 0 0,-1 0 0,0-1 0,0 0-1,-2-1 1,0 0 0,0 0 0,-1-1 0,0 1 0,-2-1 0,1-1 0,3-23 0,-10 50-82,0 1 0,-1-1 1,-7 17-1,6-19 44,1 1 1,0-1-1,0 1 1,1-1-1,1 1 1,-1 0-1,2 13 1,0-23 2,0-1 1,0 1-1,0-1 1,0 1-1,1-1 1,-1 1-1,0-1 1,0 1-1,1-1 1,-1 1-1,0-1 1,1 0 0,-1 1-1,0-1 1,1 0-1,-1 1 1,1-1-1,-1 0 1,0 1-1,1-1 1,-1 0-1,1 0 1,-1 1-1,1-1 1,-1 0-1,1 0 1,-1 0-1,1 0 1,-1 0-1,1 0 1,-1 0-1,1 0 1,-1 0-1,1 0 1,-1 0-1,1 0 1,-1 0-1,1 0 1,-1 0-1,1-1 1,-1 1-1,1 0 1,-1 0-1,1-1 1,-1 1-1,1 0 1,0-1-1,24-15 158,-8-1 5,0-1 0,-1 0-1,-1-1 1,-1-1-1,-1 0 1,-1-1 0,0 0-1,13-35 1,3-21 504,20-91 0,-48 167-666,-14 45 0,-26 53 0,-15 42 0,49-119 0,1 0 0,0 0 0,1 0 0,1 0 0,0 24 0,3-43 0,0 1 0,0 0 0,0 0 0,0 0 0,0-1 0,0 1 0,1 0 0,-1 0 0,1-1 0,-1 1 0,1 0 0,-1-1 0,1 1 0,0-1 0,0 1 0,0-1 0,2 3 0,-2-3 0,-1-1 0,1 1 0,0-1 0,0 0 0,0 1 0,0-1 0,0 0 0,-1 0 0,1 0 0,0 0 0,0 0 0,0 0 0,0 0 0,0 0 0,0 0 0,0 0 0,0 0 0,-1 0 0,1-1 0,0 1 0,0 0 0,0-1 0,0 1 0,0-1 0,4-2 0,-1 0 0,0 0 0,0-1 0,0 1 0,0-1 0,0 0 0,-1 0 0,1 0 0,-1-1 0,2-4 0,1-2 0,0 0 0,-1 0 0,-1-1 0,0 1 0,-1-1 0,0 0 0,0 0 0,-1 0 0,-1-1 0,0 1 0,-2-25 0,1 37 0,0 0 0,0 0 0,0 0 0,-1-1 0,1 1 0,0 0 0,0 0 0,0 0 0,0-1 0,0 1 0,-1 0 0,1 0 0,0 0 0,0 0 0,0-1 0,0 1 0,-1 0 0,1 0 0,0 0 0,0 0 0,0 0 0,-1 0 0,1 0 0,0 0 0,0 0 0,-1 0 0,1 0 0,0 0 0,0 0 0,-1 0 0,1 0 0,0 0 0,0 0 0,0 0 0,-1 0 0,1 0 0,0 0 0,0 0 0,-1 0 0,1 0 0,0 0 0,0 0 0,0 0 0,-1 1 0,1-1 0,0 0 0,0 0 0,0 0 0,0 0 0,-1 1 0,1-1 0,0 0 0,0 0 0,0 0 0,0 1 0,0-1 0,0 0 0,0 0 0,0 1 0,-1-1 0,1 0 0,0 1 0,-9 12 0,7-7 0,-1 0 0,1 1 0,1 0 0,-1-1 0,0 12 0,1-16 0,1-1 0,0 1 0,0-1 0,-1 0 0,1 1 0,0-1 0,0 1 0,1-1 0,-1 1 0,0-1 0,0 0 0,1 1 0,-1-1 0,1 1 0,-1-1 0,1 0 0,-1 0 0,1 1 0,0-1 0,0 0 0,0 0 0,-1 0 0,1 0 0,0 0 0,1 0 0,-1 0 0,0 0 0,0 0 0,0 0 0,0-1 0,3 2 0,2-1 0,1-1 0,0 0 0,-1 0 0,1 0 0,-1-1 0,1 0 0,-1 0 0,1-1 0,-1 0 0,0 0 0,1 0 0,-1-1 0,0 0 0,-1 0 0,1 0 0,-1-1 0,7-5 0,-2 2 0,-1-1 0,-1-1 0,1 1 0,-1-1 0,-1 0 0,1-1 0,-2 0 0,11-19 0,-50 92 0,29-55 0,0 0 0,1 0 0,0 0 0,0 1 0,1 0 0,0-1 0,0 1 0,1 0 0,1 0 0,-1 16 0,2-24-10,-1-1 1,1 1-1,-1 0 1,1 0-1,0-1 0,-1 1 1,1 0-1,0-1 1,-1 1-1,1-1 0,0 1 1,0-1-1,-1 1 0,1-1 1,0 1-1,0-1 1,0 0-1,0 0 0,0 1 1,0-1-1,0 0 1,-1 0-1,1 0 0,0 0 1,0 0-1,0 0 1,0 0-1,0 0 0,0 0 1,0 0-1,0-1 1,0 1-1,-1 0 0,1-1 1,0 1-1,0-1 0,0 1 1,-1-1-1,2 0 1,33-20-2169,-28 15 163,-1-1 1,-1 0 0,1 0-1,-1-1 1,7-15-1,4-14-8192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7.659"/>
    </inkml:context>
    <inkml:brush xml:id="br0">
      <inkml:brushProperty name="width" value="0.025" units="cm"/>
      <inkml:brushProperty name="height" value="0.025" units="cm"/>
    </inkml:brush>
  </inkml:definitions>
  <inkml:trace contextRef="#ctx0" brushRef="#br0">2 579 16239,'0'0'2013,"-1"-11"-43,1 0-1586,0 0 1,1 0-1,0 0 0,0 0 1,1 0-1,1 0 0,0 0 1,1 1-1,0-1 0,8-15 1,50-86 1274,23-45-1291,-73 133-554,-2-1 1,-1 0-1,-1 0 1,7-40-1,-21 125 295,3 0 0,2-1-1,3 1 1,2 0-1,3-1 1,27 104 0,132 363 1771,-142-459-1835,-19-53 308,0-1 0,-1 1-1,0 0 1,-1 0 0,-1 0 0,0 0 0,-1 0 0,-1 17 0,0-30-331,0 0 1,0 0-1,0 0 0,0 1 1,-1-1-1,1 0 1,0 0-1,-1 0 0,1 0 1,-1 0-1,1-1 0,-1 1 1,1 0-1,-1 0 0,0 0 1,1 0-1,-1-1 0,0 1 1,0 0-1,0 0 1,0-1-1,0 1 0,1-1 1,-1 1-1,-2 0 0,0-1 14,1 1-1,0-1 1,-1 0-1,1 0 0,-1 0 1,1 0-1,-1 0 1,1 0-1,-1-1 1,1 1-1,-3-2 0,-3 0 15,1-1 0,-1 0 0,1-1 0,0 0 0,0 0 0,-8-6 0,-9-11-381,2-1 1,0-1-1,2 0 1,0-2-1,-18-30 1,27 37-10,1 0 1,1 0-1,0-1 0,1 0 1,2-1-1,-1 0 1,2 0-1,-5-37 1,10 52-35,0 1 0,0-1 0,0 0 0,0 1 1,1-1-1,0 0 0,0 1 0,0-1 0,0 1 0,1-1 1,0 1-1,0 0 0,0 0 0,5-8 0,0 5-1419,-1-1 0,2 1-1,-1 1 1,1-1-1,15-9 1,14-9-7453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22.812"/>
    </inkml:context>
    <inkml:brush xml:id="br0">
      <inkml:brushProperty name="width" value="0.025" units="cm"/>
      <inkml:brushProperty name="height" value="0.025" units="cm"/>
    </inkml:brush>
  </inkml:definitions>
  <inkml:trace contextRef="#ctx0" brushRef="#br0">44 1 15567,'0'0'12876,"-43"47"-12780,43-26-96,0 1-1826,3-6-2274,7-3-2658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23.158"/>
    </inkml:context>
    <inkml:brush xml:id="br0">
      <inkml:brushProperty name="width" value="0.025" units="cm"/>
      <inkml:brushProperty name="height" value="0.025" units="cm"/>
    </inkml:brush>
  </inkml:definitions>
  <inkml:trace contextRef="#ctx0" brushRef="#br0">102 1 14830,'0'0'8408,"-6"10"-5733,-83 106 2022,82-106-4504,9-8-59,16-12 1,26-23-90,-30 21-79,57-42-431,-65 50 441,1 0-1,-1 1 0,1-1 0,0 1 0,0 0 0,0 1 1,0 0-1,1 0 0,9-1 0,-16 3 26,0 1 0,0-1 1,0 0-1,0 1 0,-1-1 0,1 1 1,0-1-1,0 1 0,0-1 0,0 1 0,-1-1 1,1 1-1,0 0 0,0 0 0,-1-1 0,1 1 1,-1 0-1,1 0 0,-1 0 0,1 0 0,-1-1 1,1 1-1,-1 0 0,0 0 0,1 0 1,-1 0-1,0 0 0,0 0 0,0 0 0,0 0 1,0 0-1,0 0 0,0 0 0,0 0 0,0 0 1,0 0-1,-1 2 0,-6 52 370,4-39-211,3-15-146,0 0 0,0-1 0,0 1 0,-1-1 0,1 1 0,1 0 0,-1-1 0,0 1 0,0-1 0,0 1 0,0 0 0,0-1 0,0 1 0,1-1 0,-1 1 0,0-1 0,1 1 0,-1 0 0,0-1 0,1 1 1,-1-1-1,1 0 0,-1 1 0,0-1 0,1 1 0,-1-1 0,1 0 0,-1 1 0,1-1 0,-1 0 0,1 1 0,0-1 0,-1 0 0,1 0 0,-1 0 0,1 0 0,0 1 0,-1-1 0,1 0 0,-1 0 0,1 0 0,0 0 0,-1 0 0,1-1 1,0 1-1,-1 0 0,1 0 0,-1 0 0,1 0 0,-1-1 0,1 1 0,0 0 0,-1 0 0,1-1 0,-1 1 0,1-1 0,-1 1 0,1-1 0,41-22 935,-37 19-906,7-4-83,-4 3-57,-1 0-1,1 0 1,0 1-1,0-1 1,0 2-1,1-1 1,-1 1 0,1 1-1,15-4 1,-23 7 90,-1-1-1,1 1 1,-1 0 0,1-1 0,-1 1 0,1 0-1,-1-1 1,1 1 0,-1 0 0,1-1 0,-1 1-1,0 0 1,0 0 0,1 0 0,-1-1 0,0 1-1,0 0 1,0 0 0,0 0 0,0 0 0,0-1-1,0 1 1,0 0 0,0 0 0,0 0 0,0-1-1,-1 1 1,1 0 0,0 0 0,-1 0 0,1-1 0,0 1-1,-1 1 1,-11 30 11,1-15-264,-10 19-862,15-13-4943,13-30-2679,3-6 1110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23.502"/>
    </inkml:context>
    <inkml:brush xml:id="br0">
      <inkml:brushProperty name="width" value="0.025" units="cm"/>
      <inkml:brushProperty name="height" value="0.025" units="cm"/>
    </inkml:brush>
  </inkml:definitions>
  <inkml:trace contextRef="#ctx0" brushRef="#br0">0 80 17521,'0'0'13383,"12"4"-13218,-6-2-152,-1 1 6,1-1 1,-1 0-1,1 0 0,0-1 0,0 0 1,0 0-1,0 0 0,0-1 0,0 1 0,0-1 1,0-1-1,0 1 0,0-1 0,0 0 0,0-1 1,-1 1-1,1-1 0,0 0 0,-1 0 1,10-6-1,16-24 247,-30 31-251,0 0 1,0 0-1,0-1 0,0 1 0,0 0 0,-1-1 1,1 1-1,0-1 0,-1 1 0,1-1 1,-1 1-1,0-1 0,1 1 0,-1-1 0,0 1 1,0-1-1,0 0 0,0 1 0,0-1 0,0 1 1,-1-1-1,1 1 0,0-1 0,-1 1 1,0-3-1,0 3-14,0 0 1,0 0 0,0 1-1,0-1 1,0 1-1,0-1 1,0 1 0,0-1-1,0 1 1,0-1-1,0 1 1,0 0 0,0 0-1,-1-1 1,1 1-1,0 0 1,0 0 0,0 0-1,0 0 1,0 1-1,0-1 1,-1 0 0,1 0-1,0 1 1,0-1-1,0 0 1,0 1 0,0-1-1,0 1 1,-1 1-1,-30 19-45,24-13 63,1-1 0,1 1 0,-1 0 0,1 1-1,1-1 1,0 1 0,0 0 0,0 1 0,1-1 0,1 1 0,0 0-1,0-1 1,1 2 0,-2 18 0,4-29-17,0 1 1,0-1-1,0 1 1,0-1-1,0 1 0,0-1 1,1 1-1,-1-1 1,0 1-1,0-1 0,0 0 1,1 1-1,-1-1 0,0 1 1,1-1-1,-1 0 1,0 1-1,1-1 0,-1 0 1,0 1-1,1-1 1,-1 0-1,1 1 0,-1-1 1,1 0-1,-1 0 1,0 0-1,1 0 0,-1 1 1,1-1-1,-1 0 1,2 0-1,21-2 85,22-14 57,21-27-117,-53 33-78,0 1 0,1 0-1,0 0 1,0 2 0,1 0 0,27-9 0,-42 16 52,0-1 0,1 1 0,-1 0 0,1 0 0,-1 0 1,1 0-1,-1 0 0,1 0 0,-1 0 0,1 0 0,-1 0 1,0 0-1,1 0 0,-1 0 0,1 0 0,-1 0 0,1 0 1,-1 1-1,1-1 0,-1 0 0,0 0 0,1 0 0,-1 1 0,1-1 1,-1 0-1,0 0 0,1 1 0,-1-1 0,0 0 0,1 1 1,-1-1-1,0 1 0,0-1 0,1 0 0,-1 1 0,0-1 1,0 1-1,-1 23 100,-21 31 93,19-48-181,1-2-13,0-2 0,0 1 0,1-1 0,0 1 0,0-1 0,0 1 0,0 0 0,0-1 0,1 1 0,-1 0 0,1 4 0,1-7 0,-1-1 0,1 1 0,-1-1 0,1 1 0,0-1 0,-1 0 0,1 1 0,0-1 0,0 0 0,-1 0 0,1 1 0,0-1 0,0 0 0,-1 0 0,1 0 0,0 0 0,0 0 0,-1 0 0,1 0 0,0 0 0,0 0 0,-1 0 0,1-1 0,0 1 0,-1 0 0,1 0 0,1-1 0,20-6 0,49-36 0,-60 34 0,1 1 0,1 0 0,-1 1 0,1 1 0,0 0 0,1 0 0,18-4 0,-32 10-2,0 0 0,0 0-1,1 0 1,-1-1 0,0 1 0,1 0 0,-1 0 0,0 0-1,0 0 1,1 0 0,-1 0 0,0 0 0,1 0-1,-1 0 1,0 0 0,1 0 0,-1 1 0,0-1 0,0 0-1,1 0 1,-1 0 0,0 0 0,0 0 0,1 0-1,-1 1 1,0-1 0,0 0 0,1 0 0,-1 0 0,0 1-1,0-1 1,0 0 0,1 0 0,-1 1 0,0-1-1,0 0 1,0 0 0,0 1 0,0-1 0,0 1 0,-3 14-464,-16 15-2780,3-13-3715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5.857"/>
    </inkml:context>
    <inkml:brush xml:id="br0">
      <inkml:brushProperty name="width" value="0.025" units="cm"/>
      <inkml:brushProperty name="height" value="0.025" units="cm"/>
    </inkml:brush>
  </inkml:definitions>
  <inkml:trace contextRef="#ctx0" brushRef="#br0">6 33 11755,'13'-18'10738,"-15"39"-2898,0-5-8807,-5 32 2139,-1 92 0,8-140-1160,0 1 1,0 0-1,0-1 0,0 1 1,0 0-1,0-1 1,0 1-1,1-1 0,-1 1 1,0 0-1,0-1 0,0 1 1,1-1-1,-1 1 1,0 0-1,1-1 0,-1 1 1,0-1-1,1 1 0,-1-1 1,1 0-1,-1 1 1,1-1-1,-1 1 0,1-1 1,-1 0-1,1 1 0,-1-1 1,1 0-1,0 0 0,-1 1 1,1-1-1,-1 0 1,1 0-1,0 0 0,-1 0 1,1 0-1,0 0 0,-1 0 1,1 0-1,-1 0 1,1 0-1,0 0 0,-1 0 1,1 0-1,0 0 0,-1-1 1,1 1-1,0-1 1,3 0 31,-1 0 1,0-1-1,0 1 1,0-1-1,0 0 1,0 0-1,-1 0 1,5-4 0,3-6-42,1 0 1,-2-1 0,0 0 0,-1-1-1,0 0 1,-1 0 0,0 0 0,-1-1-1,8-30 1,-18 55-4,-9 47 0,13-49 0,-1 0 0,1-1 0,0 1 0,0 0 0,1-1 0,1 10 0,-1-15 0,0 0 0,-1 0 0,1 0 0,0-1 0,0 1 0,0 0 0,0 0 0,0-1 0,0 1 0,1-1 0,-1 1 0,0-1 0,1 1 0,-1-1 0,1 0 0,0 0 0,-1 1 0,1-1 0,0-1 0,0 1 0,0 0 0,-1 0 0,1-1 0,4 2 0,4-1 0,-1 0 0,1-1 0,0 0 0,0-1 0,0 0 0,0 0 0,0-1 0,-1 0 0,1-1 0,-1 0 0,1 0 0,-1-1 0,0-1 0,0 1 0,-1-1 0,10-7 0,-6 3 0,-1 1 0,1-2 0,-1 1 0,-1-1 0,0-1 0,0 0 0,-1-1 0,-1 1 0,0-2 0,10-19 0,-16 27 0,-1 1 0,1-1 0,-1 1 0,0-1 0,0 1 0,-1-1 0,1 0 0,-1 0 0,0-5 0,-1 10 0,1 0 0,-1-1 0,1 1 0,-1 0 0,1 0 0,-1 0 0,1 0 0,-1 0 0,1 0 0,-1 0 0,1 0 0,-1 0 0,0 0 0,1 0 0,-1 0 0,1 0 0,-1 0 0,1 0 0,-1 0 0,1 1 0,-1-1 0,1 0 0,0 0 0,-1 1 0,1-1 0,-1 1 0,-8 7 0,1 1 0,0 0 0,1 0 0,0 0 0,1 1 0,0 0 0,-6 14 0,-4 5 0,6-13 0,5-10 0,1 0 0,0 1 0,1 0 0,0 0 0,0 0 0,0 0 0,-1 8 0,4-15 0,-1 1 0,1-1 0,0 0 0,0 0 0,0 1 0,0-1 0,0 0 0,0 0 0,0 1 0,0-1 0,1 0 0,-1 1 0,0-1 0,0 0 0,0 0 0,0 1 0,0-1 0,0 0 0,0 0 0,1 1 0,-1-1 0,0 0 0,0 0 0,0 0 0,0 1 0,1-1 0,-1 0 0,0 0 0,0 0 0,1 0 0,-1 1 0,0-1 0,0 0 0,1 0 0,-1 0 0,0 0 0,0 0 0,1 0 0,-1 0 0,0 0 0,0 0 0,1 0 0,18-3 0,17-12 0,-9 2 0,0 1 0,1 1 0,0 1 0,1 2 0,-1 1 0,2 1 0,-1 1 0,43-1 0,-71 6 0,0-1 0,1 1 0,-1 0 0,0 0 0,0 0 0,0 0 0,0 0 0,1 0 0,-1 0 0,0 0 0,0 0 0,0 1 0,0-1 0,1 0 0,-1 1 0,0-1 0,0 1 0,0-1 0,0 1 0,0 0 0,0-1 0,0 1 0,-1 0 0,1 0 0,0 0 0,0 0 0,0-1 0,-1 1 0,1 0 0,0 0 0,-1 0 0,1 1 0,-1-1 0,0 0 0,1 0 0,-1 0 0,0 0 0,1 0 0,-1 0 0,0 1 0,0-1 0,0 0 0,0 0 0,0 2 0,0-3 0,-1 1 0,1-1 0,0 0 0,0 0 0,0 0 0,-1 1 0,1-1 0,0 0 0,0 0 0,0 0 0,-1 0 0,1 0 0,0 1 0,0-1 0,-1 0 0,1 0 0,0 0 0,-1 0 0,1 0 0,0 0 0,0 0 0,-1 0 0,1 0 0,0 0 0,0 0 0,-1 0 0,1 0 0,0 0 0,0 0 0,-1 0 0,1 0 0,0-1 0,0 1 0,-1 0 0,1 0 0,0 0 0,0 0 0,-1 0 0,1-1 0,0 1 0,0 0 0,0 0 0,-1 0 0,1-1 0,0 1 0,0 0 0,0 0 0,0-1 0,0 1 0,0 0 0,-1-1 0,-10-9 0,8 5-1,-3-1-114,2-1 0,-1 0 0,1-1 0,0 1 1,0-1-1,1 1 0,0-1 0,1 0 0,-1 0 0,0-11 0,3 18-165,0 1 0,1-1 0,-1 0 1,1 1-1,-1-1 0,1 0 0,-1 1 0,1-1 1,-1 0-1,1 1 0,0-1 0,-1 1 0,1-1 1,0 1-1,-1-1 0,1 1 0,0 0 0,0-1 1,-1 1-1,1 0 0,0-1 0,0 1 0,0 0 1,0 0-1,-1 0 0,1 0 0,0 0 0,0 0 0,0 0 1,0 0-1,37 1-3041,-28-1 1634,121 0-9647,-89 0 5040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6.182"/>
    </inkml:context>
    <inkml:brush xml:id="br0">
      <inkml:brushProperty name="width" value="0.025" units="cm"/>
      <inkml:brushProperty name="height" value="0.025" units="cm"/>
    </inkml:brush>
  </inkml:definitions>
  <inkml:trace contextRef="#ctx0" brushRef="#br0">122 95 6054,'1'-1'512,"0"0"-1,0 1 1,0-1 0,0 0 0,0 1 0,0-1 0,-1 0 0,1 0 0,0 0 0,0 0-1,-1 0 1,1 0 0,0 0 0,-1 0 0,1 0 0,-1 0 0,1 0 0,-1-1-1,0 1 1,1-2 0,-1 3-202,-1-1 0,1 0 1,0 0-1,0 0 0,-1 1 0,1-1 0,0 0 0,-1 0 0,1 1 0,-1-1 0,1 0 0,-1 1 1,1-1-1,-1 0 0,0 1 0,1-1 0,-1 1 0,0-1 0,1 1 0,-1 0 0,0-1 1,0 0-1,-2 0-6,0 0 1,1 0 0,-1 0-1,0 1 1,0-1 0,0 1 0,0-1-1,0 1 1,1 0 0,-1 0-1,0 0 1,0 0 0,0 1-1,0-1 1,0 1 0,-4 1 0,2 1-184,1 0 0,-1 1 1,1-1-1,0 1 0,0 0 1,0 0-1,1 0 0,-1 0 1,1 1-1,0 0 0,0-1 1,0 1-1,1 0 0,-2 6 1,1-4-1,0 1 1,0 0-1,1 1 1,0-1 0,1 0-1,0 1 1,0-1 0,1 14-1,0-20-109,0-1 0,1 0 0,-1 0-1,1 0 1,-1 0 0,1 0 0,-1 0 0,1 0-1,-1 0 1,1 0 0,0 0 0,0 0 0,-1-1 0,1 1-1,0 0 1,0 0 0,0-1 0,0 1 0,0-1-1,0 1 1,0-1 0,0 1 0,0-1 0,0 1-1,0-1 1,0 0 0,1 0 0,-1 0 0,0 1-1,0-1 1,0 0 0,0 0 0,0-1 0,1 1-1,-1 0 1,0 0 0,2-1 0,3 0 29,0 0 0,0 0 0,-1-1 0,1 0 1,0 0-1,7-5 0,3-4-68,0-2 1,0 0-1,-2-1 0,0 0 1,0-1-1,-2-1 0,0 0 0,0 0 1,-2-1-1,0-1 0,14-34 1,-33 74-133,1 0 0,1 1 1,1 0-1,1 1 1,1-1-1,-2 32 0,6-53 4,0-1-1,0 0 1,0 0-1,0 0 1,0 0-1,0 1 1,0-1-1,0 0 1,0 0-1,0 0 1,1 0-1,-1 1 1,1-1-1,-1 0 1,1 0-1,-1 0 1,1 0-1,-1 0 1,1 0-1,0 0 1,0 0-1,-1 0 1,1-1-1,0 1 1,0 0-1,0 0 1,0-1-1,0 1 1,0-1-1,0 1 1,0-1-1,0 1 1,0-1-1,0 1 1,1-1-1,-1 0 1,0 0-1,0 1 1,0-1-1,0 0 1,1 0-1,0-1 0,1 1-585,1-1-1,-1 0 0,0 0 0,0 0 0,0 0 1,0 0-1,0-1 0,0 0 0,0 1 0,0-1 0,-1 0 1,1 0-1,0-1 0,2-2 0,17-24-9673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6.540"/>
    </inkml:context>
    <inkml:brush xml:id="br0">
      <inkml:brushProperty name="width" value="0.025" units="cm"/>
      <inkml:brushProperty name="height" value="0.025" units="cm"/>
    </inkml:brush>
  </inkml:definitions>
  <inkml:trace contextRef="#ctx0" brushRef="#br0">47 0 11147,'0'0'12780,"-4"10"-9962,-5 14-1957,1 1-1,1 0 0,1 0 0,2 1 1,0-1-1,0 43 0,4-67-863,0 1 0,0 0-1,0 0 1,0-1 0,0 1 0,1 0 0,-1-1-1,0 1 1,1-1 0,0 1 0,-1 0 0,1-1 0,0 1-1,0-1 1,-1 0 0,1 1 0,0-1 0,1 0-1,-1 1 1,0-1 0,0 0 0,0 0 0,1 0-1,2 2 1,-1-2-13,0 0 0,1 0 0,-1 0 0,1 0 0,-1-1 0,1 1 0,-1-1 0,1 0 0,-1 0 0,1-1 1,4 0-1,11-3-93,0-1 1,0 0 0,25-12 0,-37 14 75,-6 2 13,4-1-67,0 0 0,0 0 0,0 1 0,0-1 0,1 1-1,9-1 1,-15 3 138,0 1-1,1-1 0,-1 0 0,0 1 0,0-1 0,0 0 1,0 1-1,0-1 0,0 1 0,0-1 0,0 0 1,0 1-1,-1-1 0,1 0 0,0 0 0,-1 1 0,1-1 1,-1 0-1,-1 2 0,-2 4-19,-1 0 0,0-1 0,0 1 0,-1-1 0,0 0 0,0-1 0,0 1 0,-1-1 0,-13 8 0,6-5-21,0-1 1,-1 0 0,0-1-1,-17 5 1,0-7-4845,31-4 4637,0 0-1,1-1 0,-1 1 1,0 0-1,1-1 1,-1 1-1,1-1 0,-1 1 1,1-1-1,-1 1 1,1-1-1,-1 1 1,1-1-1,-1 1 0,1-1 1,0 1-1,-1-1 1,1 0-1,0 1 0,0-1 1,-1 0-1,1 1 1,0-1-1,0 0 1,0 1-1,0-1 0,0 0 1,0 1-1,0-1 1,0 0-1,0 0 0,0 1 1,0-1-1,0 0 1,1 1-1,-1-1 1,0 0-1,0 1 0,1-1 1,-1 1-1,1-1 1,-1 0-1,1 0 1,9-16-8569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6.883"/>
    </inkml:context>
    <inkml:brush xml:id="br0">
      <inkml:brushProperty name="width" value="0.025" units="cm"/>
      <inkml:brushProperty name="height" value="0.025" units="cm"/>
    </inkml:brush>
  </inkml:definitions>
  <inkml:trace contextRef="#ctx0" brushRef="#br0">141 16 20948,'0'0'10751,"-12"-4"-9811,9 2-909,0 1-28,0-1 0,0 1 0,0 0 0,0 0-1,0 0 1,0 0 0,-1 0 0,1 1 0,0 0 0,0-1 0,0 1 0,-1 0 0,1 1 0,0-1 0,0 0 0,-1 1 0,1 0 0,0 0 0,0 0 0,0 0 0,0 0 0,0 1 0,0-1-1,0 1 1,1 0 0,-1 0 0,1 0 0,-1 0 0,1 0 0,0 0 0,-1 1 0,-1 3 0,1-3-7,0 0-1,1 0 1,-1 1 0,1-1-1,0 1 1,0 0 0,0 0-1,1 0 1,-1 0 0,1 0-1,0 0 1,0 0 0,1 0-1,-1 0 1,0 7 0,2-10-47,0 0 1,-1-1 0,1 1-1,0 0 1,-1 0 0,1 0-1,0-1 1,0 1 0,0 0 0,0-1-1,0 1 1,0 0 0,0-1-1,0 1 1,0-1 0,0 0-1,0 1 1,0-1 0,0 0 0,0 0-1,0 0 1,0 1 0,0-1-1,2-1 1,36 2-1047,-31-1 729,188-12-3623,-146 8 4069,-50 4-25,0 0 0,0 0 0,0 0 0,0 0 0,0 0 0,0 1 0,0-1 0,0 0 0,0 0-1,-1 0 1,1 0 0,0 0 0,0 0 0,0 1 0,0-1 0,0 0 0,0 0 0,0 0 0,0 0 0,0 0 0,0 1 0,0-1 0,0 0 0,0 0 0,0 0 0,0 0 0,0 0 0,0 0 0,1 1-1,-1-1 1,0 0 0,0 0 0,0 0 0,0 0 0,0 0 0,0 0 0,0 0 0,0 1 0,0-1 0,0 0 0,1 0 0,-1 0 0,0 0 0,0 0 0,0 0 0,0 0 0,0 0 0,0 0 0,1 0-1,-1 0 1,0 0 0,0 0 0,0 0 0,0 0 0,0 0 0,1 0 0,-1 0 0,0 0 0,0 0 0,0 0 0,0 0 0,0 0 0,0 0 0,1 0 0,-1 0 0,0 0 0,0 0 0,-14 13 1052,-23 13-542,4-4-44,10-7-539,0 0 1,-1-2-1,0 0 1,-32 11 0,77-42-9676,3-3 4362,9-1-2359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7.412"/>
    </inkml:context>
    <inkml:brush xml:id="br0">
      <inkml:brushProperty name="width" value="0.025" units="cm"/>
      <inkml:brushProperty name="height" value="0.025" units="cm"/>
    </inkml:brush>
  </inkml:definitions>
  <inkml:trace contextRef="#ctx0" brushRef="#br0">63 295 10314,'0'0'5114,"6"-9"-1009,21-30-608,-22 24 1939,-12 16-3824,-12 11-1363,9-2-204,1 0 0,1 0-1,0 0 1,-12 20-1,18-26-10,-1 0 0,1 0 0,0 0 0,0 1 0,0-1 0,1 1 0,-1-1 0,1 1 0,0 0 0,1-1 0,-1 1 0,1 0 0,0 0 0,0 0 0,0-1 0,2 9 0,0-11-29,-1 0 1,0-1-1,1 1 0,-1 0 0,1-1 0,-1 1 0,1-1 1,0 0-1,0 1 0,0-1 0,0 0 0,0 0 1,0 0-1,0 0 0,0-1 0,0 1 0,0-1 1,0 1-1,1-1 0,-1 0 0,0 1 0,0-1 1,0 0-1,1-1 0,-1 1 0,0 0 0,0-1 1,3 0-1,3 0-8,0 0-1,1-1 1,-1 0 0,0 0 0,0-1-1,10-5 1,5-8-29,-1-1 0,-1-1 0,0-1 0,-1-1 0,-1-1 0,-1 0 0,-1-1 0,-1-1 0,-1-1 0,-1 0 0,-1-1 0,-1 0 0,9-30 0,-19 51 32,-1 0 0,0 0 1,0 0-1,0 0 0,-1 0 0,1 0 1,-1 0-1,0 0 0,0 0 0,0 0 1,-1 0-1,0 0 0,0-4 1,0 8-4,1-1 1,0 0 0,-1 0 0,1 1 0,-1-1 0,1 0-1,-1 1 1,1-1 0,-1 1 0,0-1 0,1 1 0,-1-1 0,0 1-1,1-1 1,-1 1 0,0 0 0,1-1 0,-1 1 0,0 0 0,0-1-1,1 1 1,-1 0 0,0 0 0,-1 0 0,-1 0-3,0 0 0,0 1 1,1-1-1,-1 1 0,0 0 0,1 0 1,-1 0-1,1 0 0,-1 0 1,1 1-1,-3 1 0,-10 8 157,0 1 1,1 1-1,0 0 0,1 0 1,1 2-1,0-1 0,1 2 1,0-1-1,2 2 1,-1-1-1,2 1 0,-12 35 1,19-50-150,1 0 0,-1-1 1,1 1-1,-1 0 1,1-1-1,0 1 1,-1 0-1,1-1 1,0 1-1,0 0 0,0 0 1,1-1-1,-1 1 1,0 0-1,1-1 1,-1 1-1,1 0 1,-1-1-1,1 1 0,0 0 1,0-1-1,-1 1 1,1-1-1,0 0 1,1 1-1,-1-1 1,0 0-1,0 1 0,0-1 1,3 1-1,-1-1-4,1 0 0,-1 0-1,0-1 1,1 0-1,-1 1 1,1-1-1,-1-1 1,1 1 0,-1 0-1,0-1 1,1 0-1,-1 0 1,0 0-1,6-2 1,13-7-514,-1-1 0,0 0 1,22-17-1,22-12-549,-64 39 1089,0 0 1,0 1-1,0-1 0,-1 1 1,1 0-1,0-1 0,0 1 1,0-1-1,0 1 0,0 0 0,0 0 1,0 0-1,0-1 0,-1 1 1,1 0-1,0 0 0,0 0 1,0 0-1,0 1 0,0-1 0,0 0 1,0 0-1,1 1 0,-1 0 13,-1 0-1,1-1 0,-1 1 0,1 0 0,-1 0 1,0 0-1,1 0 0,-1-1 0,0 1 1,0 0-1,1 0 0,-1 0 0,0 0 0,0 0 1,0 0-1,0 0 0,0 0 0,-1 0 0,1 1 1,-19 56 1197,14-45-1078,1 0-94,-1 1 0,2-1 1,0 1-1,1 0 0,-2 22 0,4-35-63,0-1 1,0 1-1,0-1 0,0 1 1,0-1-1,0 0 0,0 1 1,0-1-1,1 1 0,-1-1 1,0 1-1,0-1 0,0 0 1,0 1-1,0-1 1,1 1-1,-1-1 0,0 0 1,0 1-1,1-1 0,-1 0 1,0 1-1,1-1 0,-1 0 1,0 0-1,1 1 0,-1-1 1,1 0-1,-1 0 0,0 0 1,1 1-1,-1-1 0,1 0 1,-1 0-1,19-4-64,15-18-893,4-27-7771,-20 18 688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7.740"/>
    </inkml:context>
    <inkml:brush xml:id="br0">
      <inkml:brushProperty name="width" value="0.025" units="cm"/>
      <inkml:brushProperty name="height" value="0.025" units="cm"/>
    </inkml:brush>
  </inkml:definitions>
  <inkml:trace contextRef="#ctx0" brushRef="#br0">26 0 14990,'0'0'10955,"-25"54"-8489,25-45-1217,0-2-640,0 0-385,0 0-192,3-2-481,5 0-576,-1-4-864,3 0-1507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8.084"/>
    </inkml:context>
    <inkml:brush xml:id="br0">
      <inkml:brushProperty name="width" value="0.025" units="cm"/>
      <inkml:brushProperty name="height" value="0.025" units="cm"/>
    </inkml:brush>
  </inkml:definitions>
  <inkml:trace contextRef="#ctx0" brushRef="#br0">39 0 9513,'0'0'21866,"-3"10"-21316,-7 30-341,1 1 1,2 0-1,-3 61 1,10-102-290,0 1-1,0-1 1,0 0 0,0 0-1,0 1 1,0-1 0,0 0-1,0 1 1,0-1 0,0 0 0,0 1-1,0-1 1,1 0 0,-1 1-1,0-1 1,0 0 0,0 0-1,0 1 1,0-1 0,1 0-1,-1 0 1,0 1 0,0-1-1,1 0 1,-1 0 0,0 0-1,0 1 1,1-1 0,-1 0-1,0 0 1,0 0 0,1 0 0,-1 1-1,0-1 1,1 0 0,-1 0-1,0 0 1,1 0 0,-1 0-1,0 0 1,0 0 0,1 0-1,-1 0 1,13-10-7426,-4-7-1761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7.989"/>
    </inkml:context>
    <inkml:brush xml:id="br0">
      <inkml:brushProperty name="width" value="0.025" units="cm"/>
      <inkml:brushProperty name="height" value="0.025" units="cm"/>
    </inkml:brush>
  </inkml:definitions>
  <inkml:trace contextRef="#ctx0" brushRef="#br0">97 130 17457,'0'0'1371,"-10"0"-260,7 0-1011,0 0-1,0-1 1,0 1 0,0 0 0,0 0 0,0 1-1,0-1 1,0 1 0,0-1 0,0 1 0,0 0-1,0 0 1,0 0 0,0 1 0,1-1 0,-1 1-1,0-1 1,1 1 0,-1 0 0,1 0 0,0 0-1,0 0 1,0 1 0,0-1 0,0 0 0,0 1-1,0-1 1,1 1 0,-1 0 0,1 0 0,0 0-1,0-1 1,0 1 0,0 0 0,0 6 0,0-2 43,-1 0 1,2-1-1,-1 1 1,1 0-1,0 0 1,1 0-1,2 12 1,-3-17-139,1-1-1,-1 1 1,1 0-1,0-1 1,0 1-1,0-1 1,0 1-1,0-1 1,0 1-1,1-1 1,-1 0-1,0 0 1,1 0-1,-1 1 1,0-1 0,1 0-1,0-1 1,-1 1-1,1 0 1,-1 0-1,1-1 1,0 1-1,0-1 1,-1 1-1,1-1 1,0 0-1,0 0 1,0 0-1,-1 0 1,1 0 0,0 0-1,0 0 1,3-1-1,0 0 20,0-1 0,0 1 0,-1-1 0,1 0 0,0 0 0,-1-1-1,0 1 1,1-1 0,-1 0 0,0 0 0,0-1 0,-1 1 0,1-1 0,-1 0 0,0 0-1,0 0 1,3-5 0,5-8 49,-1 0 0,-1 0-1,7-20 1,-9 15-35,-1 1 0,-1-1 0,3-23 0,-5 12-2512,-3 54 2018,-1-4 431,1 0-1,1 0 1,3 25-1,-3-38-227,0 0 0,1 0 0,-1 0 0,1 0 0,0 0 0,0 0 0,4 7 0,-4-9-90,-1 0 1,1 0-1,0-1 1,0 1-1,-1-1 1,1 1 0,0-1-1,0 0 1,0 1-1,0-1 1,1 0-1,-1 0 1,0-1 0,0 1-1,4 0 1,12 0-4516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8.443"/>
    </inkml:context>
    <inkml:brush xml:id="br0">
      <inkml:brushProperty name="width" value="0.025" units="cm"/>
      <inkml:brushProperty name="height" value="0.025" units="cm"/>
    </inkml:brush>
  </inkml:definitions>
  <inkml:trace contextRef="#ctx0" brushRef="#br0">1 308 13485,'0'0'16202,"10"-1"-14889,11-1-1127,0-1 1,-1 0-1,1-2 1,27-10-1,-39 12-180,0-1-1,-1 0 1,0 0 0,0-1-1,0 0 1,8-7-1,-13 9 5,0 0 0,0 0 0,0 0 0,-1 0 0,1 0 0,-1-1 0,0 1 0,0-1 0,0 0 0,0 1 0,0-1 0,-1 0 0,0 0 0,1-7 0,-1 11-7,-1-1-1,0 1 1,0-1 0,0 1-1,0 0 1,0-1 0,0 1-1,0-1 1,0 1 0,0 0-1,0-1 1,0 1 0,0-1-1,0 1 1,-1 0 0,1-1-1,0 1 1,0-1 0,0 1-1,0 0 1,-1-1 0,1 1 0,0 0-1,0-1 1,-1 1 0,1 0-1,0-1 1,-1 1 0,1 0-1,0 0 1,-1 0 0,1-1-1,0 1 1,-1 0 0,1 0-1,-1 0 1,0-1 0,-19 5 56,-18 17-38,28-12 18,1 1 0,0 0 1,1 0-1,0 1 0,-11 19 1,16-25-25,0 0 0,1 1 0,-1-1 1,1 1-1,0 0 0,1 0 0,-1 0 0,1 0 1,0 0-1,1 0 0,0 0 0,0 0 1,0 0-1,2 11 0,-1-15-15,0 0 0,1 0 0,-1 0 0,1 0 0,-1 0 0,1 0 0,0 0 0,0 0 0,0-1 0,0 1 0,0-1 0,0 0 0,0 1 0,1-1 0,-1 0 0,0 0 0,1 0 0,-1-1 0,1 1 0,-1-1 0,1 1 0,-1-1 0,1 0 0,-1 0 0,1 0 0,2 0 0,5 0 0,0 0 0,0 0 0,0-2 0,0 1 0,14-4 0,-17 2-527,0 0 0,0 0 0,0 0 0,-1 0 0,8-6-1,-10 6-296,0-1-1,0 1 0,0-1 0,0 0 0,-1 0 1,1 0-1,-1 0 0,0-1 0,0 1 0,-1-1 0,1 0 1,3-10-1,1-17-9857</inkml:trace>
  <inkml:trace contextRef="#ctx0" brushRef="#br0" timeOffset="1">155 0 21204,'0'0'8040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9.034"/>
    </inkml:context>
    <inkml:brush xml:id="br0">
      <inkml:brushProperty name="width" value="0.025" units="cm"/>
      <inkml:brushProperty name="height" value="0.025" units="cm"/>
    </inkml:brush>
  </inkml:definitions>
  <inkml:trace contextRef="#ctx0" brushRef="#br0">152 179 16496,'0'0'13372,"-12"3"-12902,5-1-460,-1 0 1,1 1-1,0-1 1,0 1-1,1 1 0,-1-1 1,1 1-1,-1 0 0,1 1 1,1 0-1,-1-1 1,0 2-1,1-1 0,0 1 1,1 0-1,-1 0 1,-5 9-1,7-9-1,-1 0 0,1 0 0,0 1 0,1-1 0,-1 0 0,1 1 0,0-1 0,1 1 0,0 0 0,0 0 0,0 0 0,1 11 0,1-17-8,-1 0-1,0 0 1,1 0-1,-1 0 1,1 0-1,-1 0 1,1 0-1,-1 0 1,1 0-1,0 0 1,-1-1-1,1 1 1,0 0-1,0 0 1,0-1-1,-1 1 1,1 0-1,0-1 0,0 1 1,0-1-1,0 1 1,0-1-1,0 0 1,0 1-1,0-1 1,1 0-1,-1 0 1,0 0-1,0 1 1,0-1-1,0-1 1,2 1-1,38-6 38,-26 0-17,-1-1 0,0 0 1,0-1-1,0-1 0,-1 0 1,0-1-1,22-22 0,-5 1 30,47-62 0,-69 83-35,-1 0 1,0 0-1,0 0 1,-1-1-1,-1 0 1,1-1-1,-2 1 1,0-1-1,0 0 1,-1 0-1,2-16 0,-5 27-16,0 1 0,1-1-1,-1 1 1,0-1 0,0 1-1,0 0 1,0-1-1,0 1 1,0-1 0,0 1-1,0-1 1,0 1-1,0-1 1,0 1 0,-1 0-1,1-1 1,0 1-1,0-1 1,0 1 0,0 0-1,-1-1 1,1 1 0,0-1-1,0 1 1,-1 0-1,1-1 1,0 1 0,-1 0-1,1 0 1,0-1-1,-1 1 1,1 0 0,0 0-1,-1-1 1,1 1-1,-1 0 1,-15 9-52,-12 25-31,12-5 73,2 2 0,2 0 0,0 0 0,3 1 0,0 1 0,2-1-1,1 1 1,-1 35 0,7-65-91,0 0 0,0 0-1,0 0 1,0 0 0,0 0 0,1 0-1,-1 0 1,1 0 0,0-1-1,0 1 1,0 0 0,0 0 0,0 0-1,1-1 1,-1 1 0,1-1-1,0 1 1,3 2 0,-3-3-237,0-1 0,0 0-1,1 1 1,-1-1 0,1-1 0,-1 1 0,1 0 0,0 0 0,-1-1-1,1 1 1,-1-1 0,1 0 0,0 0 0,-1 0 0,1 0 0,0-1-1,-1 1 1,1-1 0,0 1 0,-1-1 0,4-1 0,29-15-7259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39.704"/>
    </inkml:context>
    <inkml:brush xml:id="br0">
      <inkml:brushProperty name="width" value="0.025" units="cm"/>
      <inkml:brushProperty name="height" value="0.025" units="cm"/>
    </inkml:brush>
  </inkml:definitions>
  <inkml:trace contextRef="#ctx0" brushRef="#br0">1 340 17681,'0'0'9918,"9"8"-8615,28 22-508,-35-29-782,-1-1-1,0 1 1,1-1-1,-1 0 1,1 0-1,-1 1 1,1-1-1,-1 0 1,1 0-1,-1 0 1,1-1-1,-1 1 1,1 0-1,-1 0 1,1-1-1,-1 1 1,0-1-1,1 0 1,-1 1-1,0-1 1,1 0-1,-1 0 1,0 1-1,0-1 1,1 0-1,-1 0 1,0-1-1,0 1 1,0 0-1,-1 0 1,1 0-1,1-2 1,22-39 135,-18 5-161,-6 37 11,0-1 0,0 1 1,0-1-1,0 1 1,0-1-1,0 0 1,0 1-1,-1-1 0,1 1 1,0-1-1,0 1 1,-1-1-1,1 1 0,0-1 1,-1 1-1,1-1 1,0 1-1,-1-1 1,1 1-1,-1 0 0,1-1 1,0 1-1,-1 0 1,1-1-1,-1 1 0,1 0 1,-1-1-1,0 1 1,1 0-1,-1 0 1,1 0-1,-1 0 0,1 0 1,-1-1-1,1 1 1,-1 0-1,0 0 0,1 0 1,-1 1-1,1-1 1,-1 0-1,0 0 1,1 0-1,-1 0 0,1 0 1,-1 1-1,1-1 1,-1 0-1,1 0 0,-1 1 1,1-1-1,-1 0 1,1 1-1,-1-1 1,1 1-1,0-1 0,-1 1 1,0 0-1,-5 4-14,0 0 0,1 0 0,-1 1 0,1 0-1,0 0 1,0 0 0,1 1 0,-1-1 0,2 1 0,-1 0 0,-3 10 0,2-4 13,1-1 1,0 1 0,0-1 0,2 1 0,-1 0 0,1 14 0,1-26 2,1 1 0,0-1-1,0 0 1,0 0 0,0 0 0,0 0-1,1 1 1,-1-1 0,0 0 0,0 0 0,1 0-1,-1 0 1,1 0 0,-1 0 0,1 0 0,-1 0-1,1 0 1,0 0 0,-1 0 0,1 0-1,0 0 1,0 0 0,0 0 0,0-1 0,0 1-1,-1 0 1,1-1 0,1 1 0,-1-1 0,0 1-1,0-1 1,0 1 0,0-1 0,0 0-1,0 0 1,0 1 0,1-1 0,-1 0 0,0 0-1,0 0 1,0 0 0,0 0 0,1-1 0,-1 1-1,0 0 1,0 0 0,0-1 0,0 1-1,1-1 1,7-2 12,-1 0-1,0 0 1,0-1 0,0 0-1,9-6 1,6-6 15,37-37 0,-46 39-188,0 1-1,1 0 1,1 1 0,0 1 0,27-15 0,-43 26 141,0 0 0,0 0-1,1 0 1,-1 0 0,0 0 0,1-1 0,-1 1 0,0 0 0,1 0-1,-1 0 1,0 0 0,1 0 0,-1 0 0,1 0 0,-1 1 0,0-1 0,1 0-1,-1 0 1,0 0 0,0 0 0,1 0 0,-1 0 0,0 1 0,1-1-1,-1 0 1,0 0 0,1 0 0,-1 1 0,0-1 0,0 0 0,0 0-1,1 1 1,-1-1 0,0 0 0,0 1 0,0-1 0,0 0 0,1 0-1,-1 1 1,0-1 0,0 0 0,0 1 0,3 24-169,-9 26 287,6-50-118,-1 4 128,0 2-248,0-1 0,0 1 1,0-1-1,1 1 0,0-1 0,1 8 0,0-13 91,-1 0 0,0 0 1,1 0-1,-1 0 0,0 0 0,1 0 0,0 0 1,-1 0-1,1 0 0,-1 0 0,1 0 1,0 0-1,0-1 0,0 1 0,-1 0 1,1 0-1,0-1 0,0 1 0,0-1 0,0 1 1,0-1-1,0 1 0,0-1 0,0 1 1,1-1-1,-1 0 0,0 0 0,0 0 1,0 1-1,0-1 0,0 0 0,0 0 0,1-1 1,-1 1-1,0 0 0,0 0 0,0 0 1,0-1-1,0 1 0,0-1 0,0 1 1,1-1-1,6-2-147,0-1 1,0 0 0,-1 0 0,1-1-1,-1 0 1,0 0 0,-1 0-1,1-1 1,-1 0 0,0 0-1,6-10 1,9-11-873,25-44 1,-28 39 1049,-2 0-1,-1-1 1,-1-1 0,-2-1-1,-1 1 1,10-62 0,-88 276 4134,58-147-3366,2 0 0,1 0 0,-4 67 0,10-100-748,0 0 0,0 0 0,-1 0 0,1 0 1,0 0-1,0-1 0,-1 1 0,1 0 0,0 0 0,0 0 1,-1-1-1,1 1 0,0 0 0,0 0 0,0 0 0,0-1 1,-1 1-1,1 0 0,0 0 0,0-1 0,0 1 0,0 0 1,0-1-1,0 1 0,0 0 0,0 0 0,0-1 0,0 1 1,0 0-1,0-1 0,0 1 0,0 0 0,0 0 0,0-1 1,0 1-1,0 0 0,0-1 0,0 1 0,0 0 0,0 0 1,0-1-1,1 1 0,-1 0 0,0 0 0,0-1 0,0 1 1,1 0-1,-1 0 0,0 0 0,0-1 0,0 1 0,1 0 1,-1 0-1,0 0 0,0 0 0,1 0 0,-1 0 0,0-1 1,1 1-1,-1 0 0,0 0 0,0 0 0,1 0 0,-1 0 1,0 0-1,1 0 0,-1 0 0,1 0 0,-17-5-73,-18-10-1088,19-6-6371,9 7-878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0.529"/>
    </inkml:context>
    <inkml:brush xml:id="br0">
      <inkml:brushProperty name="width" value="0.025" units="cm"/>
      <inkml:brushProperty name="height" value="0.025" units="cm"/>
    </inkml:brush>
  </inkml:definitions>
  <inkml:trace contextRef="#ctx0" brushRef="#br0">139 0 15310,'0'0'15797,"0"9"-14906,-3 24-776,-2 0-1,-2 0 0,0-1 0,-3 0 1,-20 48-1,-14 51-31,36-103-83,2-12 0,1 0 0,1 0 0,1 0 0,0 1 0,1-1 0,1 1 0,0-1 0,3 24 0,-2-40 0,0 1 0,0-1 0,0 1 0,0-1 0,0 1 0,1-1 0,-1 1 0,0-1 0,0 1 0,1-1 0,-1 0 0,0 1 0,1-1 0,-1 1 0,0-1 0,1 0 0,-1 1 0,0-1 0,1 0 0,-1 1 0,1-1 0,-1 0 0,1 0 0,-1 0 0,1 1 0,-1-1 0,1 0 0,-1 0 0,1 0 0,-1 0 0,1 0 0,-1 0 0,1 0 0,-1 0 0,1 0 0,-1 0 0,1 0 0,-1 0 0,1 0 0,-1 0 0,1-1 0,-1 1 0,1 0 0,-1 0 0,0 0 0,1-1 0,-1 1 0,1 0 0,-1-1 0,0 1 0,1 0 0,0-1 0,18-19 0,-14 6-564,-2 1-1,1-1 1,-2 1-1,0-1 1,0 0-1,-2 0 1,0 0-1,0 0 1,-1 0-1,-1 0 1,0 0-1,-1 1 1,-1-1 0,0 1-1,0-1 1,-1 1-1,-1 1 1,-11-19-1,7 18 2621,12 15 1612,24 19-1064,-11-15-2510,1 0-1,0-1 1,0 0 0,0-2-1,1 0 1,-1 0 0,1-2-1,-1 0 1,31-2-1,-41 1-82,1-1-1,-1 1 0,1-2 0,-1 1 1,1 0-1,-1-1 0,0 0 0,0-1 0,0 0 1,0 1-1,0-2 0,0 1 0,-1-1 1,0 0-1,1 0 0,-1 0 0,-1-1 0,1 0 1,-1 1-1,0-2 0,0 1 0,0 0 0,-1-1 1,0 0-1,0 0 0,0 0 0,2-9 1,-5 14-4,1 1 1,-1-1 0,0 1-1,0-1 1,1 1-1,-1-1 1,0 1 0,0-1-1,0 0 1,0 1 0,0-1-1,0 1 1,0-1 0,0 1-1,0-1 1,0 0 0,0 1-1,0-1 1,0 1 0,0-1-1,-1 1 1,1-1 0,0 1-1,0-1 1,-1 1 0,1-1-1,0 1 1,-1-1 0,1 1-1,0-1 1,-1 1 0,1-1-1,-1 1 1,0-1 0,-20 7 145,-23 25 210,35-23-337,2 1 0,-1-1 0,1 1 0,1 1 0,-1-1 0,2 1 0,-1 0 0,1 1 0,1-1 0,0 1 0,1 0 0,0 0 0,0 0 0,-1 17 0,4-27-26,0 0 0,0 0 0,0 0 0,0 0 0,0 0 0,1 0 0,-1 0 0,0 0 0,1 0 0,-1 0 0,0 0 0,1 0 0,-1 0 0,1 0 0,0 0 0,-1-1 0,1 1 0,0 0 0,-1 0 0,1-1 0,0 1 0,0 0 0,0-1 0,0 1 0,-1-1 0,1 1 0,2 0 0,1 0 0,-1 0 0,1-1 0,0 1 0,-1-1 0,1 1 0,0-1 0,-1 0 0,6-1 0,4-1 0,-1 0 0,0-1 0,0 0 0,15-7 0,57-31 0,56-22 0,-106 55 0,-33 8 0,-1 0 0,1 0 0,0 0 0,-1 0 0,1 0 0,0 1 0,-1-1 0,1 0 0,-1 0 0,1 1 0,-1-1 0,1 0 0,-1 1 0,1-1 0,-1 0 0,1 1 0,-1-1 0,1 1 0,-1-1 0,1 0 0,-1 1 0,0 0 0,1-1 0,-1 1 0,0-1 0,0 1 0,1-1 0,-1 1 0,0-1 0,0 1 0,0 0 0,0-1 0,1 1 0,-1 0 0,0-1 0,0 1 0,0-1 0,-1 1 0,1 0 0,0-1 0,0 1 0,0-1 0,0 1 0,0 0 0,-1 0 0,-13 38 0,12-35 0,0 0 0,0 1 0,0-1 0,0 1 0,1-1 0,0 1 0,0-1 0,0 1 0,1 0 0,-1 0 0,1-1 0,1 10 0,-1-13 0,1-1 0,0 1 0,-1 0 0,1-1 0,0 1 0,-1-1 0,1 0 0,0 1 0,0-1 0,-1 1 0,1-1 0,0 0 0,0 0 0,0 1 0,0-1 0,-1 0 0,1 0 0,0 0 0,0 0 0,0 0 0,0 0 0,0 0 0,-1-1 0,1 1 0,1 0 0,23-5 0,-10-1 4,-1 0 1,0-1-1,16-10 1,-22 11-14,1 1 0,0 0 0,0 0 0,0 1 0,0 0 0,1 1 0,0 0 1,0 0-1,0 1 0,13-1 0,-22 4-37,0-1-1,-1 1 1,1-1 0,0 1-1,-1-1 1,1 1 0,-1 0-1,1-1 1,-1 1-1,1 0 1,-1 0 0,1-1-1,-1 1 1,0 0 0,1 0-1,-1 0 1,0-1 0,0 1-1,0 0 1,0 0 0,1 0-1,-1 0 1,0 0 0,0-1-1,-1 1 1,1 0 0,0 0-1,0 0 1,0 0 0,-1-1-1,1 1 1,0 0 0,-1 1-1,-9 31-2269,-6-13-2734,-1-2-3673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3.276"/>
    </inkml:context>
    <inkml:brush xml:id="br0">
      <inkml:brushProperty name="width" value="0.025" units="cm"/>
      <inkml:brushProperty name="height" value="0.025" units="cm"/>
    </inkml:brush>
  </inkml:definitions>
  <inkml:trace contextRef="#ctx0" brushRef="#br0">0 5 2947,'1'-2'672,"-1"0"-800,0 1-192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3.916"/>
    </inkml:context>
    <inkml:brush xml:id="br0">
      <inkml:brushProperty name="width" value="0.025" units="cm"/>
      <inkml:brushProperty name="height" value="0.025" units="cm"/>
    </inkml:brush>
  </inkml:definitions>
  <inkml:trace contextRef="#ctx0" brushRef="#br0">125 159 6374,'22'-41'3692,"-17"32"-1694,0-1 0,-1-1 0,0 1 0,-1-1 0,0 1 0,-1-1 0,0 0 0,0-14 0,-2 25-1955,0 0 1,0-1-1,0 1 1,0 0-1,0-1 1,0 1-1,0 0 1,0-1-1,0 1 1,0 0-1,0-1 0,-1 1 1,1 0-1,0-1 1,0 1-1,0 0 1,0-1-1,-1 1 1,1 0-1,0 0 1,0-1-1,-1 1 1,1 0-1,0 0 1,0-1-1,-1 1 0,1 0 1,0 0-1,-1 0 1,1-1-1,0 1 1,0 0-1,-1 0 1,1 0-1,0 0 1,-1 0-1,1 0 1,-1 0-1,1 0 1,-19 5 408,-14 17-417,17-7-12,1 0 1,0 2-1,-19 26 0,30-37 33,-1 1 0,1-1 0,1 1 0,-1 0 0,1 0-1,0 0 1,1 0 0,-1 1 0,2-1 0,-1 1 0,1-1 0,0 1 0,0 12-1,1-19-47,1 0-1,-1 0 0,0 0 1,0 0-1,1-1 0,-1 1 1,0 0-1,1 0 0,-1 0 1,1-1-1,-1 1 0,1 0 1,-1 0-1,1-1 0,0 1 1,-1 0-1,1-1 0,0 1 1,0-1-1,-1 1 0,1-1 1,0 1-1,0-1 0,0 1 1,-1-1-1,3 1 0,31-1 165,-25-1-133,-1-1 0,1 0 0,0-1 0,-1 0 0,10-5 0,-4 0-15,-1-1 1,0-1-1,0 0 1,15-16-1,-24 21 18,0 1-1,0 0 1,0-1 0,-1 0-1,1 0 1,-1 0 0,0 0-1,-1-1 1,1 1 0,-1-1-1,0 0 1,-1 1 0,1-1-1,0-10 1,-28 68 225,21-36-267,0 1 0,2-1 0,-1 1 0,2 0 0,-1 32 0,3-48 0,0 0 0,0 1 0,0-1 0,0 0 0,0 0 0,1 0 0,-1 1 0,0-1 0,1 0 0,-1 0 0,1 0 0,-1 0 0,1 0 0,-1 0 0,1 0 0,0 0 0,-1 0 0,1 0 0,0 0 0,0 0 0,0 0 0,0 0 0,0-1 0,0 1 0,0 0 0,0-1 0,0 1 0,0-1 0,0 1 0,0-1 0,0 1 0,1-1 0,-1 0 0,0 0 0,0 0 0,0 1 0,1-1 0,-1 0 0,0 0 0,0-1 0,1 1 0,-1 0 0,0 0 0,0-1 0,0 1 0,0 0 0,2-1 0,4-1 0,-1 0 0,1-1 0,0 0 0,-1 0 0,1 0 0,10-8 0,37-37-3664,-47 40 2506,-1 1 0,0-1 1,0 1-1,-1-2 0,0 1 1,0-1-1,-1 1 0,0-1 1,3-12-1,0-13-9353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4.294"/>
    </inkml:context>
    <inkml:brush xml:id="br0">
      <inkml:brushProperty name="width" value="0.025" units="cm"/>
      <inkml:brushProperty name="height" value="0.025" units="cm"/>
    </inkml:brush>
  </inkml:definitions>
  <inkml:trace contextRef="#ctx0" brushRef="#br0">112 1 18417,'0'0'10010,"-1"11"-8894,-9 68-94,-35 134 1,-9 46 156,52-207-1179,2-52 2,1 1-1,-1-1 1,0 0 0,1 1-1,-1-1 1,0 0 0,1 1 0,-1-1-1,0 0 1,1 0 0,-1 1-1,1-1 1,-1 0 0,0 0-1,1 0 1,-1 0 0,1 1-1,-1-1 1,1 0 0,-1 0 0,1 0-1,-1 0 1,0 0 0,1 0-1,-1 0 1,1 0 0,-1 0-1,1-1 1,-1 1 0,1 0-1,-1 0 1,0 0 0,1 0 0,-1-1-1,1 1 1,-1 0 0,0 0-1,1-1 1,-1 1 0,1-1-1,18-8-348,13-19-4745,-7-5-6738,-15 15 427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4.778"/>
    </inkml:context>
    <inkml:brush xml:id="br0">
      <inkml:brushProperty name="width" value="0.025" units="cm"/>
      <inkml:brushProperty name="height" value="0.025" units="cm"/>
    </inkml:brush>
  </inkml:definitions>
  <inkml:trace contextRef="#ctx0" brushRef="#br0">15 111 17168,'0'0'2328,"-2"9"336,-8 30 464,9-38-3055,1 0-1,0 0 1,-1 0 0,1 0 0,0 0 0,0 1-1,0-1 1,0 0 0,0 0 0,0 0 0,0 0-1,0 0 1,1 0 0,-1 0 0,0 0-1,0 0 1,1 0 0,-1 0 0,1 0 0,-1 0-1,1 0 1,0 0 0,-1 0 0,1 0-1,0 0 1,-1-1 0,3 2 0,-1-1 104,0 0-1,0 0 1,0-1 0,0 1 0,0-1-1,0 1 1,0-1 0,0 0 0,1 0-1,-1 0 1,0 0 0,0 0-1,2 0 1,4-2 247,0 1 0,0-1 0,-1 0 0,1-1-1,-1 0 1,10-5 0,-11 4-424,0 0 0,0 0 0,0-1 0,-1 0 0,1 0 0,-1 0 0,0-1 0,-1 0 0,1 0 0,-1 0 0,0 0 0,-1-1 0,0 1 0,0-1 0,0 0 0,-1 0 0,0 0 0,0 0 0,-1-1 0,1 1 0,-1-12 0,-1 17 0,0 1 0,0 0 0,-1 0 0,1 0 0,0-1 0,-1 1 0,1 0 0,-1 0 0,1 0 0,-1 0 0,1-1 0,-1 1 0,0 0 0,0 0 0,0 0 0,1 1 0,-1-1 0,0 0 0,0 0 0,0 0 0,0 1 0,0-1 0,0 0 0,-1 1 0,1-1 0,0 1 0,0-1 0,0 1 0,0 0 0,-1 0 0,1-1 0,0 1 0,0 0 0,-1 0 0,1 0 0,0 0 0,0 0 0,-1 0 0,1 1 0,-2 0 0,-1-1 0,0 1 0,0 0 0,1 0 0,-1 1 0,1-1 0,-1 1 0,1 0 0,-1 0 0,1 0 0,0 0 0,0 1 0,-3 2 0,-3 6 0,0 1 0,1 0 0,0 0 0,1 1 0,0 0 0,1 0 0,1 1 0,0 0 0,1 0 0,0 0 0,1 0 0,-2 27 0,5-41 0,0 1 0,0 0 0,0 0 0,0 0 0,0 0 0,0 0 0,0 0 0,0-1 0,1 1 0,-1 0 0,0 0 0,1 0 0,-1-1 0,0 1 0,1 0 0,-1 0 0,1-1 0,-1 1 0,1 0 0,0-1 0,-1 1 0,1 0 0,0-1 0,-1 1 0,1-1 0,0 1 0,-1-1 0,1 0 0,0 1 0,1-1 0,1 1 0,0-1 0,0 1 0,0-1 0,0 0 0,0-1 0,0 1 0,0 0 0,-1-1 0,6-1 0,4-2 0,-1 0 0,0-1 0,19-10 0,13-15 0,41-37 0,-58 45 0,-25 22 0,-1-1 0,1 1 0,-1-1 0,0 1 0,1-1 0,-1 1 0,1-1 0,0 1 0,-1 0 0,1-1 0,-1 1 0,1 0 0,0-1 0,-1 1 0,1 0 0,-1 0 0,1 0 0,0-1 0,-1 1 0,1 0 0,0 0 0,0 0 0,-1 0 0,1 0 0,0 0 0,-1 0 0,1 1 0,0-1 0,-1 0 0,1 0 0,-1 0 0,2 1 0,-1 0 0,-1 1 0,1-1 0,0 0 0,-1 1 0,1-1 0,-1 0 0,1 1 0,-1-1 0,1 1 0,-1-1 0,0 1 0,0-1 0,0 1 0,0 1 0,-8 66 0,6-57 0,2-11 0,-1 5 0,0 0 0,0 0 0,1 0 0,0 0 0,0 0 0,2 9 0,-2-13 0,1-1 0,-1 0 0,1 0 0,-1 0 0,1 0 0,0 0 0,-1 0 0,1 0 0,0 0 0,0 0 0,0 0 0,0 0 0,0-1 0,0 1 0,0 0 0,0 0 0,0-1 0,0 1 0,0-1 0,0 1 0,0-1 0,1 0 0,-1 1 0,0-1 0,0 0 0,1 0 0,-1 0 0,0 0 0,0 0 0,1 0 0,-1 0 0,0 0 0,0 0 0,0-1 0,1 1 0,-1 0 0,2-2 0,4 0 0,0-1 0,1 0 0,-1-1 0,-1 0 0,1 0 0,-1-1 0,1 1 0,-1-1 0,-1-1 0,1 1 0,-1-1 0,10-13 0,-7 10 0,0 0 0,0 0 0,1 0 0,12-8 0,-21 17 0,0 0 0,1 0 0,-1 0 0,0 0 0,0-1 0,1 1 0,-1 0 0,0 0 0,1 0 0,-1 0 0,0 0 0,0 0 0,1 0 0,-1 0 0,0 0 0,1 0 0,-1 0 0,0 0 0,0 0 0,1 0 0,-1 0 0,0 0 0,1 0 0,-1 1 0,0-1 0,0 0 0,1 0 0,-1 0 0,0 0 0,0 0 0,1 1 0,-1-1 0,0 0 0,0 0 0,0 0 0,1 1 0,-1-1 0,0 0 0,0 0 0,0 1 0,0-1 0,0 0 0,0 0 0,1 1 0,-1-1 0,0 0 0,0 1 0,0-1 0,0 0 0,0 0 0,0 1 0,0-1 0,0 0 0,0 1 0,0-1 0,0 0 0,0 0 0,-1 1 0,1-1 0,0 0 0,0 1 0,0-1 0,0 0 0,-2 17 16,1-1 1,-2 0-1,-5 20 1,4-20-417,0 1 1,2-1-1,-2 22 1,6-26-5991,6-11-6059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8.013"/>
    </inkml:context>
    <inkml:brush xml:id="br0">
      <inkml:brushProperty name="width" value="0.025" units="cm"/>
      <inkml:brushProperty name="height" value="0.025" units="cm"/>
    </inkml:brush>
  </inkml:definitions>
  <inkml:trace contextRef="#ctx0" brushRef="#br0">280 75 11787,'0'0'1959,"2"-10"81,6-32 36,-8 41-2019,0 0-1,1 1 1,-1-1-1,0 0 0,0 1 1,0-1-1,0 0 1,0 1-1,0-1 1,0 0-1,0 0 1,0 1-1,0-1 1,0 0-1,-1 1 0,1-1 1,0 0-1,0 1 1,-1-1-1,1 1 1,0-1-1,-1 0 1,1 1-1,-1-1 1,1 1-1,-1-1 0,1 1 1,-1-1-1,1 1 1,-1 0-1,1-1 1,-1 1-1,1 0 1,-1-1-1,0 1 0,1 0 1,-1-1-1,0 1 1,1 0-1,-1 0 1,0 0-1,1 0 1,-1 0-1,0 0 1,1 0-1,-1 0 0,0 0 1,0 0-1,1 0 1,-1 0-1,0 1 1,1-1-1,-1 0 1,1 0-1,-2 1 1,-33 17 1111,16 1-500,1 0 0,1 1 0,1 1 0,0 0 0,-17 34 0,12-15 167,1 1 0,-18 58-1,29-71-499,1 0-1,-5 34 0,12-54-310,0-1 0,0 1 1,0-1-1,1 1 0,1-1 0,-1 0 0,1 1 0,0-1 0,1 1 0,0-1 0,0 0 0,0 0 0,7 13 0,-6-16-24,0-1 1,0 0-1,0 0 0,0-1 0,0 1 0,0 0 0,1-1 0,-1 0 0,1 0 0,0 0 0,0 0 0,0-1 0,-1 0 0,1 1 0,1-1 0,-1 0 0,0-1 0,0 1 1,0-1-1,0 0 0,0 0 0,1 0 0,-1-1 0,0 1 0,8-3 0,-1 0 21,0 0-1,0-1 1,0 0-1,0 0 1,0-1-1,-1-1 1,0 1 0,11-10-1,-8 5 13,-1-2-1,0 1 1,0-2-1,12-17 1,-21 26-14,0 1 1,0-1 0,-1 0-1,1 0 1,-1 0-1,0 0 1,0 0-1,-1 0 1,1 0-1,-1-1 1,0 1-1,0-1 1,-1 1 0,1-1-1,-1 1 1,0-1-1,0 1 1,0-1-1,-1 1 1,1-1-1,-3-4 1,3 9-11,0-1-1,-1 0 1,0 0 0,1 1-1,-1-1 1,1 0 0,-1 1-1,0-1 1,0 1 0,1-1-1,-1 1 1,0-1 0,0 1 0,0-1-1,0 1 1,1 0 0,-1-1-1,0 1 1,0 0 0,0 0-1,0 0 1,0 0 0,0 0-1,0 0 1,0 0 0,0 0 0,0 0-1,1 0 1,-1 0 0,0 0-1,0 1 1,0-1 0,0 0-1,0 1 1,-1 0 0,-27 17 3,26-14-19,-1 0 0,0 0 0,1 0-1,0 0 1,0 1 0,1-1 0,-1 1 0,1 0-1,0-1 1,0 1 0,0 0 0,1 0-1,-2 9 1,3-14 7,0 0 0,1 1 0,-1-1-1,0 0 1,0 1 0,0-1 0,0 0 0,1 0 0,-1 1-1,0-1 1,0 0 0,1 1 0,-1-1 0,0 0 0,0 0 0,1 0-1,-1 1 1,0-1 0,1 0 0,-1 0 0,0 0 0,1 0-1,-1 0 1,0 1 0,1-1 0,-1 0 0,1 0 0,-1 0 0,0 0-1,1 0 1,-1 0 0,0 0 0,1 0 0,-1 0 0,0-1-1,1 1 1,-1 0 0,0 0 0,1 0 0,-1 0 0,0 0-1,1-1 1,-1 1 0,0 0 0,1 0 0,-1 0 0,0-1 0,0 1-1,1 0 1,-1-1 0,20-12 8,9-11 46,29-32 0,7-7 14,-64 62-70,0 0 0,0 0 0,0 0 0,0 0 0,0 0 0,0 1 0,0-1 0,1 0 0,-1 1 0,0-1 0,0 1 0,0-1 1,1 1-1,-1 0 0,0-1 0,1 1 0,-1 0 0,0 0 0,1 0 0,1 0 0,-2 0 1,-1 1 0,1-1 1,0 1-1,0 0 0,0-1 0,-1 1 1,1-1-1,0 1 0,-1 0 1,1 0-1,-1 0 0,1-1 0,-1 1 1,1 0-1,-1 0 0,0 0 1,1 0-1,-1 0 0,0 0 1,0 0-1,1 1 0,0 9 10,0 0-1,0 1 0,-3 20 1,1-15 20,1 114-659,5-117-1745,5-17-1173,9-23-2535,-2-9-1653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8.355"/>
    </inkml:context>
    <inkml:brush xml:id="br0">
      <inkml:brushProperty name="width" value="0.025" units="cm"/>
      <inkml:brushProperty name="height" value="0.025" units="cm"/>
    </inkml:brush>
  </inkml:definitions>
  <inkml:trace contextRef="#ctx0" brushRef="#br0">1 171 17873,'0'0'6502,"4"9"-3923,-3-7-2467,0 1 1,0-1-1,0 1 1,0-1-1,1 0 1,-1 1-1,1-1 1,0 0-1,0 0 1,0 0-1,0 0 1,0-1-1,0 1 1,3 1 0,-2-2-63,-1 0 0,1-1 0,-1 1 0,1-1 0,0 0 0,-1 0 0,1 0 1,0 0-1,-1 0 0,1-1 0,0 1 0,-1-1 0,1 0 0,-1 0 0,1 0 1,-1 0-1,0 0 0,1 0 0,2-3 0,12-5 14,-1-1 1,0-1-1,-1-1 1,21-20-1,-31 28-23,-1 0 0,0 0 1,0-1-1,0 0 0,-1 1 0,1-1 1,-1 0-1,-1 0 0,1-1 0,-1 1 0,1-1 1,-2 1-1,1-1 0,0 0 0,-1 1 0,0-1 1,-1 0-1,1-10 0,-2 15-18,1 0 0,0 0 0,0 0-1,-1 0 1,1 0 0,-1 0 0,1 0 0,-1 0 0,1 0-1,-1 0 1,1 0 0,-1 0 0,0 0 0,0 1-1,1-1 1,-1 0 0,0 1 0,0-1 0,0 0 0,0 1-1,0-1 1,0 1 0,0-1 0,0 1 0,0 0 0,0 0-1,0-1 1,0 1 0,0 0 0,0 0 0,0 0 0,0 0-1,0 0 1,0 0 0,0 0 0,0 0 0,0 0-1,0 1 1,0-1 0,-1 0 0,2 1 0,-1-1 0,0 1-1,0-1 1,0 1 0,-1 0 0,-4 2-9,1-1 0,0 1 0,0 0 0,0 0 0,0 1 0,0 0 0,-4 4 0,-6 10 62,0 1 0,2 0-1,0 1 1,1 0 0,1 1-1,1 0 1,1 1 0,1 0 0,1 1-1,-6 30 1,13-52-87,0 0 1,0 0-1,0 1 0,0-1 1,0 0-1,0 0 0,0 0 1,0 0-1,0 0 0,0 0 1,1 1-1,-1-1 1,1 0-1,-1 0 0,0 0 1,1 0-1,0 0 0,-1 0 1,1 0-1,0-1 0,-1 1 1,1 0-1,0 0 0,0 0 1,1 0-1,0 0-48,0 0-1,0 0 1,0-1-1,1 1 1,-1 0-1,0-1 1,0 0-1,0 0 1,1 0-1,-1 0 1,0 0-1,3 0 1,4-2-390,0 0 0,0 0 1,0-1-1,-1 0 0,13-6 1,25-19-5240,-17 5-1025,3-8-7028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8.639"/>
    </inkml:context>
    <inkml:brush xml:id="br0">
      <inkml:brushProperty name="width" value="0.025" units="cm"/>
      <inkml:brushProperty name="height" value="0.025" units="cm"/>
    </inkml:brush>
  </inkml:definitions>
  <inkml:trace contextRef="#ctx0" brushRef="#br0">43 107 7976,'0'0'3875,"-5"15"-149,-4 13-2654,1 0 0,2 1 0,0 0 0,-1 46 0,7-63-781,-1 24 1552,5 49-1,-3-75-1556,0 0 0,1 0 0,1-1-1,-1 1 1,2-1 0,-1 1-1,1-1 1,1 0 0,10 15-1,-14-22-262,0 0-1,0 0 0,1 0 1,-1 0-1,1-1 1,-1 1-1,1 0 0,0-1 1,-1 1-1,1-1 1,0 0-1,0 0 0,0 0 1,0 0-1,0 0 1,0 0-1,1 0 0,-1-1 1,0 1-1,0-1 1,1 1-1,-1-1 0,4 0 1,-3-1 0,0 0 0,0 0 0,0 0 1,0-1-1,0 1 0,0-1 0,-1 0 0,1 0 1,-1 0-1,1 0 0,-1 0 0,0 0 0,0-1 1,4-4-1,6-11-105,-2 0 0,1-1 0,14-39 0,-22 50-70,0-2 66,-2 8 42,-1 0 0,1-1 1,-1 1-1,1 0 0,0 0 0,0 0 1,0 0-1,0 0 0,0 0 1,1 0-1,-1 0 0,0 0 0,1 0 1,2-2-1,2 51-100,-5-35 217,-1-3-28,0 0 1,0 0 0,1 0-1,1 0 1,-1 0-1,2 0 1,-1 0-1,1-1 1,0 1-1,1-1 1,4 8-1,-7-15-5,-1 0 1,1 0-1,-1-1 1,1 1-1,-1-1 1,1 1-1,-1 0 1,1-1-1,0 1 0,-1-1 1,1 1-1,0-1 1,-1 1-1,1-1 1,0 0-1,0 1 0,-1-1 1,1 0-1,0 0 1,0 0-1,0 1 1,-1-1-1,1 0 0,0 0 1,0 0-1,0 0 1,0 0-1,-1 0 1,1-1-1,1 1 0,-1-1 12,1 0-1,-1 0 0,0 0 1,0 0-1,0-1 0,1 1 0,-1 0 1,0-1-1,-1 1 0,1 0 0,0-1 1,0 0-1,0-2 0,14-53 332,-13 43-373,-1-1-1,0 1 0,-1-1 0,0 0 1,-5-26-1,5 38-30,0 0 0,-1 0 0,0 0-1,1-1 1,-1 1 0,0 0 0,-1 0 0,1 0 0,0 0 0,-1 1 0,0-1 0,0 0 0,0 1 0,0-1-1,0 1 1,0-1 0,-1 1 0,1 0 0,-1 0 0,1 0 0,-1 0 0,0 1 0,0-1 0,0 1-1,0 0 1,0-1 0,0 1 0,0 1 0,0-1 0,0 0 0,0 1 0,-4-1 0,7 1 19,-1 0 0,1 0 0,-1 0 0,1 0 0,0 0 0,-1 0 0,1 0 0,-1 0 1,1 0-1,0 0 0,-1 1 0,1-1 0,-1 0 0,1 0 0,0 0 0,-1 0 0,1 1 0,0-1 0,-1 0 0,1 0 1,0 1-1,-1-1 0,1 0 0,0 1 0,0-1 0,-1 0 0,1 1 0,0-1 0,0 0 0,0 1 0,-1-1 1,1 0-1,0 1 0,0-1 0,0 1 0,5 16 63,-4-14-41,1 0 1,0 0-1,0 0 1,0 0-1,1 0 1,-1-1 0,1 1-1,-1-1 1,4 3-1,1-2 18,0-1 1,0 1-1,0-1 0,1 0 0,-1-1 0,0 0 1,1 0-1,-1-1 0,1 1 0,-1-2 0,1 1 0,12-3 1,-8 0 87,0-1 0,0 0 0,0 0 0,-1-1 0,0-1 0,0 0 1,12-9-1,-5 2 34,-1 0 0,0-2 0,-1 0 0,-1-1 0,-1-1 1,0 0-1,-1-1 0,15-27 0,-23 36-160,0 0 0,-1-1 0,0 0 0,0 0 0,-1 0 0,-1 0 0,1 0 0,-2-1 0,1 1 0,-2 0 0,0-19 0,0 28 0,0 0 0,0 1 0,0-1 0,0 0 0,0 0 0,0 1 0,0-1 0,0 0 0,0 0 0,0 1 0,-1-1 0,1 0 0,0 1 0,-1-1 0,1 0 0,0 1 0,-1-1 0,1 1 0,-1-1 0,1 0 0,-1 1 0,1-1 0,-1 1 0,1 0 0,-1-1 0,0 1 0,1-1 0,-1 1 0,0 0 0,1-1 0,-1 1 0,0 0 0,1 0 0,-1 0 0,0-1 0,0 1 0,1 0 0,-1 0 0,0 0 0,0 0 0,1 0 0,-1 0 0,0 1 0,0-1 0,1 0 0,-1 0 0,0 0 0,1 1 0,-1-1 0,0 0 0,1 1 0,-1-1 0,0 0 0,0 2 0,-3 0 0,0 1 0,0-1 0,1 1 0,-1 0 0,1 1 0,0-1 0,-5 6 0,-6 13 0,1 1 0,0 0 0,2 0 0,1 1 0,0 1 0,2 0 0,1 0 0,1 0 0,2 1 0,0 0 0,0 36 0,3-56 0,1-1 0,1 0 0,-1 1 0,1-1 0,0 0 0,0 0 0,0 1 0,1-1 0,0 0 0,0 0 0,0-1 0,1 1 0,0 0 0,-1-1 0,2 1 0,-1-1 0,0 0 0,1 0 0,0 0 0,0-1 0,0 1 0,0-1 0,1 0 0,-1 0 0,1 0 0,-1-1 0,1 0 0,0 0 0,0 0 0,0 0 0,1-1 0,7 1 0,4 1-266,0-2-1,0 0 1,0-1 0,-1-1 0,1-1-1,0 0 1,-1-1 0,1-1 0,18-6-1,-16 3-815,-1-1-1,0 0 1,0-1-1,-1-1 1,0-1-1,-1 0 1,22-20-1,2-10-14019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8.697"/>
    </inkml:context>
    <inkml:brush xml:id="br0">
      <inkml:brushProperty name="width" value="0.025" units="cm"/>
      <inkml:brushProperty name="height" value="0.025" units="cm"/>
    </inkml:brush>
  </inkml:definitions>
  <inkml:trace contextRef="#ctx0" brushRef="#br0">83 1 15759,'0'0'12492,"-8"10"-11494,4-4-894,-36 55 469,38-58-555,0 1 0,0-1 1,1 1-1,-1 0 0,1-1 1,0 1-1,0 0 0,0 0 1,0 0-1,1 0 0,0 0 1,0 0-1,0 0 0,0 0 1,0 0-1,1 0 0,0 0 1,1 5-1,-1-8-15,0 0 0,1 0 1,-1 1-1,0-1 0,1 0 0,-1 0 0,1-1 1,-1 1-1,1 0 0,-1 0 0,1-1 1,-1 1-1,1-1 0,0 1 0,-1-1 0,1 0 1,0 0-1,-1 0 0,4 0 0,43-1 59,-31 1-60,-9-1-6,0 2 0,0 0 0,0 0 0,0 0 0,0 1 0,0 0 0,14 6 0,-20-8 57,0 1 0,-1 0 0,1 0 0,0 0-1,-1 0 1,1 1 0,-1-1 0,1 0 0,-1 1 0,0-1-1,1 0 1,-1 1 0,0 0 0,0-1 0,0 1 0,0 0 0,0-1-1,-1 1 1,1 0 0,0 0 0,-1 0 0,0 0 0,1 0 0,-1 0-1,0 0 1,0-1 0,0 1 0,0 0 0,0 0 0,0 0-1,-1 0 1,1 0 0,-1 0 0,1 0 0,-1 0 0,0-1 0,0 1-1,1 0 1,-3 2 0,-3 4-39,0 1-1,0-1 0,-1-1 1,0 1-1,0-1 1,-1-1-1,0 1 1,0-1-1,0-1 1,-1 1-1,0-2 1,0 1-1,0-1 1,-1 0-1,0-1 1,1 0-1,-1-1 1,0 0-1,0 0 1,-20 0-1,29-3-107,-1 1 0,1 0 0,0-1-1,0 1 1,0 0 0,0-1 0,0 0 0,0 1 0,1-1 0,-1 1-1,0-1 1,0 0 0,0 0 0,0 0 0,1 1 0,-1-1-1,0 0 1,1 0 0,-1 0 0,1 0 0,-1 0 0,1 0 0,0 0-1,-1 0 1,1 0 0,0 0 0,0 0 0,-1-1 0,1 1 0,0 0-1,0 0 1,0 0 0,0 0 0,1 0 0,-1 0 0,0 0-1,0-1 1,1 1 0,-1 0 0,0 0 0,1 0 0,-1 0 0,2-1-1,-1-3-767,1 0 0,1 0 0,-1 0 0,1 0 0,0 0 0,0 1-1,6-7 1,15-11-5795,-1 3-2872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9.024"/>
    </inkml:context>
    <inkml:brush xml:id="br0">
      <inkml:brushProperty name="width" value="0.025" units="cm"/>
      <inkml:brushProperty name="height" value="0.025" units="cm"/>
    </inkml:brush>
  </inkml:definitions>
  <inkml:trace contextRef="#ctx0" brushRef="#br0">32 97 11627,'0'0'17723,"9"-9"-17034,5-2-551,0 0-54,-1 0 0,23-25 0,-36 36-66,1 0 1,-1-1-1,0 1 0,1 0 1,-1-1-1,0 1 1,0 0-1,1-1 0,-1 1 1,0-1-1,0 1 0,0 0 1,1-1-1,-1 1 1,0-1-1,0 1 0,0-1 1,0 1-1,0 0 1,0-1-1,0 1 0,0-1 1,0 1-1,0-1 1,0 1-1,0-1 0,0 1 1,0 0-1,0-1 1,-1 1-1,1-1 0,0 1 1,0 0-1,0-1 1,-1 1-1,1-1 0,0 1 1,0 0-1,-1-1 0,1 1 1,0 0-1,-1 0 1,1-1-1,-1 1 0,1 0 1,0 0-1,-1-1 1,1 1-1,-1 0 0,1 0 1,0 0-1,-1 0 1,1 0-1,-1 0 0,1 0 1,-1-1-1,1 1 1,0 0-1,-1 1 0,1-1 1,-1 0-1,1 0 0,-1 0 1,-30 5 1142,25 0-1161,1 0 0,0 0 0,0 1 0,1-1 0,0 1 0,0 0 0,0 0 0,0 0 0,1 0 0,0 1 0,-2 7 0,-1 3 0,1 0 0,0 0 0,-2 24 0,6-39 0,1 0 0,-1 0 0,1 0 0,0 0 0,-1 0 0,1 0 0,0 0 0,1 0 0,-1 0 0,0 0 0,0 0 0,1 1 0,-1-1 0,1 0 0,0 0 0,0-1 0,0 1 0,0 0 0,0 0 0,0 0 0,0-1 0,0 1 0,1 0 0,-1-1 0,1 1 0,-1-1 0,4 2 0,-1-1 0,0-1 0,1 0 0,-1 0 0,1 0 0,-1-1 0,1 0 0,-1 1 0,1-2 0,-1 1 0,1 0 0,-1-1 0,7-2 0,1 0-752,1 0 0,-1-2-1,-1 1 1,1-1 0,-1-1 0,0 0 0,21-16-1,-25 17-22,1-1-1,-1 0 0,0-1 0,-1 0 1,0 0-1,0 0 0,0-1 0,-1 1 1,0-2-1,0 1 0,5-14 1,-3-7-6865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9.446"/>
    </inkml:context>
    <inkml:brush xml:id="br0">
      <inkml:brushProperty name="width" value="0.025" units="cm"/>
      <inkml:brushProperty name="height" value="0.025" units="cm"/>
    </inkml:brush>
  </inkml:definitions>
  <inkml:trace contextRef="#ctx0" brushRef="#br0">67 0 18481,'0'0'3059,"-3"13"16,-15 52-342,1-4-23,-10 64-1,27-124-2709,-1 0 0,1 0 0,0 0 0,0-1 0,0 1 0,0 0 0,0 0 0,0 0 0,0 0 0,0 0 0,0-1 0,0 1 0,0 0 0,0 0 0,1 0 0,-1 0 0,0-1 0,1 1 0,-1 0 0,1 0 0,-1-1 0,1 1 0,-1 0 0,1-1 0,-1 1 0,1 0 0,-1-1 0,1 1 0,0-1 0,-1 1 0,1-1 0,0 1 0,0-1 0,0 1 0,-1-1 0,1 0 0,0 0 0,0 1 0,0-1 0,-1 0 0,1 0 0,0 0 0,0 0 0,0 0 0,0 0 0,0 0 0,-1 0 0,1 0 0,0 0 0,0-1 0,0 1 0,0 0 0,-1 0 0,1-1 0,0 1 0,1-1 0,11-4 0,0-1 0,0 0 0,13-8 0,6-2 0,-24 13 0,0 1 0,0 0 0,1 0 0,-1 1 0,1 0 0,11 0 0,-19 1 0,1 0 0,0 0 0,0 0 0,-1 0 0,1 0 0,0 1 0,0-1 0,-1 1 0,1-1 0,0 1 0,-1 0 0,1 0 0,-1 0 0,1-1 0,-1 1 0,1 1 0,-1-1 0,0 0 0,1 0 0,-1 0 0,0 1 0,0-1 0,0 1 0,0-1 0,0 1 0,0-1 0,-1 1 0,1-1 0,0 1 0,-1 0 0,1 0 0,-1-1 0,0 1 0,1 3 0,-1 3 0,0-1 0,-1 0 0,0 0 0,0 0 0,-1 1 0,1-1 0,-2-1 0,1 1 0,-1 0 0,0 0 0,0-1 0,-1 0 0,0 1 0,0-1 0,-7 8 0,6-7 0,6-7 0,0 1 0,0-1 0,0 1 0,1-1 0,-1 1 0,0-1 0,0 0 0,0 1 0,1-1 0,-1 0 0,0 0 0,0 0 0,1 0 0,-1 0 0,0 0 0,2-1 0,21 0-864,0-2 0,0-1 0,0-1 0,-1-1 0,26-11 0,-48 17 590,0 0-1,0-1 0,0 1 0,-1 0 1,1-1-1,0 1 0,-1-1 0,1 1 1,0-1-1,-1 1 0,1-1 0,0 1 0,-1-1 1,1 0-1,-1 1 0,1-1 0,-1 0 1,1 1-1,-1-1 0,0 0 0,1 0 1,-1 0-1,0 1 0,1-1 0,-1 0 0,0 0 1,0 0-1,0 0 0,0 1 0,0-1 1,0 0-1,0 0 0,0-1 0,-6-6-5570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49.771"/>
    </inkml:context>
    <inkml:brush xml:id="br0">
      <inkml:brushProperty name="width" value="0.025" units="cm"/>
      <inkml:brushProperty name="height" value="0.025" units="cm"/>
    </inkml:brush>
  </inkml:definitions>
  <inkml:trace contextRef="#ctx0" brushRef="#br0">0 52 17168,'0'0'13037,"63"-23"-12877,-13 18-192,2 0-609,-4-3-3299,-7-3-6149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0.416"/>
    </inkml:context>
    <inkml:brush xml:id="br0">
      <inkml:brushProperty name="width" value="0.025" units="cm"/>
      <inkml:brushProperty name="height" value="0.025" units="cm"/>
    </inkml:brush>
  </inkml:definitions>
  <inkml:trace contextRef="#ctx0" brushRef="#br0">284 5 19026,'0'0'2979,"-12"-1"-257,1-1-2360,0 1 0,0 0-1,1 1 1,-1 1-1,0-1 1,0 2-1,0-1 1,0 1-1,1 1 1,-11 4-1,1 2-233,1 1-1,0 1 0,1 1 0,0 0 1,-27 24-1,45-36-141,0 0 1,0 0-1,0 1 1,0-1-1,-1 0 0,1 0 1,0 0-1,0 0 1,0 0-1,0 0 1,0 0-1,-1 0 0,1 0 1,0 0-1,0 0 1,0 1-1,0-1 1,0 0-1,0 0 0,-1 0 1,1 0-1,0 0 1,0 1-1,0-1 1,0 0-1,0 0 0,0 0 1,0 0-1,0 1 1,0-1-1,0 0 1,0 0-1,0 0 1,0 0-1,0 1 0,0-1 1,0 0-1,0 0 1,0 0-1,0 0 1,0 1-1,0-1 0,0 0 1,0 0-1,0 0 1,0 0-1,0 0 1,1 1-1,-1-1 0,0 0 1,0 0-1,0 0 1,0 0-1,0 0 1,0 0-1,1 1 0,-1-1 1,0 0-1,0 0 1,0 0-1,18-1-679,31-13-379,-39 11 777,-1 1 233,0 0 0,0 0 0,0 1 0,0 0 0,1 1 0,-1 0 0,0 0 0,0 1 0,0 0 0,0 0 0,11 4 0,-16-4 76,0 1 0,-1-1-1,1 1 1,-1 0 0,0 0 0,1 0 0,-1 0 0,0 1 0,0 0 0,-1-1-1,1 1 1,0 0 0,-1 0 0,0 0 0,0 0 0,0 1 0,0-1 0,0 1-1,0-1 1,-1 1 0,0-1 0,0 1 0,0 0 0,0 0 0,-1 0 0,1-1-1,-1 1 1,0 7 0,0-7 153,-1 1 0,1 0-1,-1 0 1,0-1 0,0 1-1,0 0 1,-1-1 0,1 1 0,-1-1-1,0 0 1,-1 0 0,1 0 0,-1 0-1,0 0 1,0 0 0,0 0-1,0-1 1,-1 0 0,1 1 0,-1-1-1,0-1 1,0 1 0,-5 2-1,0 0 8,-1-1-1,0 0 0,0 0 0,0-1 1,0 0-1,0-1 0,-1 0 0,1-1 0,-17 0 1,19-5-2953,14-4-252,16-7-918,47-18-5927,-28 12 358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0.805"/>
    </inkml:context>
    <inkml:brush xml:id="br0">
      <inkml:brushProperty name="width" value="0.025" units="cm"/>
      <inkml:brushProperty name="height" value="0.025" units="cm"/>
    </inkml:brush>
  </inkml:definitions>
  <inkml:trace contextRef="#ctx0" brushRef="#br0">61 1 16464,'0'0'9635,"-5"9"-8434,-5 7-834,2 0 0,0 1-1,-8 22 1,13-31-273,1 1 0,-1-1 1,1 1-1,1 0 0,0-1 1,0 1-1,0 0 0,1 0 1,1-1-1,1 15 0,-1-22-89,-1 0 0,1-1-1,-1 1 1,1 0 0,0 0-1,-1-1 1,1 1 0,0 0-1,0-1 1,-1 1 0,1-1-1,0 1 1,0-1 0,0 1-1,0-1 1,0 1 0,0-1-1,0 0 1,0 0 0,0 0-1,0 1 1,-1-1 0,1 0-1,0 0 1,0 0 0,0 0-1,0 0 1,0-1 0,0 1-1,0 0 1,1-1 0,31-8 85,-16 1-54,-1-2 1,0 0-1,-1 0 0,19-17 0,-20 14-27,2 1 1,0 1 0,34-19-1,-50 30-5,1-1 1,0 0-1,0 1 0,-1-1 0,1 1 1,0-1-1,0 1 0,0 0 0,0-1 0,0 1 1,-1 0-1,1-1 0,0 1 0,0 0 0,0 0 1,0 0-1,0 0 0,0 0 0,0 0 0,0 0 1,0 0-1,0 0 0,0 1 0,0-1 1,0 0-1,0 1 0,-1-1 0,1 0 0,0 1 1,0-1-1,0 1 0,-1 0 0,1-1 0,0 1 1,0-1-1,-1 1 0,1 0 0,0 0 0,-1-1 1,1 1-1,-1 0 0,1 0 0,0 1 0,0 5 106,0-1-1,-1 0 1,0 0-1,0 1 0,0-1 1,-1 7-1,0 21 61,1-33-168,0-1 0,0 1 0,0-1 0,0 1-1,0-1 1,0 1 0,0-1 0,0 0 0,1 1 0,-1-1-1,0 1 1,0-1 0,0 1 0,1-1 0,-1 0-1,0 1 1,1-1 0,-1 1 0,0-1 0,1 0 0,-1 1-1,0-1 1,1 0 0,-1 0 0,1 1 0,-1-1-1,0 0 1,1 0 0,-1 0 0,1 0 0,-1 1 0,1-1-1,-1 0 1,1 0 0,0 0 0,19-9 100,13-21 40,-5-6-139,-21 26-86,0 0-1,1 0 1,0 1-1,1 0 0,0 0 1,19-13-1,-28 21 70,1 1-1,0 0 1,-1-1-1,1 1 1,-1 0-1,1-1 0,0 1 1,-1 0-1,1 0 1,0 0-1,-1-1 1,1 1-1,0 0 1,-1 0-1,1 0 1,0 0-1,-1 0 1,1 0-1,0 0 1,-1 1-1,1-1 1,0 0-1,-1 0 1,1 0-1,0 1 1,-1-1-1,1 0 1,-1 1-1,1-1 1,-1 0-1,1 1 1,-1-1-1,1 1 1,-1-1-1,1 1 0,-1-1 1,1 1-1,-1-1 1,0 1-1,1 0 1,-1-1-1,0 1 1,1 0-1,-1-1 1,0 1-1,0-1 1,0 1-1,0 0 1,0-1-1,0 1 1,0 0-1,0 0 1,0-1-1,0 1 1,0 0-1,0-1 1,0 1-1,-1 1 1,-4 49 5,5-46-55,-3 8-666,-6 40-1384,4-37-2145,-1-2-3617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1.164"/>
    </inkml:context>
    <inkml:brush xml:id="br0">
      <inkml:brushProperty name="width" value="0.025" units="cm"/>
      <inkml:brushProperty name="height" value="0.025" units="cm"/>
    </inkml:brush>
  </inkml:definitions>
  <inkml:trace contextRef="#ctx0" brushRef="#br0">0 1 20980,'0'0'7367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1.816"/>
    </inkml:context>
    <inkml:brush xml:id="br0">
      <inkml:brushProperty name="width" value="0.025" units="cm"/>
      <inkml:brushProperty name="height" value="0.025" units="cm"/>
    </inkml:brush>
  </inkml:definitions>
  <inkml:trace contextRef="#ctx0" brushRef="#br0">30 32 2947,'0'0'9737,"-6"-31"-10922,1 31 1505,-1 2-320,2 0-1345,-4 2-4100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2.812"/>
    </inkml:context>
    <inkml:brush xml:id="br0">
      <inkml:brushProperty name="width" value="0.025" units="cm"/>
      <inkml:brushProperty name="height" value="0.025" units="cm"/>
    </inkml:brush>
  </inkml:definitions>
  <inkml:trace contextRef="#ctx0" brushRef="#br0">123 363 5061,'0'0'1420,"9"-8"395,-5 4-1680,41-47 3465,-42 47-3021,0 0 1,-1 0-1,0 0 0,0 0 0,0 0 0,0-1 0,0 1 0,-1-1 1,0 0-1,0 1 0,-1-1 0,1 0 0,-1 1 0,0-9 0,-1 12-510,1 0 1,-1 0-1,0 0 0,1 0 0,-1 0 0,0 0 0,0 0 0,0 0 0,0 1 1,0-1-1,1 0 0,-2 1 0,1-1 0,0 0 0,0 1 0,0-1 0,0 1 1,0 0-1,0-1 0,0 1 0,-1 0 0,1 0 0,0 0 0,0 0 0,0 0 1,-1 0-1,1 0 0,0 0 0,0 0 0,0 0 0,-1 1 0,1-1 1,-2 1-1,-2 0-21,-1 0 1,1 1-1,0-1 1,-1 1 0,1 0-1,-9 5 1,3 2 55,0 0 0,1 1 0,0 0 0,0 1 0,1 0 0,-10 16 0,14-19 106,0 0 0,0 1 0,1-1 0,0 1 0,1 0 0,0 0 0,0 0 0,1 0-1,0 1 1,-1 13 0,3-22-202,0-1 1,0 1-1,1 0 0,-1 0 0,0-1 0,1 1 0,-1 0 0,0-1 0,1 1 0,-1-1 0,1 1 0,-1 0 0,1-1 0,-1 1 1,1-1-1,-1 1 0,1-1 0,0 0 0,-1 1 0,1-1 0,0 1 0,-1-1 0,1 0 0,0 0 0,-1 1 0,1-1 1,0 0-1,0 0 0,-1 0 0,1 0 0,0 0 0,0 0 0,-1 0 0,1 0 0,0 0 0,0 0 0,-1 0 0,1-1 0,0 1 1,0 0-1,-1 0 0,1-1 0,1 0 0,37-14 69,-11-4-78,0-1 1,-1-1-1,-1-2 1,-2 0-1,0-2 1,-1 0-1,-2-2 1,0 0-1,-2-1 1,23-45-1,-38 64 32,1 0-1,-2-1 0,1 1 0,-1-1 1,-1 1-1,1-1 0,-2 0 0,2-17 1,-3 27-16,0 0 0,0-1 0,0 1 1,0 0-1,0-1 0,0 1 0,0 0 0,0 0 1,0-1-1,0 1 0,0 0 0,0-1 0,0 1 1,0 0-1,0 0 0,0-1 0,0 1 1,0 0-1,0-1 0,-1 1 0,1 0 0,0 0 1,0-1-1,0 1 0,0 0 0,-1 0 0,1 0 1,0-1-1,0 1 0,-1 0 0,1 0 0,0 0 1,0 0-1,-1-1 0,1 1 0,0 0 1,-1 0-1,-10 7 277,-7 17 7,7 5-166,1 0-1,2 0 1,1 1 0,1 1 0,1-1 0,2 1-1,1 47 1,2-73-120,0 0 1,0 0-1,0 0 0,1 0 1,-1 0-1,1 0 0,1 0 1,-1 0-1,1 0 0,-1 0 0,1 0 1,1-1-1,3 7 0,-3-8-11,-1-1-1,1 1 1,0-1 0,-1 0-1,1 0 1,0-1-1,0 1 1,1-1-1,-1 1 1,0-1-1,0 0 1,1 0 0,-1 0-1,1-1 1,-1 1-1,1-1 1,-1 0-1,1 0 1,-1 0-1,6-1 1,1 0-196,0 0-1,-1-1 1,1 0 0,-1 0 0,0-1-1,0-1 1,0 0 0,16-9-1,33-29-4943,-11-5-3734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4.096"/>
    </inkml:context>
    <inkml:brush xml:id="br0">
      <inkml:brushProperty name="width" value="0.025" units="cm"/>
      <inkml:brushProperty name="height" value="0.025" units="cm"/>
    </inkml:brush>
  </inkml:definitions>
  <inkml:trace contextRef="#ctx0" brushRef="#br0">162 286 13004,'0'0'6727,"-8"-2"-3610,5 1-2951,0 0 0,0 0 0,0 1 0,0-1 0,0 1 0,0 0 0,1 0 0,-1 0 0,0 0 0,0 0 0,0 1 0,0-1 0,0 1 0,0 0 0,0 0 0,0 0 0,1 0 0,-1 0 0,0 0 0,1 1 0,-1 0 0,1-1 0,-1 1 0,1 0 0,0 0 0,0 0 0,0 1 0,0-1 0,0 0 0,1 1 0,-3 2 0,-4 7-68,0 1 0,0 0 0,1 0 1,0 0-1,2 1 0,-1-1 0,2 2 0,0-1 0,0 0 0,1 1 1,1-1-1,0 27 0,2-40-99,0 0 1,0 1-1,0-1 1,0 0-1,0 0 0,0 0 1,1 0-1,-1 0 1,1 0-1,-1 0 1,0 0-1,1 0 1,0 0-1,-1-1 0,1 1 1,-1 0-1,1 0 1,0 0-1,0-1 1,-1 1-1,1 0 0,0-1 1,0 1-1,0 0 1,0-1-1,1 1 1,0-1 3,0 1 1,1-1-1,-1 0 1,0 1 0,0-1-1,1 0 1,-1-1-1,0 1 1,0 0-1,1-1 1,3-1 0,2-1 19,1 0 0,-1-1-1,1 0 1,-1-1 0,9-6 0,1-3 15,-1-1-1,0-1 0,0-1 1,-2 0-1,0-1 1,-1 0-1,-1-1 0,-1-1 1,19-40-1,-29 56-25,-1-1 0,1 1 0,-1-1 0,0 1 0,0-1-1,0 1 1,0-1 0,-1 1 0,0-1 0,0 0 0,0 1 0,-2-7 0,2 11-12,0 0 1,0-1-1,0 1 1,0 0-1,0 0 0,0 0 1,0 0-1,0 0 1,-1 0-1,1 0 1,0-1-1,0 1 1,0 0-1,0 0 0,0 0 1,0 0-1,-1 0 1,1 0-1,0 0 1,0 0-1,0 0 1,0 0-1,-1 0 0,1 0 1,0 0-1,0 0 1,0 0-1,0 0 1,-1 0-1,1 0 0,0 0 1,0 0-1,0 0 1,0 0-1,0 0 1,-1 0-1,1 0 1,0 0-1,0 0 0,0 0 1,0 0-1,0 1 1,-1-1-1,1 0 1,0 0-1,0 0 0,0 0 1,0 0-1,-10 12-26,-3 11-44,4 1 59,2 0-1,0 1 0,2 0 1,1 0-1,-2 43 1,6-66 24,-1-1 0,1 1 0,0-1 0,0 1 1,0-1-1,0 1 0,0-1 0,1 1 0,-1-1 0,0 0 1,1 1-1,-1-1 0,1 1 0,-1-1 0,1 0 1,0 1-1,-1-1 0,1 0 0,0 0 0,0 0 0,0 1 1,1 0-1,-1-2 15,1 1 1,-1-1-1,0 0 1,0 1-1,1-1 0,-1 0 1,0 0-1,1 0 1,-1 0-1,0 0 1,1 0-1,-1-1 1,0 1-1,0 0 1,1-1-1,-1 1 0,0-1 1,0 1-1,2-2 1,7-4 149,0 0 0,-1 0 0,1-1-1,8-10 1,1 0-125,-2 0-1,0-1 0,-1-1 0,-1-1 0,0 0 1,-2-1-1,0 0 0,12-29 0,-20 17-84,-10 30-101,-4 20 5,-2 7 120,1 1 0,2 0 1,0 0-1,2 1 0,1 0 1,-3 47-1,7-72 10,1-1-1,0 1 0,0 0 1,0-1-1,0 1 1,0-1-1,0 1 0,0 0 1,1-1-1,-1 1 1,0-1-1,0 1 1,0-1-1,0 1 0,1 0 1,-1-1-1,0 1 1,1-1-1,-1 1 0,0-1 1,1 1-1,-1-1 1,1 0-1,-1 1 0,1-1 1,-1 1-1,1-1 1,-1 0-1,1 0 1,-1 1-1,1-1 0,-1 0 1,1 0-1,0 1 1,24-8 115,18-23 138,-25 13-248,-1 0 0,0-1 0,-2 0 0,0-2 0,-1 1 0,-1-2-1,-1 0 1,-1 0 0,9-25 0,-33 128-471,10-66 459,0-5 2,1 0 0,0 0 0,1 1-1,0-1 1,0 0 0,3 21 0,-2-31 4,0-1 1,0 1-1,1-1 0,-1 1 1,0-1-1,0 1 0,1-1 0,-1 1 1,0-1-1,1 1 0,-1-1 0,0 1 1,1-1-1,-1 1 0,1-1 1,-1 0-1,1 1 0,-1-1 0,1 0 1,-1 0-1,1 1 0,-1-1 0,1 0 1,-1 0-1,1 0 0,0 1 1,-1-1-1,1 0 0,-1 0 0,1 0 1,-1 0-1,1 0 0,0 0 0,-1 0 1,1 0-1,-1-1 0,1 1 1,-1 0-1,1 0 0,0 0 0,-1-1 1,1 1-1,25-15 142,-4-4-78,-1-1 1,-1 0 0,-1-2 0,25-35-1,-11 7-42,31-62-1,-28 31-90,-29 61 16,-23 58 28,-4 11 67,1 2 0,3 0-1,2 1 1,2 0 0,3 1-1,2 0 1,2 1 0,2-1 0,3 1-1,11 85 1,-6-107-43,1 5 0,0 1 0,-3 0 0,-2 54 0,0-90 0,-1 0 0,0-1 0,0 1 0,-1-1 0,1 1 0,0 0 0,0-1 0,-1 1 0,1-1 0,-1 1 0,1-1 0,-1 1 0,0-1 0,0 1 0,0-1 0,0 0 0,1 0 0,-2 1 0,1-1 0,0 0 0,0 0 0,0 0 0,0 0 0,-1 0 0,1 0 0,0 0 0,-1-1 0,1 1 0,-1 0 0,1-1 0,-1 1 0,1-1 0,-1 0 0,0 1 0,1-1 0,-1 0 0,1 0 0,-1 0 0,0 0 0,1 0 0,-1 0 0,1-1 0,-1 1 0,1 0 0,-1-1 0,1 1 0,-1-1 0,1 0 0,-1 1 0,1-1 0,-1 0 0,1 0 0,0 0 0,0 0 0,0 0 0,-1 0 0,1 0 0,0-1 0,0 1 0,0 0 0,1-1 0,-2-1 0,-6-11 0,1 0 0,1 0 0,0-1 0,0 0 0,2 0 0,0 0 0,-2-18 0,-9-111 0,13 113 0,-2-69 0,4 92 0,1 0 0,-1 0 0,2 0 0,-1 0 0,1 0 0,0 0 0,0 1 0,1-1 0,5-9 0,-5 13-103,-1 1 0,1 0 0,0-1 0,0 1 0,0 0 0,1 1 0,-1-1 0,1 1 0,-1-1 0,1 1 0,0 0 0,0 0 0,4-1 0,58-13-3717,-37 10 1395,21-6-5647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4:19.107"/>
    </inkml:context>
    <inkml:brush xml:id="br0">
      <inkml:brushProperty name="width" value="0.025" units="cm"/>
      <inkml:brushProperty name="height" value="0.025" units="cm"/>
    </inkml:brush>
  </inkml:definitions>
  <inkml:trace contextRef="#ctx0" brushRef="#br0">36 1599 17873,'-7'8'1852,"-18"27"193,24-35-1997,1 1 0,0-1-1,-1 0 1,1 1 0,0-1 0,0 1-1,0-1 1,-1 0 0,1 1 0,0-1 0,0 1-1,0-1 1,0 0 0,0 1 0,0-1 0,-1 1-1,1-1 1,0 1 0,0-1 0,0 1 0,1-1-1,-1 0 1,0 1 0,0-1 0,0 1 0,0-1-1,0 1 1,0-1 0,1 0 0,-1 1-1,0-1 1,0 0 0,1 1 0,-1-1 0,0 0-1,1 1 1,-1-1 0,0 0 0,1 1 0,0-1-1,23 5 531,31-12-56,11-12 317,0-2 0,106-52-1,-100 40-722,983-470 354,-16-38 140,-608 313 1000,-338 178-1474,-9 4-317,2 3 1,133-46-1,-183 81-562,-28 7-5469,-34 8 110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5.078"/>
    </inkml:context>
    <inkml:brush xml:id="br0">
      <inkml:brushProperty name="width" value="0.025" units="cm"/>
      <inkml:brushProperty name="height" value="0.025" units="cm"/>
    </inkml:brush>
  </inkml:definitions>
  <inkml:trace contextRef="#ctx0" brushRef="#br0">1 265 14510,'7'-8'5171,"16"-6"-2372,-13 9-1283,1-4-662,1 0 0,-2 0-1,1-1 1,-1 0 0,9-13 0,-12 14-782,0 0-1,-1-1 1,0 0 0,-1 0 0,0 0 0,0-1-1,-1 1 1,0-1 0,-1 0 0,-1 0 0,3-16-1,-5 26-65,0 0 0,0-1 0,0 1 0,0 0 0,1 0 0,-1 0 0,-1 0 0,1 0 0,0 0 0,0 0-1,0-1 1,-1 1 0,1 0 0,0 0 0,-1 0 0,1 0 0,-1 0 0,1 0 0,-1 0 0,1 0 0,-1 0 0,0 1 0,0-1-1,1 0 1,-2-1 0,1 2-4,-1 0 0,1 0 0,0 0 0,0-1 0,-1 1 0,1 0 0,0 1 0,0-1 0,-1 0 0,1 0 0,0 0-1,0 1 1,-1-1 0,1 1 0,0-1 0,0 1 0,0-1 0,-2 2 0,-3 2-7,0 0 0,0 0 0,1 1 0,-1-1-1,1 1 1,-8 10 0,1 4-5,1 0 1,0 0-1,2 1 0,-13 39 0,18-48 10,1 0 0,0 1-1,1-1 1,0 1-1,1 0 1,0-1-1,1 1 1,1 0 0,0-1-1,4 23 1,-5-32 2,1 0 0,0 0 0,0 0 0,-1 0-1,1 0 1,1-1 0,-1 1 0,0 0 0,0 0 0,1-1 0,-1 1 0,1 0 0,-1-1 0,1 0 0,0 1 0,-1-1 0,1 0 0,0 0-1,0 0 1,0 0 0,2 1 0,0-1 19,1 0-1,-1 0 1,0-1-1,1 0 1,-1 1-1,1-1 1,-1-1-1,1 1 1,7-2-1,0-1 51,1-1 0,-1 0-1,0-1 1,-1 0 0,1-1-1,13-9 1,7-8 13,-1-1 0,38-40 0,-54 49-81,-1-1 0,0-1 0,-1 0 0,-1 0-1,-1-1 1,9-21 0,-33 68-258,3-9 273,1 0 0,1 1 0,0 0 0,2 0-1,0 0 1,2 1 0,-3 29 0,6-49 1,1-1-1,0 1 1,0-1 0,0 1-1,1-1 1,-1 1-1,0-1 1,1 0 0,-1 1-1,0-1 1,1 0 0,0 1-1,-1-1 1,1 0 0,0 1-1,-1-1 1,1 0 0,0 0-1,0 0 1,0 0-1,0 0 1,0 0 0,0 0-1,1 0 1,-1 0 0,0 0-1,0-1 1,1 1 0,-1-1-1,0 1 1,1-1-1,-1 1 1,1-1 0,-1 0-1,0 1 1,1-1 0,-1 0-1,1 0 1,-1 0 0,1 0-1,-1 0 1,1-1 0,-1 1-1,0 0 1,3-1-1,4-1 54,0 0 0,-1-1-1,1 0 1,0 0 0,-1-1-1,0 1 1,8-6 0,14-14 3,-1-1 0,26-28 0,-21 19-33,-33 33-46,1-1 1,-1 1-1,0 0 1,0-1-1,1 1 1,-1-1-1,1 1 1,-1 0-1,0-1 1,1 1-1,-1 0 1,1-1-1,-1 1 1,1 0-1,-1 0 1,1 0-1,-1-1 1,1 1-1,-1 0 1,1 0-1,-1 0 1,1 0-1,-1 0 1,1 0-1,-1 0 1,1 0-1,-1 0 1,1 0-1,-1 0 1,1 0-1,-1 0 1,1 1-1,-1-1 1,1 0-1,5 19-22,-8 38 88,1-48-55,1-6-6,-1 5 10,1-1 0,-1 0 0,1 1 0,1-1 0,-1 1 0,1-1 0,2 8 0,-2-14-9,-1 0 1,0 0-1,1 0 0,-1 0 0,1-1 0,-1 1 1,1 0-1,0 0 0,-1 0 0,1-1 0,0 1 1,-1 0-1,1-1 0,0 1 0,0-1 0,0 1 0,-1-1 1,1 1-1,0-1 0,0 0 0,0 1 0,0-1 1,1 0-1,1 0 0,0 0-1,0 0 1,0 0 0,0-1 0,-1 0-1,1 1 1,0-1 0,-1 0 0,1 0 0,0 0-1,-1-1 1,4-1 0,13-10-2,0-1 0,0-1 0,-2-1 0,17-18 0,-12 13 0,40-33 0,-60 52 0,-1 1 0,1 0 0,0 0 0,-1 0 0,1 0 0,0 0 0,0 0 0,0 0 0,0 1 0,0-1 0,0 0 0,0 1 0,0 0 0,0 0 0,2-1 0,-3 2 0,-1-1 0,1 0 0,0 0 0,0 1 0,-1-1 0,1 1 0,0-1 0,0 1 0,-1-1 0,1 1 0,0-1 0,-1 1 0,1-1 0,-1 1 0,1 0 0,-1-1 0,1 1 0,-1 0 0,1 0 0,-1-1 0,0 1 0,1 0 0,-1 0 0,0 1 0,2 6 0,-1 1 0,0-1 0,-1 1 0,0-1 0,-2 14 0,2-12 0,-1 7 0,-1-1 0,0 1 0,-2 0 0,1-1 0,-2 0 0,0 0 0,-8 16 0,13-32-49,0 0 0,0-1 0,0 1 0,0 0 0,0 0 0,0 0 0,-1 0 0,1-1 0,0 1 0,0 0 0,0 0 0,0 0 0,0 0 0,0-1 0,0 1 0,0 0 0,-1 0 1,1 0-1,0 0 0,0 0 0,0 0 0,0 0 0,0-1 0,-1 1 0,1 0 0,0 0 0,0 0 0,0 0 0,-1 0 0,1 0 0,0 0 0,0 0 0,0 0 0,0 0 0,-1 0 0,1 0 0,0 0 0,0 0 0,0 0 0,0 0 0,-1 0 0,1 0 0,0 0 0,0 0 0,0 1 0,0-1 0,-1 0 0,1 0 0,0 0 0,0 0 0,0 0 1,-1 1-1,1-25-5904,0 21 4006,-1-29-7064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5.405"/>
    </inkml:context>
    <inkml:brush xml:id="br0">
      <inkml:brushProperty name="width" value="0.025" units="cm"/>
      <inkml:brushProperty name="height" value="0.025" units="cm"/>
    </inkml:brush>
  </inkml:definitions>
  <inkml:trace contextRef="#ctx0" brushRef="#br0">58 1 10602,'0'0'13773,"-50"0"-10762,42 12-2146,8 3-801,0 3-64,16 1-481,9-5-2722,3 2-2402,0-2-5702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5.748"/>
    </inkml:context>
    <inkml:brush xml:id="br0">
      <inkml:brushProperty name="width" value="0.025" units="cm"/>
      <inkml:brushProperty name="height" value="0.025" units="cm"/>
    </inkml:brush>
  </inkml:definitions>
  <inkml:trace contextRef="#ctx0" brushRef="#br0">59 172 17489,'0'0'9032,"10"1"-7147,-4 0-1732,-1-1 0,1 0 1,0 0-1,0 0 0,-1 0 1,1-1-1,0 0 0,-1 0 1,1-1-1,-1 0 0,1 0 1,-1 0-1,0 0 0,0-1 1,0 0-1,0 0 0,6-5 0,-5 4-70,0 0-1,-1-1 0,1 0 1,-1 0-1,0 0 0,-1-1 1,1 1-1,-1-1 0,0 0 1,-1 0-1,1-1 0,-1 1 1,-1-1-1,1 1 0,-1-1 1,0 0-1,-1 0 0,2-9 1,-3 15-82,-1 0 0,1-1 1,-1 1-1,1 0 1,-1 0-1,0 0 1,1-1-1,-1 1 0,0 0 1,0 0-1,1 0 1,-1 0-1,0 1 0,0-1 1,0 0-1,0 0 1,0 0-1,-1 1 1,1-1-1,0 1 0,0-1 1,0 1-1,-1-1 1,1 1-1,0-1 0,0 1 1,-1 0-1,1 0 1,0 0-1,-1 0 1,1 0-1,-2 0 0,-4 0-2,1 0-1,-1 0 1,1 1-1,0 0 1,-12 2-1,9 1 2,0 0 0,0 0 0,0 1 0,1 0 0,0 1 0,0 0 0,0 0 0,1 0 0,0 1 0,0 1 0,0-1 0,-10 17 0,11-15 0,0 1 0,0 1 0,1-1 0,0 1 0,0 0 0,2 0 0,-1 0 0,1 1 0,1-1 0,-2 19 0,4-27 0,0 0 0,0-1 0,0 1 0,1 0 0,-1-1 0,1 1 0,-1 0 0,1-1 0,0 1 0,0-1 0,0 1 0,0-1 0,1 1 0,-1-1 0,1 0 0,-1 1 0,1-1 0,0 0 0,0 0 0,0 0 0,0-1 0,0 1 0,0 0 0,1-1 0,-1 1 0,0-1 0,1 0 0,-1 0 0,1 0 0,-1 0 0,1 0 0,3 0 0,9 2 0,0-1 0,1 0 0,-1-2 0,26-1 0,-12 0 0,71-3-1598,-36-11-3242,-24-4-6595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6.107"/>
    </inkml:context>
    <inkml:brush xml:id="br0">
      <inkml:brushProperty name="width" value="0.025" units="cm"/>
      <inkml:brushProperty name="height" value="0.025" units="cm"/>
    </inkml:brush>
  </inkml:definitions>
  <inkml:trace contextRef="#ctx0" brushRef="#br0">1 1 20083,'0'0'4228,"17"61"-1441,-4-29-1314,5 1-384,-4 0-576,-3-2-417,0-5-64,2-2 0,-5-6-353,0-3-864,-3-5-865,-3-7-1345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6.435"/>
    </inkml:context>
    <inkml:brush xml:id="br0">
      <inkml:brushProperty name="width" value="0.025" units="cm"/>
      <inkml:brushProperty name="height" value="0.025" units="cm"/>
    </inkml:brush>
  </inkml:definitions>
  <inkml:trace contextRef="#ctx0" brushRef="#br0">0 135 7623,'0'0'18290,"62"-58"-16849,-21 48-512,3 0-673,10-2-224,2-1-32,1 2-833,-12 2-1281,-10 3-160,-16 1-1570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6.775"/>
    </inkml:context>
    <inkml:brush xml:id="br0">
      <inkml:brushProperty name="width" value="0.025" units="cm"/>
      <inkml:brushProperty name="height" value="0.025" units="cm"/>
    </inkml:brush>
  </inkml:definitions>
  <inkml:trace contextRef="#ctx0" brushRef="#br0">0 87 7271,'0'0'16592,"82"-3"-14478,-30-14-929,7 1-160,-1-2-513,-3 1-416,-7 6-32,-10 6-576,-14 5-1538,-14 2-1057,-10 15-1185,-11 3-2979</inkml:trace>
  <inkml:trace contextRef="#ctx0" brushRef="#br0" timeOffset="1">85 309 16400,'0'0'8712,"51"29"-7976,-8-32-447,5-13-225,2 2-96,-3-4-1506,0 0-1344,-10-4-642,-6-1-1376,-7-4-2724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7.117"/>
    </inkml:context>
    <inkml:brush xml:id="br0">
      <inkml:brushProperty name="width" value="0.025" units="cm"/>
      <inkml:brushProperty name="height" value="0.025" units="cm"/>
    </inkml:brush>
  </inkml:definitions>
  <inkml:trace contextRef="#ctx0" brushRef="#br0">50 84 15535,'-4'11'2599,"-6"15"-1574,1 1-1,2 0 0,1 0 0,1 0 1,1 1-1,-1 33 0,5-59-976,0 0 0,0-1-1,0 1 1,0 0 0,1 0 0,-1 0 0,1 0-1,-1 0 1,1 0 0,-1 0 0,1 0 0,0-1-1,0 1 1,0 0 0,0-1 0,0 1 0,0 0 0,0-1-1,1 1 1,-1-1 0,0 0 0,1 0 0,0 1-1,-1-1 1,1 0 0,-1 0 0,1 0 0,0 0-1,0-1 1,0 1 0,-1 0 0,1-1 0,0 1-1,0-1 1,0 0 0,0 0 0,0 0 0,0 0-1,0 0 1,0 0 0,0 0 0,2-1 0,3 0 103,-1-1 0,1 0 0,0 0 1,-1-1-1,0 0 0,0 0 0,0 0 0,0 0 1,0-1-1,-1 0 0,6-5 0,5-10-63,0 0 0,-1-1 0,0-1 0,-2 0 0,-1-1 0,-1 0-1,0-1 1,-2 0 0,-1-1 0,0 0 0,-2 0 0,5-40 0,-14 111 150,2-1 1,7 73-1,-5-112-229,-1-1 0,2 0 0,-1 0 1,1 0-1,0 0 0,0 0 0,1 0 0,-1-1 0,1 1 0,1-1 1,4 6-1,-6-8-194,1 0 0,0 0 1,0 0-1,0-1 0,0 1 1,0-1-1,7 3 0,-6-3-462,0 0 0,0-1 0,0 0 0,0 0 0,0 0-1,1 0 1,7 0 0,21-1-6992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7.476"/>
    </inkml:context>
    <inkml:brush xml:id="br0">
      <inkml:brushProperty name="width" value="0.025" units="cm"/>
      <inkml:brushProperty name="height" value="0.025" units="cm"/>
    </inkml:brush>
  </inkml:definitions>
  <inkml:trace contextRef="#ctx0" brushRef="#br0">1 226 17521,'0'0'10570,"15"-57"-9001,19 47-384,4 2-512,6 1-481,2 0-160,2 0-128,-2-4-1634,-1-4-3395,-5-6-5028</inkml:trace>
  <inkml:trace contextRef="#ctx0" brushRef="#br0" timeOffset="1">1002 0 6951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7.820"/>
    </inkml:context>
    <inkml:brush xml:id="br0">
      <inkml:brushProperty name="width" value="0.025" units="cm"/>
      <inkml:brushProperty name="height" value="0.025" units="cm"/>
    </inkml:brush>
  </inkml:definitions>
  <inkml:trace contextRef="#ctx0" brushRef="#br0">6 0 5733,'0'0'12684,"-6"60"-10538,6-28 257,0 6-1314,0-1-224,0 0 31,6-5-511,2-1-289,3-8-96,-1-7-673,0-1-1377,-5-5-1665,-5-4-2307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8.176"/>
    </inkml:context>
    <inkml:brush xml:id="br0">
      <inkml:brushProperty name="width" value="0.025" units="cm"/>
      <inkml:brushProperty name="height" value="0.025" units="cm"/>
    </inkml:brush>
  </inkml:definitions>
  <inkml:trace contextRef="#ctx0" brushRef="#br0">87 438 16944,'0'0'8424,"74"-5"-7239,-25-13 96,5-2-384,5-1-224,0 0-353,-3 3-288,-10 4-384,-13 4-1025,-12 2-1378,-17-2-1825,-4 1-2371</inkml:trace>
  <inkml:trace contextRef="#ctx0" brushRef="#br0" timeOffset="1">1 23 14830,'0'0'9417,"76"-9"-8072,-27 9-512,5 0-545,-1 0-224,1 0-96,0-4-800,-6 4-1154,-2-2-1089,-6-2-1377,-7 1-3012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29.425"/>
    </inkml:context>
    <inkml:brush xml:id="br0">
      <inkml:brushProperty name="width" value="0.025" units="cm"/>
      <inkml:brushProperty name="height" value="0.025" units="cm"/>
    </inkml:brush>
  </inkml:definitions>
  <inkml:trace contextRef="#ctx0" brushRef="#br0">1 298 19506,'0'0'10154,"72"-54"-9513,-16 21-513,5-2-96,4-4 32,-2 2-352,-2 2-577,-12 5-545,-10 9-447,-16 10-610,-18 9-1024,-8 2-961,-28 7-4292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8.565"/>
    </inkml:context>
    <inkml:brush xml:id="br0">
      <inkml:brushProperty name="width" value="0.025" units="cm"/>
      <inkml:brushProperty name="height" value="0.025" units="cm"/>
    </inkml:brush>
  </inkml:definitions>
  <inkml:trace contextRef="#ctx0" brushRef="#br0">47 58 12748,'-5'12'3507,"-1"1"-2506,0-4-26,2 0-1,-1 1 1,1-1-1,0 1 1,1 0-1,1 0 1,-1 0 0,1 0-1,0 21 1,2-30-913,0-1 0,1 1 0,0 0 0,-1 0 0,1 0 0,-1-1 0,1 1 0,0 0 0,-1-1 0,1 1 0,0-1 0,0 1 0,0-1 0,-1 1 0,1-1 0,0 0 0,0 1 0,0-1 0,0 0 0,0 0 0,0 1 0,0-1 0,0 0 0,0 0 0,0 0 1,0 0-1,0 0 0,-1-1 0,1 1 0,0 0 0,2-1 0,31-7 472,-21 2-458,0-2 0,-1 0-1,0 0 1,0-1 0,0-1-1,-1 0 1,-1 0 0,12-15-1,-8 10-3,1-1 0,33-25 0,-48 41-71,0 0 0,0 0 1,0 0-1,0 0 0,1 0 0,-1 0 0,0 0 1,0-1-1,1 1 0,-1 0 0,0 0 0,0 0 0,0 0 1,1 0-1,-1 0 0,0 0 0,0 0 0,1 0 1,-1 0-1,0 0 0,0 0 0,0 1 0,1-1 0,-1 0 1,0 0-1,0 0 0,0 0 0,1 0 0,-1 0 1,0 0-1,0 1 0,0-1 0,1 0 0,-1 0 0,0 0 1,0 0-1,0 1 0,0-1 0,0 0 0,0 0 1,1 0-1,-1 1 0,0-1 0,0 0 0,0 0 0,0 1 1,4 18 128,-4 30 135,0-40-235,0-6-29,0 7 8,0 0 0,1 1 0,0-1 0,4 16 0,-5-25-7,0 0-1,0 0 0,1-1 1,-1 1-1,0 0 1,1 0-1,-1 0 0,1-1 1,-1 1-1,1 0 1,-1 0-1,1-1 0,-1 1 1,1 0-1,0-1 1,-1 1-1,1-1 1,0 1-1,0-1 0,-1 1 1,1-1-1,0 0 1,0 1-1,1 0 0,0-2 2,0 1 0,0-1 0,0 1 0,-1-1 0,1 1 0,0-1-1,0 0 1,-1 0 0,1 0 0,-1 0 0,1 0 0,-1 0 0,1 0 0,-1-1-1,0 1 1,1-1 0,0-1 0,15-18-410,-1-1 0,-1 0 0,-1-1 0,17-41 0,-14 31 264,-28 89 826,9-48-579,-13 72 683,14-73-686,1 0 1,-1 0-1,1 0 1,1 0-1,-1 0 1,1 0 0,0 0-1,1 0 1,2 7-1,-3-12-84,0 0 0,-1-1 0,1 1 0,1-1 0,-1 1 0,0-1 0,0 0 0,0 1 0,1-1 0,-1 0 0,1 0 0,-1 0 0,1 0 0,-1 0 0,1 0 0,0 0 0,-1-1 0,1 1 0,0-1 0,0 1 0,0-1 0,-1 1 0,1-1 0,0 0-1,0 0 1,0 0 0,0 0 0,-1 0 0,1-1 0,0 1 0,0 0 0,0-1 0,-1 0 0,3 0 0,3-1 8,-1-1 1,0 0-1,1 1 0,-1-2 0,-1 1 0,1-1 0,9-8 1,-7 4-108,0 0 1,-1 0-1,0-1 1,0 0-1,-1 0 1,0 0 0,-1-1-1,0 0 1,-1 0-1,0-1 1,0 1 0,-1-1-1,-1 0 1,0 1-1,2-21 1,-4 31 45,0-1 0,0 1 1,0 0-1,0 0 0,0 0 0,0 0 1,0 0-1,0 0 0,0 0 0,0 0 0,0-1 1,0 1-1,0 0 0,0 0 0,0 0 1,0 0-1,0 0 0,0 0 0,0 0 0,0 0 1,0 0-1,-1-1 0,1 1 0,0 0 1,0 0-1,0 0 0,0 0 0,0 0 0,0 0 1,0 0-1,0 0 0,0 0 0,0 0 1,0 0-1,-1 0 0,1 0 0,0 0 1,0 0-1,0 0 0,0 0 0,0 0 0,0 0 1,0 0-1,0 0 0,0 0 0,-1 0 1,1 0-1,0 0 0,0 0 0,0 0 0,0 0 1,0 0-1,0 0 0,0 0 0,0 0 1,0 0-1,-1 0 0,1 0 0,0 0 0,0 0 1,0 0-1,0 0 0,0 0 0,0 0 1,0 0-1,0 0 0,0 1 0,0-1 1,0 0-1,-10 10-1380,-5 13-889,-13 31-7613,18-28-967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9.222"/>
    </inkml:context>
    <inkml:brush xml:id="br0">
      <inkml:brushProperty name="width" value="0.025" units="cm"/>
      <inkml:brushProperty name="height" value="0.025" units="cm"/>
    </inkml:brush>
  </inkml:definitions>
  <inkml:trace contextRef="#ctx0" brushRef="#br0">144 1 18417,'0'0'1848,"-6"13"111,-11 36 89,2 0 0,-12 74 0,24-107-1796,-13 82 1499,-6 161-1,22-257-1707,0-20-348,0-14-9,-2-1 0,-1 1 0,-1-1 0,-2 1 0,-17-53 0,33 94 1500,-3-3-1144,-1 1 1,1-1 0,0 0-1,0 0 1,0-1 0,1 0-1,0 0 1,0-1 0,9 3-1,-12-6-26,1 0-1,0 0 0,0-1 1,-1 0-1,1 0 1,0 0-1,-1-1 0,1 0 1,0 0-1,-1 0 1,1-1-1,-1 0 0,0 0 1,1 0-1,-1-1 1,0 0-1,-1 0 1,1 0-1,5-5 0,-3 3 33,-1-1 0,0 0 0,-1 0-1,1 0 1,-1-1 0,0 0 0,-1 0-1,1 0 1,-2-1 0,1 0 0,-1 1-1,4-13 1,-24 42 203,10-6-251,1 0 0,0 1 0,2 0 0,0 0 0,0 0 0,2 0 0,0 1 0,1 31 0,1-48 0,0-1 0,0 1 0,0 0 0,0 0 0,1 0 0,-1-1 0,0 1 0,0 0 0,1 0 0,-1 0 0,0-1 0,1 1 0,-1 0 0,1-1 0,-1 1 0,1 0 0,-1-1 0,1 1 0,-1-1 0,1 1 0,0 0 0,-1-1 0,1 0 0,0 1 0,-1-1 0,1 1 0,0-1 0,0 0 0,-1 1 0,1-1 0,0 0 0,0 0 0,0 0 0,-1 0 0,1 0 0,0 0 0,0 0 0,0 0 0,0 0 0,-1 0 0,1 0 0,0 0 0,0 0 0,0-1 0,-1 1 0,1 0 0,0-1 0,0 1 0,-1-1 0,1 1 0,0-1 0,5-1 0,-1-1 0,0 1 0,0-1 0,0 0 0,-1-1 0,6-4 0,0-1-1127,-1-1 0,0-1 0,14-20 0,-21 26 463,1 1 0,-1-1 0,0 1 0,0-1-1,0 0 1,-1 0 0,0 0 0,0 0 0,0 0 0,0 0 0,-1 0 0,0 0 0,0-8 0,-4-3-10899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9.610"/>
    </inkml:context>
    <inkml:brush xml:id="br0">
      <inkml:brushProperty name="width" value="0.025" units="cm"/>
      <inkml:brushProperty name="height" value="0.025" units="cm"/>
    </inkml:brush>
  </inkml:definitions>
  <inkml:trace contextRef="#ctx0" brushRef="#br0">0 1 21300,'0'0'8937,"29"49"-9194,-19-39-1889,1 1-2690,-4-1-3332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7:59.953"/>
    </inkml:context>
    <inkml:brush xml:id="br0">
      <inkml:brushProperty name="width" value="0.025" units="cm"/>
      <inkml:brushProperty name="height" value="0.025" units="cm"/>
    </inkml:brush>
  </inkml:definitions>
  <inkml:trace contextRef="#ctx0" brushRef="#br0">153 0 18866,'-9'1'3075,"2"-1"-2693,0 1 1,1 0-1,-1 1 1,1-1-1,-1 1 1,1 0-1,-1 1 1,1-1-1,0 1 1,0 1-1,1-1 1,-1 1-1,1 0 1,-1 0-1,1 1 1,1-1-1,-1 1 1,0 0-1,1 0 1,0 1-1,1 0 1,-6 8-1,8-11-318,-1 0 0,1 0 0,-1 0 0,1 0 0,0 0 0,0 0 0,0 1 0,1-1 0,-1 0 0,1 0 0,0 1 0,0-1 0,0 0 0,0 0-1,0 1 1,1-1 0,0 0 0,-1 0 0,1 1 0,2 2 0,-1-3-53,0-1 1,0 0-1,0 0 0,1 0 1,-1-1-1,1 1 0,-1 0 0,1-1 1,0 0-1,-1 1 0,1-1 0,0 0 1,0-1-1,0 1 0,0 0 1,0-1-1,0 0 0,0 1 0,0-1 1,0 0-1,6-1 0,1-1 4,1 0-1,0-1 1,-1 1-1,0-2 1,0 0 0,0 0-1,0-1 1,0 0-1,-1 0 1,0-1-1,0-1 1,14-13 0,-11 11-5,0-1 0,0 2 0,1 0 1,0 0-1,22-8 0,-35 16-9,1-1 0,-1 1-1,1 0 1,-1 0 0,1 0-1,-1 0 1,1 0 0,-1-1-1,1 1 1,-1 0 0,1 0 0,-1 0-1,1 1 1,-1-1 0,1 0-1,-1 0 1,1 0 0,-1 0-1,1 0 1,-1 0 0,0 1-1,1-1 1,-1 0 0,1 0 0,-1 1-1,1-1 1,-1 0 0,0 1-1,1-1 1,-1 0 0,0 1-1,1-1 1,-1 1 0,1 0 0,2 23 47,-13 40 50,7-46-82,3-18-16,0 0 0,0 0 0,0 1 0,0-1 0,0 0 0,0 0 0,0 1 0,0-1 0,0 0 0,0 0 0,0 0 0,0 1 0,0-1 0,0 0 0,0 0 0,0 0 0,0 1 0,0-1 0,0 0 0,0 0 0,0 0 0,0 1 0,0-1 0,0 0 0,1 0 0,-1 0 0,0 0 0,0 1 0,0-1 0,0 0 0,1 0 0,-1 0 0,0 0 0,0 0 0,0 0 0,0 1 0,1-1 0,-1 0 0,0 0 0,0 0 0,1 0 0,-1 0 0,0 0 0,0 0 0,0 0 0,1 0 0,-1 0 0,0 0 0,0 0 0,0 0 0,1 0 0,-1 0 0,0 0 0,0 0 0,1-1 0,17-9 0,18-19 0,-34 28 0,11-11 0,-8 6 0,0 1 0,1 0 0,0 0 0,0 0 0,1 1 0,-1 0 0,14-6 0,-20 10-3,1 0 1,-1 0-1,0 0 1,1 1-1,-1-1 1,1 0-1,-1 0 1,0 0-1,1 0 0,-1 0 1,1 1-1,-1-1 1,0 0-1,1 0 1,-1 1-1,0-1 1,1 0-1,-1 0 1,0 1-1,0-1 0,1 0 1,-1 1-1,0-1 1,0 0-1,1 1 1,-1-1-1,0 1 1,0-1-1,0 0 0,0 1 1,0-1-1,0 1 1,0-1-1,0 1 1,0-1-1,0 0 1,0 1-1,0-1 0,0 1 1,0-1-1,0 0 1,0 1-1,0-1 1,-1 1-1,-1 17-723,2-18 697,-15 40-6292,7-25-325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1.168"/>
    </inkml:context>
    <inkml:brush xml:id="br0">
      <inkml:brushProperty name="width" value="0.025" units="cm"/>
      <inkml:brushProperty name="height" value="0.025" units="cm"/>
    </inkml:brush>
  </inkml:definitions>
  <inkml:trace contextRef="#ctx0" brushRef="#br0">75 72 7783,'3'-9'6182,"1"-23"-3965,-1 9 977,-2 15 3065,-71 315-1575,64-276-4152,3-18-284,1-8-132,1-1 0,0 1 0,0-1 1,0 1-1,1 0 0,-1-1 0,1 1 0,0 0 0,2 9 0,-1-14-100,0 0 1,0 0-1,1 0 1,-1 0-1,0 0 1,0-1 0,0 1-1,0 0 1,1-1-1,-1 1 1,0 0-1,0-1 1,0 1-1,0-1 1,0 0-1,0 1 1,0-1-1,0 0 1,0 0-1,1-1 1,10-11-7,-1 0 0,0-1 1,0 0-1,-2-1 0,0 0 0,0-1 1,-2 0-1,0 0 0,0-1 1,-2 0-1,0 0 0,3-23 0,-9 50-57,-1-1 0,2 1 0,-1-1 0,2 1 0,-1-1 0,1 1 0,0-1 0,1 1 0,5 16 0,-6-23 57,1-1-1,-1 1 1,0 0 0,1-1-1,-1 1 1,1-1-1,0 0 1,0 1-1,0-1 1,0 0 0,0 0-1,0 0 1,0 0-1,1-1 1,-1 1 0,1-1-1,-1 1 1,1-1-1,0 0 1,0 0 0,-1 0-1,1 0 1,0-1-1,0 1 1,0-1 0,0 1-1,0-1 1,0 0-1,0 0 1,0-1-1,0 1 1,-1-1 0,1 1-1,0-1 1,0 0-1,0 0 1,-1 0 0,4-2-1,3-1 1,-1 0-1,0-1 1,0 0 0,0-1-1,0 0 1,-1 0-1,0 0 1,0-1-1,-1 0 1,10-13 0,-8 8-8,0 1 1,0-1-1,-2-1 1,1 1-1,-1-1 1,6-22-1,-12 36-2,-9 31 0,1 1 0,2 0 0,1 0 0,0 65 0,5-98 0,0 1 0,0 0 0,0-1 0,0 1 0,1 0 0,-1-1 0,0 1 0,0 0 0,1-1 0,-1 1 0,0 0 0,1-1 0,-1 1 0,0-1 0,1 1 0,-1-1 0,1 1 0,-1-1 0,1 1 0,0-1 0,-1 1 0,1-1 0,-1 0 0,1 1 0,0-1 0,-1 0 0,1 0 0,1 1 0,24-3 0,23-19 0,53-55 0,-7 4 0,-95 72 0,0 0-1,1 0 1,-1 0-1,0 0 1,0 0 0,0-1-1,0 1 1,1 0-1,-1 0 1,0 0 0,0 0-1,1 0 1,-1 0-1,0 0 1,0 0 0,0 0-1,1 0 1,-1 0-1,0 0 1,0 0 0,1 0-1,-1 0 1,0 0-1,0 0 1,1 0 0,-1 0-1,0 0 1,0 0-1,0 0 1,1 0 0,-1 0-1,0 1 1,0-1-1,0 0 1,1 0 0,-1 0-1,0 0 1,0 0-1,0 1 1,0-1 0,0 0-1,1 0 1,-1 0-1,0 1 1,0-1 0,0 0-1,0 0 1,0 0-1,0 1 1,0-1 0,0 0-1,0 1 1,0 21-46,-9 26-17,8-46 65,-2 11 12,0-1 0,1 0 1,0 1-1,1 0 0,0-1 0,1 1 1,0 0-1,4 19 0,-4-31-14,0 1 0,1-1 0,-1 0 0,1 1 0,0-1 0,-1 0 0,1 1 0,0-1 0,0 0 0,0 0 0,0 1 0,0-1 0,0 0 0,0 0 0,0 0 0,0-1 0,1 1 0,-1 0 0,0 0 0,0-1 0,1 1 0,-1 0 0,1-1 0,-1 1 0,0-1 0,1 0 0,-1 0 0,1 1 0,-1-1 0,1 0 0,-1 0 0,1 0 0,-1-1 0,1 1 0,-1 0 0,1 0 0,-1-1 0,1 1 0,-1-1 0,0 1 0,1-1 0,-1 0 0,0 0 0,1 1 0,1-3 0,4-1 0,0-1 0,0 0 0,-1 0 0,0-1 0,0 0 0,9-11 0,-7 7 0,-1 0 0,-1 0 0,0-1 0,0 0 0,-1 0 0,0 0 0,-1-1 0,-1 0 0,0 0 0,0 0 0,-1 0 0,-1 0 0,0 0 0,-1-21 0,1 32 0,-1 1 0,0-1 0,0 0 0,0 1 0,0-1 0,0 0 0,0 1 0,0-1 0,0 1 0,0-1 0,0 0 0,-1 1 0,1-1 0,0 1 0,0-1 0,-1 0 0,1 1 0,0-1 0,-1 1 0,1-1 0,0 1 0,-1-1 0,1 1 0,-1-1 0,1 1 0,0 0 0,-1-1 0,1 1 0,-1 0 0,0-1 0,1 1 0,-1 0 0,1-1 0,-1 1 0,1 0 0,-1 0 0,0 0 0,1 0 0,-1 0 0,0 0 0,1-1 0,-1 1 0,1 1 0,-1-1 0,0 0 0,1 0 0,-1 0 0,1 0 0,-1 0 0,0 0 0,0 1 0,0 0 0,1-1 0,-1 1 0,1 0 0,-1 0 0,1-1 0,-1 1 0,1 0 0,-1 0 0,1 0 0,0-1 0,0 1 0,-1 0 0,1 0 0,0 0 0,0 0 0,0 0 0,0 0 0,0 0 0,0 0 0,0 0 0,0-1 0,0 1 0,0 0 0,1 0 0,-1 0 0,0 0 0,1 0 0,-1 0 0,0-1 0,1 1 0,-1 0 0,1 0 0,-1-1 0,1 1 0,0 0 0,-1-1 0,1 1 0,0 0 0,-1-1 0,2 1 0,1 2 0,1-1 0,-1 1 0,1-1 0,-1 0 0,1 0 0,0 0 0,0 0 0,0-1 0,0 0 0,0 0 0,0 0 0,0 0 0,0 0 0,0-1 0,1 0 0,-1 0 0,0 0 0,0 0 0,1-1 0,4-1 0,1 0 0,0-1 0,0 1 0,-1-2 0,0 1 0,1-2 0,-1 1 0,13-10 0,-6 3 0,0-2 0,-1 0 0,13-15 0,-23 23 0,-1 0 0,1 0 0,-1-1 0,0 0 0,-1 1 0,0-1 0,0-1 0,0 1 0,0 0 0,-1-1 0,0 1 0,1-10 0,-3 16 0,0 0 0,1-1 0,-1 1 0,0-1 0,0 1 0,0-1 0,0 1 0,0 0 0,0-1 0,0 1 0,-1-1 0,1 1 0,0-1 0,0 1 0,0 0 0,0-1 0,0 1 0,-1-1 0,1 1 0,0 0 0,0-1 0,-1 1 0,1 0 0,0-1 0,0 1 0,-1 0 0,1 0 0,0-1 0,-1 1 0,1 0 0,-1 0 0,1-1 0,0 1 0,-1 0 0,1 0 0,-1 0 0,0 0 0,-19 4 0,-20 19 0,27-11 0,0 1 0,0 0 0,1 0 0,1 1 0,-11 18 0,17-24 0,0 1 0,0 0 0,1 0 0,0 0 0,1 1 0,0 0 0,0-1 0,1 1 0,1 0 0,-2 16 0,3-23 1,0-1 0,1 0 0,-1 0 1,0 0-1,1 0 0,-1 0 0,1 0 0,0 0 0,-1 0 0,1 0 1,0-1-1,0 1 0,0 0 0,1 0 0,-1-1 0,0 1 0,1-1 1,-1 1-1,1-1 0,2 2 0,0 0 2,0-1-1,0 1 1,0-1 0,1 0-1,-1-1 1,1 1 0,-1-1-1,10 1 1,-3 0-33,0-1 0,0-1 0,0 0 0,1-1 0,-1 0 0,0 0 0,15-5 0,-23 5-256,0 0 0,-1 0 0,1 0 0,-1 0 0,1-1-1,-1 1 1,1-1 0,-1 1 0,0-1 0,0 0 0,0 0 0,3-3 0,5-22-9758,-9 3-5661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1.525"/>
    </inkml:context>
    <inkml:brush xml:id="br0">
      <inkml:brushProperty name="width" value="0.025" units="cm"/>
      <inkml:brushProperty name="height" value="0.025" units="cm"/>
    </inkml:brush>
  </inkml:definitions>
  <inkml:trace contextRef="#ctx0" brushRef="#br0">1 1 20499,'0'0'6022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2.572"/>
    </inkml:context>
    <inkml:brush xml:id="br0">
      <inkml:brushProperty name="width" value="0.025" units="cm"/>
      <inkml:brushProperty name="height" value="0.025" units="cm"/>
    </inkml:brush>
  </inkml:definitions>
  <inkml:trace contextRef="#ctx0" brushRef="#br0">5 235 14125,'0'0'9919,"1"-9"-7324,-1 1-2099,1 0 0,1 0 1,-1 0-1,1 0 1,5-10-1,-7 15-417,1 1-1,0 0 0,1-1 1,-1 1-1,0 0 0,1 0 1,-1 0-1,1 0 1,0 0-1,-1 0 0,1 0 1,0 0-1,0 1 0,0-1 1,1 1-1,-1-1 1,0 1-1,1 0 0,-1 0 1,0 0-1,1 0 0,-1 0 1,1 1-1,4-1 1,-6 1-81,0 1 0,0-1 1,0 1-1,0-1 1,-1 1-1,1 0 0,0 0 1,0-1-1,-1 1 1,1 0-1,-1 0 0,1 0 1,-1 0-1,1-1 1,-1 1-1,1 0 0,-1 0 1,0 0-1,0 0 1,1 0-1,-1 0 0,0 0 1,0 0-1,0 0 1,0 0-1,0 0 0,0 0 1,0 0-1,-1 0 1,1 0-1,0 0 0,0 0 1,-1 2-1,-9 41-40,-20 21-484,23-52 382,1 0-1,-1 1 1,2 0-1,0 0 1,-5 24-1,10-37 143,0 0 0,0 0 0,-1 0-1,1 0 1,0 0 0,0 0 0,0 0 0,1 0-1,-1 0 1,0 0 0,0 0 0,0 0 0,1 0-1,-1 0 1,1 0 0,-1 0 0,1 0 0,-1 0-1,1-1 1,-1 1 0,1 0 0,0 0 0,-1 0-1,1-1 1,0 1 0,0 0 0,-1-1 0,1 1-1,0-1 1,0 1 0,0-1 0,0 1 0,0-1-1,0 0 1,0 1 0,0-1 0,0 0 0,0 0 0,0 0-1,0 0 1,0 0 0,0 0 0,0 0 0,0 0-1,0 0 1,0 0 0,0 0 0,0-1 0,0 1-1,1-1 1,6-1 13,0 0-1,-1-1 1,1 1 0,-1-2-1,9-4 1,5-5 2,-1-1 0,0-1-1,-1-1 1,-1 0 0,0-1-1,-1-2 1,-2 1 0,1-2 0,-2 0-1,-1-1 1,0 0 0,12-32 0,-33 70-100,-41 84 51,47-94 40,-1 0 0,2 0 0,-1 0 0,1 0 1,0 1-1,0-1 0,1 0 0,1 13 0,-1-19 5,0 0 0,1 0-1,-1 0 1,1-1 0,-1 1-1,1 0 1,-1 0 0,1-1-1,0 1 1,-1 0 0,1-1-1,0 1 1,-1-1 0,1 1-1,0-1 1,0 1 0,0-1 0,-1 1-1,1-1 1,0 0 0,0 1-1,0-1 1,0 0 0,0 0-1,0 0 1,0 0 0,0 0-1,0 0 1,-1 0 0,1 0-1,0 0 1,0 0 0,0 0 0,0-1-1,0 1 1,0 0 0,0-1-1,1 0 1,36-16 464,-22 2-433,0-1 0,0 0 0,-2-1 0,0-1 0,-1-1 0,-1 0 0,0 0 0,-2-1 0,9-21 0,-27 65-196,1 1 1,2 0-1,0 0 0,2 0 0,-1 26 1,4-50 154,0 1 1,0-1-1,0 0 1,0 0-1,1 0 0,-1 1 1,0-1-1,1 0 1,-1 0-1,0 0 1,1 0-1,-1 0 0,1 0 1,0 1-1,-1-1 1,1-1-1,0 1 1,0 0-1,-1 0 1,1 0-1,0 0 0,0 0 1,0-1-1,0 1 1,0 0-1,0-1 1,2 1-1,0 0-3,0 0 0,0-1 1,0 0-1,0 0 0,0 0 0,0 0 1,0 0-1,0 0 0,0-1 0,6-1 0,4-3-28,0 0 0,0 0-1,22-14 1,-19 11-61,17-10-99,-32 17 193,0 0 1,1 1-1,-1-1 0,0 0 0,0 0 0,0 0 0,0 0 1,0 0-1,0 0 0,0 0 0,-1 0 0,1-1 0,0 1 0,-1 0 1,1-1-1,-1 1 0,1 0 0,-1-1 0,1-1 0,-34-32 1206,27 24-938,0 0-1,1-1 1,0 1 0,1-1-1,-5-22 1,9 34-269,0 0 0,0 0 0,0 0 0,0-1 0,0 1 0,0 0 0,0 0 0,0 0 0,0-1 0,0 1 0,1 0 0,-1 0 0,0 0 0,0 0 0,0-1 0,0 1 0,1 0 0,-1 0 0,0 0 0,0 0 0,0 0 0,0 0 0,1 0 0,-1-1 0,0 1 0,0 0 0,0 0 0,1 0 0,-1 0 0,0 0 0,0 0 0,1 0 0,-1 0 0,0 0 0,0 0 0,0 0 0,1 0 0,-1 0 0,0 0 0,0 1 0,0-1 0,1 0 0,-1 0 0,0 0 0,0 0 0,0 0 0,0 0 0,1 0 0,-1 1 0,0-1 0,0 0 0,0 0 0,11 5 0,-11-5 0,9 5-51,-1-1-1,1-1 1,-1 1 0,1-2 0,0 1-1,0-1 1,0-1 0,0 1-1,1-1 1,-1-1 0,0 0-1,1 0 1,-1-1 0,0 0 0,13-4-1,-17 4 27,-1-1-1,1 0 1,0 0-1,-1 0 1,1-1-1,-1 1 1,0-1-1,0 0 1,0 0-1,0-1 1,-1 1-1,1-1 1,-1 0-1,0 0 1,0 0-1,0 0 1,-1 0-1,1-1 1,-1 1-1,0-1 1,0 1-1,-1-1 1,1 0-1,-1 0 1,0 0-1,0 0 1,-1 0-1,0 0 1,0-8 0,-10 17 110,6 2-58,0-1 1,0 1-1,1 0 1,0 0-1,0 0 1,0 1-1,1-1 1,0 1-1,0 0 0,-1 6 1,1 3 105,0-1-1,1 1 1,0 20 0,2-34-124,-1-1 1,0 0 0,0 0-1,1 0 1,-1 1 0,0-1-1,1 0 1,-1 0-1,1 0 1,-1 0 0,1 0-1,0 0 1,0 0 0,-1 0-1,1 0 1,0 0 0,0 0-1,0-1 1,0 1 0,0 0-1,0-1 1,0 1-1,0 0 1,0-1 0,0 1-1,0-1 1,1 0 0,-1 1-1,0-1 1,0 0 0,0 0-1,1 0 1,-1 0 0,0 0-1,0 0 1,0 0-1,1 0 1,-1 0 0,2-1-1,1 1 20,1-1-1,0 0 0,-1 0 0,0-1 0,1 1 0,-1-1 1,0 0-1,0 0 0,6-4 0,7-11-98,-1 0-1,-1-2 1,-1 0 0,0 0 0,14-28-1,-32 64-377,-1 0-554,2-1 0,-3 29 0,5-42 612,1-1 1,0 1 0,0-1 0,0 1 0,0 0 0,0-1 0,0 1 0,1-1 0,-1 1 0,1-1 0,0 1 0,0-1 0,0 1 0,0-1 0,0 0 0,0 0 0,1 1 0,-1-1-1,1 0 1,0 0 0,-1 0 0,1-1 0,0 1 0,0 0 0,2 1 0,22 5-5894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3.039"/>
    </inkml:context>
    <inkml:brush xml:id="br0">
      <inkml:brushProperty name="width" value="0.025" units="cm"/>
      <inkml:brushProperty name="height" value="0.025" units="cm"/>
    </inkml:brush>
  </inkml:definitions>
  <inkml:trace contextRef="#ctx0" brushRef="#br0">111 304 10025,'0'0'10314,"-9"2"-9828,7-2-446,0 0 0,-1 1-1,1 0 1,0-1 0,0 1 0,0 0 0,-1 0-1,1 0 1,0 0 0,0 1 0,0-1 0,1 1-1,-1-1 1,0 1 0,0 0 0,1-1 0,-3 5 0,2-3 109,1 1 0,-1-1 0,1 1 0,0-1 0,1 1 0,-1-1 0,1 1 0,-1 0 0,1-1 0,0 1 0,0-1 0,1 1 0,-1 0 0,2 5 0,-2-8-122,1 0 1,-1 1-1,1-1 0,0 0 0,-1 0 1,1 1-1,0-1 0,0 0 0,-1 0 1,1 0-1,0 0 0,0 0 1,0 0-1,1 0 0,-1 0 0,0 0 1,0 0-1,0-1 0,1 1 0,-1 0 1,0-1-1,1 1 0,-1-1 0,0 0 1,1 1-1,-1-1 0,1 0 0,-1 0 1,0 0-1,1 0 0,-1 0 0,1 0 1,-1 0-1,0-1 0,1 1 0,-1 0 1,1-1-1,-1 1 0,0-1 1,2 0-1,4-1 14,0-1 0,0 0 0,-1 0-1,0 0 1,1 0 0,9-8 0,-4-1 103,0 1 0,0-1 1,-1-1-1,-1 0 0,0-1 0,-1 0 0,-1 0 0,0-1 0,-1 0 1,0 0-1,-1-1 0,-1 0 0,-1 0 0,0 0 0,-1-1 0,-1 1 0,0-1 1,-1 1-1,-2-26 0,1 39-128,0 0-1,-1 1 1,1-1-1,-1 0 1,0 1 0,1-1-1,-1 1 1,0-1 0,-1 1-1,1-1 1,0 1 0,-1 0-1,1-1 1,-1 1 0,0 0-1,0 0 1,1 0 0,-1 1-1,-1-1 1,1 0-1,0 1 1,0-1 0,-1 1-1,1 0 1,0 0 0,-1 0-1,1 0 1,-1 0 0,0 0-1,1 1 1,-1-1 0,0 1-1,1 0 1,-6 0 0,1 0-25,-1 1 1,1 0 0,0 0-1,0 1 1,0 0 0,0 0 0,0 1-1,0 0 1,0 0 0,1 0 0,-12 9-1,-2 3 5,1 0-1,-27 30 1,41-40 8,1 0 1,-1 0-1,1 1 1,0 0-1,0 0 1,1 0-1,0 0 0,0 0 1,0 1-1,1-1 1,0 1-1,0 0 1,0-1-1,0 9 1,3-14-15,-1 0 0,0 1 0,1-1 0,-1 1 0,1-1 0,-1 0 0,1 0 0,0 1 1,0-1-1,0 0 0,-1 0 0,1 0 0,0 0 0,0 0 0,0 0 0,1 0 0,-1 0 0,0 0 1,0 0-1,0 0 0,1-1 0,-1 1 0,0-1 0,1 1 0,-1-1 0,1 1 0,-1-1 0,2 0 0,51 9-198,-36-7 170,-1 1 25,0 0-1,-1 1 1,0 1 0,0 1-1,15 7 1,-25-11 13,-1 1-1,0 0 1,0 0 0,0 1-1,-1 0 1,1-1 0,-1 1 0,0 1-1,0-1 1,0 1 0,0 0-1,-1-1 1,0 1 0,0 1-1,0-1 1,-1 0 0,3 10-1,-4-13-155,-5-11-13060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3.371"/>
    </inkml:context>
    <inkml:brush xml:id="br0">
      <inkml:brushProperty name="width" value="0.025" units="cm"/>
      <inkml:brushProperty name="height" value="0.025" units="cm"/>
    </inkml:brush>
  </inkml:definitions>
  <inkml:trace contextRef="#ctx0" brushRef="#br0">0 36 18481,'0'0'10314,"55"-36"-9449,-15 36-577,4 5-224,7 3-928,-5 2-3364,-2-7-6759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4.040"/>
    </inkml:context>
    <inkml:brush xml:id="br0">
      <inkml:brushProperty name="width" value="0.025" units="cm"/>
      <inkml:brushProperty name="height" value="0.025" units="cm"/>
    </inkml:brush>
  </inkml:definitions>
  <inkml:trace contextRef="#ctx0" brushRef="#br0">1 141 11819,'0'0'18551,"8"-5"-17793,-4 2-678,-1 0-52,0 1 0,0-1 0,0 1 0,1 0-1,-1 0 1,1 0 0,-1 0 0,1 1 0,0 0 0,0 0 0,-1 0 0,1 0 0,0 0-1,0 1 1,0-1 0,0 1 0,5 1 0,-8-1-46,0 1 0,0 0 1,0 0-1,0 0 0,0 0 0,0-1 0,0 2 0,-1-1 1,1 0-1,0 0 0,-1 0 0,1 0 0,0 0 1,-1 0-1,1 1 0,-1-1 0,0 0 0,0 0 1,1 1-1,-1-1 0,0 0 0,0 1 0,0-1 0,0 0 1,0 1-1,0-1 0,-1 0 0,1 0 0,-1 2 1,-9 41-848,-24 11-266,28-47 1032,0 0-1,1 0 1,0 1-1,0-1 1,1 1-1,0 0 1,-4 14-1,8-22 103,0-1-1,0 1 1,0-1 0,0 1-1,0-1 1,0 1 0,1-1-1,-1 0 1,0 1-1,0-1 1,0 1 0,0-1-1,1 0 1,-1 1 0,0-1-1,0 0 1,1 1 0,-1-1-1,0 0 1,1 1-1,-1-1 1,0 0 0,1 1-1,-1-1 1,0 0 0,1 0-1,-1 0 1,1 1-1,-1-1 1,0 0 0,1 0-1,-1 0 1,1 0 0,-1 0-1,1 0 1,-1 0-1,1 0 1,-1 0 0,0 0-1,1 0 1,-1 0 0,1 0-1,-1 0 1,1 0-1,0-1 1,23-4 180,-11-1-117,0-1 0,-1 0 0,0 0 0,0-2 0,-1 1 0,15-16 0,0-2-32,31-39-1,-49 56-16,0 0 0,-1-1 1,0-1-1,0 1 0,-1-1 0,0 0 0,-1-1 1,4-14-1,-12 26-74,-7 10 28,-8 16 19,10-11 51,2 0 1,0 0-1,0 1 1,2 0-1,0 0 1,1 1-1,0-1 1,0 32-1,3-46-12,0-1 0,0 0-1,0 0 1,0 0-1,0 1 1,0-1-1,1 0 1,-1 0 0,0 0-1,1 1 1,-1-1-1,1 0 1,0 0 0,-1 0-1,1 0 1,0 0-1,-1 0 1,1 0-1,0 0 1,0-1 0,0 1-1,0 0 1,0 0-1,0-1 1,1 2 0,0-2 20,0 1 1,1-1 0,-1 1 0,0-1 0,0 0 0,1 0 0,-1 0 0,0 0 0,0 0 0,1 0 0,-1-1 0,4 0 0,2-2 84,0 0-1,0 0 1,0-1-1,0 1 1,-1-2-1,9-6 1,0-2-70,-1-1-1,0 0 1,-1-1 0,-1-1-1,18-27 1,-25 33-56,1-1 1,-2 0-1,0 0 1,0 0-1,-1-1 1,0 1-1,-1-1 1,0 0-1,-1 0 1,1-21-1,-2 33-10,-1 0 0,0 0 0,0 0 0,0-1 1,0 1-1,0 0 0,0 0 0,0-1 0,0 1 0,0 0 0,0 0 0,0-1 0,0 1 0,0 0 1,-1 0-1,1-1 0,0 1 0,0 0 0,0 0 0,0 0 0,0-1 0,0 1 0,0 0 0,-1 0 1,1 0-1,0 0 0,0-1 0,0 1 0,-1 0 0,1 0 0,0 0 0,0 0 0,0 0 0,-1-1 1,1 1-1,0 0 0,0 0 0,-1 0 0,1 0 0,0 0 0,0 0 0,0 0 0,-1 0 0,1 0 1,0 0-1,0 0 0,-1 0 0,1 0 0,0 0 0,0 0 0,-1 0 0,1 1 0,0-1 0,0 0 1,0 0-1,-1 0 0,1 0 0,0 0 0,0 0 0,0 1 0,-1-1 0,1 0 0,0 0 0,0 0 1,0 0-1,-1 1 0,-12 13-52,-2 14 121,2 1 0,0 0 0,2 1 0,1 1 0,2-1 0,-7 45 0,14-68-56,0 0-1,0 0 0,0 0 0,1 0 1,0 0-1,0 0 0,1 1 0,2 11 1,-3-18-17,1 0 0,-1 0 0,1 1 1,0-1-1,-1 0 0,1 0 0,0 0 1,0 0-1,0 1 0,0-1 0,0 0 1,0-1-1,0 1 0,0 0 0,0 0 1,0 0-1,1-1 0,-1 1 0,2 0 1,0 0-49,-1-1 1,1 1 0,0-1 0,0 0-1,0 0 1,0 0 0,0 0-1,0-1 1,0 1 0,-1-1 0,1 0-1,5-2 1,-2 1-716,0-1 1,1 0-1,-2 0 1,1-1-1,0 0 1,9-9-1,15-17-7266,-7 2-2856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29.754"/>
    </inkml:context>
    <inkml:brush xml:id="br0">
      <inkml:brushProperty name="width" value="0.025" units="cm"/>
      <inkml:brushProperty name="height" value="0.025" units="cm"/>
    </inkml:brush>
  </inkml:definitions>
  <inkml:trace contextRef="#ctx0" brushRef="#br0">1 294 10314,'0'0'11563,"65"0"-9353,-20-37-737,11-4-800,6-6-481,-1 0-192,-2 6 0,-2 9-1794,-11 6-2306,-10 4-2658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4.396"/>
    </inkml:context>
    <inkml:brush xml:id="br0">
      <inkml:brushProperty name="width" value="0.025" units="cm"/>
      <inkml:brushProperty name="height" value="0.025" units="cm"/>
    </inkml:brush>
  </inkml:definitions>
  <inkml:trace contextRef="#ctx0" brushRef="#br0">1 91 15567,'0'0'13517,"50"17"-11628,-14-28-575,3-5-834,3-1-480,-4 1 0,-7 0 0,-6 5 0,-9 3 0,-10 0-1602,-6 4-4035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5.319"/>
    </inkml:context>
    <inkml:brush xml:id="br0">
      <inkml:brushProperty name="width" value="0.025" units="cm"/>
      <inkml:brushProperty name="height" value="0.025" units="cm"/>
    </inkml:brush>
  </inkml:definitions>
  <inkml:trace contextRef="#ctx0" brushRef="#br0">91 96 13933,'0'-10'3700,"0"6"-3188,2-38 994,-1 40-1262,-1 0 1,0 0 0,0-1 0,0 1 0,-1 0 0,1 0 0,-1-1 0,1 1 0,-1 0 0,0 0 0,1 0 0,-1 0 0,0 0 0,0 0 0,-1 0 0,-1-2 0,3 3-193,0 1-1,-1 0 1,1 0 0,-1 0 0,1 0 0,0 0 0,-1 0 0,1-1 0,0 1 0,-1 0 0,1 0 0,-1 0 0,1 0 0,0 0 0,-1 0 0,1 1 0,0-1 0,-1 0 0,1 0 0,-1 0 0,1 0 0,0 0 0,-1 0 0,1 1 0,0-1 0,-1 0 0,1 0 0,0 0 0,0 1 0,-1-1 0,1 0 0,0 1 0,0-1 0,-1 0 0,1 1-1,0-1 1,0 0 0,0 1 0,-1-1 0,1 0 0,0 1 0,0-1 0,0 0 0,0 1 0,0-1 0,0 1 0,-4 21 608,3-19-522,-13 187 2321,-5 35-455,14-193-1880,0-3 1,-2 50 0,17-89-51,-5-3-55,0-1-1,-1 0 1,0 0-1,-1 0 1,-1-1 0,0 1-1,-1-1 1,0 1-1,-1-1 1,-1 1-1,0-1 1,-1 1-1,-1-1 1,0 1-1,-1 0 1,0 0-1,-1 1 1,-12-23 0,17 35-22,0 1 0,0 0 0,0-1 1,0 1-1,0 0 0,0 0 0,-1-1 1,1 1-1,0 0 0,0-1 0,0 1 1,0 0-1,0 0 0,0-1 0,-1 1 1,1 0-1,0 0 0,0 0 0,0-1 1,-1 1-1,1 0 0,0 0 0,0 0 0,-1-1 1,1 1-1,0 0 0,0 0 0,-1 0 1,1 0-1,0 0 0,0 0 0,-1 0 1,1-1-1,0 1 0,-1 0 0,1 0 1,0 0-1,0 0 0,-1 0 0,1 0 1,0 1-1,-1-1 0,1 0 0,0 0 1,-1 0-1,1 17-89,11 27 22,-8-39 57,1 1-1,0-1 1,0 1-1,1-1 1,0 0 0,0-1-1,0 1 1,0-1-1,1 0 1,-1 0-1,1-1 1,0 0-1,0 0 1,1 0-1,6 2 1,-8-4 16,-1 0 1,1 0 0,-1 0-1,1 0 1,0-1-1,0 1 1,-1-1-1,1 0 1,0-1-1,-1 1 1,1-1 0,0 0-1,-1 0 1,1-1-1,-1 1 1,0-1-1,1 0 1,-1 0 0,0-1-1,0 1 1,0-1-1,6-5 1,-2-1 47,0 0 0,-1 0 0,0-1 1,-1 1-1,0-2 0,-1 1 0,0-1 0,0 0 1,-1 0-1,0 0 0,-1 0 0,-1-1 0,0 1 0,0-1 1,-1 1-1,-1-23 0,-3 20-59,-4 14-12,-6 21-32,8-3 50,1 0 0,1 0 0,1 0 0,0 0 0,1 1 0,1-1 0,3 22 0,-3-38 3,0-1 0,0 1 0,0-1 0,0 0 0,0 1-1,0-1 1,1 1 0,-1-1 0,1 0 0,-1 1 0,1-1 0,-1 0 0,1 1 0,0-1 0,-1 0 0,1 0 0,0 1 0,0-1-1,0 0 1,0 0 0,0 0 0,0 0 0,0-1 0,1 1 0,-1 0 0,0 0 0,0-1 0,1 1 0,-1 0 0,0-1 0,1 1-1,-1-1 1,1 0 0,-1 0 0,1 1 0,-1-1 0,0 0 0,1 0 0,-1 0 0,1 0 0,-1-1 0,1 1 0,-1 0 0,0-1-1,1 1 1,-1-1 0,1 1 0,-1-1 0,0 1 0,0-1 0,2-1 0,5-2 5,-1-1 0,1 0 0,-1 0 0,0-1 0,-1 0 0,1 0 0,5-7 0,0-2-6,0 0 0,-1 0 0,-1-1 0,0-1 0,-1 1 0,-1-2 0,-1 1 0,7-23 0,-21 73 0,2 0 0,1 0 0,1 60 0,3-92-51,0 0 1,0 1-1,0-1 0,0 0 1,0 1-1,1-1 0,-1 0 1,1 0-1,-1 1 0,1-1 0,-1 0 1,1 0-1,0 0 0,-1 0 1,1 0-1,0 0 0,0 0 1,0 0-1,0 0 0,0 0 1,0 0-1,0 0 0,0-1 1,0 1-1,1 0 0,-1-1 1,0 1-1,0-1 0,0 1 0,1-1 1,-1 0-1,0 1 0,1-1 1,-1 0-1,0 0 0,1 0 1,-1 0-1,0 0 0,1 0 1,-1-1-1,0 1 0,3-1 1,1 0-337,0-1 0,0 1 0,0-1 0,1 0 0,-2-1 0,1 1 0,0-1 0,0 0 1,4-4-1,2-4-2247,0 0 1,-1 0 0,14-20 0,0-7-7371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6.117"/>
    </inkml:context>
    <inkml:brush xml:id="br0">
      <inkml:brushProperty name="width" value="0.025" units="cm"/>
      <inkml:brushProperty name="height" value="0.025" units="cm"/>
    </inkml:brush>
  </inkml:definitions>
  <inkml:trace contextRef="#ctx0" brushRef="#br0">74 1 6502,'0'0'14067,"-8"12"-11782,3-3-1971,-1 0-83,0 1 0,1 0 0,0 0 0,1 0 0,0 0 0,0 1 0,-3 15 0,3-1 314,-2 2 476,2 0 0,1 1-1,0 48 1,3-75-1003,0 0 0,1 0 0,-1 0 1,0 0-1,0-1 0,1 1 0,-1 0 0,0 0 0,1-1 0,-1 1 0,1 0 1,-1 0-1,1-1 0,-1 1 0,1 0 0,0-1 0,-1 1 0,1-1 0,0 1 1,-1-1-1,1 1 0,0-1 0,0 0 0,-1 1 0,1-1 0,0 0 1,0 0-1,0 1 0,0-1 0,-1 0 0,1 0 0,0 0 0,0 0 0,0 0 1,0 0-1,0 0 0,-1 0 0,1 0 0,0-1 0,0 1 0,0 0 0,-1-1 1,1 1-1,0 0 0,1-1 0,37-20 584,-20 4-544,31-34 0,15-16-553,-64 69 489,0 0 0,-1 0 1,1 0-1,-1 0 0,1 0 0,-1 0 1,0 1-1,0-1 0,0 0 0,0 0 0,-1 3 1,-9 57 485,6-45-450,1 1 1,-1 28-1,4-46-28,0 0 0,0 0 0,0 0 0,0 1 0,0-1 0,0 0 0,0 0 0,0 0 0,0 0 0,0 1 0,0-1 0,0 0 0,0 0 0,0 0 0,0 0 0,0 0 0,0 1 0,0-1 0,0 0 1,0 0-1,0 0 0,0 0 0,1 0 0,-1 0 0,0 1 0,0-1 0,0 0 0,0 0 0,0 0 0,0 0 0,0 0 0,0 0 0,1 0 0,-1 0 0,0 0 0,0 1 0,0-1 0,0 0 0,0 0 0,1 0 0,-1 0 0,0 0 0,0 0 0,0 0 0,0 0 0,0 0 0,1 0 0,-1 0 0,0 0 1,0 0-1,0 0 0,0 0 0,0 0 0,1 0 0,-1-1 0,0 1 0,0 0 0,0 0 0,12-10 160,8-15 52,-12 11-213,-1 0 0,-1 0 0,0-1-1,-1 0 1,0-1 0,2-18 0,33 75-471,-35-39 500,0 0-1,0 0 1,0-1-1,1 0 1,-1 1 0,1-2-1,-1 1 1,0-1-1,1 0 1,-1 0 0,1 0-1,-1-1 1,1 0 0,-1 0-1,0 0 1,1-1-1,-1 0 1,0 0 0,0 0-1,0 0 1,0-1-1,-1 0 1,1 0 0,-1 0-1,6-6 1,-3 4 21,-1-2 0,1 1-1,-1 0 1,0-1 0,-1 0 0,0-1 0,0 1-1,0-1 1,-1 0 0,0 0 0,-1 0 0,0-1-1,0 1 1,2-16 0,-5 24-51,0 0 0,0 0 0,0 0 0,-1 1 0,1-1 0,0 0 0,0 0 0,0 0 0,-1 0 0,1 0 0,0 1 0,0-1 0,-1 0 0,1 0 0,0 0 0,0 0 0,-1 0 0,1 0 0,0 0 0,0 0 0,-1 0 0,1 0 0,0 0 0,0 0 0,-1 0 0,1 0 0,0 0 0,0 0 0,-1 0 0,1 0 0,0 0 0,0-1 0,-1 1 0,1 0 0,0 0 0,0 0 0,0 0 0,-1 0 0,1-1 0,0 1 0,0 0 0,0 0 0,-1 0 0,1-1 0,0 1 0,0 0 0,0 0 0,0-1 0,0 1 0,0 0 0,0 0 0,0-1 0,-1 1 0,1 0 0,0 0 0,0-1 0,0 1 0,0 0 0,0 0 0,0-1 0,0 1 0,1 0 0,-1-1 0,0 1 0,-5 6 0,0 0 0,0 0 0,1 0 0,0 1 0,0-1 0,1 1 0,0 0 0,0 0 0,-3 13 0,2-6 0,1 1 0,0-1 0,1 0 0,0 19 0,2-31 0,0-1 0,0 0 0,0 0 0,1 1 0,-1-1 0,1 0 0,-1 0 0,1 1 0,-1-1 0,1 0 0,0 0 0,-1 0 0,1 0 0,0 0 0,0 0 0,0 0 0,0 0 0,0 0 0,0 0 0,0 0 0,0-1 0,0 1 0,0 0 0,0-1 0,0 1 0,1-1 0,-1 1 0,0-1 0,0 0 0,1 0 0,-1 1 0,0-1 0,1 0 0,-1 0 0,0 0 0,1 0 0,-1 0 0,0-1 0,0 1 0,1 0 0,1-1 0,5-1 0,0 1 0,0-1 0,0 0 0,0-1 0,11-5 0,67-49 0,-67 43 0,0 1 0,0 0 0,33-14 0,-52 27 0,0 0 0,0-1 0,1 1 0,-1 0 0,0 0 0,1 0 0,-1 0 0,0 0 0,0 0 0,1-1 0,-1 1 0,0 0 0,1 0 0,-1 0 0,0 0 0,0 0 0,1 0 0,-1 0 0,0 0 0,1 0 0,-1 0 0,0 1 0,0-1 0,1 0 0,-1 0 0,0 0 0,0 0 0,1 0 0,-1 0 0,0 1 0,0-1 0,1 0 0,-1 0 0,0 0 0,0 1 0,0-1 0,1 0 0,-1 0 0,0 1 0,0-1 0,0 0 0,0 0 0,0 1 0,1-1 0,-1 0 0,0 1 0,0-1 0,0 0 0,0 0 0,0 1 0,-4 23 0,-13 21 0,10-32 0,2-1 0,0 1 0,0 0 0,1 0 0,1 0 0,0 1 0,1-1 0,-1 16 0,3-29 0,0 0 0,1 1 0,-1-1 0,0 0 0,1 1 0,-1-1 0,1 0 0,-1 0 0,0 1 0,1-1 0,-1 0 0,1 0 0,-1 0 0,1 0 0,-1 0 0,0 1 0,1-1 0,-1 0 0,1 0 0,-1 0 0,1 0 0,-1 0 0,1 0 0,-1 0 0,1-1 0,-1 1 0,0 0 0,1 0 0,-1 0 0,1 0 0,-1-1 0,1 1 0,-1 0 0,0 0 0,1-1 0,-1 1 0,1-1 0,17-8 0,-1-6-526,0-2 0,-1 1 0,25-37 0,-24 31-242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6.492"/>
    </inkml:context>
    <inkml:brush xml:id="br0">
      <inkml:brushProperty name="width" value="0.025" units="cm"/>
      <inkml:brushProperty name="height" value="0.025" units="cm"/>
    </inkml:brush>
  </inkml:definitions>
  <inkml:trace contextRef="#ctx0" brushRef="#br0">1 0 9161,'0'0'18833,"53"10"-16815,-10-2-1025,14 1-704,7 2-257,7-2-929,2-1-1730,-1-3-3555,-4-5-8327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8:06.837"/>
    </inkml:context>
    <inkml:brush xml:id="br0">
      <inkml:brushProperty name="width" value="0.025" units="cm"/>
      <inkml:brushProperty name="height" value="0.025" units="cm"/>
    </inkml:brush>
  </inkml:definitions>
  <inkml:trace contextRef="#ctx0" brushRef="#br0">1 460 17328,'0'0'9919,"9"4"-8985,8 2-725,0-2 0,0 0-1,1-1 1,-1 0 0,1-2-1,0 0 1,-1-1 0,36-4-1,156-33 36,-164 27-188,804-215 207,-263 62-638,-522 148 309,94-11-1,-59 21-8160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9:56.290"/>
    </inkml:context>
    <inkml:brush xml:id="br0">
      <inkml:brushProperty name="width" value="0.025" units="cm"/>
      <inkml:brushProperty name="height" value="0.025" units="cm"/>
    </inkml:brush>
  </inkml:definitions>
  <inkml:trace contextRef="#ctx0" brushRef="#br0">2751 144 3331,'-12'-6'929,"-22"-10"-451,-4-4 567,-1 2 0,-1 1-1,0 2 1,-82-18-1,-350 15 19,390 18-935,16 2 10,-1 4 0,1 2 1,1 3-1,0 3 0,0 3 0,-111 44 1,74-15 275,1 4 1,3 4 0,-114 83-1,162-98-177,2 2 0,1 2 0,3 2 0,1 2 0,2 2 0,3 1 0,2 2 0,-32 62 0,6 6 24,5 3 0,-72 225-1,91-221-71,-24 143 0,50-195-143,3 1-1,4 0 1,5 104 0,2-160-36,0-1 0,2 1 1,0-1-1,1 1 1,1-1-1,1-1 1,0 1-1,2-1 0,0-1 1,1 1-1,0-1 1,2-1-1,0 0 0,0-1 1,16 14-1,-1-5 18,0-2 0,1 0 0,1-2 0,0-2 0,2 0 0,0-2-1,58 20 1,-18-12 36,2-4 0,0-3 0,1-3 0,96 6 0,306-10 31,-375-10-77,225-9 278,476-73 0,-749 73-244,-1-2-1,1-3 0,-2-1 1,0-3-1,-1-3 0,72-39 0,-91 41 89,-1-1 0,-1-1-1,-1-1 1,0-2 0,-2-1-1,-1-1 1,-1-1 0,-1-1-1,-2-1 1,31-55-1,-16 12 481,-4-1 0,33-114 0,23-163 457,-37 48-561,-46 250-427,-2 0 1,-3 0 0,-11-97 0,7 127-65,-1 1 1,-1 0-1,-1 0 0,0 1 1,-2 0-1,0 0 0,-1 1 1,-1 0-1,-1 1 0,-1 0 1,0 1-1,-2 0 0,1 1 1,-2 1-1,0 0 0,-1 1 1,-28-17-1,-21-8-271,-2 3 1,-1 2-1,-120-38 0,37 14-1320,132 50 753,1-1 0,0-1 0,1 0 0,0-1-1,-25-21 1,-5-16-4675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9:57.940"/>
    </inkml:context>
    <inkml:brush xml:id="br0">
      <inkml:brushProperty name="width" value="0.025" units="cm"/>
      <inkml:brushProperty name="height" value="0.025" units="cm"/>
    </inkml:brush>
  </inkml:definitions>
  <inkml:trace contextRef="#ctx0" brushRef="#br0">11076 773 8232,'0'0'2423,"-10"-9"-1542,-3-3-624,0 1 0,-1 0 0,0 1 0,0 0-1,-1 1 1,-1 1 0,1 1 0,-24-9 0,-35 0-249,0 4 1,-93-5-1,28 4-76,-1066-97 478,347 38-339,-1382-141-1209,15 39 2147,1118 132-1010,-1 42 40,821 6 1835,0 13-1,-451 89 1,686-98-1666,1 0 6,-59 19-1,95-24-300,0 1-1,1 1 0,-1 0 0,1 0 0,1 2 1,-1 0-1,1 0 0,-13 13 0,6-4-2631,4-9-2190,1-5-4369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09:59.003"/>
    </inkml:context>
    <inkml:brush xml:id="br0">
      <inkml:brushProperty name="width" value="0.025" units="cm"/>
      <inkml:brushProperty name="height" value="0.025" units="cm"/>
    </inkml:brush>
  </inkml:definitions>
  <inkml:trace contextRef="#ctx0" brushRef="#br0">3509 459 4324,'-246'-149'5107,"154"102"-4842,-2 5 0,-2 3 0,-2 5 1,-146-32-1,-218-5 1111,357 64-849,-1 4 0,-152 15 0,179-1-449,0 4-1,1 3 0,0 4 1,2 3-1,1 3 0,-93 50 1,82-32 188,3 4 1,2 4-1,2 3 1,-133 125-1,158-125-204,1 2 0,4 3 0,2 1 0,3 3 0,3 1 0,2 2 0,4 1 1,3 3-1,3 0 0,4 2 0,2 0 0,4 2 0,4 0 0,2 1 0,-3 155 0,17-195-22,2 1 1,2-1-1,1 0 1,2-1-1,2 1 1,20 51-1,-10-42 11,2-1-1,2-2 1,2 0 0,44 55-1,-14-32 1,3-2-1,4-2 0,1-4 1,4-2-1,107 69 0,-110-86 29,2-3 0,2-2 0,1-3-1,1-4 1,1-3 0,117 25 0,-82-30-6,2-4 0,0-6 0,218-7 0,-234-10 48,0-4 0,-1-4 0,-1-4 1,173-61-1,-186 50-76,-2-3 0,-1-4 0,-2-3-1,-1-4 1,115-91 0,-142 96 54,-2-2 0,-2-1 0,-1-3 0,-3-1 0,-1-1 0,-3-2 0,-2-2 0,-2-1 0,-2-1 0,-3-1 0,-2-1 0,-3-1 0,-1-1 0,-4 0 1,-2-1-1,-2-1 0,-4 0 0,-1 0 0,-7-112 0,-4 122-12,-2-1 0,-2 1 0,-2 1 0,-3 0 1,-1 0-1,-3 2 0,-1 0 0,-41-66 0,27 59-87,-1 2-1,-3 2 0,-1 1 0,-3 3 1,-2 1-1,-75-59 0,86 79-192,-1 1 1,0 1-1,-2 3 1,-1 0-1,0 3 1,-1 0-1,-1 3 1,0 1-1,-1 2 0,-63-7 1,64 14-659,0 1-1,-1 2 1,1 2 0,-1 2 0,1 1-1,-68 19 1,-61 32-4578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0.187"/>
    </inkml:context>
    <inkml:brush xml:id="br0">
      <inkml:brushProperty name="width" value="0.025" units="cm"/>
      <inkml:brushProperty name="height" value="0.025" units="cm"/>
    </inkml:brush>
  </inkml:definitions>
  <inkml:trace contextRef="#ctx0" brushRef="#br0">110 125 13132,'4'-14'2846,"11"-45"301,-2 8 2797,-61 294 990,0 133-9800,47-363 1864,-5 30-2248,6-42 2823,-1 1-1,1 0 1,-1-1 0,1 1 0,-1-1 0,0 0-1,1 1 1,-1-1 0,0 1 0,0-1 0,0 0 0,0 0-1,0 1 1,0-1 0,-1 0 0,1 0 0,0 0-1,-1 0 1,1-1 0,0 1 0,-3 1 0,-12-1-6027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0.515"/>
    </inkml:context>
    <inkml:brush xml:id="br0">
      <inkml:brushProperty name="width" value="0.025" units="cm"/>
      <inkml:brushProperty name="height" value="0.025" units="cm"/>
    </inkml:brush>
  </inkml:definitions>
  <inkml:trace contextRef="#ctx0" brushRef="#br0">18 1 12011,'0'0'7645,"-5"9"-5499,3-3-1894,-1 0 0,1 1 0,1-1 0,-1 1 0,1-1 0,0 1 0,1-1 0,-1 1 0,1-1 0,1 1 0,-1-1 0,1 1 0,0-1 0,1 1 0,-1-1 0,1 1 0,1-1 0,2 6 0,7 18 380,2-1 0,1 0 0,1-1 0,22 29 0,-32-49-527,-1-1 0,1 0-1,0 0 1,0 0 0,1-1 0,0 0 0,0 0 0,1-1 0,-1 0 0,1 0 0,0-1 0,1 0 0,-1 0 0,1-1 0,-1 0 0,1-1 0,0 0 0,0 0 0,12 0 0,-17-2-54,1 0 0,-1-1 0,1 0 0,-1 0-1,1 0 1,-1 0 0,1-1 0,-1 1 0,0-1 0,0 0 0,0-1 0,0 1 0,0-1 0,-1 0 0,6-4 0,-3 0-25,1 0 0,-1-1 1,-1 0-1,1 0 0,-1 0 1,-1 0-1,5-10 0,-1-4-115,-1 1 0,0-1 0,-2-1 0,-1 1 0,3-37 0,-5 14-2390,-4 1-3760,-4 3-3738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0.084"/>
    </inkml:context>
    <inkml:brush xml:id="br0">
      <inkml:brushProperty name="width" value="0.025" units="cm"/>
      <inkml:brushProperty name="height" value="0.025" units="cm"/>
    </inkml:brush>
  </inkml:definitions>
  <inkml:trace contextRef="#ctx0" brushRef="#br0">0 55 19282,'0'0'2744,"3"-9"-123,11-27-37,-7 27 423,-4 16-2106,-3 20-1119,0-25 414,-22 263 45,22-245-234,-1-9-1,1-1 0,0 1 1,0-1-1,1 1 0,5 19 0,-5-27-5,0-1-1,0 0 1,0 1 0,1-1-1,-1 0 1,1 0 0,-1 1-1,1-1 1,0 0 0,-1-1-1,1 1 1,0 0 0,0 0-1,1-1 1,-1 0 0,0 1 0,0-1-1,1 0 1,-1 0 0,1 0-1,-1 0 1,1 0 0,-1-1-1,1 1 1,-1-1 0,1 0-1,0 1 1,4-2 0,-3 1-221,0 0 1,0 0 0,0 0 0,0-1-1,0 0 1,0 0 0,0 0 0,0 0-1,0-1 1,0 1 0,-1-1-1,5-3 1,-4 2-423,0-1-1,0 1 1,0-1-1,0 0 1,0-1-1,-1 1 0,0-1 1,0 1-1,0-1 1,-1 0-1,1 0 1,-1 0-1,2-9 1,7-24-7243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1.047"/>
    </inkml:context>
    <inkml:brush xml:id="br0">
      <inkml:brushProperty name="width" value="0.025" units="cm"/>
      <inkml:brushProperty name="height" value="0.025" units="cm"/>
    </inkml:brush>
  </inkml:definitions>
  <inkml:trace contextRef="#ctx0" brushRef="#br0">43 1 14125,'0'0'11350,"-3"11"-9599,-12 78 80,3 2 0,1 146 0,11-231-1823,-1 6 0,1-1-1,0 1 1,1-1-1,0 0 0,0 0 1,7 20-1,-8-29-7,1 0-1,0 0 1,0 0 0,0-1-1,0 1 1,0 0 0,1-1-1,-1 1 1,0-1 0,1 1-1,-1-1 1,1 0-1,0 1 1,-1-1 0,1 0-1,0 0 1,3 1 0,-1-1-1,0 0 1,-1-1 0,1 0-1,0 1 1,-1-1-1,1-1 1,0 1-1,-1 0 1,1-1 0,0 0-1,-1 0 1,1 0-1,4-2 1,5-3 0,0-1 0,0 0 0,0 0 0,-1-2 0,0 1 0,-1-2 0,15-13 0,66-81 0,-65 71-306,42-70 1,-62 90 101,0 0 0,-1 0 1,0 0-1,-1 0 0,0-1 1,-1 0-1,-1 0 0,0 0 1,0-21-1,-7 18-4701,-7 12-1448,-9 4-7351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1.392"/>
    </inkml:context>
    <inkml:brush xml:id="br0">
      <inkml:brushProperty name="width" value="0.025" units="cm"/>
      <inkml:brushProperty name="height" value="0.025" units="cm"/>
    </inkml:brush>
  </inkml:definitions>
  <inkml:trace contextRef="#ctx0" brushRef="#br0">0 0 16143,'0'0'2595,"10"51"191,7-30 481,5-5-832,7-3-1410,3-1-865,-1-3-192,4-1-2467,-1-3-1600,-2-5-1731,-5 0-4772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1.827"/>
    </inkml:context>
    <inkml:brush xml:id="br0">
      <inkml:brushProperty name="width" value="0.025" units="cm"/>
      <inkml:brushProperty name="height" value="0.025" units="cm"/>
    </inkml:brush>
  </inkml:definitions>
  <inkml:trace contextRef="#ctx0" brushRef="#br0">46 1 18097,'0'0'2226,"-6"9"16,0-1-1597,0 1-1,1 0 1,1 0-1,0 0 0,0 0 1,-3 11-1,7-18-568,-1 0 0,0 0 0,1 0 0,-1 0 0,1 0 0,0 0 0,0 0 0,-1 0 0,1 0 0,1 0 0,-1 0 0,0 0 0,0 0 0,1 0 0,-1 0 0,1 0-1,0 0 1,-1 0 0,1-1 0,0 1 0,0 0 0,0 0 0,1 0 0,-1-1 0,0 1 0,0-1 0,1 1 0,-1-1 0,1 0 0,0 1 0,-1-1 0,1 0 0,0 0 0,0 0 0,0 0 0,-1 0-1,1-1 1,0 1 0,0-1 0,0 1 0,0-1 0,0 0 0,3 1 0,3 0-45,0-1 0,-1 0-1,1 0 1,0-1 0,-1 1 0,1-2 0,0 1-1,-1-1 1,1 0 0,-1-1 0,12-5 0,-17 7-22,1-1 0,0 1 1,0-1-1,-1 0 1,1 0-1,-1 0 1,0 0-1,1 0 1,-1 0-1,0-1 1,0 1-1,-1-1 1,1 0-1,0 1 1,-1-1-1,0 0 1,1 0-1,-1 0 1,0 0-1,-1 0 1,1 0-1,0 0 0,-1 0 1,0 0-1,0 0 1,0-1-1,0 1 1,0 0-1,-1 0 1,1 0-1,-2-5 1,1 6-10,0 0 1,1 0-1,-1 0 1,0 0-1,0 0 1,0 0-1,-1 0 1,1 0-1,0 1 1,-1-1-1,1 1 1,-1-1-1,0 1 1,1-1-1,-1 1 1,0 0-1,0 0 1,0-1-1,0 1 1,0 1-1,0-1 1,0 0-1,0 0 1,0 1-1,0 0 1,0-1-1,0 1 1,-1 0-1,1 0 1,0 0-1,0 0 1,-3 1-1,1-1-11,0 1-1,0-1 0,0 1 1,0 0-1,0 1 0,0-1 1,0 1-1,1 0 1,-1-1-1,1 2 0,-1-1 1,1 0-1,0 1 0,0-1 1,0 1-1,-5 6 0,2 1 3,0 0 0,0 1-1,2 0 1,-1-1 0,-5 23-1,8-27 7,1 1 0,0 0-1,0 0 1,0 0 0,1 0-1,-1 0 1,2 0-1,-1 0 1,1 0 0,0 0-1,3 8 1,-2-12 5,-1-1 0,1 1 0,0 0 0,1-1 0,-1 0 0,0 1 0,1-1 0,-1 0 0,1 0 0,0 0 0,-1-1 0,1 1 0,0-1-1,0 0 1,0 1 0,0-1 0,0 0 0,1-1 0,-1 1 0,0-1 0,0 1 0,0-1 0,1 0 0,-1 0 0,5-1 0,3 1 7,-1-1 1,1 0-1,-1-1 1,1 0 0,-1 0-1,18-8 1,-11 0-27,-1 0 1,0-1-1,-1-1 1,-1 0-1,0-1 1,0-1-1,-1 0 1,-1 0-1,-1-2 1,15-23-1,-26 39 17,0-1 1,0 1-1,0 0 1,0-1-1,1 1 0,-1 0 1,0-1-1,0 1 0,0 0 1,0-1-1,1 1 0,-1 0 1,0 0-1,0-1 1,1 1-1,-1 0 0,0 0 1,0 0-1,1-1 0,-1 1 1,0 0-1,1 0 0,-1 0 1,0 0-1,1 0 0,-1 0 1,0 0-1,1-1 1,-1 1-1,0 0 0,1 0 1,-1 0-1,0 0 0,1 0 1,-1 1-1,1-1 0,4 15 87,-3 45 257,-1-15 93,0-43-418,-1 0 0,1 0 0,0 0 1,0 0-1,-1 0 0,1 0 0,0-1 0,1 1 0,-1 0 0,0-1 1,0 1-1,1-1 0,-1 1 0,1-1 0,-1 1 0,1-1 0,0 0 1,0 0-1,-1 0 0,1 0 0,0 0 0,0 0 0,0-1 0,0 1 1,0-1-1,0 1 0,0-1 0,0 0 0,0 0 0,0 0 0,0 0 1,0 0-1,0 0 0,0 0 0,0-1 0,0 1 0,0-1 0,3 0 1,6-2 40,1 0 1,-1-1-1,0 0 1,0-1 0,12-7-1,24-20-32,-35 24-30,-1-1-1,2 1 1,-1 1-1,1 0 1,0 1-1,17-6 1,-29 12 2,0 1 0,-1-1-1,1 0 1,0 1 0,0-1 0,-1 0 0,1 1-1,0-1 1,-1 1 0,1-1 0,0 1 0,-1-1-1,1 1 1,-1 0 0,1-1 0,-1 1-1,1 0 1,-1-1 0,0 1 0,1 0 0,-1 0-1,0-1 1,0 1 0,1 0 0,-1 0 0,0 0-1,0-1 1,0 1 0,0 0 0,0 0 0,0 0-1,0-1 1,0 1 0,0 0 0,-1 1 0,1 41 20,0-33-17,0 2-3,-1-8 0,1-1 0,0 1 0,0-1 0,1 0 0,-1 1 0,0-1 0,1 0 0,0 1 0,1 2 0,-1-5 0,0 0 0,0 0 0,0 0 0,0 0 0,0 0 0,0 0 0,0-1 0,0 1 0,0 0 0,0-1 0,1 1 0,-1-1 0,0 1 0,0-1 0,1 0 0,-1 1 0,0-1 0,1 0 0,-1 0 0,0 0 0,1 0 0,-1 0 0,0 0 0,1 0 0,-1-1 0,0 1 0,3-1 0,-1 0-494,1-1 0,-1 1 0,1-1 0,-1 0 0,0 0 1,1 0-1,-1 0 0,0 0 0,0-1 0,-1 1 0,6-7 0,-7 8 57,1 0 1,-1-1-1,0 1 1,1-1-1,-1 1 0,0-1 1,0 0-1,0 0 0,0 1 1,-1-1-1,1 0 1,0 0-1,-1 0 0,1 0 1,-1 0-1,0 0 0,1 0 1,-1 0-1,0 0 1,0 0-1,-1 0 0,1 0 1,0 0-1,-1-2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2.169"/>
    </inkml:context>
    <inkml:brush xml:id="br0">
      <inkml:brushProperty name="width" value="0.025" units="cm"/>
      <inkml:brushProperty name="height" value="0.025" units="cm"/>
    </inkml:brush>
  </inkml:definitions>
  <inkml:trace contextRef="#ctx0" brushRef="#br0">1 36 16239,'0'0'12204,"58"-36"-12620,-29 50-2627,4 3-2338,2 2-4549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2.512"/>
    </inkml:context>
    <inkml:brush xml:id="br0">
      <inkml:brushProperty name="width" value="0.025" units="cm"/>
      <inkml:brushProperty name="height" value="0.025" units="cm"/>
    </inkml:brush>
  </inkml:definitions>
  <inkml:trace contextRef="#ctx0" brushRef="#br0">136 137 16784,'0'0'10031,"9"-1"-8120,-1 0-1711,0-1 0,0 0 0,0 0-1,0-1 1,0 0 0,-1-1 0,14-7 0,-18 9-186,1 0 0,-1 0 0,0 0-1,0 0 1,-1-1 0,1 1 0,0-1 0,-1 0 0,0 0 0,0 0 0,1 0 0,-2 0 0,1 0-1,0 0 1,-1-1 0,1 1 0,-1-1 0,0 1 0,0-1 0,0 1 0,-1-1 0,1 0-1,-1-5 1,-1 8 12,1-1 0,-1 1 1,1-1-1,-1 1 0,1-1 0,-1 1 0,0 0 0,0-1 0,0 1 0,0 0 0,0 0 0,0 0 0,0 0 0,0 0 0,-1 0 0,1 0 1,0 0-1,-1 0 0,1 1 0,0-1 0,-1 0 0,1 1 0,-1-1 0,1 1 0,-1 0 0,1-1 0,-1 1 0,-1 0 0,-51-4 534,47 5-498,0-1-41,-1 0-1,1 1 1,-1 0 0,1 1 0,0-1 0,0 2 0,-1-1 0,1 1 0,1 0 0,-1 0-1,0 1 1,1 0 0,0 0 0,0 0 0,0 1 0,0 0 0,1 0 0,0 1 0,0-1 0,0 1-1,1 0 1,0 0 0,0 1 0,0-1 0,1 1 0,0 0 0,0 0 0,1 0 0,0 0-1,0 0 1,0 1 0,1-1 0,0 1 0,1 7 0,0-12-40,0 0-1,0 0 1,1 0 0,-1 0-1,1-1 1,0 1 0,0 0-1,0 0 1,0 0 0,0-1-1,1 1 1,-1-1 0,1 1-1,0-1 1,0 0 0,0 1-1,0-1 1,3 2 0,-1 0-127,1-1 0,0 0 0,1 0 0,-1 0 0,1 0-1,-1-1 1,1 0 0,9 2 0,0-1-696,-1-1-1,1 0 0,0-2 0,-1 1 0,1-2 1,-1 0-1,16-3 0,28-14-12161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3.090"/>
    </inkml:context>
    <inkml:brush xml:id="br0">
      <inkml:brushProperty name="width" value="0.025" units="cm"/>
      <inkml:brushProperty name="height" value="0.025" units="cm"/>
    </inkml:brush>
  </inkml:definitions>
  <inkml:trace contextRef="#ctx0" brushRef="#br0">193 5 12556,'0'0'17894,"1"0"-17848,-1 1 0,0-1 0,0 0 0,1 0 0,-1 0 0,0 1 0,0-1 0,1 0 0,-1 0 0,0 1 0,0-1 0,0 0 0,0 0 0,1 1 0,-1-1 0,0 0 0,0 1 0,0-1 0,0 0 0,0 1 0,0-1 0,0 0 0,0 1 0,0-1 0,0 0 0,0 1 0,0-1 0,0 0 0,0 1 0,0-1-1,-5 0-17,0 0-1,-1 0 1,1-1-1,0 1 0,0-1 1,-8-3-1,-22-3 0,28 6-34,1 1 0,-1 0 0,1 0-1,-1 1 1,1-1 0,-1 1-1,1 1 1,0-1 0,-1 1 0,-6 3-1,11-3 3,-1 0 0,0 0 0,1 0 0,-1 0 0,1 0 0,-1 0 0,1 1 0,0-1-1,0 1 1,0 0 0,1 0 0,-1 0 0,1 0 0,-1 0 0,1 0 0,0 0 0,0 0 0,0 0-1,1 0 1,-1 1 0,0 5 0,1-2-2,-1 0 0,1 0 0,0 0 0,0 0 0,1 0-1,0 0 1,0 0 0,1 0 0,0 0 0,0 0 0,0 0 0,1-1 0,0 0 0,1 1-1,-1-1 1,1 0 0,0-1 0,0 1 0,1-1 0,0 1 0,0-2 0,0 1-1,1 0 1,-1-1 0,1 0 0,0 0 0,0-1 0,1 0 0,-1 0 0,1 0 0,-1-1-1,1 0 1,0 0 0,0 0 0,11 0 0,-4 0 6,0-1 0,0-1 0,-1 0-1,1-1 1,0 0 0,0-1 0,0-1 0,-1 0 0,1-1 0,-1 0 0,0-1-1,20-10 1,-27 11 14,1 0 0,0 0 0,-1-1 0,0 0 0,0 0-1,0-1 1,0 0 0,-1 0 0,0 0 0,-1 0 0,1-1-1,-1 0 1,0 0 0,-1 0 0,0 0 0,0 0 0,0-1 0,-1 1-1,0-1 1,-1 0 0,0 0 0,0 0 0,0-9 0,-1 16-12,0 1 1,0-1-1,0 0 1,0 1-1,0-1 1,0 0-1,0 1 1,0-1 0,-1 0-1,1 1 1,0-1-1,0 0 1,-1 1-1,1-1 1,0 1 0,-1-1-1,1 1 1,-1-1-1,1 0 1,-1 1-1,1 0 1,-1-1-1,1 1 1,-1-1 0,1 1-1,-1 0 1,1-1-1,-1 1 1,0 0-1,1-1 1,-1 1 0,1 0-1,-1 0 1,0 0-1,1 0 1,-1 0-1,0 0 1,1 0-1,-1 0 1,0 0 0,1 0-1,-1 0 1,0 0-1,1 0 1,-2 1-1,-1-1-6,0 1 0,1 0 0,-1 0 0,1 0 0,-1 0 0,1 0 0,0 1 0,-1-1 0,1 1 0,-4 3 0,2 0 47,0 0 1,0 0 0,0 1-1,1-1 1,-1 1 0,1 0 0,1 0-1,-1 0 1,1 0 0,0 1-1,0-1 1,1 1 0,0-1-1,0 1 1,1-1 0,0 1 0,0-1-1,1 12 1,0-16-43,0-1 0,0 1 0,1-1 0,-1 0 0,0 0 0,0 1 0,1-1 0,-1 0 0,1 0 0,-1 0 0,1 0 0,0 0 0,-1-1 0,1 1 0,0 0 0,-1-1 0,1 1 0,0-1 0,0 0 0,-1 0 0,1 1 0,0-1 0,0 0 0,0 0 0,-1-1 0,4 1 0,49-10 0,-43 6 0,-1-1 0,1 0 0,-1-1 0,0-1 0,0 1 0,-1-1 0,0-1 0,0 0 0,0 0 0,-1-1 0,-1 0 0,12-17 0,-17 59 0,-7 0-52,0-1-942,-1 45 1,6-73 68,1 4-1922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3.419"/>
    </inkml:context>
    <inkml:brush xml:id="br0">
      <inkml:brushProperty name="width" value="0.025" units="cm"/>
      <inkml:brushProperty name="height" value="0.025" units="cm"/>
    </inkml:brush>
  </inkml:definitions>
  <inkml:trace contextRef="#ctx0" brushRef="#br0">0 0 7719,'0'0'19955,"60"56"-46348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3.980"/>
    </inkml:context>
    <inkml:brush xml:id="br0">
      <inkml:brushProperty name="width" value="0.025" units="cm"/>
      <inkml:brushProperty name="height" value="0.025" units="cm"/>
    </inkml:brush>
  </inkml:definitions>
  <inkml:trace contextRef="#ctx0" brushRef="#br0">131 46 19827,'0'0'3069,"-5"9"76,-3 5-2553,0 1 1,0 1-1,2-1 1,0 1-1,1 0 1,0 0 0,2 1-1,-4 33 1,8-12-774,3 1 1,1 0-1,1-1 1,23 71-1,-25-90 177,1-1 0,-2 1 0,-1 0 0,0 0 0,-2 34 0,0-46 12,-1-1 1,1 1-1,-1-1 0,-1 1 0,1-1 1,-1 0-1,0 0 0,0 0 1,-1 0-1,0 0 0,0 0 0,0-1 1,-1 0-1,0 1 0,0-1 1,0 0-1,0-1 0,-1 1 0,0-1 1,-8 6-1,12-9 5,-1 0 1,1 0-1,0 0 0,0-1 0,-1 1 1,1 0-1,-1 0 0,1-1 1,0 1-1,-1-1 0,1 0 1,-1 1-1,0-1 0,1 0 1,-1 0-1,1 0 0,-1 0 0,1 0 1,-1 0-1,1 0 0,-1-1 1,1 1-1,-1 0 0,1-1 1,-1 1-1,1-1 0,-1 0 0,1 1 1,0-1-1,-1 0 0,1 0 1,0 0-1,0 0 0,0 0 1,0 0-1,0 0 0,0 0 1,0-1-1,0 1 0,0 0 0,0-1 1,1 1-1,-1 0 0,0-1 1,1 1-1,0-1 0,-1 1 1,1-1-1,0 1 0,-1-1 0,1-2 1,-2-9-51,1 0 0,0 0 0,1 0 0,2-23 0,1 16-33,1 0 1,1 0-1,1 0 0,0 1 1,2 0-1,0 0 0,1 1 0,15-23 1,106-136 252,-92 130-49,-4 5 39,-17 23-74,-1-1-1,0-1 1,-2-1-1,0 0 0,16-37 1,-29 58-94,-1 0 1,1 0-1,-1 0 0,1 0 1,-1 0-1,0-1 0,1 1 0,-1 0 1,0 0-1,0 0 0,0-1 1,0 1-1,0 0 0,0 0 1,0-1-1,-1-1 0,0 3-3,1 0-1,0 0 0,-1-1 0,1 1 0,-1 0 0,1 0 0,0 0 1,-1 0-1,1 0 0,-1 0 0,1 0 0,-1 0 0,1 0 0,-1 0 1,1 0-1,0 0 0,-1 0 0,1 0 0,-1 0 0,1 0 0,-1 0 1,1 1-1,0-1 0,-1 0 0,1 0 0,0 1 0,-1-1 0,0 1 1,-31 26 29,13-3 102,2 0 1,0 1 0,-13 28 0,24-41-85,1 0 1,0 0-1,0 0 1,2 1-1,-1-1 1,1 1-1,1 0 1,1 0 0,-1 20-1,2-32-49,0 1 0,0-1 0,0 0 0,0 1 0,1-1 0,-1 1 0,1-1 0,-1 1 0,1-1 0,-1 0 0,1 1 0,0-1 0,-1 0 0,1 0 0,0 0 0,0 1 0,0-1 0,0 0 0,0 0 0,0 0 0,0 0 0,1-1 0,-1 1 0,0 0 0,2 0 0,1 1 0,-1-1 0,1-1 0,0 1 0,-1 0 0,1-1 0,0 0 0,-1 0 0,1 0 0,7-1 0,1-1 0,1-1 0,-2 0 0,1 0 0,0-2 0,16-7 0,12-13 0,40-32 0,12-7 0,-91 65 0,-1 1 0,0 0 0,1-1 0,-1 1 0,0 0 0,0-1 0,0 1 0,0 0 0,0 0 0,0-1 0,-1 1 0,1-1 0,-1 4 0,-7 20 0,3-14 0,1 1 0,1 0 0,0 0 0,1 1 0,-1 17 0,3-29 0,0 0 0,0-1 0,1 1 0,-1 0 0,0-1 0,1 1 0,-1 0 0,0-1 0,1 1 0,-1-1 0,1 1 0,-1-1 0,1 1 0,-1-1 0,1 1 0,0-1 0,-1 1 0,1-1 0,-1 0 0,1 0 0,0 1 0,-1-1 0,1 0 0,0 0 0,-1 1 0,1-1 0,0 0 0,0 0 0,-1 0 0,1 0 0,0 0 0,-1 0 0,1 0 0,0 0 0,-1-1 0,1 1 0,0 0 0,1-1 0,31-8 0,-19 1 0,0-1 0,-1-1 0,15-13 0,-18 14 0,0 0 0,1 1 0,0 0 0,1 1 0,21-10 0,-32 16 0,-1 1 1,0 0-1,1 0 1,-1 0-1,0 0 1,1 0-1,-1 0 1,0 0-1,1 0 1,-1 0-1,0 0 1,1 0-1,-1 0 1,0 0-1,1 1 1,-1-1-1,0 0 1,1 0-1,-1 0 1,0 0-1,1 1 1,-1-1-1,0 0 1,0 0-1,1 1 1,-1-1-1,0 0 1,0 0-1,1 1 1,-1-1-1,0 0 1,0 1-1,0-1 1,0 0-1,1 0 1,-1 1-1,0-1 1,0 1-1,0-1 1,0 0-1,0 1 1,0-1-1,0 0 1,0 1-1,0-1 1,0 0-1,0 1 1,0-1-1,-1 14-120,-1 11-875,0-6-1459,1 0-3850,3-13 255,7-5-2428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4.340"/>
    </inkml:context>
    <inkml:brush xml:id="br0">
      <inkml:brushProperty name="width" value="0.025" units="cm"/>
      <inkml:brushProperty name="height" value="0.025" units="cm"/>
    </inkml:brush>
  </inkml:definitions>
  <inkml:trace contextRef="#ctx0" brushRef="#br0">22 107 20916,'0'0'7271,"8"5"-8825,26 14 1453,-33-18 104,0-1 1,0 0-1,1 0 1,-1 0-1,0 0 1,0 0-1,0-1 1,0 1-1,0 0 1,1 0-1,-1-1 1,0 1-1,0-1 1,0 1-1,0-1 1,0 1-1,0-1 1,0 1-1,0-1 1,0 0-1,-1 0 1,1 1-1,0-1 1,0 0-1,0-1 1,19-25 737,-18 23-441,2-3 55,-1 4-41,0-1 1,0 0-1,0 0 1,-1 0-1,0 0 0,0-1 1,0 1-1,0 0 1,-1-1-1,0 0 0,0 1 1,0-1-1,0 0 1,-1-7-1,0 11-313,-1 1 1,0-1-1,0 0 0,1 0 1,-1 1-1,0-1 1,0 0-1,0 1 0,0-1 1,0 1-1,0 0 1,0-1-1,0 1 0,0 0 1,0-1-1,0 1 0,0 0 1,0 0-1,0 0 1,0 0-1,0 0 0,0 0 1,0 0-1,0 0 0,0 0 1,0 0-1,0 1 1,-1 0-1,-32 8-9,27-5 8,1 1 0,0-1 0,1 1 0,-1 1 0,1-1 0,0 1 0,0 0 0,1 0 0,0 1 0,0-1 0,0 1 0,1 0 0,0 0 0,0 0 0,1 0 0,-1 0 0,2 1 0,-3 13 0,4-16 0,-1 0 0,1 0 0,0 0 0,0 0 0,0 0 0,1 0 0,0 0 0,-1 0 0,2 0 0,-1-1 0,1 1 0,0 0 0,0 0 0,0-1 0,0 0 0,1 1 0,0-1 0,0 0 0,0 0 0,0 0 0,1-1 0,-1 1 0,1-1 0,0 0 0,0 0 0,0 0 0,1 0 0,7 3 0,-1-2-219,0-1 0,1 0-1,-1 0 1,0-1 0,1-1 0,-1 0 0,1-1 0,0 0-1,-1 0 1,1-1 0,12-3 0,-15 2-532,0-1 0,1 1-1,-1-2 1,0 1 0,-1-1 0,1-1 0,-1 1 0,11-9 0,16-17-14971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5.247"/>
    </inkml:context>
    <inkml:brush xml:id="br0">
      <inkml:brushProperty name="width" value="0.025" units="cm"/>
      <inkml:brushProperty name="height" value="0.025" units="cm"/>
    </inkml:brush>
  </inkml:definitions>
  <inkml:trace contextRef="#ctx0" brushRef="#br0">395 51 18257,'0'0'2141,"-6"-9"331,5 6-2382,-1 1 0,1-1 0,0 1 1,-1-1-1,1 1 0,-1 0 0,0 0 0,0-1 1,0 1-1,0 0 0,0 1 0,0-1 1,-1 0-1,1 1 0,-1-1 0,1 1 1,-1 0-1,1 0 0,-1 0 0,0 0 1,0 0-1,1 0 0,-1 1 0,0-1 0,0 1 1,0 0-1,1 0 0,-1 0 0,0 0 1,0 1-1,0-1 0,0 1 0,1 0 1,-1-1-1,0 1 0,1 0 0,-1 1 0,0-1 1,1 0-1,-4 3 0,-11 8 23,0 0-1,1 1 1,0 1-1,1 1 1,1 0-1,0 0 1,-16 26-1,5-4 364,1 2 0,-25 57 0,41-78-236,0 1 1,0 0 0,2 0 0,0 0-1,2 1 1,0-1 0,1 1 0,1 0 0,0 29-1,3-45-229,-1 0-1,0 0 1,1 0-1,0 0 1,0 0-1,0 0 1,1 0-1,-1 0 1,1 0-1,0-1 0,0 1 1,0-1-1,1 1 1,-1-1-1,1 0 1,0 0-1,0 0 1,4 3-1,-2-3 0,0 1-1,1-1 1,-1-1-1,1 1 1,0-1-1,0 0 1,0 0-1,0-1 1,0 0-1,0 0 1,7 0-1,3 0 5,0-2 0,0 0 0,0-1 0,0 0-1,0-1 1,-1-1 0,1 0 0,24-12 0,-17 5-8,-1 0 1,36-27-1,-52 34-4,-1 0-1,1 0 0,-1-1 0,0 0 0,0 0 1,-1 0-1,1-1 0,-1 1 0,-1-1 0,1 0 1,-1 0-1,0-1 0,0 1 0,3-12 0,-6 17 0,0 0-1,0 0 1,0 0-1,0 0 1,0-1-1,0 1 0,0 0 1,0 0-1,-1 0 1,1 0-1,0 0 1,-1 0-1,1 0 0,-1 0 1,1 0-1,-1 0 1,1 0-1,-1 0 1,0 0-1,0 0 1,1 1-1,-1-1 0,0 0 1,0 1-1,0-1 1,0 0-1,0 1 1,0-1-1,0 1 0,0-1 1,0 1-1,0 0 1,0-1-1,0 1 1,0 0-1,0 0 1,-2-1-1,-48-1-46,40 2 38,-1 0 6,1 1 0,-1 1 0,0 0 0,1 0 0,-22 8 0,27-8 33,1 0 0,-1 1 0,0 0 0,1 0 0,-1 0-1,1 0 1,0 1 0,0 0 0,0 0 0,1 0 0,0 1 0,-7 7 0,11-11-24,0-1 0,-1 0-1,1 1 1,0-1 0,-1 1 0,1-1 0,0 1 0,-1-1 0,1 1 0,0-1 0,0 1 0,-1-1 0,1 1-1,0-1 1,0 1 0,0-1 0,0 1 0,0-1 0,0 1 0,0-1 0,0 1 0,0-1 0,0 1 0,0-1-1,0 1 1,0-1 0,0 1 0,0 0 0,1-1 0,-1 1 0,0-1 0,0 0 0,1 1 0,-1-1 0,0 1-1,1-1 1,-1 1 0,0-1 0,1 0 0,-1 1 0,1-1 0,-1 0 0,1 1 0,-1-1 0,0 0-1,1 0 1,-1 1 0,1-1 0,-1 0 0,1 0 0,0 0 0,-1 0 0,1 0 0,-1 1 0,1-1 0,-1 0-1,1 0 1,-1 0 0,1-1 0,-1 1 0,1 0 0,-1 0 0,2 0 0,37-6 21,-11-4-50,-1-1 0,0-1 0,40-25 0,-47 25-133,1 0 1,0 1-1,1 1 1,0 1-1,0 1 1,42-9-1,-63 17 162,0 0 0,0 0-1,0 0 1,0 0-1,0 0 1,0 0-1,0 0 1,1 0 0,-1 1-1,0-1 1,0 0-1,0 1 1,-1-1-1,1 0 1,0 1 0,0-1-1,0 1 1,0 0-1,0-1 1,0 1-1,-1 0 1,1-1 0,0 1-1,0 0 1,-1 0-1,1 0 1,-1 0-1,1 1 1,1 1 44,-1 1 0,0-1 1,0 1-1,0 0 0,0 0 0,-1-1 0,1 1 0,-1 5 1,-1 9 175,0 0 1,-7 26 0,2-12-228,1-10 0,1 0 0,-3 42 0,7-64-46,0 1 1,0-1-1,1 0 0,-1 1 1,0-1-1,0 0 0,0 1 1,0-1-1,0 0 1,0 1-1,0-1 0,1 0 1,-1 1-1,0-1 0,0 0 1,1 1-1,-1-1 0,0 0 1,0 0-1,1 1 0,-1-1 1,0 0-1,0 0 0,1 1 1,-1-1-1,0 0 1,1 0-1,-1 0 0,1 0 1,-1 0-1,0 0 0,1 1 1,-1-1-1,0 0 0,1 0 1,-1 0-1,0 0 0,1 0 1,-1 0-1,1-1 0,-1 1 1,0 0-1,1 0 1,-1 0-1,0 0 0,1 0 1,-1 0-1,0-1 0,1 1 1,-1 0-1,0 0 0,1 0 1,-1-1-1,0 1 0,0 0 1,1-1-1,-1 1 0,0 0 1,0 0-1,0-1 1,1 1-1,-1 0 0,0-1 1,20-19-6136,-8-8-1373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8:17.471"/>
    </inkml:context>
    <inkml:brush xml:id="br0">
      <inkml:brushProperty name="width" value="0.025" units="cm"/>
      <inkml:brushProperty name="height" value="0.025" units="cm"/>
    </inkml:brush>
  </inkml:definitions>
  <inkml:trace contextRef="#ctx0" brushRef="#br0">1 419 6694,'0'0'358,"8"-3"117,157-42 1213,149-34 404,-124 53-1723,268-4 0,196 37-61,-209 2-94,-125-8 235,3281-6 1723,-1605 11-1981,-56 1-105,-438-42 174,503-4 313,-1565 40-559,492-2 9,313-79 36,-753 21 71,-127 14 888,-353 43-1079,26 1 224,-36 1-219,-1 1-1,0-1 0,0 1 1,0-1-1,1 1 1,-1-1-1,0 1 1,0-1-1,0 1 0,0 0 1,0 0-1,0 0 1,0-1-1,0 1 0,-1 0 1,1 0-1,0 0 1,0 0-1,-1 1 1,1-1-1,-1 0 0,1 0 1,-1 0-1,1 0 1,-1 1-1,1 1 1,-1 1-272,1-1-118,-1-1 0,1 1 0,0 0 0,0 0-1,0-1 1,0 1 0,0 0 0,0-1 0,3 5 0,11 3-4220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0.444"/>
    </inkml:context>
    <inkml:brush xml:id="br0">
      <inkml:brushProperty name="width" value="0.025" units="cm"/>
      <inkml:brushProperty name="height" value="0.025" units="cm"/>
    </inkml:brush>
  </inkml:definitions>
  <inkml:trace contextRef="#ctx0" brushRef="#br0">28 1 17104,'0'0'2787,"-23"96"-353,19-41 64,4-6-960,0 0-321,15-7-833,9-6-416,5-5-1249,4-11-1153,0-9-545,-1-9 32,-7-2-2338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5.716"/>
    </inkml:context>
    <inkml:brush xml:id="br0">
      <inkml:brushProperty name="width" value="0.025" units="cm"/>
      <inkml:brushProperty name="height" value="0.025" units="cm"/>
    </inkml:brush>
  </inkml:definitions>
  <inkml:trace contextRef="#ctx0" brushRef="#br0">1 347 19795,'0'0'7548,"11"7"-6128,-2-1-1250,1-1 0,-1 0 0,1-1 0,0 0 0,0-1-1,1 0 1,-1 0 0,1-1 0,-1-1 0,19 1 0,-16-2-130,0-2 1,-1 1 0,1-2-1,0 0 1,-1 0 0,1-1-1,-1-1 1,14-6 0,-22 9 9,1-1 1,0 1-1,-1-1 1,1 0-1,-1 0 1,0 0-1,1 0 1,-2-1-1,1 0 0,0 0 1,-1 0-1,0 0 1,0 0-1,0-1 1,0 1-1,-1-1 1,0 0-1,0 0 1,0 0-1,0 0 1,-1 0-1,2-8 0,-3 12-43,0 1-1,0-1 1,0 0-1,0 0 1,0 0-1,0 1 1,0-1-1,0 0 1,-1 0-1,1 0 1,0 1-1,0-1 1,-1 0-1,1 0 1,0 1-1,-1-1 0,1 0 1,-1 1-1,1-1 1,0 1-1,-1-1 1,0 0-1,1 1 1,-1-1-1,1 1 1,-1-1-1,0 1 1,1 0-1,-2-1 1,0 0 9,0 1 1,0 0-1,0 0 1,0 0-1,0 0 1,0 0-1,0 0 1,0 0-1,0 1 1,0-1-1,-3 2 1,-2 1 19,0-1 0,0 2 0,0-1 0,0 1 0,-10 8 0,6-2-36,0 0 0,1 1 0,0 0 0,1 1 0,0 0 0,0 1 0,2-1 0,-1 2 0,2-1 0,0 1 0,0 0 0,1 0 0,1 0 0,1 1 0,0-1 0,0 1 0,0 21 0,4-33 0,-1-1 0,0 1 0,1-1 0,-1 1 0,1-1 0,0 0 0,0 1 0,0-1 0,0 0 0,0 1 0,1-1 0,-1 0 0,1 0 0,-1 0 0,1 0 0,0 0 0,-1-1 0,1 1 0,0 0 0,0-1 0,1 0 0,-1 1 0,0-1 0,0 0 0,1 0 0,-1 0 0,0 0 0,1-1 0,-1 1 0,1 0 0,-1-1 0,1 0 0,-1 0 0,1 0 0,-1 0 0,5 0 0,3-1 0,0 0 0,-1 0 0,1 0 0,0-1 0,-1-1 0,0 0 0,1 0 0,12-7 0,-3-2 0,0-1 0,0 0 0,-1-2 0,-1 0 0,-1-1 0,0 0 0,-1-2 0,0 0 0,-2 0 0,0-1 0,13-28 0,-12 20 0,-2 0 0,-1-1 0,-1-1 0,-1 1 0,-2-1 0,0-1 0,-3 1 0,3-36 0,-10 34 0,3 30 0,-1 0 0,1 1 0,0-1 0,0 0 0,0 1 0,-1-1 0,1 1 0,0-1 0,-1 0 0,1 1 0,0-1 0,-1 1 0,1-1 0,-1 1 0,1-1 0,-1 1 0,1 0 0,-1-1 0,1 1 0,-1 0 0,0-1 0,0 1 0,-2 0 0,1 1 0,0-1 0,0 1 0,0 0 0,0 0 0,0 0 0,0 0 0,0 0 0,0 1 0,1-1 0,-1 0 0,0 1 0,1 0 0,-1-1 0,1 1 0,-1 0 0,1 0 0,0-1 0,0 1 0,-1 3 0,-20 28 0,1 1 0,2 1 0,-15 38 0,25-50 0,1-1 0,2 2 0,0-1 0,1 1 0,1 0 0,-1 30 0,5-49-16,-1-1 1,2 1-1,-1-1 0,0 1 1,1-1-1,0 0 0,0 1 0,0-1 1,0 0-1,1 0 0,0 0 1,0 0-1,0 0 0,0 0 1,0 0-1,1-1 0,0 1 0,0-1 1,0 0-1,4 4 0,-2-4-147,0 0 0,-1-1 0,1 0 0,0 0 0,0 0 0,1 0 0,-1-1 0,0 0 0,0 0 0,1 0 0,-1-1 0,1 0 0,-1 0 0,0 0 0,1-1-1,7-1 1,29-12-8229,-2-12-7788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6.324"/>
    </inkml:context>
    <inkml:brush xml:id="br0">
      <inkml:brushProperty name="width" value="0.025" units="cm"/>
      <inkml:brushProperty name="height" value="0.025" units="cm"/>
    </inkml:brush>
  </inkml:definitions>
  <inkml:trace contextRef="#ctx0" brushRef="#br0">150 258 17553,'0'0'6881,"-8"-2"-4442,5 2-2344,0-1-1,0 1 0,0 0 1,0-1-1,0 2 0,0-1 1,0 0-1,0 0 0,0 1 1,0 0-1,1 0 0,-1-1 1,-5 4-1,3-1-16,1 0-1,0 0 1,0 1 0,0-1 0,1 1-1,0 0 1,-1 0 0,1 1 0,-4 6-1,-3 6 6,2 0 1,-1 0-1,-7 24 0,14-33-15,-1 0-1,1 0 1,1 0 0,-1 0 0,1 0 0,1 0-1,0 0 1,0 1 0,0-1 0,3 11 0,-3-18-58,1 1 0,0-1 0,-1 1-1,1-1 1,0 1 0,0-1 0,0 1 0,1-1 0,-1 0 0,0 1 0,0-1 0,1 0 0,-1 0 0,1 0 0,-1 0-1,1 0 1,-1-1 0,1 1 0,-1 0 0,1-1 0,0 1 0,-1-1 0,1 1 0,0-1 0,0 0 0,-1 0 0,1 0-1,0 0 1,0 0 0,-1 0 0,1 0 0,0-1 0,0 1 0,-1-1 0,1 1 0,2-2 0,4 0 22,0 0 0,0-1 0,0 0 1,0-1-1,0 0 0,9-7 0,4-5-7,-1-1 0,-1-1 0,-1-1 0,0-1 0,-2-1-1,0 0 1,-1-1 0,14-29 0,-12 19 29,-2-1-1,-2-1 0,-1-1 1,-1 1-1,8-51 1,-16 55 47,-6 27 172,-4 13-173,-7 18-40,-8 29 65,-19 80 0,35-109-119,1 0 1,1 1-1,1-1 0,2 1 1,2 33-1,0-57-196,-1 0 1,1 0-1,0 0 1,1 0-1,-1-1 1,1 1-1,0 0 1,0-1-1,1 1 1,-1-1-1,1 0 1,0 0-1,0 0 1,0 0-1,1 0 1,-1-1-1,5 4 1,-5-5-250,0 0 0,0 0 0,1 0 0,-1-1 0,1 1 1,-1-1-1,1 0 0,-1 0 0,1 0 0,0 0 0,-1 0 0,1-1 1,0 0-1,-1 0 0,1 0 0,0 0 0,0-1 0,-1 1 0,1-1 1,0 0-1,-1 0 0,1 0 0,6-4 0,19-17-7344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6.777"/>
    </inkml:context>
    <inkml:brush xml:id="br0">
      <inkml:brushProperty name="width" value="0.025" units="cm"/>
      <inkml:brushProperty name="height" value="0.025" units="cm"/>
    </inkml:brush>
  </inkml:definitions>
  <inkml:trace contextRef="#ctx0" brushRef="#br0">144 1 15471,'0'0'3785,"-7"11"-983,-10 17-1526,1 1 1,2 1-1,1 0 0,1 1 0,-10 39 1,15-40-828,2-1 0,1 1 0,-1 50 0,7 43-714,0-39-240,-10 114 0,7-192 516,2-4 8,-1 0 0,0 0 0,-1 0 0,1 1-1,0-1 1,0 0 0,-1 0 0,1 0-1,-1 0 1,0 0 0,0 0 0,0 0-1,0-1 1,0 1 0,0 0 0,-2 2 0,2-9 77,0 0-1,0 0 1,0 0 0,0 0 0,0 0 0,1 0 0,0 0 0,1-5 0,-1 8-73,1-80 172,3-1 1,17-85 0,-13 127-213,1 0 0,2 0 0,2 1 0,2 1 0,38-73 1,-48 104 12,0 0 1,1 0 0,0 0 0,0 1 0,1 0 0,0 0 0,0 0-1,1 1 1,13-8 0,-19 13-9,0-1-1,0 1 1,0 0-1,1 1 1,-1-1 0,0 0-1,1 1 1,-1-1-1,1 1 1,-1 0 0,1-1-1,-1 1 1,1 0-1,-1 1 1,1-1 0,-1 0-1,3 2 1,-2-1-23,-1 0 1,1 1 0,-1-1-1,0 1 1,1 0 0,-1 0-1,0 0 1,0 0 0,0 0-1,0 0 1,0 1 0,-1-1-1,1 1 1,-1-1-1,1 1 1,-1-1 0,0 1-1,1 3 1,0 3 81,1 0-1,-1 1 1,-1-1-1,0 1 1,0-1-1,0 1 1,-2 0-1,1-1 1,-1 1 0,0-1-1,-1 1 1,0-1-1,-1 0 1,0 0-1,0 0 1,-6 11-1,6-14-6,0 0-1,0 0 0,-1 0 1,0-1-1,0 1 0,0-1 1,0 0-1,-1 0 0,0 0 1,0-1-1,0 0 0,-1 0 1,1 0-1,-1-1 0,0 1 0,0-1 1,0-1-1,-1 1 0,1-1 1,-1 0-1,1-1 0,-1 1 1,-12 0-1,17-2-214,0 0-1,0-1 1,1 1-1,-1 0 1,0-1-1,0 1 1,0-1-1,0 1 1,1-1-1,-1 0 1,0 0 0,1 1-1,-1-1 1,1-1-1,-1 1 1,1 0-1,-1 0 1,1 0-1,0-1 1,-1 1 0,1-1-1,0 1 1,0-1-1,0 1 1,0-1-1,0 0 1,0-1-1,-1-2-737,1 0 0,0-1 0,0 1-1,0 0 1,0 0 0,1-1-1,0 1 1,0 0 0,1-6 0,4-16-8520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7.462"/>
    </inkml:context>
    <inkml:brush xml:id="br0">
      <inkml:brushProperty name="width" value="0.025" units="cm"/>
      <inkml:brushProperty name="height" value="0.025" units="cm"/>
    </inkml:brush>
  </inkml:definitions>
  <inkml:trace contextRef="#ctx0" brushRef="#br0">141 287 20980,'0'0'7319,"-12"8"-5376,-1 1-1676,0 1 1,1 0-1,0 1 0,-15 17 1,22-22-181,-1 1 0,1 1 0,0-1 0,0 1 0,1 0 0,0 0 0,1 0 0,-1 1 0,2-1 0,-1 1 0,-1 12 0,3-19-84,1 0 1,0 0-1,-1 0 0,1 0 1,0 0-1,0 0 0,1 0 1,-1 0-1,0 0 0,0 0 1,1 0-1,0 0 1,-1 0-1,1 0 0,0 0 1,0 0-1,0 0 0,0 0 1,0-1-1,0 1 0,1 0 1,-1-1-1,0 1 1,3 1-1,-2-2-1,0-1 0,0 1 0,0-1 1,0 1-1,0-1 0,0 0 0,0 0 0,-1 0 0,1 0 0,0 0 1,0-1-1,0 1 0,0-1 0,0 1 0,0-1 0,-1 0 0,1 1 1,0-1-1,0 0 0,-1 0 0,1 0 0,-1 0 0,1-1 0,-1 1 1,1 0-1,-1-1 0,2-1 0,8-9-2,-1 0 0,0 0 0,0-1 0,-2 0 0,1-1 0,-2 0 0,10-23 0,-13 27 0,0-1 0,-1 1 0,0 0 0,-1-1 0,0 1 0,0-1 0,-1 0 0,-1 0 0,0 1 0,0-1 0,-1 0 0,-3-11 0,4 21-1,0 1-1,0-1 1,0 1 0,0-1-1,0 1 1,0 0 0,0-1-1,-1 1 1,1-1 0,0 1-1,0 0 1,-1-1 0,1 1-1,0-1 1,0 1 0,-1 0-1,1-1 1,0 1 0,-1 0-1,1 0 1,0-1 0,-1 1-1,1 0 1,-1 0 0,1-1-1,0 1 1,-1 0 0,1 0-1,-1 0 1,1 0 0,-1 0-1,1 0 1,-1 0 0,1 0-1,0 0 1,-1 0 0,1 0-1,-1 0 1,1 0 0,-1 0-1,1 0 1,-1 0 0,1 0-1,0 1 1,-1-1 0,0 0-1,-14 16-68,12-10 75,1 1 0,-1-1 0,2 0 0,-1 1 1,1 0-1,0-1 0,0 1 0,1-1 1,0 1-1,0 0 0,2 10 0,-1-14-2,-1 0-1,1 0 1,-1 0-1,1 0 1,0 0-1,1-1 1,-1 1-1,0 0 1,1-1 0,-1 1-1,1-1 1,0 1-1,0-1 1,0 0-1,0 0 1,0 1-1,1-2 1,-1 1-1,1 0 1,-1 0-1,1-1 1,-1 1-1,1-1 1,0 0-1,0 0 1,0 0 0,5 1-1,-1-1-2,1 0 0,0-1 0,-1 0 0,1 0 0,0-1 0,-1 0 0,1 0 0,-1 0 0,1-1 0,-1 0 0,0-1 0,0 0 0,0 0 0,11-7 0,-7 3 0,-1-1 0,1 0 0,-2-1 0,1 0 0,-1 0 0,-1-1 0,1 0 0,7-13 0,-5 4 0,-1 1 0,0-1 0,-1-1 0,-1 0 0,-1 0 0,-1-1 0,-1 0 0,0 0 0,-2 0 0,2-28 0,-5 48 0,0 1 0,0-1 0,1 1 0,-1-1 0,0 1 0,0-1 0,0 1 0,0-1 0,0 1 0,0-1 0,0 1 0,0-1 0,0 1 0,0-1 0,0 1 0,0-1 0,0 1 0,-1-1 0,1 1 0,0-1 0,0 1 0,0-1 0,-1 1 0,1 0 0,0-1 0,-1 1 0,1-1 0,0 1 0,-1 0 0,1-1 0,0 1 0,-1 0 0,1-1 0,-1 1 0,1 0 0,-1 0 0,1-1 0,-1 1 0,1 0 0,0 0 0,-1 0 0,1 0 0,-1 0 0,0-1 0,1 1 0,-1 0 0,1 0 0,-1 0 0,1 0 0,-1 1 0,-23 19 0,5 7 0,1 2 0,1 0 0,2 1 0,1 1 0,1 0 0,2 1 0,1 0 0,2 1 0,-5 34 0,11-58 0,1-1 0,1 1 0,-1 0 0,2-1 0,-1 1 0,1-1 0,2 12 0,-2-18 0,0 0 0,0 0 0,0-1 0,0 1 0,0 0 0,0 0 0,0-1 0,0 1 0,1-1 0,-1 1 0,1-1 0,-1 0 0,1 1 0,0-1 0,-1 0 0,1 0 0,0 0 0,0 0 0,0 0 0,-1-1 0,1 1 0,0-1 0,0 1 0,0-1 0,0 0 0,0 1 0,0-1 0,0 0 0,1 0 0,-1 0 0,0-1 0,0 1 0,0 0 0,0-1 0,-1 0 0,4 0 0,2-2 0,0 0 0,-1 0 0,1 0 0,-1 0 0,0-1 0,0 0 0,0-1 0,0 1 0,-1-1 0,0 0 0,0 0 0,0-1 0,-1 1 0,0-1 0,7-13 0,0 0 0,-1 0 0,-1-1 0,-1 0 0,6-22 0,-3-18 0,-13 56 0,-3 12 0,-5 12 0,4-4 0,1 1 0,1-1 0,0 1 0,1 0 0,1 0 0,1 0 0,0 1 0,3 26 0,-1-42 0,-1 0 0,0 0 0,1-1 0,-1 1 0,1 0 0,-1-1 0,1 1 0,0 0 0,0-1 0,-1 1 0,1-1 0,0 1 0,1-1 0,-1 1 0,0-1 0,0 0 0,1 0 0,-1 1 0,0-1 0,1 0 0,-1 0 0,1 0 0,0-1 0,-1 1 0,1 0 0,0-1 0,-1 1 0,1-1 0,0 1 0,0-1 0,-1 0 0,1 1 0,0-1 0,0 0 0,0 0 0,-1-1 0,1 1 0,0 0 0,0-1 0,2 0 0,2 0 0,1-1 0,0 0 0,0-1 0,-1 0 0,0 0 0,1 0 0,-1 0 0,0-1 0,5-5 0,26-31-2833,-34 35 2011,0 0 1,0 0-1,0 0 0,-1-1 0,0 1 0,0-1 0,0 1 1,-1-1-1,1 0 0,-2 0 0,2-11 0,-2-1-9064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8.305"/>
    </inkml:context>
    <inkml:brush xml:id="br0">
      <inkml:brushProperty name="width" value="0.025" units="cm"/>
      <inkml:brushProperty name="height" value="0.025" units="cm"/>
    </inkml:brush>
  </inkml:definitions>
  <inkml:trace contextRef="#ctx0" brushRef="#br0">31 111 22389,'0'0'8494,"1"10"-7688,-3 70-433,-12 84 0,-2 65-41,27-284-332,-7 11 0,-6-76 0,3 124 0,0 1 0,1-1 0,-1 0 0,1 0 0,0 1 0,0-1 0,0-1 0,1 1 0,-1 0 0,1 0 0,0-1 0,0 0 0,0 1 0,1-1 0,-1 0 0,1-1 0,-1 1 0,1-1 0,0 1 0,0-1 0,0 0 0,1-1 0,-1 1 0,0-1 0,1 0 0,4 1 0,-2 0 0,0-1 0,0 1 0,0-2 0,-1 1 0,1-1 0,0 0 0,0 0 0,0-1 0,0 0 0,0 0 0,0-1 0,-1 0 0,1 0 0,0 0 0,-1-1 0,0 0 0,0 0 0,6-5 0,-4 3 0,-2-1 0,1 0 0,-1 0 0,0 0 0,0-1 0,0 0 0,-1 0 0,0-1 0,-1 1 0,0-1 0,0 0 0,5-14 0,-43 95 0,29-55 0,0-1 0,1 1 0,1 1 0,1-1 0,0 34 0,2-51 2,0 0-1,-1 0 1,1 0 0,0 0-1,0 0 1,0 0 0,0 0-1,0 0 1,1 0 0,-1 0-1,0 0 1,0 0 0,1 0-1,-1 0 1,0 0 0,1 0-1,-1 0 1,1-1 0,-1 1-1,1 0 1,-1 0 0,1 0-1,0-1 1,0 1 0,-1 0-1,1-1 1,0 1-1,0-1 1,0 1 0,-1-1-1,1 1 1,0-1 0,0 1-1,0-1 1,0 0 0,0 0-1,0 1 1,0-1 0,0 0-1,0 0 1,0 0 0,0 0-1,0 0 1,0 0 0,0 0-1,0 0 1,0-1 0,0 1-1,0 0 1,0-1 0,0 1-1,1-1 1,2-1-51,1-1 0,0 1 0,-1-1 0,1 0 0,-1 0 0,0-1 1,0 1-1,6-8 0,3-7-1558,-1 0-1,-1 0 1,-1-2 0,-1 1 0,0-1 0,-2 0 0,0-1 0,7-41 0,4-81-5532,-13 48 6636,-1 10 4843,-9 165 4609,-3 47-3355,-28 169-4090,34-290-1275,-1 21 946,3-27-1164,0 1-1,0-1 1,0 0 0,0 1-1,0-1 1,0 0-1,1 1 1,-1-1 0,0 0-1,0 0 1,0 1-1,0-1 1,1 0-1,-1 1 1,0-1 0,0 0-1,0 0 1,1 1-1,-1-1 1,0 0 0,1 0-1,-1 0 1,0 0-1,0 1 1,1-1-1,-1 0 1,0 0 0,1 0-1,-1 0 1,0 0-1,1 0 1,-1 0 0,0 0-1,1 0 1,-1 0-1,0 0 1,1 0-1,-1 0 1,0 0 0,1 0-1,-1 0 1,0 0-1,1 0 1,-1 0 0,0-1-1,1 1 1,-1 0-1,0 0 1,0 0-1,1 0 1,-1-1 0,0 1-1,0 0 1,1 0-1,-1-1 1,0 1-1,0 0 1,0-1 0,1 1-1,-1 0 1,0 0-1,0-1 1,21-18-11,-2-1 0,0-1 0,-1 0 0,-1-1 0,22-40 0,-17 28 0,68-118 0,-46 74 0,-52 91-2580,-14 18-6632,-1-5-8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8.662"/>
    </inkml:context>
    <inkml:brush xml:id="br0">
      <inkml:brushProperty name="width" value="0.025" units="cm"/>
      <inkml:brushProperty name="height" value="0.025" units="cm"/>
    </inkml:brush>
  </inkml:definitions>
  <inkml:trace contextRef="#ctx0" brushRef="#br0">196 325 11435,'0'0'6694,"0"49"-1985,0-29-65,1-6-2050,7-4-1216,5-2-962,-1-4-352,0 0-608,-2-4-2243,-5 0-3363</inkml:trace>
  <inkml:trace contextRef="#ctx0" brushRef="#br0" timeOffset="1">1 1 22934,'0'0'9545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9.005"/>
    </inkml:context>
    <inkml:brush xml:id="br0">
      <inkml:brushProperty name="width" value="0.025" units="cm"/>
      <inkml:brushProperty name="height" value="0.025" units="cm"/>
    </inkml:brush>
  </inkml:definitions>
  <inkml:trace contextRef="#ctx0" brushRef="#br0">1 0 20948,'0'0'8808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9.522"/>
    </inkml:context>
    <inkml:brush xml:id="br0">
      <inkml:brushProperty name="width" value="0.025" units="cm"/>
      <inkml:brushProperty name="height" value="0.025" units="cm"/>
    </inkml:brush>
  </inkml:definitions>
  <inkml:trace contextRef="#ctx0" brushRef="#br0">4 2 18033,'0'0'6652,"0"9"-4149,-1 26-998,-1-3-433,1 1-1,6 50 1,-5-81-1061,1 0 1,-1 0 0,1 0 0,-1 1 0,1-1 0,0 0-1,0 0 1,0-1 0,0 1 0,0 0 0,0 0 0,0 0 0,1-1-1,-1 1 1,1 0 0,-1-1 0,1 0 0,0 1 0,-1-1 0,1 0-1,0 0 1,0 0 0,0 0 0,0 0 0,0 0 0,0-1 0,0 1-1,0 0 1,0-1 0,0 0 0,1 0 0,-1 1 0,0-1-1,0-1 1,0 1 0,0 0 0,1 0 0,-1-1 0,0 1 0,0-1-1,3-1 1,5-1 34,-1 0-1,1-1 0,-1-1 0,0 0 0,0 0 1,0 0-1,10-10 0,11-13-45,-1-1 0,-2-2 0,40-58 0,-67 89 0,0-1 0,0 0 0,1 1 0,-1-1 0,0 1 0,0-1 0,1 1 0,-1-1 0,0 1 0,1-1 0,-1 1 0,1-1 0,-1 1 0,0-1 0,1 1 0,-1 0 0,1-1 0,-1 1 0,1 0 0,-1-1 0,1 1 0,0 0 0,-1 0 0,1 0 0,-1-1 0,1 1 0,-1 0 0,1 0 0,0 0 0,-1 0 0,2 0 0,-1 19 0,-12 31 0,1-20 0,6-19 0,0 1 0,0 0 0,1-1 0,0 1 0,1 1 0,1-1 0,0 0 0,1 22 0,0-34 0,0 1 0,0-1 0,1 1 0,-1 0 0,0-1 0,0 1 0,1-1 0,-1 1 0,0-1 0,0 1 0,1-1 0,-1 1 0,1-1 0,-1 1 0,0-1 0,1 0 0,-1 1 0,1-1 0,-1 0 0,1 1 0,-1-1 0,1 0 0,0 1 0,-1-1 0,1 0 0,-1 0 0,1 0 0,-1 0 0,1 0 0,0 1 0,0-1 0,25-7 0,19-19 0,-17 2 0,46-52 0,-24 23 0,-49 52 0,0 0 0,0 0 0,0 0 0,-1 0 0,1 0 0,0 0 0,0 0 0,1 0 0,-1 1 0,0-1 0,0 0 0,0 1 0,0-1 0,1 1 0,-1-1 0,0 1 0,0 0 0,1-1 0,-1 1 0,3 0 0,-4 0 0,1 1 0,0-1 0,-1 1 0,1 0 0,-1-1 0,1 1 0,-1 0 0,1-1 0,-1 1 0,1 0 0,-1 0 0,0-1 0,1 1 0,-1 0 0,0 0 0,0 0 0,1 0 0,-1-1 0,0 1 0,0 0 0,0 0 0,0 0 0,0 1 0,-8 64 0,6-59 0,-5 28-77,4-24-131,0 0 0,1 0 0,0 0 0,1 0 0,0 1 0,1-1 0,0 0 0,2 13 0,-2-23 27,0-1-1,1 1 0,-1-1 0,0 1 0,0-1 0,1 1 0,-1-1 1,0 1-1,1-1 0,-1 0 0,0 1 0,1-1 0,-1 0 0,1 1 1,-1-1-1,0 0 0,1 1 0,-1-1 0,1 0 0,-1 0 0,1 0 1,-1 0-1,1 1 0,-1-1 0,1 0 0,-1 0 0,1 0 0,-1 0 1,1 0-1,-1 0 0,1 0 0,-1 0 0,1 0 0,-1 0 0,1-1 1,-1 1-1,2 0 0,18-10-8314,1-10-4898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09.894"/>
    </inkml:context>
    <inkml:brush xml:id="br0">
      <inkml:brushProperty name="width" value="0.025" units="cm"/>
      <inkml:brushProperty name="height" value="0.025" units="cm"/>
    </inkml:brush>
  </inkml:definitions>
  <inkml:trace contextRef="#ctx0" brushRef="#br0">79 85 16752,'-2'8'2407,"0"2"-1560,-8 34 2526,9-39-2618,1-1 0,0 0 0,-1 0 0,1 0-1,0 0 1,1 0 0,-1 0 0,3 8 0,-3-11-709,1 0 1,0 0 0,-1-1 0,1 1 0,0 0-1,0-1 1,-1 1 0,1-1 0,0 1 0,0-1-1,0 1 1,0-1 0,0 1 0,0-1 0,0 0 0,0 0-1,-1 1 1,1-1 0,0 0 0,0 0 0,0 0-1,0 0 1,0 0 0,0 0 0,0 0 0,0-1-1,0 1 1,0 0 0,0 0 0,0-1 0,0 1 0,0-1-1,0 1 1,0-1 0,0 1 0,-1-1 0,1 1-1,1-2 1,32-23 722,-29 20-769,0-1 0,0 1 0,-1-1 0,0 0 0,-1 0 0,1-1 0,-1 1 0,0-1 0,-1 1 0,1-1 0,-1 0 0,-1 0 0,1 0 0,-1 0 0,0 0 0,-1 0 0,0 0 0,0-1 0,-2-11 0,2 18 0,0 0 0,0 0 0,0 0 0,-1-1 0,1 1 0,0 0 0,-1 0 0,1 0 0,-1 0 0,1 0 0,-1 0 0,1 0 0,-1 0 0,0 0 0,0 0 0,1 0 0,-1 0 0,0 0 0,0 0 0,0 1 0,0-1 0,0 0 0,0 1 0,0-1 0,0 1 0,0-1 0,0 1 0,-1-1 0,1 1 0,0 0 0,0-1 0,0 1 0,0 0 0,-1 0 0,1 0 0,0 0 0,0 0 0,0 0 0,-1 1 0,1-1 0,0 0 0,0 0 0,0 1 0,0-1 0,0 1 0,-1-1 0,0 2 0,-3 0 0,0 0 0,1 1 0,-1 0 0,1 0 0,0 0 0,0 1 0,0-1 0,0 1 0,-5 6 0,-3 9 0,0 0 0,1 0 0,2 1 0,0 0 0,0 0 0,2 1 0,1 0 0,0 1 0,-4 39 0,11-60 0,-1 0 0,0 0 0,1 0 0,-1 1 0,1-1 0,-1 0 0,1 0 0,-1 0 0,1 0 0,0 0 0,0 0 0,-1 0 0,1 0 0,0 0 0,0 0 0,0 0 0,0-1 0,0 1 0,0 0 0,0-1 0,0 1 0,0-1 0,1 1 0,-1-1 0,0 1 0,0-1 0,0 0 0,1 0 0,-1 1 0,0-1 0,0 0 0,2 0 0,52 0 0,-39-1 0,-9 1-8,46-2-342,-49 2 280,-1 0-1,0-1 0,0 0 1,1 0-1,-1 1 0,0-2 1,0 1-1,0 0 1,0-1-1,0 1 0,0-1 1,4-3-1,-6 3-432,0 0 0,0 0 0,0 1 0,-1-1 0,1 0 0,-1 0 0,1 0 0,-1 1 0,0-1 0,0 0 0,0 0 0,0 0 0,0 0 0,0 0 0,-1-2 0,1-6-3503,0-13-6366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0.395"/>
    </inkml:context>
    <inkml:brush xml:id="br0">
      <inkml:brushProperty name="width" value="0.025" units="cm"/>
      <inkml:brushProperty name="height" value="0.025" units="cm"/>
    </inkml:brush>
  </inkml:definitions>
  <inkml:trace contextRef="#ctx0" brushRef="#br0">111 0 17264,'0'0'8296,"-3"8"-5664,-19 59-1941,-43 144 1819,58-183-2281,2 0 0,1 0 0,1 1 0,1-1 0,4 49 0,-2-75-229,0 0 0,0 0 0,0 1 0,1-1 0,-1 0 0,1 0 0,0 0 0,-1 0 0,1 1 0,0-1 0,0 0 0,0 0 0,1-1 0,-1 1 0,0 0 0,1 0 0,-1-1 0,1 1 0,-1 0 0,1-1 0,0 0 0,2 2 0,-1-2 0,0 0 0,0 0 0,0-1 0,-1 1 0,1-1 0,0 0 0,0 0 0,0 0 0,0 0 0,0 0 0,0 0 0,0-1 0,0 0 0,4-1 0,7-3 0,0-1 0,-1-1 0,0 0 0,0 0 0,14-12 0,-8 4 0,36-24 0,-51 37 0,0 0 0,0 0 0,0 0 0,-1 1 0,2-1 0,-1 1 0,0 0 0,0 0 0,0 0 0,0 1 0,1 0 0,7 0 0,-11 0 0,0 1 0,1 0 0,-1-1 0,1 1 0,-1 0 0,0 0 0,0 0 0,0 0 0,1 0 0,-1 0 0,0 0 0,0 0 0,0 0 0,0 0 0,-1 1 0,1-1 0,0 0 0,-1 1 0,1-1 0,0 1 0,-1-1 0,0 0 0,1 1 0,-1-1 0,0 3 0,6 42 0,-6-38 0,1 14 0,-2-16 0,1 0 0,0 0 0,0 0 0,0 0 0,1 0 0,0-1 0,0 1 0,1 0 0,-1 0 0,1 0 0,1-1 0,2 7 0,-4-11 0,0-1 0,-1 0 0,1 1 0,-1-1 0,1 1 0,0-1 0,-1 0 0,1 0 0,-1 1 0,1-1 0,0 0 0,0 0 0,-1 0 0,1 1 0,0-1 0,-1 0 0,1 0 0,0 0 0,-1 0 0,1-1 0,0 1 0,0 0 0,-1 0 0,1 0 0,0 0 0,-1-1 0,1 1 0,-1 0 0,1-1 0,0 1 0,-1 0 0,1-1 0,-1 1 0,1-1 0,-1 1 0,1-1 0,-1 1 0,1-1 0,-1 1 0,1-1 0,-1 0 0,0 1 0,1-1 0,-1 0 0,0 1 0,0-1 0,1 0 0,14-34 0,-14 34 0,4-20 0,0-1 0,-1 0 0,-1-1 0,-2 1 0,0 0 0,-1-1 0,-1 1 0,-1 0 0,-1-1 0,-6-21 0,7 38 0,1 1 0,0 1 0,0-1 0,0 1 0,-1-1 0,0 1 0,0 0 0,0 0 0,-1 0 0,1 0 0,-4-3 0,6 7 0,0 1 0,-1-1 0,1 1 0,0-1 0,-1 1 0,1 0 0,0-1 0,0 1 0,0 0 0,0-1 0,0 1 0,-1 0 0,1-1 0,0 1 0,1 0 0,-1-1 0,0 1 0,0 0 0,0-1 0,0 1 0,0 0 0,1-1 0,-1 1 0,1 0 0,2 4-246,1 0 1,0 0-1,0-1 1,0 0-1,0 0 1,1 0-1,0 0 0,0-1 1,0 1-1,8 3 1,14 3-6215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0.787"/>
    </inkml:context>
    <inkml:brush xml:id="br0">
      <inkml:brushProperty name="width" value="0.025" units="cm"/>
      <inkml:brushProperty name="height" value="0.025" units="cm"/>
    </inkml:brush>
  </inkml:definitions>
  <inkml:trace contextRef="#ctx0" brushRef="#br0">1 129 16143,'0'0'2659,"6"-9"-134,1 0-1926,0 1 0,1 0-1,0 0 1,1 0 0,0 1 0,0 0 0,0 1 0,1 0 0,0 1 0,17-7-1,-11 5-186,0 1 0,1 0 0,0 2-1,0 0 1,0 0 0,0 2-1,22-1 1,-38 3-409,0 0 0,0 0 0,-1 0 0,1 0 0,0 0 0,0 1-1,-1-1 1,1 0 0,0 0 0,0 0 0,-1 1 0,1-1 0,0 0 0,0 1 0,-1-1 0,1 1-1,-1-1 1,1 1 0,0-1 0,-1 1 0,1-1 0,-1 1 0,1 0 0,-1-1 0,1 1-1,-1 0 1,0-1 0,1 1 0,-1 1 0,-3 24-6,0-18 13,-1-1 0,0 1 0,0-1 0,-10 13 0,-57 52 181,50-53-135,0 2-1,-24 30 0,45-50-59,0-1 1,-1 0-1,1 1 0,0-1 0,-1 0 0,1 1 0,0-1 0,-1 1 0,1-1 1,0 0-1,0 1 0,-1-1 0,1 1 0,0-1 0,0 1 0,0-1 0,0 1 1,0-1-1,0 1 0,-1-1 0,1 1 0,0-1 0,0 1 0,1-1 0,-1 1 1,0-1-1,0 1 0,0-1 0,0 1 0,0-1 0,0 1 0,1-1 0,-1 0 1,0 1-1,0-1 0,1 1 0,-1-1 0,0 0 0,1 1 0,0 0 0,25 3-149,33-13-282,-48 6 395,1 1 0,0 0 0,0 1 0,-1 0 0,1 1 0,0 0 1,0 1-1,13 3 0,-22-4 31,1 2 0,-1-1 0,1 0 0,-1 1 0,0-1 0,1 1 0,-1 0-1,0 0 1,0 0 0,0 1 0,-1-1 0,1 1 0,-1-1 0,1 1 0,-1 0 0,0 0 0,0 0 0,0 0 0,0 1 0,0-1 0,-1 0 0,0 1 0,0-1 0,0 1 0,0 0 0,0-1 0,-1 1 0,1 0 0,-1 5 0,0-1 69,0 0 1,-1-1-1,0 1 0,-1-1 1,1 1-1,-2-1 0,1 0 1,-1 0-1,0 0 0,0 0 1,-1 0-1,1-1 0,-2 1 1,1-1-1,-1 0 0,0 0 1,0-1-1,0 1 0,-8 4 0,5-3 29,0-1-1,0 0 1,-1 0-1,0-1 1,0 0-1,-1-1 1,1 0-1,-1 0 1,0-1-1,0 0 1,0-1-1,0 0 1,-17 1-1,26-3-186,0 0 1,0 0-1,0 0 0,0 0 1,0 0-1,0-1 0,0 1 1,0 0-1,0 0 0,0-1 1,0 1-1,0-1 0,1 1 1,-1-1-1,0 1 0,0-1 1,0 1-1,1-1 0,-1 0 1,0 1-1,1-1 0,-1 0 0,0 0 1,1 1-1,-1-1 0,1 0 1,-1 0-1,1 0 0,0 0 1,-1 0-1,1 0 0,0 1 1,0-1-1,-1 0 0,1 0 1,0 0-1,0 0 0,0 0 1,0 0-1,0 0 0,1 0 1,-1-2-1,1-2-1231,0 0 1,0 0-1,0 0 0,1 1 1,0-1-1,4-9 0,11-13-11531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1.296"/>
    </inkml:context>
    <inkml:brush xml:id="br0">
      <inkml:brushProperty name="width" value="0.025" units="cm"/>
      <inkml:brushProperty name="height" value="0.025" units="cm"/>
    </inkml:brush>
  </inkml:definitions>
  <inkml:trace contextRef="#ctx0" brushRef="#br0">306 7 12684,'0'0'5103,"-9"-1"-2615,-2-1-2064,0 0-1,0 1 0,0 0 1,-1 1-1,1 0 1,0 1-1,0 1 0,0-1 1,0 1-1,0 1 1,1 0-1,-1 1 0,1 0 1,0 0-1,-12 8 1,13-6-404,1 0 0,-1 0 0,1 1 0,1 0 0,-1 1 1,1 0-1,0 0 0,1 0 0,0 1 0,1 0 0,-1 0 1,2 1-1,-1-1 0,1 1 0,1 0 0,0 0 0,-4 21 1,7-29-46,0 0 0,1 1 0,-1-1 0,0 0 0,1 0 0,-1 0 0,1 0 0,0 0 0,0 0 0,0 1 0,0-2 0,0 1 0,0 0 0,0 0 0,1 0 0,-1-1 0,1 1 0,-1 0 0,1-1-1,0 1 1,0-1 0,-1 0 0,1 0 0,0 0 0,0 0 0,0 0 0,0 0 0,0 0 0,1 0 0,1 0 0,11 2-270,-1 0 0,0 0 1,24 0-1,-20-2 301,9 2-47,64 8 8,-83-10 45,0 1 0,0 1 1,-1-1-1,1 1 1,0 0-1,-1 1 1,0 0-1,12 8 0,-18-12 67,0 1 0,1 0 0,-1 0 0,0 0 0,0 0 1,0 0-1,0 0 0,0 0 0,0 0 0,0 0 0,-1 1 0,1-1 0,0 0 0,-1 0 0,1 1 0,0-1 0,-1 0 0,0 1 0,1-1 0,-1 1 0,0-1 0,0 1 0,0-1 0,0 0 0,0 1 0,0 1 0,-1-1 39,0 0 1,0 0-1,-1 0 1,1 0-1,0 0 1,-1 0-1,1-1 0,-1 1 1,0 0-1,1-1 1,-1 0-1,0 1 1,0-1-1,-4 2 1,-8 4 378,-1-1 0,1-1 1,-25 6-1,37-11-471,-97 20 909,90-18-928,0-1 0,-1-1 0,1 1 0,-1-2 0,1 1 0,0-1 0,-1-1 0,-13-3 0,21 4-115,0 1 0,1-1-1,-1 0 1,0 1-1,1-1 1,-1 0 0,1 0-1,-1 0 1,1 0-1,0 0 1,-1 0 0,1-1-1,0 1 1,0 0 0,0-1-1,0 1 1,0-1-1,0 1 1,0-1 0,0 1-1,1-1 1,-1 0-1,1 1 1,-1-1 0,1 0-1,-1 1 1,1-1-1,0 0 1,0 0 0,0-2-1,1 2-183,-1 0 0,1 0 0,-1 0 0,1 0 0,0 0 0,0 1 0,0-1 0,0 0 0,1 0 0,-1 1 0,0-1 0,1 0 0,-1 1 0,1-1 0,-1 1 0,1 0 0,0 0 0,-1-1 0,1 1 0,0 0 0,0 1 0,0-1 0,0 0 0,4-1 0,17-3-3485,46-3 0,-14 4-1530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1.644"/>
    </inkml:context>
    <inkml:brush xml:id="br0">
      <inkml:brushProperty name="width" value="0.025" units="cm"/>
      <inkml:brushProperty name="height" value="0.025" units="cm"/>
    </inkml:brush>
  </inkml:definitions>
  <inkml:trace contextRef="#ctx0" brushRef="#br0">192 90 14798,'0'0'4436,"-10"-4"-1825,1 0-1950,-1 1 1,0-1 0,-1 2-1,1-1 1,-1 2 0,-19-2-1,26 3-595,1 0 0,-1 0 0,1 0 0,-1 1 0,1-1 0,-1 1 0,1 0 0,0 0 0,-1 0 0,1 1 0,0-1 0,0 1 0,0 0 0,0 0 0,0 0 0,0 0 0,0 0 0,1 0 0,-1 1 0,1 0 0,0-1 0,0 1 0,0 0 0,0 0 0,0 0 0,0 0 0,1 0 0,-2 5 0,1-5-34,1 1 1,0 0 0,0-1 0,0 1 0,0 0 0,0 0 0,1-1 0,-1 1-1,1 0 1,0 0 0,1 0 0,-1 0 0,1-1 0,-1 1 0,1 0-1,0 0 1,0-1 0,1 1 0,-1-1 0,1 1 0,0-1 0,2 5 0,0-5 55,-1 0 0,1 0 0,-1 0 0,1 0 0,0 0 0,0-1 0,0 0 0,0 0 0,1 0 0,-1 0 0,1-1 0,-1 0 0,1 0 0,-1 0 0,1 0 0,4 0 0,-1-1 5,0 1-1,0-1 0,0 0 1,-1-1-1,1 0 1,0 0-1,0-1 0,-1 0 1,1 0-1,-1-1 0,0 1 1,1-2-1,-1 1 1,-1-1-1,1 0 0,0-1 1,-1 1-1,0-1 0,0 0 1,-1-1-1,1 0 1,4-6-1,-8 8-221,0 0 1,0 0-1,-1-1 1,1 1-1,-1-1 1,0 1-1,0-1 1,0 0-1,-1 1 1,0-1-1,0 0 1,0 1-1,0-1 1,-1 0-1,0 1 1,0-1-1,0 1 1,0-1-1,-1 1 0,0-1 1,0 1-1,-4-7 1,3 6-144,0 1 1,-1-1 0,0 0-1,0 1 1,0 0-1,0 0 1,0 0-1,-1 0 1,0 1-1,0 0 1,0 0 0,0 0-1,0 0 1,-1 1-1,1 0 1,-1 0-1,-8-1 1,13 3-784,-2-1-216,15 11-15563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1.986"/>
    </inkml:context>
    <inkml:brush xml:id="br0">
      <inkml:brushProperty name="width" value="0.025" units="cm"/>
      <inkml:brushProperty name="height" value="0.025" units="cm"/>
    </inkml:brush>
  </inkml:definitions>
  <inkml:trace contextRef="#ctx0" brushRef="#br0">232 241 17585,'0'0'2728,"-11"-6"416,1 2-2608,1 0 1,-1 0-1,0 0 1,-20-3-1,27 6-436,-1 1 1,0 0-1,0-1 0,0 1 0,0 1 1,0-1-1,0 1 0,0-1 0,0 1 1,0 0-1,0 0 0,1 1 0,-1-1 1,0 1-1,1 0 0,0 0 0,-1 0 0,1 0 1,-6 6-1,2-1 96,0 1 1,0 0-1,1 1 0,0-1 1,0 1-1,1 0 0,1 1 1,-1-1-1,1 1 0,1 0 1,0 0-1,0 0 0,1 0 1,0 1-1,1-1 0,0 1 1,1 13-1,1-22-185,-1 0 0,1 0 0,0 0 1,-1-1-1,1 1 0,0 0 0,0-1 0,0 1 1,0 0-1,1-1 0,-1 1 0,0-1 0,1 0 0,-1 1 1,1-1-1,-1 0 0,1 0 0,-1 0 0,1 0 0,0 0 1,0 0-1,-1-1 0,1 1 0,0 0 0,0-1 0,0 0 1,0 1-1,0-1 0,0 0 0,0 0 0,0 0 1,0 0-1,3-1 0,5 0 15,0 0 1,0 0 0,-1-1-1,1 0 1,16-7-1,-5 0-5,-1-2 0,0 0-1,-1-1 1,0-1 0,0-1-1,-2-1 1,0 0 0,17-21-1,-13 12 5,-1 0-1,-1-2 0,-1-1 0,-1 0 0,16-38 0,-27 52-2,-1 0 1,0 1-1,-1-2 0,0 1 0,3-26 1,-9 36-60,-4 9 21,-4 14 42,-4 11-10,3 2 0,0 0 0,2 0 0,2 1 0,0-1 0,-2 70 0,9-99-62,0 0 0,0 0 0,1 0-1,-1 0 1,1-1 0,0 1 0,0 0 0,0 0 0,1 0 0,-1-1 0,1 1-1,0-1 1,0 1 0,0-1 0,5 6 0,-5-7-58,0-1 0,0 1-1,0 0 1,1-1 0,-1 1 0,1-1 0,-1 0 0,1 0 0,0 0-1,-1 0 1,1-1 0,0 1 0,0-1 0,0 1 0,-1-1-1,1 0 1,0 0 0,0 0 0,0-1 0,0 1 0,-1 0 0,6-3-1,14-9-4907,-2-12-3466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2.749"/>
    </inkml:context>
    <inkml:brush xml:id="br0">
      <inkml:brushProperty name="width" value="0.025" units="cm"/>
      <inkml:brushProperty name="height" value="0.025" units="cm"/>
    </inkml:brush>
  </inkml:definitions>
  <inkml:trace contextRef="#ctx0" brushRef="#br0">20 28 11307,'0'0'17002,"0"11"-15758,0 32-199,-2-1-1,-9 51 1,9-84-1010,1-3-24,-1 0 0,2 1-1,-1-1 1,0 1 0,2 11 0,-1-17-12,0 0 1,0 0-1,0-1 1,1 1-1,-1 0 1,0-1-1,1 1 1,-1 0 0,0-1-1,1 1 1,-1-1-1,0 1 1,1 0-1,-1-1 1,1 1-1,-1-1 1,1 1-1,0-1 1,-1 0 0,1 1-1,-1-1 1,1 0-1,0 1 1,1-1-1,0 1 1,-1-1-1,1 0 0,0 0 1,-1 0-1,1-1 1,0 1-1,-1 0 0,1-1 1,-1 1-1,1-1 1,0 1-1,-1-1 1,3-1-1,17-12 1,-1 0 0,0-1 0,-1-1 0,-1-1 0,28-33 0,-30 32 0,21-23 0,-14 15 0,43-39 0,-66 65 0,1-1 0,-1 0 0,1 1 0,0-1 0,-1 0 0,1 1 0,0-1 0,0 1 0,-1-1 0,1 1 0,0 0 0,0-1 0,0 1 0,-1 0 0,1-1 0,0 1 0,0 0 0,0 0 0,0 0 0,0 0 0,0 0 0,0 0 0,-1 0 0,1 0 0,0 0 0,0 0 0,0 0 0,1 1 0,-1 0 0,0 0 0,0 0 0,-1 1 0,1-1 0,0 0 0,-1 0 0,1 0 0,-1 1 0,1-1 0,-1 0 0,1 1 0,-1-1 0,0 1 0,0-1 0,0 0 0,0 2 0,-5 59 0,5-62 0,-4 15 0,0-1 0,-1 0 0,-6 14 0,6-18 0,1 0 0,0 0 0,1 1 0,0 0 0,1-1 0,-3 21 0,6-31-24,-1 1 0,0-1 0,1 1 0,-1-1 0,0 1 1,1-1-1,-1 1 0,0-1 0,1 0 0,-1 1 0,1-1 0,-1 0 0,1 1 0,-1-1 0,1 0 0,-1 0 1,1 0-1,-1 1 0,1-1 0,-1 0 0,1 0 0,-1 0 0,1 0 0,-1 0 0,1 0 0,0 0 0,-1 0 0,1 0 1,-1 0-1,1 0 0,-1 0 0,1 0 0,-1-1 0,1 1 0,0 0 0,23-8-3199,-5-5-3098,2-3-3133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3.847"/>
    </inkml:context>
    <inkml:brush xml:id="br0">
      <inkml:brushProperty name="width" value="0.025" units="cm"/>
      <inkml:brushProperty name="height" value="0.025" units="cm"/>
    </inkml:brush>
  </inkml:definitions>
  <inkml:trace contextRef="#ctx0" brushRef="#br0">110 270 14029,'0'0'5915,"2"-11"-2915,1 3-2506,0-1 262,0 0 0,-1 0-1,0 0 1,0 0-1,-1 0 1,0 0 0,-1-1-1,0 1 1,-2-15 0,2 23-724,-1 1-1,1-1 1,-1 0 0,1 0 0,0 1 0,-1-1 0,0 0 0,1 1 0,-1-1 0,1 1 0,-1-1-1,0 1 1,1-1 0,-1 1 0,0-1 0,1 1 0,-1 0 0,0-1 0,0 1 0,0 0 0,1-1-1,-1 1 1,0 0 0,0 0 0,0 0 0,1 0 0,-1 0 0,0 0 0,0 0 0,0 0 0,0 0-1,1 1 1,-1-1 0,0 0 0,0 0 0,0 1 0,1-1 0,-1 0 0,0 1 0,1-1 0,-2 2-1,-29 21 76,23-9-99,-1-1-1,2 1 1,0 0-1,0 1 0,2 0 1,-1 0-1,2 0 0,0 0 1,1 1-1,1 0 1,0-1-1,1 26 0,0-39-5,1-1 0,0 0 0,1 1 0,-1-1 0,0 1 0,0-1 0,0 0 0,1 1 0,-1-1 0,1 0 0,-1 1 0,1-1 0,0 0 0,-1 0 0,1 1 0,0-1 0,0 0 0,0 0 0,0 0 0,0 0 0,0 0 0,0 0 0,0 0 0,2 0 0,-1 0 3,1 0 1,-1 0-1,0-1 1,1 1-1,-1-1 1,1 0 0,-1 0-1,1 0 1,-1 0-1,1 0 1,-1-1-1,0 1 1,3-1-1,4-2 10,0 0 0,0 0-1,0-1 1,-1 0 0,1-1-1,11-8 1,1-5-15,0-1 0,-1 0 0,-2-2 0,0 0 0,28-44 0,-34 47 0,-2 0 0,0-1 0,-1-1 0,-1 0 0,0 0 0,-2 0 0,-1-1 0,4-24 0,-10 33 0,-3 11 0,-5 10 0,9-8 0,-15 23 0,2 2 0,0 0 0,2 1 0,1 0 0,1 0 0,-10 57 0,16-72 0,1 1 0,0 0 0,1-1 0,0 1 0,2 14 0,-1-25 0,0 1 0,1-1 0,-1 0 0,1 1 0,-1-1 0,1 0 0,0 1 0,0-1 0,0 0 0,0 0 0,0 1 0,1-1 0,-1 0 0,0 0 0,1 0 0,0-1 0,-1 1 0,1 0 0,0-1 0,0 1 0,0-1 0,0 1 0,0-1 0,0 0 0,1 0 0,-1 0 0,0 0 0,1 0 0,-1-1 0,0 1 0,1-1 0,-1 0 0,3 1 0,2-1 0,0 0 0,-1-1 0,1 1 0,-1-1 0,1-1 0,-1 1 0,1-1 0,-1 0 0,0-1 0,0 1 0,0-1 0,0-1 0,0 1 0,-1-1 0,1 0 0,-1 0 0,0 0 0,-1-1 0,1 0 0,-1 0 0,1 0 0,-1 0 0,5-11 0,-1 3 0,-2 1 0,0-1 0,0-1 0,-1 1 0,-1-1 0,0 0 0,-1 0 0,-1 0 0,0 0 0,0-18 0,-2 32 0,0-1 0,1 0 0,-1 0 0,0 0 0,0 0 0,0 1 0,0-1 0,0 0 0,0 0 0,0 0 0,0 0 0,-1 1 0,1-1 0,0 0 0,0 0 0,-1 0 0,1 1 0,0-1 0,-1 0 0,1 0 0,-1 1 0,1-1 0,-1 0 0,1 1 0,-1-1 0,1 1 0,-1-1 0,0 1 0,1-1 0,-1 1 0,0-1 0,0 1 0,1-1 0,-1 1 0,0 0 0,0 0 0,0-1 0,1 1 0,-1 0 0,0 0 0,-1 0 0,-1 0 0,1 1 0,0 0 0,0 0 0,0 0 0,0 0 0,0 0 0,0 0 0,0 0 0,0 0 0,1 1 0,-1-1 0,0 1 0,1 0 0,-1-1 0,-1 3 0,-3 7 0,-1-1 0,2 1 0,-1-1 0,1 2 0,1-1 0,0 0 0,1 1 0,0 0 0,0 0 0,1 0 0,1 0 0,0 0 0,2 19 0,-1-28 0,0 0 0,1 0 0,-1-1 0,1 1 0,0 0 0,0-1 0,0 1 0,0 0 0,0-1 0,1 0 0,-1 1 0,1-1 0,-1 0 0,1 1 0,0-1 0,0 0 0,0 0 0,0-1 0,3 3 0,0-1 0,0 0 0,0-1 0,1 1 0,-1-1 0,1 0 0,0-1 0,-1 1 0,12 0 0,0-1 0,-1 0 0,1-1 0,0-1 0,-1-1 0,29-6 0,-31 4 0,-1 0 0,1 0 0,-1-1 0,0-1 0,-1 0 0,0-1 0,23-16 0,-32 20 0,0 1 0,-1 0 0,1-1 0,0 0 0,-1 1 0,0-1 0,0 0 0,0 0 0,0 0 0,0-1 0,0 1 0,-1 0 0,0-1 0,1 1 0,-1-1 0,0 1 0,-1-1 0,1 1 0,-1-1 0,0 0 0,0 1 0,0-1 0,0 0 0,0 1 0,-1-1 0,0 0 0,0 1 0,0-1 0,0 1 0,0 0 0,-1-1 0,1 1 0,-1 0 0,-4-6 0,4 5 0,0 0 0,0 1 0,0-1 0,0 1 0,0-1 0,-1 1 0,0 0 0,1 0 0,-1 0 0,0 1 0,-1-1 0,1 1 0,0 0 0,-1-1 0,1 1 0,-1 1 0,0-1 0,0 1 0,0-1 0,1 1 0,-1 0 0,0 0 0,0 1 0,-6-1 0,9 1 0,1 0 0,-1 0 0,1 0 0,-1 1 0,1-1 0,0 0 0,-1 0 0,1 0 0,-1 1 0,1-1 0,0 0 0,-1 0 0,1 1 0,0-1 0,-1 0 0,1 1 0,0-1 0,-1 1 0,1-1 0,0 0 0,0 1 0,0-1 0,-1 1 0,1-1 0,0 0 0,0 1 0,0-1 0,0 1 0,0-1 0,0 1 0,0-1 0,0 1 0,0-1 0,0 1 0,0-1 0,0 1 0,0-1 0,0 0 0,0 1 0,0-1 0,1 1 0,-1-1 0,0 1 0,0-1 0,0 0 0,1 1 0,-1-1 0,0 0 0,1 1 0,-1-1 0,0 0 0,1 1 0,0 0 0,18 19 0,-9-16 0,-1 0 0,1 0 0,0-2 0,0 1 0,0-1 0,0-1 0,0 1 0,0-2 0,15 0 0,9-2 0,49-11 0,-54 8 0,-28 6 0,0-1 0,0 0 0,-1 1 0,1-1 0,0 1 0,0-1 0,0 1 0,-1-1 0,1 1 0,0-1 0,0 1 0,-1 0 0,1-1 0,-1 1 0,1 0 0,0 0 0,-1 0 0,1-1 0,-1 1 0,0 0 0,1 0 0,-1 0 0,0 0 0,0 0 0,1 0 0,-1 0 0,0 0 0,0 0 0,0 0 0,0-1 0,0 1 0,0 0 0,-1 2 0,1 46 0,-1-38 0,2-10 0,0 0 0,-1 0 0,1 0 0,0 0 0,-1-1 0,1 1 0,0 0 0,0 0 0,0-1 0,0 1 0,0-1 0,0 1 0,0-1 0,0 1 0,0-1 0,0 0 0,0 1 0,0-1 0,0 0 0,0 0 0,0 0 0,0 0 0,0 0 0,0 0 0,0 0 0,0 0 0,1 0 0,-1 0 0,0-1 0,1 0 0,39-5 0,43-30 0,-70 28 0,0 1 0,1 0 0,0 2 0,0-1 0,0 2 0,0 0 0,1 1 0,18-2 0,-33 6 3,-1-1-1,1 0 1,0 1 0,0-1 0,-1 1-1,1-1 1,0 1 0,-1-1 0,1 1-1,-1 0 1,1-1 0,0 1-1,-1 0 1,0 0 0,1-1 0,-1 1-1,1 0 1,-1 0 0,0-1 0,1 1-1,-1 0 1,0 0 0,0 0 0,0 0-1,0 0 1,0-1 0,0 1-1,0 0 1,0 0 0,0 0 0,0 0-1,0 0 1,-1-1 0,1 1 0,0 0-1,0 0 1,-1 0 0,0 1-1,-13 45-218,11-36-133,2-7-2929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4.570"/>
    </inkml:context>
    <inkml:brush xml:id="br0">
      <inkml:brushProperty name="width" value="0.025" units="cm"/>
      <inkml:brushProperty name="height" value="0.025" units="cm"/>
    </inkml:brush>
  </inkml:definitions>
  <inkml:trace contextRef="#ctx0" brushRef="#br0">152 164 15983,'0'-7'614,"0"0"0,-1 0 0,0 0 0,0 0 0,-1 0 0,1 1 0,-1-1 1,-1 0-1,-3-7 0,5 12-495,0 1 0,0-1 0,0 1 1,-1-1-1,1 1 0,0-1 1,-1 1-1,1 0 0,-1 0 0,1 0 1,-1-1-1,1 1 0,-1 1 1,0-1-1,0 0 0,1 0 0,-1 1 1,0-1-1,0 1 0,0-1 0,0 1 1,0 0-1,0 0 0,0 0 1,1 0-1,-1 0 0,0 0 0,0 1 1,0-1-1,0 0 0,0 1 1,0 0-1,1-1 0,-1 1 0,0 0 1,1 0-1,-1 0 0,0 0 1,-2 2-1,-1 1 72,1 0 0,-1 0 1,1 0-1,0 1 1,0-1-1,0 1 0,1 0 1,-1 0-1,1 0 0,0 1 1,1-1-1,-1 1 0,-2 11 1,1-6 73,2 0-1,-1 0 1,1 0 0,1 1 0,0-1-1,1 18 1,0-26-233,0 0 0,1-1-1,-1 1 1,1-1 0,-1 1 0,1-1-1,0 1 1,0-1 0,0 1 0,0-1-1,0 0 1,1 1 0,-1-1 0,1 0-1,0 0 1,-1 0 0,1 0 0,0 0-1,0-1 1,3 3 0,-1-2-13,-1 0-1,1-1 1,0 0 0,0 1 0,-1-1 0,1 0 0,0-1 0,0 1-1,0-1 1,1 0 0,-1 0 0,4 0 0,4-2 10,0 0-1,0 0 1,0-1 0,0-1 0,-1 0 0,0 0 0,21-12-1,-13 4-6,0-1-1,-1-1 0,-1 0 0,0-1 0,21-26 0,-30 32-15,-1 0-1,0-1 1,0 0-1,-1 0 0,-1-1 1,0 1-1,0-1 1,-1 0-1,0 0 1,-1-1-1,0 1 1,1-14-1,-8 10-5,-7 18 0,-10 24 0,13-10 0,1 0 0,0 0 0,1 0 0,1 1 0,1-1 0,0 1 0,2 1 0,0-1 0,1 0 0,0 0 0,2 1 0,4 29 0,-4-45 0,0 0 0,0 0 0,0 0 0,0 0 0,0 0 0,1 0 0,-1 0 0,1-1 0,0 1 0,0-1 0,0 1 0,0-1 0,1 0 0,-1 0 0,0 0 0,1 0 0,-1 0 0,1 0 0,0-1 0,0 1 0,0-1 0,0 0 0,0 0 0,0 0 0,0 0 0,0 0 0,0-1 0,0 0 0,0 1 0,0-1 0,0 0 0,1 0 0,-1-1 0,0 1 0,0-1 0,5-1 0,2-1 0,0 1 0,-1-2 0,1 1 0,-1-1 0,0-1 0,-1 0 0,1 0 0,-1-1 0,0 1 0,11-12 0,-8 5 0,-1-1 0,0 0 0,-1 0 0,0-1 0,-1 0 0,-1-1 0,0 0 0,-1 0 0,-1 0 0,4-18 0,-12 43 0,-28 108 0,28-106 0,2-1 0,-1 0 0,2 1 0,-1-1 0,2 1 0,-1-1 0,1 1 0,5 17 0,-6-27-43,1 0-1,0-1 1,-1 1 0,1 0-1,0 0 1,0-1 0,0 1 0,0-1-1,0 1 1,1-1 0,-1 1-1,0-1 1,1 0 0,-1 0-1,1 1 1,-1-1 0,1 0 0,-1 0-1,1-1 1,0 1 0,-1 0-1,1-1 1,0 1 0,0-1-1,0 1 1,0-1 0,-1 0 0,1 1-1,0-1 1,0 0 0,0 0-1,0-1 1,0 1 0,0 0-1,-1-1 1,1 1 0,3-2-1,0 1-285,-1-1-1,1 0 0,-1 0 0,1 0 1,-1 0-1,0-1 0,0 0 1,0 0-1,-1 0 0,1 0 0,-1 0 1,1-1-1,4-6 0,7-24-7080,-3-7-3293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4.979"/>
    </inkml:context>
    <inkml:brush xml:id="br0">
      <inkml:brushProperty name="width" value="0.025" units="cm"/>
      <inkml:brushProperty name="height" value="0.025" units="cm"/>
    </inkml:brush>
  </inkml:definitions>
  <inkml:trace contextRef="#ctx0" brushRef="#br0">1 1 12716,'0'0'14825,"1"9"-14388,-1-6-466,1 1-1,0 0 1,0-1-1,0 1 1,0 0-1,0-1 1,1 1-1,0-1 0,0 0 1,0 0-1,0 0 1,0 0-1,0 0 1,1 0-1,0 0 0,-1-1 1,1 1-1,0-1 1,0 0-1,0 0 1,1 0-1,-1 0 0,0 0 1,1-1-1,5 2 1,17 7-1570,0-2 0,1-1-1,0-2 1,33 4 0,-32-7 5172,-7-1 5414,-30-1-8879,-1 1 0,1 0 1,-1 0-1,1 1 0,0 0 0,0 1 0,0 0 0,0 0 0,-9 5 0,14-6-112,1 0 0,-1 0-1,1 1 1,0-1 0,0 1-1,0-1 1,0 1 0,0 0-1,0 0 1,1 0 0,-1 1-1,1-1 1,0 1 0,0-1-1,0 1 1,1 0-1,-1-1 1,1 1 0,0 0-1,0 0 1,0 0 0,1 0-1,-1 7 1,1-9-61,0 0 1,1 0-1,-1 0 0,1 0 1,-1 0-1,1-1 1,-1 1-1,1 0 0,0 0 1,0-1-1,0 1 0,0 0 1,0-1-1,1 1 1,-1-1-1,0 1 0,1-1 1,-1 0-1,1 1 0,-1-1 1,1 0-1,0 0 0,0 0 1,-1-1-1,1 1 1,0 0-1,0 0 0,0-1 1,0 0-1,3 1 0,9 2-516,0-2-1,0 1 1,20-2-1,-13 0 113,-15 0 393,1 0 103,0 0-1,0 1 0,0-1 0,0 1 0,0 1 1,-1-1-1,1 1 0,-1 0 0,13 6 1,-18-7 40,-1-1 1,1 0 0,-1 1-1,0-1 1,1 1 0,-1-1-1,0 1 1,1-1 0,-1 1 0,0-1-1,0 1 1,1-1 0,-1 1-1,0-1 1,0 1 0,0-1-1,0 1 1,1-1 0,-1 1-1,0-1 1,0 1 0,0 0-1,0-1 1,-1 1 0,1-1 0,0 1-1,0-1 1,0 1 0,0-1-1,0 1 1,-1-1 0,1 1-1,0-1 1,0 1 0,-1-1-1,1 1 1,-1-1 0,1 1 0,0-1-1,-1 0 1,1 1 0,-1-1-1,1 0 1,0 1 0,-1-1-1,1 0 1,-1 0 0,0 1-1,-25 14 596,25-14-644,-11 5-434,-49 20 814,41-22-3149,-1-3-3399,9-4-7048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5.370"/>
    </inkml:context>
    <inkml:brush xml:id="br0">
      <inkml:brushProperty name="width" value="0.025" units="cm"/>
      <inkml:brushProperty name="height" value="0.025" units="cm"/>
    </inkml:brush>
  </inkml:definitions>
  <inkml:trace contextRef="#ctx0" brushRef="#br0">1 1 20628,'0'0'5509,"16"48"-2338,-9-22-1794,-3 2-704,0-2-321,1-2-256,2-3-64,1-5-384,2-4-1090,-3-7-1504,-1-5-1827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5.760"/>
    </inkml:context>
    <inkml:brush xml:id="br0">
      <inkml:brushProperty name="width" value="0.025" units="cm"/>
      <inkml:brushProperty name="height" value="0.025" units="cm"/>
    </inkml:brush>
  </inkml:definitions>
  <inkml:trace contextRef="#ctx0" brushRef="#br0">11 55 8904,'0'0'9642,"-4"-49"-8105,3 44-288,-2 4-352,1 1-224,1 0-641,1 1-1057,0 4-2435,0 1-4771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6.139"/>
    </inkml:context>
    <inkml:brush xml:id="br0">
      <inkml:brushProperty name="width" value="0.025" units="cm"/>
      <inkml:brushProperty name="height" value="0.025" units="cm"/>
    </inkml:brush>
  </inkml:definitions>
  <inkml:trace contextRef="#ctx0" brushRef="#br0">19 75 7175,'0'0'19997,"8"8"-18651,-6-6-1230,34 26 890,-35-27-947,0 0 0,0 0-1,0 0 1,1-1 0,-1 1-1,0-1 1,0 1 0,1-1-1,-1 1 1,0-1 0,1 0-1,-1 1 1,1-1 0,-1 0-1,0 0 1,1 0 0,-1 0-1,0-1 1,1 1 0,-1 0 0,1 0-1,-1-1 1,0 1 0,1-1-1,-1 1 1,0-1 0,0 0-1,0 1 1,1-1 0,-1 0-1,0 0 1,0 0 0,0 0-1,1-1 1,0-1-34,-1 1-1,0-1 1,0 0 0,0 1-1,0-1 1,0 0 0,0 0 0,-1 0-1,1 0 1,-1 1 0,0-1-1,0 0 1,0 0 0,0 0 0,-1 0-1,1 0 1,-1 0 0,1 0-1,-1 1 1,0-1 0,0 0-1,-1 1 1,1-1 0,0 0 0,-1 1-1,-3-5 1,3 5-36,1-1 1,-1 1-1,0 0 1,0 0 0,0 0-1,0 0 1,0 1-1,0-1 1,0 1-1,0-1 1,-1 1-1,1 0 1,-1-1-1,1 1 1,-1 0-1,1 1 1,-1-1-1,0 0 1,1 1-1,-1 0 1,0-1-1,0 1 1,1 0-1,-1 0 1,0 1-1,0-1 1,1 1-1,-6 1 1,6 0 1,0-1 0,-1 1-1,1 1 1,0-1 0,0 0 0,0 1 0,0-1 0,1 1-1,-1-1 1,1 1 0,-1 0 0,1-1 0,0 1 0,0 0-1,0 0 1,1 0 0,-1 0 0,1 0 0,-1 0 0,1 6-1,-1 2 4,1-1 0,0 1-1,1 0 1,3 18 0,-2-22-2,0-1 0,1 1 0,0-1 1,0 0-1,1 0 0,-1 0 0,1 0 1,1 0-1,-1-1 0,1 0 0,0 0 0,0 0 1,0-1-1,0 0 0,1 0 0,0 0 1,0 0-1,0-1 0,0 0 0,9 3 1,0-1-622,-1 0 0,1-1 0,19 3 0,40-1-6862,-28-6-2033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1.116"/>
    </inkml:context>
    <inkml:brush xml:id="br0">
      <inkml:brushProperty name="width" value="0.025" units="cm"/>
      <inkml:brushProperty name="height" value="0.025" units="cm"/>
    </inkml:brush>
  </inkml:definitions>
  <inkml:trace contextRef="#ctx0" brushRef="#br0">1 360 18225,'0'0'8798,"9"-2"-6967,5-4-1592,1 0 1,-1-1-1,0-1 0,0 0 1,-1 0-1,0-2 0,0 0 1,-1 0-1,-1-1 0,0 0 1,0-1-1,13-20 0,-10 13-175,-2 0-1,0-1 1,-1 0 0,-1-1-1,-1 0 1,-1 0-1,-1-1 1,7-34-1,-15 75-27,1-1 0,0 1-1,2-1 1,0 1 0,1-1-1,0 0 1,12 32 0,-11-39-303,0-1 0,0 0 0,1 0 0,1 0 1,0-1-1,0 0 0,11 12 0,-14-17-381,1 0-1,0 0 1,1-1 0,-1 0-1,0 0 1,1 0 0,0 0 0,-1-1-1,1 1 1,0-1 0,1-1-1,-1 1 1,0-1 0,0 0-1,1 0 1,5 0 0,12 0-5919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6.871"/>
    </inkml:context>
    <inkml:brush xml:id="br0">
      <inkml:brushProperty name="width" value="0.025" units="cm"/>
      <inkml:brushProperty name="height" value="0.025" units="cm"/>
    </inkml:brush>
  </inkml:definitions>
  <inkml:trace contextRef="#ctx0" brushRef="#br0">161 18 18225,'0'0'6908,"-9"-3"-3929,5 1-2857,0-1 0,0 2 0,0-1 0,0 0 0,0 1-1,-1 0 1,1 0 0,0 0 0,-1 1 0,1-1 0,-1 1 0,1 0 0,-1 0 0,1 1 0,-1-1 0,1 1 0,-1 0 0,1 0-1,0 1 1,0-1 0,0 1 0,-1 0 0,2 0 0,-1 0 0,0 1 0,0 0 0,1-1 0,-1 1 0,1 0 0,-6 7 0,7-7-119,0 0 0,0 0 0,0 0 0,0 0 0,1 0 0,-1 0 0,1 0 0,0 1 0,0-1 1,0 1-1,0-1 0,1 1 0,-1-1 0,1 6 0,0-7-1,1-1 0,-1 1 0,1 0 0,-1-1 0,1 1-1,-1-1 1,1 1 0,0-1 0,0 1 0,0-1 0,0 0 0,0 0 0,0 1-1,0-1 1,0 0 0,0 0 0,1 0 0,-1 0 0,0 0 0,1 0 0,-1 0-1,1-1 1,-1 1 0,1 0 0,-1-1 0,1 1 0,0-1 0,-1 0 0,1 0 0,0 1-1,1-1 1,78 1-77,-63-2-48,-1 0 1,1 2-1,18 2 0,-35-2 128,1-1 0,-1 0 0,1 1 0,-1-1 0,0 1 0,0-1 0,1 1 0,-1 0 0,0 0 0,0-1-1,0 1 1,0 0 0,0 0 0,0 0 0,0 0 0,0 0 0,0 0 0,0 1 0,-1-1 0,1 0 0,0 0 0,-1 1-1,1-1 1,-1 0 0,1 1 0,-1-1 0,0 0 0,0 1 0,1-1 0,-1 1 0,0-1 0,0 0 0,0 1-1,-1-1 1,1 0 0,0 1 0,0-1 0,-2 3 0,1 1 99,0 0 0,-1 0 0,0 1 0,0-1-1,0-1 1,-1 1 0,1 0 0,-6 6 0,-56 55 130,59-62-246,1 0 0,-1 0-1,0 0 1,0-1 0,-1 0-1,1 0 1,-1 0 0,1-1 0,-1 1-1,0-1 1,0-1 0,-9 2 0,14-3-45,1 0 0,-1 0 1,1 0-1,-1-1 0,0 1 0,1 0 1,-1 0-1,1-1 0,-1 1 1,1 0-1,-1-1 0,1 1 1,0 0-1,-1-1 0,1 1 1,-1-1-1,1 1 0,0-1 1,-1 1-1,1-1 0,0 1 1,0-1-1,-1 1 0,1-1 1,0 1-1,0-1 0,0 0 1,0 1-1,-1-1 0,1 1 1,0-1-1,0 0 0,0 1 1,0-1-1,1 0 0,0-26-1742,0 24 1528,4-19-2098,1 0 0,1 1 0,1 0 0,1 0 0,1 1 0,19-28 0,-19 30 54,23-40-6445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7.241"/>
    </inkml:context>
    <inkml:brush xml:id="br0">
      <inkml:brushProperty name="width" value="0.025" units="cm"/>
      <inkml:brushProperty name="height" value="0.025" units="cm"/>
    </inkml:brush>
  </inkml:definitions>
  <inkml:trace contextRef="#ctx0" brushRef="#br0">178 1 11211,'0'0'11829,"-2"8"-10168,-4 23-687,-3 12 471,1 0 0,-3 83 0,11-113-1380,0 0 0,1 0 0,1 0 0,0 0 0,1 0 0,0 0 0,1-1-1,0 0 1,1 1 0,0-2 0,1 1 0,1 0 0,-1-1 0,15 16 0,-20-25-73,44 44-329,-43-44 242,1 1-1,0 0 1,1-1-1,-1 0 1,0 1-1,1-1 1,-1-1-1,1 1 1,0 0-1,0-1 1,-1 0-1,1 0 1,5 1-1,-12-14-1420,-10-6 743,-2 1 0,0 1 1,-1 1-1,-29-24 0,7 7 922,-1-2 415,3 4 1732,-43-49 1,78 78-2247,0 0 1,0 0-1,1 0 1,-1 0-1,0-1 1,0 1-1,0 0 1,1 0-1,-1-1 1,1 1-1,-1 0 1,1-1-1,0 1 1,-1 0-1,1-4 1,0 5-7,0-1 1,0 1 0,1-1-1,-1 0 1,0 1 0,0-1-1,1 1 1,-1-1 0,1 0-1,-1 1 1,0-1 0,1 1-1,-1 0 1,1-1 0,-1 1-1,1-1 1,-1 1 0,1 0-1,-1-1 1,1 1 0,0 0-1,-1-1 1,2 1 0,45-5 1560,-39 4-1551,75 2-752,-39 0-2176,1-2-1,69-10 1,-58-3-10354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19.007"/>
    </inkml:context>
    <inkml:brush xml:id="br0">
      <inkml:brushProperty name="width" value="0.025" units="cm"/>
      <inkml:brushProperty name="height" value="0.025" units="cm"/>
    </inkml:brush>
  </inkml:definitions>
  <inkml:trace contextRef="#ctx0" brushRef="#br0">214 172 9097,'0'0'3502,"6"-12"80,-6 12-3582,5-11 1043,-1 0 0,0 0 0,0 0 0,-1-1-1,2-17 1,-5 26-867,1 0 1,-1 0-1,0 1 1,0-1-1,0 0 1,0 1-1,-1-1 1,1 0-1,-1 1 0,0-1 1,0 0-1,0 1 1,0-1-1,0 1 1,0 0-1,0-1 0,-1 1 1,0 0-1,1 0 1,-1 0-1,0 0 1,0 0-1,0 0 0,0 0 1,0 0-1,0 1 1,-1 0-1,1-1 1,0 1-1,-1 0 0,1 0 1,-1 0-1,0 0 1,1 1-1,-1-1 1,-3 0-1,0 1-132,-1-1 1,0 1-1,1 1 0,-1-1 0,1 1 1,-1 0-1,1 1 0,-1 0 0,1 0 1,0 0-1,0 1 0,0-1 1,0 1-1,0 1 0,1-1 0,-1 1 1,1 0-1,0 1 0,0-1 0,1 1 1,-1 0-1,1 0 0,0 0 0,-4 7 1,3-5 33,0 1 0,0 0-1,0 0 1,1 1 0,1-1 0,-1 1 0,2 0 0,-1 0 0,1 0 0,0 0 0,1 0 0,0 0 0,0 1-1,1-1 1,1 0 0,-1 0 0,3 10 0,-2-16-74,0 0 0,1-1 0,-1 0 1,0 1-1,1-1 0,0 0 0,0 0 0,-1 0 0,1 0 0,1 0 0,-1 0 0,0 0 0,0-1 0,1 1 1,-1-1-1,1 1 0,-1-1 0,1 0 0,-1 0 0,1 0 0,0-1 0,-1 1 0,1-1 0,0 1 1,0-1-1,0 0 0,-1 0 0,1 0 0,4-1 0,1 1-8,1-1 1,0 0-1,0 0 1,-1-1-1,1 0 1,-1-1-1,0 0 0,11-5 1,-9 2-70,-1 0 1,1-1 0,-1 0-1,-1-1 1,1 0-1,-1 0 1,-1-1-1,0 0 1,0 0-1,0 0 1,-2-1-1,1 0 1,-1 0 0,0-1-1,-1 0 1,0 1-1,-1-1 1,0-1-1,-1 1 1,2-20-1,-5 31 73,1 1-1,0-1 0,0 0 0,0 1 1,-1-1-1,1 0 0,0 1 0,0-1 1,-1 0-1,1 0 0,0 1 0,0-1 1,-1 0-1,1 0 0,0 0 0,-1 1 1,1-1-1,0 0 0,-1 0 0,1 0 1,-1 0-1,1 0 0,0 0 0,-1 0 1,1 0-1,0 0 0,-1 0 0,1 0 1,-1 0-1,1 0 0,0 0 0,-1 0 1,1 0-1,0 0 0,-1 0 0,1 0 1,0-1-1,-1 1 0,1 0 1,0 0-1,-1 0 0,1-1 0,0 1 1,-1 0-1,1 0 0,0-1 0,0 1 1,-1 0-1,1-1 0,0 1 0,0 0 1,0-1-1,0 1 0,-1 0 0,1-1 1,0 1-1,0 0 0,0-1 0,0 1 1,0-1-1,0 1 0,0 0 0,0-1 1,0 1-1,0 0 0,0-1 0,0 0 1,-20 26 114,15-16-14,0 1 0,1 0 0,0 0 0,0 0 0,1 1 0,0-1 0,1 1 0,0 0 0,1 0 0,0-1-1,1 1 1,0 0 0,1 12 0,0-21-79,0 0-1,0 1 1,0-1-1,0 0 1,1 0 0,-1 0-1,1-1 1,-1 1-1,1 0 1,-1 0-1,1-1 1,0 1 0,0-1-1,0 1 1,0-1-1,0 0 1,0 0 0,0 0-1,0 0 1,0 0-1,1-1 1,-1 1-1,0 0 1,1-1 0,-1 0-1,0 0 1,1 0-1,-1 0 1,0 0-1,1 0 1,-1 0 0,3-1-1,5 0 11,1 0 0,0-1 0,-1 0 0,0-1 0,19-7 0,-5-2-114,-2-1 0,1-1 1,-2-1-1,0-1 0,-1 0 0,0-2 1,18-21-1,-36 39 138,-3 10 7,-4 10 99,0-8-70,1-5-33,0 0-1,1 1 0,0-1 1,1 0-1,-1 1 0,2 0 0,-1-1 1,1 1-1,0 0 0,0 0 1,2 12-1,-1-19-57,1 0 0,0 0 0,0 0 0,0 0 0,0-1 0,-1 1 0,1 0 0,0 0 0,1-1 0,-1 1 0,0 0 0,0-1 0,0 1 0,0-1 0,0 0 0,1 1 0,-1-1 0,0 0 0,0 0 0,0 1 0,1-1 0,-1 0 0,0 0 0,0-1 0,1 1 0,-1 0 0,0 0 0,1-1 0,38-9 0,-29 4 0,-1-1 0,1 0 0,-1 0 0,-1-1 0,16-16 0,-17 15 0,1 1 0,0 0 0,0 1 0,1 0 0,20-12 0,-30 19 1,0 0 0,1 0 0,-1 0 0,0 0 0,1 0 0,-1 0-1,0 0 1,0 0 0,1 0 0,-1 0 0,0 0 0,0 0 0,1 1 0,-1-1 0,0 0 0,0 0 0,1 0 0,-1 0 0,0 0 0,0 1-1,0-1 1,1 0 0,-1 0 0,0 0 0,0 1 0,0-1 0,0 0 0,1 0 0,-1 0 0,0 1 0,0-1 0,0 0 0,0 0-1,0 1 1,0-1 0,0 0 0,0 0 0,0 1 0,0-1 0,0 0 0,0 1 0,0-1 0,0 0 0,1 24 39,-5 20-447,-2-15-6693,1-20-1809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2.590"/>
    </inkml:context>
    <inkml:brush xml:id="br0">
      <inkml:brushProperty name="width" value="0.025" units="cm"/>
      <inkml:brushProperty name="height" value="0.025" units="cm"/>
    </inkml:brush>
  </inkml:definitions>
  <inkml:trace contextRef="#ctx0" brushRef="#br0">142 228 11243,'0'0'3256,"7"-10"-133,-2 3-2352,-1 4-380,-1-1 1,0 0-1,-1 0 1,1 0-1,-1 0 1,0 0-1,0-1 1,0 1-1,0-1 0,-1 1 1,0-1-1,0 0 1,1-7-1,-2 11-304,-1 0-1,1 1 0,0-1 1,-1 0-1,1 0 0,-1 1 1,1-1-1,-1 0 0,1 1 1,-1-1-1,1 1 0,-1-1 1,0 0-1,1 1 1,-1-1-1,0 1 0,0 0 1,1-1-1,-1 1 0,0 0 1,0-1-1,1 1 0,-1 0 1,0 0-1,0-1 0,0 1 1,0 0-1,1 0 0,-1 0 1,0 0-1,0 0 0,0 1 1,0-1-1,0 0 1,1 0-1,-1 0 0,-1 1 1,-35 11 667,27-5-661,0 1 0,1 0 0,0 0-1,0 1 1,1 1 0,0-1 0,1 1 0,0 0 0,1 1-1,0 0 1,1 0 0,0 0 0,0 1 0,1-1 0,1 1-1,0 0 1,-2 21 0,4-31-86,1-1 1,1 0-1,-1 0 0,0 0 1,0 1-1,0-1 1,1 0-1,-1 0 0,0 0 1,1 1-1,-1-1 1,1 0-1,0 0 0,-1 0 1,1 0-1,0 0 0,-1 0 1,1 0-1,0-1 1,0 1-1,0 0 0,0 0 1,0 0-1,0-1 0,0 1 1,0-1-1,0 1 1,0-1-1,1 1 0,-1-1 1,0 0-1,0 1 0,0-1 1,1 0-1,-1 0 1,0 0-1,0 0 0,0 0 1,1 0-1,-1 0 0,0 0 1,0-1-1,0 1 1,1 0-1,-1-1 0,1 0 1,6-1 15,0 0 1,0 0 0,0-1-1,-1 0 1,1-1 0,7-4-1,7-8-41,0 0-1,-1-1 0,-1-2 0,0 0 0,28-37 0,-38 44 15,0-1 0,-2-1 0,0 0 0,0 0 0,-1 0 1,-1-1-1,0 0 0,-1 0 0,-1 0 0,0-1 0,1-18 0,-5 34 19,0-1-1,1 0 0,-1 1 0,0-1 1,0 1-1,0-1 0,0 0 1,0 1-1,0-1 0,0 0 1,0 1-1,0-1 0,-1 0 0,1 1 1,0-1-1,0 0 0,-1 1 1,1-1-1,0 1 0,-1-1 0,1 1 1,0-1-1,-2 0 0,-9 6 201,-9 23-52,12-13-130,2 1 0,-1-1 0,2 1 0,0 0 0,1 0 0,1 1-1,0-1 1,1 1 0,1-1 0,1 1 0,2 25 0,-2-39-22,1 1 1,-1-1-1,1 0 1,0 1-1,0-1 1,0 0-1,0 0 1,1 1-1,-1-1 0,1 0 1,0 0-1,0-1 1,0 1-1,0 0 1,1-1-1,-1 1 1,1-1-1,-1 1 0,1-1 1,0 0-1,0 0 1,0-1-1,0 1 1,0-1-1,0 1 1,0-1-1,1 0 0,-1 0 1,0 0-1,1-1 1,-1 1-1,1-1 1,-1 0-1,1 0 1,4 0-1,-1-1-5,0 0-1,0 0 1,-1 0-1,1-1 1,0 1-1,-1-2 1,0 1 0,1-1-1,-1 0 1,0 0-1,0-1 1,-1 1 0,1-1-1,-1-1 1,0 1-1,0-1 1,6-6 0,-6 4-28,0 0 0,-1-1 0,1 1 0,-2-1 0,1 0 0,-1 0 0,0 0 0,0 0 1,1-12-1,-22 69-10,17-45 56,0 0 0,1 0 0,0 0 1,0 0-1,0 0 0,0 1 0,0-1 1,1 0-1,0 0 0,0 0 0,0 0 1,0 0-1,1 0 0,0 0 0,-1-1 1,2 1-1,-1 0 0,0-1 0,0 0 1,7 7-1,-6-8 5,1 1 0,0-1 0,-1 0-1,1 0 1,0-1 0,0 1 0,0-1 0,0 0 0,1 0 0,-1 0 0,0-1-1,0 1 1,1-1 0,-1 0 0,0 0 0,1-1 0,-1 1 0,0-1 0,0 0-1,8-2 1,-5 0-15,0 0 0,1-1-1,-1 0 1,0 0 0,-1 0-1,1-1 1,-1 0 0,0 0-1,0-1 1,-1 1 0,1-1-1,-1-1 1,-1 1 0,1-1-1,-1 0 1,0 0 0,0 0-1,-1 0 1,0-1 0,-1 1-1,1-1 1,-1 0 0,-1 0-1,2-12 1,-3 20-14,0-1 0,-1 1 0,1 0 0,0-1 0,0 1 0,0 0 0,0-1 0,0 1 0,0 0 0,-1 0 0,1-1 0,0 1 0,0 0 0,-1-1 0,1 1 0,0 0 0,0 0 0,-1 0 0,1-1 0,0 1 0,0 0 0,-1 0 0,1 0 0,0 0 0,-1-1 0,1 1 0,0 0 0,-1 0 0,1 0 0,0 0 0,-1 0 0,1 0 0,0 0 0,-1 0 0,1 0 0,0 0 0,-1 0 0,1 0 0,-1 0 0,1 0 0,0 1 0,0-1 0,-1 0 0,1 0 0,0 0 0,-1 0 0,1 1 0,0-1 0,-1 0 0,1 1 0,-18 10 0,12-3 0,1 0 0,-1 0 0,1 0 0,1 1 0,0-1 0,0 1 0,0 0 0,-2 11 0,5-15 0,-1 0 0,1 0 0,0 0 0,0 0 0,1 0 0,-1 0 0,1 1 0,0-1 0,1 0 0,-1 0 0,1 0 0,0 0 0,0 1 0,1-1 0,-1 0 0,5 8 0,-3-11-243,0 1-1,-1-1 1,1 0-1,0 0 1,0 0-1,0-1 1,0 1-1,1-1 1,-1 0-1,0 0 1,1 0-1,-1 0 1,1 0 0,-1-1-1,1 1 1,-1-1-1,1 0 1,-1 0-1,1-1 1,-1 1-1,1-1 1,-1 1-1,1-1 1,-1 0-1,0 0 1,0-1-1,1 1 1,-1-1 0,0 0-1,0 1 1,0-1-1,3-4 1,12-18-6841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2.947"/>
    </inkml:context>
    <inkml:brush xml:id="br0">
      <inkml:brushProperty name="width" value="0.025" units="cm"/>
      <inkml:brushProperty name="height" value="0.025" units="cm"/>
    </inkml:brush>
  </inkml:definitions>
  <inkml:trace contextRef="#ctx0" brushRef="#br0">1 1 19603,'0'0'11274,"57"36"-36289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3.290"/>
    </inkml:context>
    <inkml:brush xml:id="br0">
      <inkml:brushProperty name="width" value="0.025" units="cm"/>
      <inkml:brushProperty name="height" value="0.025" units="cm"/>
    </inkml:brush>
  </inkml:definitions>
  <inkml:trace contextRef="#ctx0" brushRef="#br0">59 34 13229,'0'0'10922,"3"62"-7751,-11-23-737,0 9-1121,-4 3-768,6 4-353,2-5-160,4-2-416,0-9-513,4-10-352,9-11-993,0-14-833,2-4-929,-1-23-2242,-7-9-6758</inkml:trace>
  <inkml:trace contextRef="#ctx0" brushRef="#br0" timeOffset="1">1 0 17489,'0'0'9769,"84"19"-9513,-40-17-160,2-2-32,0 0-32,-3 0 0,-7 0-865,-8 0-1761,-12 0-545,-11 0-1473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3.634"/>
    </inkml:context>
    <inkml:brush xml:id="br0">
      <inkml:brushProperty name="width" value="0.025" units="cm"/>
      <inkml:brushProperty name="height" value="0.025" units="cm"/>
    </inkml:brush>
  </inkml:definitions>
  <inkml:trace contextRef="#ctx0" brushRef="#br0">1 39 13164,'0'0'16336,"66"20"-14927,-22-31-576,1-3-481,1 0-191,-3 3-97,-7 5-64,-9 4-737,-10 2-1121,-9 3-2242,-8 12-672,-7 4-1058,-18 2-6245</inkml:trace>
  <inkml:trace contextRef="#ctx0" brushRef="#br0" timeOffset="1">42 270 15727,'0'0'7175,"-26"49"-4389,26-43-928,14-3-673,10-3-224,9 0-512,5-8-321,2-5-96,0-2-32,-4-2-1250,-6 3-2145,-3-2-1121,-7-1-1570,-2-3-7687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3.975"/>
    </inkml:context>
    <inkml:brush xml:id="br0">
      <inkml:brushProperty name="width" value="0.025" units="cm"/>
      <inkml:brushProperty name="height" value="0.025" units="cm"/>
    </inkml:brush>
  </inkml:definitions>
  <inkml:trace contextRef="#ctx0" brushRef="#br0">1 55 18642,'0'0'8616,"9"-8"-7196,-4 3-1288,0 1 0,1 0 0,0-1 0,-1 2 0,1-1 1,1 1-1,-1 0 0,0 0 0,1 1 0,0-1 0,-1 1 0,1 1 0,0 0 1,0 0-1,12-1 0,-11 2-16,-1 0 0,1 0 1,0 0-1,0 1 0,-1 0 0,1 0 1,-1 1-1,10 3 0,-14-4-85,-1 1 0,0-1 0,0 1 0,0 0 0,0 0 0,0-1-1,0 1 1,0 0 0,0 1 0,-1-1 0,1 0 0,-1 0 0,0 1 0,0-1 0,0 1-1,0-1 1,0 1 0,0-1 0,-1 1 0,1 0 0,-1-1 0,1 1 0,-1 0-1,0-1 1,0 1 0,-1 0 0,0 4 0,0 2-22,-1 1 1,0-1-1,0 1 1,-1-1-1,0 0 1,-1 0-1,-9 15 1,-43 63-13,18-30-6,38-56 9,-26 49 0,22-23 0,4-27 0,0 1 0,1 0 0,-1-1 0,0 1 0,0-1 0,0 1 0,1-1 0,-1 1 0,0 0 0,1-1 0,-1 1 0,1-1 0,-1 1 0,0-1 0,1 1 0,-1-1 0,1 0 0,-1 1 0,1-1 0,-1 0 0,1 1 0,0-1 0,-1 0 0,1 0 0,-1 1 0,1-1 0,0 0 0,-1 0 0,1 0 0,0 0 0,0 0 0,16 0-11,0-1 0,-1-1 0,1 0 0,-1-1 0,0-1 0,0 0 0,0-2 0,0 0 0,-1 0 0,0-1 0,0-1 0,-1-1 0,0 0 0,0-1 0,12-11 0,-2-10-2357,-23 30 2079,-1 0 0,1 0 0,-1 0 0,0 1 0,1-1 0,-1 0 0,0 0 0,0 0 0,0 0 0,0 0 0,1 0-1,-2 0 1,1 0 0,0 0 0,0 0 0,0 0 0,0 0 0,0 0 0,-1 0 0,1 0 0,-1 0 0,1 0 0,0 1 0,-1-1 0,1 0 0,-1 0-1,0 0 1,1 1 0,-1-1 0,0 0 0,1 1 0,-1-1 0,0 0 0,0 1 0,0-1 0,-1 0 0,-23-9-7132</inkml:trace>
  <inkml:trace contextRef="#ctx0" brushRef="#br0" timeOffset="1">11 208 8104,'0'0'18801,"72"-1"-18480,-24-6-225,2-4-96,-2 2-1089,-1 0-1730,-7-3-2178,-3-2-3138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4.304"/>
    </inkml:context>
    <inkml:brush xml:id="br0">
      <inkml:brushProperty name="width" value="0.025" units="cm"/>
      <inkml:brushProperty name="height" value="0.025" units="cm"/>
    </inkml:brush>
  </inkml:definitions>
  <inkml:trace contextRef="#ctx0" brushRef="#br0">5 0 14253,'0'0'16208,"0"41"-15952,-2-9 32,0 1-63,2 1-129,0-3-64,2 0-64,2-3-1057,-1-4-2146,2-7-2531,-2-8-4836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4.728"/>
    </inkml:context>
    <inkml:brush xml:id="br0">
      <inkml:brushProperty name="width" value="0.025" units="cm"/>
      <inkml:brushProperty name="height" value="0.025" units="cm"/>
    </inkml:brush>
  </inkml:definitions>
  <inkml:trace contextRef="#ctx0" brushRef="#br0">7 241 14125,'0'0'1821,"-1"-11"362,0 1-1965,-1 3 260,1 0 1,0 0-1,1-1 1,0 1-1,0 0 1,0-1-1,1 1 1,0 0 0,0 0-1,1 0 1,0-1-1,0 2 1,1-1-1,0 0 1,0 0 0,0 1-1,1 0 1,7-10-1,-2 8-224,0 0-1,1 1 0,-1 1 1,2 0-1,-1 0 0,0 1 1,1 0-1,0 1 0,0 0 1,1 1-1,22-4 1,-5 3 317,1 1 1,-1 1 0,49 4 0,-75-2-572,1 1 0,0-1 0,-1 1 0,1-1 0,-1 1 0,1 0 0,-1 0 0,1 0 0,-1 1 0,0-1 0,0 1 0,0 0 0,0 0 0,0 0 0,0 0 0,0 1 0,0-1 0,-1 1 0,1-1 0,-1 1 0,0 0 0,3 5 0,-4-5 0,0 0 0,0 0 0,-1 0 0,1 0 0,-1 0 0,0 0 0,0 1 0,0-1 0,0 0 0,0 0 0,-1 0 0,1 0 0,-1 0 0,0 0 0,0 0 0,0 0 0,0 0 0,-1 0 0,1-1 0,-1 1 0,0 0 0,0-1 0,0 0 0,0 1 0,0-1 0,-3 3 0,-147 123 0,153-127-2,1 0 1,-1-1-1,0 1 1,1-1-1,-1 1 1,0-1-1,1 0 0,-1 1 1,1-1-1,-1 0 1,1 0-1,-1 0 1,0 0-1,1 0 0,-1-1 1,2 1-1,51-13-335,-39 9 318,-1 0 0,1 1-1,0 1 1,-1 0 0,1 1 0,0 0-1,29 4 1,-41-3 27,-1 1 0,0 0-1,0 0 1,1 0 0,-1 0 0,0 0-1,0 1 1,0-1 0,0 1-1,0-1 1,0 1 0,-1 0 0,1 0-1,0 0 1,-1 0 0,1 0-1,-1 0 1,0 0 0,0 0 0,0 0-1,0 1 1,0-1 0,0 0 0,-1 1-1,1-1 1,-1 1 0,1-1-1,-1 1 1,0-1 0,0 1 0,0-1-1,-1 3 1,1 1 14,-1 1 0,1-1 0,-1 0 0,-1 0 0,1 0 0,-1 0-1,0 0 1,0 0 0,-1-1 0,0 1 0,-6 9 0,1-6-22,-1 0 0,-1 0 0,0-1 0,0 0 0,0 0 0,-1-2 0,0 1 0,-1-1 0,1-1 0,-1 0 0,-16 4 0,9-3 0,-1-2 0,1 0 0,-1-1 0,0-1 0,0-1 0,-30-2 0,46 1-140,1-1 0,-1 1 0,1-1 0,-1 1 0,1-1 0,0 0 0,-1-1 0,1 1 1,0-1-1,0 1 0,0-1 0,0 0 0,-3-2 0,4 2-218,0 0 0,1 0 1,-1 0-1,1 0 0,-1-1 1,1 1-1,0 0 0,0 0 1,0-1-1,0 1 0,0-1 1,1 1-1,-1-1 0,1 1 1,0-1-1,-1 1 0,1-1 1,1-4-1,0-12-11643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1.475"/>
    </inkml:context>
    <inkml:brush xml:id="br0">
      <inkml:brushProperty name="width" value="0.025" units="cm"/>
      <inkml:brushProperty name="height" value="0.025" units="cm"/>
    </inkml:brush>
  </inkml:definitions>
  <inkml:trace contextRef="#ctx0" brushRef="#br0">115 47 14253,'0'0'3988,"-10"13"-1575,-4 6-1571,1 0 1,1 1-1,1 0 0,0 1 1,2 1-1,0-1 0,1 1 0,-7 38 1,14-52-738,0 0 1,1 1 0,0-1-1,0 0 1,1 1 0,0-1-1,0 0 1,1 1 0,0-1-1,4 9 1,-4-13-93,0 0 0,0-1 1,0 1-1,1-1 0,-1 0 1,1 0-1,0 0 0,0 0 1,0 0-1,0-1 0,1 1 0,-1-1 1,1 0-1,-1 0 0,1 0 1,0-1-1,0 1 0,0-1 1,0 0-1,0 0 0,0 0 0,7 0 1,0 0 56,0-2 1,0 1-1,0-1 1,1-1-1,-2 0 0,1 0 1,0-1-1,0-1 1,-1 0-1,0 0 1,0-1-1,0 0 1,0-1-1,-1 0 0,0 0 1,0-1-1,-1-1 1,0 1-1,0-1 1,-1 0-1,1-1 1,5-10-1,-5 8 10,0-1 0,0 0 1,-1 0-1,-1-1 0,0 0 0,-1 0 1,0 0-1,-1-1 0,-1 0 0,0 1 0,-1-1 1,0 0-1,-1-1 0,-1 1 0,0 0 1,-1 0-1,-3-18 0,3 29-80,0 0 0,0-1 0,0 1 0,0 0 0,0 0 0,-1 0 0,0 0 0,1 0 0,-1 1 0,0-1 0,0 0 0,-1 1 0,1 0 0,0-1 0,-1 1 0,1 0 0,-1 0 0,0 0 0,-4-1 0,2 1 0,0 0 0,-1 0 0,1 1 0,-1 0 0,0 0 0,1 0 0,-1 1 0,1 0 0,-1 0 0,-9 1 0,1 2 0,-1 0 0,1 0 0,0 1 0,0 1 0,0 1 0,1 0 0,-26 15 0,31-15-415,0 0 0,0 0 0,1 1 0,0 0 1,0 0-1,0 1 0,-10 15 0,14-18-97,0 1-1,1-1 1,-1 1 0,1-1 0,0 1 0,1 0-1,-1 0 1,1 0 0,1 0 0,-1 0-1,1 0 1,0 0 0,0 0 0,1 8 0,6 8-9978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7.180"/>
    </inkml:context>
    <inkml:brush xml:id="br0">
      <inkml:brushProperty name="width" value="0.025" units="cm"/>
      <inkml:brushProperty name="height" value="0.025" units="cm"/>
    </inkml:brush>
  </inkml:definitions>
  <inkml:trace contextRef="#ctx0" brushRef="#br0">125 359 11307,'0'0'13298,"-8"-4"-12071,6 3-1158,0 0-1,-1 0 1,1 0-1,-1 1 0,1-1 1,-1 0-1,1 1 1,-1 0-1,1-1 1,-1 1-1,0 0 0,1 1 1,-1-1-1,-4 1 1,3 1-15,1 0 0,0-1 0,0 1 0,0 0 0,0 1 0,0-1 0,0 1 0,0-1 0,1 1 0,-1 0 0,1 0 0,0 0 0,-2 4 0,-1 0 118,1 0-1,0 0 0,0 1 1,1-1-1,0 1 0,1 0 0,0 0 1,0 0-1,0 0 0,1 1 0,0 10 1,1-18-166,0-1 1,0 1 0,0-1-1,0 1 1,0-1 0,0 1-1,0-1 1,0 1 0,0-1-1,0 1 1,1-1-1,-1 1 1,0-1 0,0 1-1,1-1 1,-1 1 0,0-1-1,1 1 1,-1-1 0,0 0-1,1 1 1,-1-1 0,1 1-1,-1-1 1,1 0 0,-1 0-1,0 1 1,1-1-1,-1 0 1,1 0 0,0 1-1,21-3 85,-16 0-69,0 0-1,-1-1 1,1 0-1,-1 1 1,10-8-1,4-8 14,0 0 0,-1-1 1,-1-1-1,27-41 0,-35 47-21,-1 1 1,-1-1-1,0-1 1,-1 1-1,-1-1 1,0 0-1,-1 0 1,0 0-1,1-23 0,-5 39-15,0-1 0,-1 0 0,1 1-1,0-1 1,0 0 0,-1 0-1,1 0 1,0 1 0,0-1-1,-1 0 1,1 0 0,0 0-1,-1 0 1,1 0 0,0 0-1,-1 1 1,1-1 0,0 0 0,-1 0-1,1 0 1,0 0 0,-1 0-1,1 0 1,0 0 0,-1 0-1,1-1 1,0 1 0,-1 0-1,1 0 1,0 0 0,-1 0-1,1 0 1,0 0 0,0-1 0,-1 1-1,1 0 1,0 0 0,-1 0-1,1-1 1,0 1 0,0 0-1,0-1 1,-1 1 0,1 0-1,0 0 1,0-1 0,0 1-1,0 0 1,0-1 0,-1 1 0,1 0-1,0-1 1,0 1 0,0 0-1,0-1 1,0 1 0,0 0-1,0-1 1,0 1 0,0-1-1,-4 8 6,0-1 0,0 0 0,1 1 0,0 0 0,0 0-1,0 0 1,1 0 0,-3 12 0,-8 66 137,12-81-140,0 5 10,-2 9 69,1 0 1,0 0 0,1 0-1,1 0 1,1 0 0,1 1-1,6 28 1,-7-45-59,-1 1 1,1-1-1,1 0 0,-1 1 1,0-1-1,0 0 0,1 0 0,0 0 1,-1 0-1,1-1 0,0 1 1,0 0-1,0-1 0,0 1 0,0-1 1,0 0-1,0 1 0,0-1 1,1 0-1,-1 0 0,0-1 0,1 1 1,-1 0-1,1-1 0,-1 1 0,1-1 1,-1 0-1,1 0 0,-1 0 1,1 0-1,-1 0 0,1-1 0,-1 1 1,3-2-1,2 1-4,0-2 1,0 1-1,-1-1 1,1 0-1,-1 0 0,1 0 1,-1-1-1,0 0 1,0-1-1,8-7 0,-4 0-15,-1 1 0,0-1 0,-1 0 0,0-1 0,-1 1 0,-1-2 0,0 1 0,0-1 0,-2 0 0,1 0 0,-2 0 0,0 0 0,-1-1 0,0 0 0,-1-15 0,-1 30 7,0-1 0,-1 1 0,1 0 0,0-1 0,-1 1 0,1 0 0,-1 0 0,1 0 0,0 0 0,-1-1 0,1 1 0,0 0 0,-1 0 0,1 0 0,-1 0 0,1 0 0,-1 0 0,1 0 0,0 0 0,-1 0 0,1 0 0,-1 0 0,1 0 0,0 0 0,-1 1 0,1-1 0,-1 0 0,1 0 0,0 0 0,-1 1 0,1-1 0,0 0 0,-1 0 0,1 1 0,-1-1 0,-21 11-34,18-8 84,-2 0-55,1 0 0,0 1 0,1-1 0,-1 1 0,1 0 0,-1 1 0,1-1 0,0 1 0,1 0 1,-1 0-1,1 0 0,0 0 0,0 1 0,1-1 0,0 1 0,-2 7 0,-1 1 8,2 2 1,0-1-1,1 0 0,0 1 0,1 17 0,1-31-13,-1 0 0,1 0 0,0 0 0,1 0 0,-1-1 0,0 1 0,1 0 0,-1 0 0,1 0 0,-1-1 0,1 1 0,0 0 0,0-1 0,-1 1 0,1 0 0,0-1 0,1 1 0,-1-1 0,0 0 0,0 1 0,1-1 0,-1 0 0,3 2 0,-1-2 0,-1 0 0,1 0 0,0 0 0,0 0 0,0-1 0,0 1 0,0-1 0,0 0 0,0 0 0,0 0 0,0 0 0,0 0 0,3-1 0,5-2 0,0 0 0,0 0 0,-1-1 0,1 0 0,-1-1 0,17-10 0,-6 0 0,-1-2 0,-1 0 0,0-1 0,-2-1 0,0-1 0,-1 0 0,-1-1 0,21-38 0,-21 31 0,-2-1 0,0-1 0,-2 0 0,-2-1 0,0 0 0,6-50 0,-14 79 0,-1-1 0,0 1 0,1 0 0,-1-1 0,0 1 0,0 0 0,0 0 0,0-1 0,-1 1 0,1 0 0,-1 0 0,0-3 0,0 5 0,1-1 0,-1 1 0,1 0 0,-1 0 0,1 0 0,-1 0 0,1 0 0,-1 0 0,1 0 0,-1 1 0,1-1 0,0 0 0,-1 0 0,1 0 0,-1 0 0,1 1 0,-1-1 0,1 0 0,0 0 0,-1 1 0,1-1 0,-1 0 0,1 1 0,0-1 0,-1 0 0,1 1 0,0-1 0,0 1 0,-1-1 0,1 0 0,0 1 0,0-1 0,-1 1 0,-34 59 0,30-49 0,-11 17 0,-57 120 0,68-134 0,0 0 0,0 0 0,1 0 0,1 0 0,1 0 0,0 1 0,1 0 0,1 27 0,0-40 0,0 0 0,0 0 0,1 0 0,-1 0 0,1 0 0,-1 0 0,1 0 0,0 0 0,0 0 0,0-1 0,0 1 0,0 0 0,0 0 0,0-1 0,1 1 0,-1-1 0,1 1 0,-1-1 0,1 0 0,-1 0 0,1 0 0,2 2 0,0-2 0,-1 1 0,1-1 0,0 0 0,0-1 0,0 1 0,0-1 0,-1 1 0,1-1 0,0 0 0,0-1 0,4 0 0,3-1 0,-1 0 0,0 0 0,0-2 0,0 1 0,0-1 0,-1 0 0,0-1 0,10-6 0,-7 2 0,0-1 0,0-1 0,-1 1 0,-1-2 0,17-21 0,-22 26 0,-1-1 0,0 1 0,0-1 0,0 0 0,-1 0 0,0 0 0,-1-1 0,1 1 0,-2-1 0,1 1 0,0-16 0,-2 23 0,0 0 0,0 0 0,0 1 0,0-1 0,0 0 0,0 0 0,0 0 0,-1 0 0,1 0 0,0 0 0,0 0 0,-1 1 0,1-1 0,0 0 0,-1 0 0,1 0 0,-1 1 0,1-1 0,-1 0 0,1 1 0,-1-1 0,0 0 0,1 1 0,-1-1 0,0 0 0,1 1 0,-1 0 0,0-1 0,0 1 0,0-1 0,1 1 0,-1 0 0,0-1 0,0 1 0,0 0 0,0 0 0,0 0 0,0 0 0,1 0 0,-2 0 0,-1 0 0,1 0 0,0 1 0,0-1 0,-1 1 0,1 0 0,0-1 0,0 1 0,0 0 0,0 1 0,0-1 0,0 0 0,0 0 0,0 1 0,1-1 0,-3 4 0,-5 6 0,2 0 0,-1 1 0,1 0 0,1 0 0,0 1 0,1-1 0,1 1 0,0 1 0,0-1 0,1 1 0,1-1 0,0 1 0,1 0 0,1 16 0,0-28-13,0 0-1,0 0 1,1 0 0,-1 0 0,1 0-1,-1 1 1,1-1 0,0 0 0,0-1-1,0 1 1,0 0 0,0 0 0,0 0-1,0 0 1,1-1 0,-1 1 0,1-1-1,-1 1 1,1-1 0,0 0 0,3 3-1,-1-2-78,0 0 0,0-1 0,0 0 0,1 1 0,-1-1 0,0-1 0,1 1 0,-1-1 0,1 0 0,5 0 0,0-1-465,1 0 0,-1 0 1,0-1-1,0-1 0,0 0 0,0 0 0,0-1 1,14-8-1,7-9-8278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7.622"/>
    </inkml:context>
    <inkml:brush xml:id="br0">
      <inkml:brushProperty name="width" value="0.025" units="cm"/>
      <inkml:brushProperty name="height" value="0.025" units="cm"/>
    </inkml:brush>
  </inkml:definitions>
  <inkml:trace contextRef="#ctx0" brushRef="#br0">113 1 13421,'0'0'7559,"-8"0"-4212,-3 0-2681,5 0-149,0 0 0,0 0 0,0 0 0,0 1 0,0 0 0,-8 2 0,12-2-462,0 0 0,-1 0 0,1 0 0,0 1 0,0-1 0,0 0 0,0 1 0,0 0-1,0-1 1,0 1 0,1 0 0,-1 0 0,1 0 0,-1 0 0,1 0 0,0 0 0,0 1 0,0-1 0,0 0-1,0 1 1,-1 2 0,1-2-18,0 0 0,0 0 0,0 1-1,0-1 1,1 0 0,-1 0 0,1 0 0,0 1-1,0-1 1,0 0 0,0 1 0,1-1 0,-1 0-1,1 0 1,1 4 0,-1-5-13,1 0 0,0-1-1,0 1 1,0-1 0,-1 0-1,1 0 1,1 0 0,-1 1-1,0-2 1,0 1 0,0 0 0,0 0-1,1-1 1,-1 1 0,0-1-1,0 0 1,1 0 0,-1 0-1,0 0 1,1 0 0,2-1 0,33-7-153,-34 7 48,0-1-1,0 1 1,0 0-1,0 0 1,1 0-1,-1 1 1,0 0-1,0-1 1,0 1-1,9 2 1,-12-2 72,0 1 0,0 0 1,0-1-1,-1 1 0,1 0 1,0 0-1,0 0 1,0 0-1,-1 0 0,1 0 1,-1 0-1,1 0 0,-1 0 1,1 0-1,-1 0 0,1 0 1,-1 1-1,0-1 1,0 0-1,1 2 0,1 30 23,-2-25-17,1 7 29,0 206 524,-2-199-247,-2 0 0,0 0 0,-2 0 0,0-1 0,-1 0 0,-2 0 0,-18 39 0,25-58-301,0 0 0,0 0 0,-1 0-1,1 0 1,0 0 0,-1 0 0,1 0 0,-1-1 0,0 1 0,1 0 0,-1-1 0,0 0-1,0 1 1,0-1 0,0 0 0,-4 2 0,5-3-2,0 0 1,0 0-1,0 0 0,0 0 1,-1 0-1,1 0 0,0-1 1,0 1-1,0 0 0,0-1 1,0 1-1,0-1 0,-1 1 1,1-1-1,0 1 0,0-1 1,1 0-1,-1 1 0,0-1 1,0 0-1,0 0 0,0 0 1,0-1-1,-4-4-1,1-1 0,0 0 0,1 0 0,-1 0 1,1 0-1,1-1 0,0 1 0,-2-10 0,0-2-212,0 0 0,2 0 0,1-1 0,0 1 0,1-1 0,1 1 0,1-1 0,1 1 0,0 0 0,1 0 0,2 0 0,0 1 0,0 0 0,2 0 0,0 0 0,2 1 0,-1 0 0,2 1 0,22-27 0,12-10-9780,-25 30 2177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7.954"/>
    </inkml:context>
    <inkml:brush xml:id="br0">
      <inkml:brushProperty name="width" value="0.025" units="cm"/>
      <inkml:brushProperty name="height" value="0.025" units="cm"/>
    </inkml:brush>
  </inkml:definitions>
  <inkml:trace contextRef="#ctx0" brushRef="#br0">20 1 14446,'0'0'15353,"-1"12"-14339,-5 41-257,-6 85 440,12-137-1221,0-1-1,0 0 1,0 1 0,0-1-1,0 0 1,0 1-1,0-1 1,0 0 0,0 1-1,0-1 1,0 1 0,0-1-1,0 0 1,0 1 0,0-1-1,0 0 1,0 1 0,0-1-1,0 0 1,1 1 0,-1-1-1,0 0 1,0 0-1,0 1 1,1-1 0,-1 0-1,0 0 1,0 1 0,1-1-1,-1 0 1,0 0 0,1 0-1,-1 1 1,0-1 0,1 0-1,-1 0 1,13-8-2385,8-21-5161,-11 4-2402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8.641"/>
    </inkml:context>
    <inkml:brush xml:id="br0">
      <inkml:brushProperty name="width" value="0.025" units="cm"/>
      <inkml:brushProperty name="height" value="0.025" units="cm"/>
    </inkml:brush>
  </inkml:definitions>
  <inkml:trace contextRef="#ctx0" brushRef="#br0">1 374 16720,'0'0'10260,"1"9"-8076,0-5-2061,-1-2-49,0 0 0,0 0 0,0 0 0,0 0 0,1 1 0,-1-1 0,1 0 0,-1 0 0,1 0 0,0 0 0,0 0 0,0-1 0,0 1 0,0 0 0,0 0 0,0-1 0,1 1 0,-1 0 0,0-1 0,1 1 0,0-1 0,-1 0 0,1 0 0,0 1 0,0-1 0,-1 0 0,1-1-1,0 1 1,0 0 0,0 0 0,0-1 0,0 1 0,0-1 0,1 0 0,2 1 0,5-1-25,0 0-1,-1-1 1,1 0-1,-1-1 0,1 0 1,-1 0-1,1-1 1,-1 0-1,15-8 1,-20 9-35,0 0-1,0 0 1,-1 0 0,1 0 0,-1-1 0,1 0 0,-1 0-1,0 0 1,0 0 0,0 0 0,0-1 0,0 1 0,-1-1 0,0 0-1,0 0 1,0 0 0,0 0 0,0 0 0,-1 0 0,0 0-1,0 0 1,0-1 0,0-6 0,-1 10-14,1 1 0,-1-1 0,0 1 0,0-1 0,0 1 0,0-1 0,0 1 0,0-1 0,-1 1 0,1-1 0,0 1 0,0-1 0,0 1 0,0 0 0,0-1 0,-1 1 0,1-1 0,0 1 0,0-1 0,-1 1 0,1 0 0,0-1 0,-1 1 0,1 0 0,-1-1 0,1 1 0,0 0 0,-1-1 0,1 1 0,-1 0 0,1 0 0,0 0 0,-1-1 0,1 1 0,-1 0 0,1 0 0,-1 0 0,1 0 0,-1 0 0,1 0 0,-1 0 0,1 0 0,-1 0 0,1 0 0,-1 0 0,1 0 0,-1 0 0,1 0 0,-1 0 0,1 1 0,-1-1 0,1 0 0,0 0 0,-1 1 0,1-1 0,-1 0 0,1 1 0,-1 0 0,-23 20 0,20-15 0,0 0 0,1 1 0,0-1 0,1 1 0,-1 0 0,1 0 0,0-1 0,1 1 0,0 1 0,0-1 0,1 0 0,-1 0 0,3 14 0,-2-20-2,1 1 0,0-1 0,-1 1 1,1-1-1,0 1 0,0-1 0,0 0 0,0 0 0,0 1 1,0-1-1,0 0 0,0 0 0,1 0 0,-1 0 0,0 0 1,1-1-1,-1 1 0,0 0 0,1-1 0,-1 1 0,1-1 1,0 1-1,-1-1 0,1 0 0,-1 1 0,1-1 0,-1 0 0,1 0 1,0 0-1,-1 0 0,1 0 0,-1-1 0,1 1 0,-1 0 1,1-1-1,1 0 0,4 0-36,-1-1 1,0 0-1,1 0 1,-1-1-1,0 1 1,0-1-1,8-6 1,37-42-1187,-7 4 318,-10 36 2336,-14-7-1401,0-1 1,-1-1-1,-2-1 0,0 0 0,-1-1 0,-1-1 0,-1 0 1,-1-1-1,-1-1 0,-1 0 0,-1 0 0,8-37 0,-19 55-186,-7 21 117,-9 28 83,8-10 77,2 0 1,1 0-1,2 1 1,1-1-1,1 1 1,5 56-1,-2-84-127,1 0 0,0 1 0,0-1 0,0 0 0,1 0 0,-1 0 0,1 0 0,0 0 0,5 5 1,-5-7 1,0 1 0,-1-1 0,1 1 0,-1 0 0,0 0 0,0 0 0,0 0 0,0 1 1,-1-1-1,0 0 0,2 9 0,-31-16 106,13-9-526,0 1-1,1-2 1,0 0-1,1-1 1,1 0-1,-20-29 0,32 36-1454,9 6-3870,-6 1 3504,4 0-3866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9.532"/>
    </inkml:context>
    <inkml:brush xml:id="br0">
      <inkml:brushProperty name="width" value="0.025" units="cm"/>
      <inkml:brushProperty name="height" value="0.025" units="cm"/>
    </inkml:brush>
  </inkml:definitions>
  <inkml:trace contextRef="#ctx0" brushRef="#br0">34 302 11659,'0'0'20921,"0"12"-20761,1 27-153,-2-1 0,-1 0-1,-9 41 1,-10 32-7,31-122 0,3-12 0,-6 2 0,-2-1 0,-1 0 0,0 0 0,-2 0 0,0-1 0,-3-37 0,1 33 0,1 30 0,0 1 0,0-1 0,0 0 0,1 1 0,-1-1 0,1 0 0,0 0 0,0 0 0,0 0 0,0 0 0,0-1 0,1 1 0,0-1 0,-1 1 0,1-1 0,0 0 0,0 0 0,0 0 0,0 0 0,0-1 0,1 1 0,5 1 0,-5-1 0,0-1 0,0 1 0,0-1 0,0 0 0,1 0 0,-1 0 0,0 0 0,0-1 0,1 0 0,-1 0 0,0 0 0,1 0 0,-1-1 0,0 0 0,1 0 0,-1 0 0,0 0 0,0 0 0,0-1 0,0 0 0,5-3 0,1-5 0,0 0 0,0 0 0,-1-1 0,0-1 0,-1 1 0,-1-1 0,0-1 0,0 1 0,-1-1 0,-1 0 0,0-1 0,-1 1 0,4-19 0,0-9 0,-2-1 0,-2 1 0,-1-51 0,-3 91 0,0 0 0,0 1 0,0-1 0,1 0 0,-1 0 0,0 0 0,0 0 0,0 1 0,0-1 0,-1 0 0,1 0 0,0 0 0,0 0 0,0 1 0,-1-1 0,1 0 0,0 0 0,-1 0 0,1 1 0,-1-1 0,1 0 0,-1 1 0,0-2 0,-9 17 0,-7 35 0,7 0 0,3-1 0,1 1 0,3 0 0,2 0 0,8 74 0,-5-111 0,1 1 0,0-1 0,1 0 0,9 20 0,-11-29 0,-1-1 0,0 0 0,1 0 0,-1 0 0,1 0 0,0 0 0,0 0 0,0 0 0,1 0 0,-1-1 0,0 1 0,1-1 0,0 0 0,0 0 0,0 0 0,-1 0 0,2 0 0,-1-1 0,0 1 0,0-1 0,0 0 0,1 0 0,3 1 0,-6-2 0,0-1 0,0 1 0,0-1 0,-1 1 0,1-1 0,0 1 0,0-1 0,-1 0 0,1 1 0,0-1 0,-1 0 0,1 1 0,-1-1 0,1 0 0,-1 0 0,1 0 0,-1 0 0,0 0 0,1 1 0,-1-1 0,0 0 0,0 0 0,1 0 0,-1 0 0,0 0 0,0 0 0,0 0 0,0 0 0,0 0 0,0 0 0,-1 0 0,1 0 0,0 0 0,0 1 0,-1-1 0,1 0 0,-1-1 0,-12-40 0,-3 11 0,-1 1 0,-2 1 0,-1 0 0,-2 1 0,0 2 0,-2 0 0,-1 1 0,-41-31 0,67 53 0,9 2 0,12 2 0,54 9-881,83 15-5877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29.874"/>
    </inkml:context>
    <inkml:brush xml:id="br0">
      <inkml:brushProperty name="width" value="0.025" units="cm"/>
      <inkml:brushProperty name="height" value="0.025" units="cm"/>
    </inkml:brush>
  </inkml:definitions>
  <inkml:trace contextRef="#ctx0" brushRef="#br0">0 0 26649,'0'0'6118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0:30.650"/>
    </inkml:context>
    <inkml:brush xml:id="br0">
      <inkml:brushProperty name="width" value="0.025" units="cm"/>
      <inkml:brushProperty name="height" value="0.025" units="cm"/>
    </inkml:brush>
  </inkml:definitions>
  <inkml:trace contextRef="#ctx0" brushRef="#br0">1 468 14542,'0'0'3603,"13"2"-2284,64 3 1002,-1-4 0,82-7-1,170-30-126,-175 17-2104,610-86-290,-9-61-225,-387 62-2175,-355 101 1925,21-7-1668,-16-2-2523,-7-2-5592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1:34.548"/>
    </inkml:context>
    <inkml:brush xml:id="br0">
      <inkml:brushProperty name="width" value="0.025" units="cm"/>
      <inkml:brushProperty name="height" value="0.025" units="cm"/>
    </inkml:brush>
  </inkml:definitions>
  <inkml:trace contextRef="#ctx0" brushRef="#br0">0 221 8552,'0'0'7479,"15"2"-6534,85 7 763,150-5 0,120-24 174,-228 10-1270,244-14 561,1334-55 937,-1508 79-2054,600-29 342,-792 27-331,-10 2-30,0-1 1,0 0-1,0-1 1,0 0 0,-1 0-1,1-1 1,0 0-1,-1-1 1,11-6 0,-19 10-40,-1 0 0,1 0 0,-1-1 1,1 1-1,-1 0 0,1-1 0,-1 1 1,1 0-1,-1-1 0,0 1 0,1 0 0,-1-1 1,0 1-1,1-1 0,-1 1 0,0-1 1,1 1-1,-1-1 0,0 1 0,0-1 1,0 1-1,0-1 0,1 0 0,-1 1 1,0-1-1,0 1 0,0-1 0,0 1 1,0-1-1,0 1 0,0-1 0,-1 0 0,1 0 1,-14-10-2132,3 2-3565,9 1-184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1:37.445"/>
    </inkml:context>
    <inkml:brush xml:id="br0">
      <inkml:brushProperty name="width" value="0.025" units="cm"/>
      <inkml:brushProperty name="height" value="0.025" units="cm"/>
    </inkml:brush>
  </inkml:definitions>
  <inkml:trace contextRef="#ctx0" brushRef="#br0">0 161 9929,'474'-22'6701,"-153"3"-4460,2020 19 903,-2222 3-3141,443 5 1421,-5-47 315,-537 37-1707,-10 1-15,1 0 1,-1-1 0,0 0 0,1 0 0,-1-1 0,0 0 0,0-1-1,16-9 1,-25 13-14,-1-1-1,1 1 0,0 0 1,-1-1-1,1 1 0,0 0 1,-1-1-1,1 1 0,-1-1 1,1 1-1,-1-1 0,1 1 1,-1-1-1,1 0 0,-1 1 1,1-1-1,-1 0 0,0 1 1,1-1-1,-1 0 0,0 1 1,0-1-1,0 0 0,1 0 1,-1 1-1,0-1 0,0 0 1,0 0-1,0 1 0,0-1 1,0 0-1,0 0 0,-1 1 1,1-2-1,-1 1-4,-1-1-1,1 1 1,0 0 0,-1-1-1,1 1 1,-1 0 0,0 0-1,1 0 1,-1 0-1,0 1 1,0-1 0,-3-1-1,-58-10-449,-4 12-1250,-14-2-4125,44-5-650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4:22.372"/>
    </inkml:context>
    <inkml:brush xml:id="br0">
      <inkml:brushProperty name="width" value="0.025" units="cm"/>
      <inkml:brushProperty name="height" value="0.025" units="cm"/>
    </inkml:brush>
  </inkml:definitions>
  <inkml:trace contextRef="#ctx0" brushRef="#br0">43 64 11211,'0'0'3389,"-8"-2"-2332,-24-8-181,30 7 506,9-1-1076,11-2-280,73-9 1084,182-8 0,97 26-540,-273-1-334,4021-7 1964,-2271 22-572,-372-2-211,-984-17-2658,-484 3 602,0 0 0,0 0 0,0 0 0,0 1 0,0 0 1,-1 0-1,1 1 0,-1 0 0,12 7 0,13 5-3248,8 1-1825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2.442"/>
    </inkml:context>
    <inkml:brush xml:id="br0">
      <inkml:brushProperty name="width" value="0.025" units="cm"/>
      <inkml:brushProperty name="height" value="0.025" units="cm"/>
    </inkml:brush>
  </inkml:definitions>
  <inkml:trace contextRef="#ctx0" brushRef="#br0">9 223 16688,'0'0'1868,"-1"11"-21,-4 49 1178,2-1 0,6 70 1,-2-124-2938,0 0 0,1 1 0,-1-1 1,1 0-1,0 0 0,5 8 1,-6-12-56,-1 0 0,0 0 0,1 0 0,-1-1 0,0 1 1,1 0-1,-1-1 0,1 1 0,-1 0 0,1-1 0,0 1 0,-1-1 0,1 1 1,0 0-1,-1-1 0,1 0 0,0 1 0,0-1 0,-1 1 0,1-1 1,0 0-1,0 0 0,0 1 0,-1-1 0,1 0 0,0 0 0,0 0 1,0 0-1,0 0 0,0 0 0,-1 0 0,1 0 0,0 0 0,0-1 1,0 1-1,-1 0 0,1 0 0,0-1 0,0 1 0,0-1 0,-1 1 0,1 0 1,0-1-1,-1 0 0,1 1 0,0-1 0,-1 1 0,1-1 0,-1 0 1,1 1-1,-1-1 0,1 0 0,0-1 0,4-6 33,0 0-1,-1-1 0,0 1 1,0-1-1,-1 0 1,0-1-1,-1 1 1,1 0-1,0-16 0,2-89 161,-5 107-225,0-20-115,-2 0-1,-7-35 1,8 51 70,-2 0-1,0 0 1,0 1 0,-1-1-1,0 1 1,-1 0 0,0 0-1,-10-14 1,15 24 39,0 0-1,0 0 1,0 0-1,0-1 1,0 1 0,0 0-1,0 0 1,0 0 0,-1 0-1,1-1 1,0 1-1,0 0 1,0 0 0,0 0-1,0 0 1,-1-1-1,1 1 1,0 0 0,0 0-1,0 0 1,0 0 0,-1 0-1,1 0 1,0 0-1,0 0 1,0 0 0,-1-1-1,1 1 1,0 0 0,0 0-1,-1 0 1,1 0-1,0 0 1,0 0 0,0 0-1,-1 0 1,1 1-1,0-1 1,0 0 0,0 0-1,-1 0 1,1 0 0,0 0-1,0 0 1,0 0-1,-1 0 1,1 1 0,0-1-1,0 0 1,0 0 0,-1 0-1,-2 16-66,4 21 189,1-28-73,0 0 1,1 0-1,0 0 1,0-1-1,1 1 0,0-1 1,1 0-1,0 0 0,0-1 1,0 1-1,9 8 1,-11-13-29,0 0 1,0 0-1,0 0 0,1 0 1,-1-1-1,1 0 1,-1 1-1,1-1 1,0 0-1,0-1 1,0 1-1,0-1 1,0 1-1,0-1 0,0-1 1,0 1-1,0 0 1,1-1-1,-1 0 1,0 0-1,1 0 1,-1-1-1,0 1 1,0-1-1,0 0 1,7-3-1,-5 1-16,-1-1 0,0 1 0,0-1 0,0 0 0,0-1 0,-1 1 0,0-1 0,0 0 0,0 0 0,0 0 0,-1 0 0,0-1 0,0 1 0,0-1 0,-1 0 0,3-10 0,2-7 0,-1 0 0,-1 0 0,2-24 0,-5-9 0,-2 57-2,0-1 0,-1 0 1,1 0-1,0 1 0,0-1 0,0 0 1,0 0-1,-1 1 0,1-1 0,0 0 0,0 0 1,0 0-1,-1 1 0,1-1 0,0 0 1,0 0-1,-1 0 0,1 0 0,0 0 1,0 1-1,-1-1 0,1 0 0,0 0 0,0 0 1,-1 0-1,1 0 0,0 0 0,-1 0 1,1 0-1,0 0 0,0 0 0,-1 0 0,1 0 1,0 0-1,-1 0 0,1-1 0,0 1 1,0 0-1,-1 0 0,1 0 0,0 0 1,0 0-1,-1 0 0,1-1 0,0 1 0,0 0 1,0 0-1,-1 0 0,1-1 0,0 1 1,0 0-1,0 0 0,0-1 0,0 1 0,-1 0 1,1 0-1,0-1 0,0 1 0,0 0 1,0-1-1,0 1 0,0 0 0,0 0 1,0-1-1,0 1 0,0-1 0,-15 21-141,4 1 172,0 1 1,2 1-1,0 0 0,2 0 0,0 1 0,2 0 0,1 0 0,-3 45 0,7-68-35,0 0 0,0 0 0,0 0 0,0 0 0,0 0 0,1 0 0,-1 0 0,0 0 0,1 0 0,-1 0 0,1 0 0,-1 0 0,1 0 0,0 0 0,-1 0 0,1 0 0,0 0 0,-1 0 0,1-1 0,0 1 0,0 0 0,0 0 0,0-1 0,0 1 0,0-1 0,1 1 0,2 1-35,-1-1 0,1 0 1,-1-1-1,1 1 0,0-1 1,-1 1-1,1-1 0,5 0 1,6-2-169,0 0 1,29-8 0,-37 8 192,0 0 0,0 1 0,0-1 1,0 1-1,0 1 0,11-1 0,-16 2 29,0-1 0,0 0 0,0 1 0,0 0 0,0-1 0,0 1 0,0 0 0,0 0 0,0 0 0,0 0 0,0 0 0,-1 1 0,1-1 0,0 0 0,-1 1 0,1 0 0,-1-1 0,1 1 0,-1 0 0,0-1 0,0 1 0,0 0 0,0 0-1,1 4 1,21 31 465,-23-36-467,0-1 0,0 1 0,1-1 0,-1 0 0,0 1 0,1-1 0,-1 0 0,1 1 0,-1-1 0,0 0 0,1 0 0,-1 1 0,1-1 0,-1 0 0,1 0 0,-1 0 0,1 0 0,-1 1 0,1-1 0,-1 0-1,0 0 1,1 0 0,-1 0 0,1 0 0,-1 0 0,1 0 0,-1-1 0,1 1 0,0-1-2,0 0-1,0 0 1,0 0-1,-1 0 0,1 0 1,0 0-1,-1 0 1,1 0-1,-1 0 1,1-1-1,-1 1 1,0 0-1,1 0 1,-1-1-1,0 1 1,0-2-1,3-15-8,-1 1 0,0-1 0,-1 0 0,-1 0 0,-1 1 0,-1-1 0,0 1 0,-1-1 0,-1 1 0,0 0 0,-2 0 0,-8-19 0,4 26-387,16 24-785,18 8-2953,5-5-3612,-11-10 595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5:16.859"/>
    </inkml:context>
    <inkml:brush xml:id="br0">
      <inkml:brushProperty name="width" value="0.025" units="cm"/>
      <inkml:brushProperty name="height" value="0.025" units="cm"/>
    </inkml:brush>
  </inkml:definitions>
  <inkml:trace contextRef="#ctx0" brushRef="#br0">80 241 5637,'0'0'1484,"-9"1"-870,-3 2-287,-22 4 65,9-4 4185,28-2-4480,0 0 0,0-1 0,0 1-1,0 0 1,0-1 0,0 0 0,0 0 0,0 0 0,0 0 0,3-1 0,-3 1 22,142-6 1949,219-40-1,-108 10-1691,-129 25 70,176 8-1,128 31 277,124 1-434,148 7-171,170 33-74,-94-67 436,561 5-264,-372-29 1258,137-25-1360,310-16-50,-997 43-63,704-62 1041,-1115 81-1035,277-51 186,-283 52-183,0 0 0,0 0 0,0 0 0,0 0 0,-1 0 0,1 0 1,0 0-1,0-1 0,0 1 0,0 0 0,0-1 0,0 1 0,0-1 0,0 1 0,0-1 1,-1 0-1,1 1 0,0-1 0,0 1 0,-1-1 0,1 0 0,-1 0 0,1 0 0,0 1 1,0-3-1,-2 2-15,0 0 1,0 0 0,0 1-1,0-1 1,0 0 0,0 0 0,0 1-1,0-1 1,0 1 0,0-1-1,0 1 1,-1-1 0,1 1-1,0-1 1,-2 1 0,-56-10-1936,-10 7-4321,37 0 1346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5:38.731"/>
    </inkml:context>
    <inkml:brush xml:id="br0">
      <inkml:brushProperty name="width" value="0.025" units="cm"/>
      <inkml:brushProperty name="height" value="0.025" units="cm"/>
    </inkml:brush>
  </inkml:definitions>
  <inkml:trace contextRef="#ctx0" brushRef="#br0">20 239 4356,'-1'0'164,"0"0"-1,-1-1 1,1 1 0,0-1-1,0 0 1,0 1-1,0-1 1,0 0 0,0 1-1,1-1 1,-1 0 0,0 0-1,0 0 1,0 0-1,1 0 1,-1 0 0,1 0-1,-1 0 1,1 0 0,-1 0-1,1 0 1,-1-1-1,1 1 1,0 0 0,0 0-1,-1 0 1,1 0 0,0-1-1,0 1 1,0 0-1,1-2 1,-1-50 3039,1 38-1018,-1 14-2128,1 0 1,0 0-1,-1 0 1,1 0-1,0 0 1,-1 0-1,1 0 1,0 0-1,0 1 1,0-1-1,0 0 1,0 0-1,0 1 1,0-1-1,0 1 1,0-1 0,0 1-1,0 0 1,0-1-1,0 1 1,1 0-1,-1 0 1,0-1-1,0 1 1,0 0-1,0 0 1,1 1-1,1-1 1,50 0-391,-36 1 471,227-17 522,-18-1-535,671-17 222,-710 19-129,630-29 210,257 70-332,907 60 133,-425-51-149,-631-29 36,327 8 94,1427 12 489,-2147-26-720,452-11 48,533 6 10,-492 49-331,-505-17-191,-411-22 465,1086 40-261,1-54 235,259-52 128,1 36 119,-1130 43-179,-177-7-872,-96-11-1627,-15-6-2861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5:51.703"/>
    </inkml:context>
    <inkml:brush xml:id="br0">
      <inkml:brushProperty name="width" value="0.025" units="cm"/>
      <inkml:brushProperty name="height" value="0.025" units="cm"/>
    </inkml:brush>
  </inkml:definitions>
  <inkml:trace contextRef="#ctx0" brushRef="#br0">1 226 6086,'0'0'1041,"9"-10"-561,6-5-418,0 2 0,0 0 0,1 0-1,1 1 1,0 2 0,24-13 0,-10 11 8,1 1 1,0 2-1,1 1 1,-1 1-1,2 2 1,-1 1-1,1 2 1,-1 1-1,1 1 1,-1 3 0,1 0-1,-1 2 1,43 12-1,70 26 99,148 38-128,-215-64-108,145 13-1,40-25 50,313-33 1,-8-2 100,150 59 1077,-123-1-590,602-84-15,-816 28-448,1397 1 1884,-1068 47-1054,-1-69-497,-424 4-512,120-15 141,-137 44-3926,-253 16 302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5:52.654"/>
    </inkml:context>
    <inkml:brush xml:id="br0">
      <inkml:brushProperty name="width" value="0.025" units="cm"/>
      <inkml:brushProperty name="height" value="0.025" units="cm"/>
    </inkml:brush>
  </inkml:definitions>
  <inkml:trace contextRef="#ctx0" brushRef="#br0">0 266 8904,'0'0'1506,"14"-3"-1319,55-13-184,2 3 0,0 3 1,0 4-1,87 2 0,301 34 78,-108-3-72,266-16 1454,771-86 0,-888 7-1034,-23 2 7,-333 53 31,191 7 0,-283 11-294,-1 2 0,0 2 0,63 21 1,46 9 137,-155-38-338,0 0 1,-1 0 0,1-1 0,0 1 0,0-1 0,0 0 0,0-1 0,0 1-1,0-1 1,0 0 0,-1 0 0,1 0 0,0-1 0,-1 0 0,1 0 0,-1 0-1,1 0 1,-1-1 0,0 1 0,0-1 0,7-7 0,-7 6-432,-1-1 0,0 0 0,1 0 0,-2 0 0,1 0 0,-1 0 0,0-1 0,0 1 0,0-1 0,-1 1 0,1-1 0,-1-6 0,1-29-5794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6:53.416"/>
    </inkml:context>
    <inkml:brush xml:id="br0">
      <inkml:brushProperty name="width" value="0.025" units="cm"/>
      <inkml:brushProperty name="height" value="0.025" units="cm"/>
    </inkml:brush>
  </inkml:definitions>
  <inkml:trace contextRef="#ctx0" brushRef="#br0">2658 572 13613,'-214'-186'-631,"-7"-4"3066,197 171-2410,-2 2 0,-1 1 0,0 1-1,0 1 1,-2 1 0,0 2 0,0 1-1,-1 1 1,0 1 0,0 2 0,-1 1-1,1 2 1,-1 0 0,0 3 0,0 0-1,0 2 1,0 1 0,0 2 0,1 1-1,0 1 1,-51 19 0,-6 10-30,2 4-1,1 3 1,3 4 0,-87 66 0,-279 255 52,416-340-90,-245 237 1188,241-228-954,3 3 0,1 0 0,2 2 0,1 1 0,-30 66 0,48-83-173,0 0 0,2 0 1,0 1-1,2-1 0,1 2 0,2-1 1,0 1-1,2-1 0,1 1 1,4 38-1,2-30-29,1 0 1,2-1-1,1 1 0,2-2 1,1 1-1,2-2 0,23 38 0,-6-19-4,3-2-1,2-2 0,2-1 0,2-2 0,1-1 0,3-3 0,1-2 1,2-1-1,69 39 0,-34-32 24,2-3 0,1-4-1,2-4 1,138 34 0,379 52 170,-568-114-171,677 96 55,-490-82 97,272-11-1,-382-17-83,0-5-1,-1-5 0,-1-4 1,-1-6-1,-1-4 1,-2-5-1,121-60 0,-102 34-37,-3-6 0,-3-5 0,-3-5 0,-4-6 0,141-135 0,-200 167-4,-3-2 1,64-86-1,-98 115-10,-1 0 0,0-2-1,-3 0 1,0-1 0,-2 0-1,-1-1 1,-1 0 0,9-46-1,-14 35 69,-2 0-1,-2 0 0,-2 0 1,-1 0-1,-2 0 1,-2 0-1,-1 1 0,-18-51 1,1 19 19,-3 1 0,-4 1 0,-62-104 1,60 122-67,-2 1 0,-2 2 0,-2 1 1,-3 3-1,-1 1 0,-2 2 0,-2 2 1,-2 2-1,-1 2 0,-2 3 0,-1 2 0,-2 2 1,-106-40-1,50 33 74,-1 4-1,-1 5 1,-185-19-1,124 32 169,-305 16-1,306 13-318,1 7 0,1 8 0,-232 71 1,209-37-359,3 8 1,-286 152-1,362-159-784,2 5 0,-123 101-1,158-105-2778,-111 119 0,85-63-4823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7:14.118"/>
    </inkml:context>
    <inkml:brush xml:id="br0">
      <inkml:brushProperty name="width" value="0.025" units="cm"/>
      <inkml:brushProperty name="height" value="0.025" units="cm"/>
    </inkml:brush>
  </inkml:definitions>
  <inkml:trace contextRef="#ctx0" brushRef="#br0">1 84 9737,'0'0'3668,"10"-2"-3460,13 0 126,-1 2-1,1 1 1,0 0-1,-1 2 1,33 8 0,44 6-234,1-3 1,0-5 0,145-5 0,304-47-218,-122 6 87,358 9 1136,-309 14 57,272 8 561,-468 7-2455,-222-3-1992,3-9-2925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7:19.574"/>
    </inkml:context>
    <inkml:brush xml:id="br0">
      <inkml:brushProperty name="width" value="0.025" units="cm"/>
      <inkml:brushProperty name="height" value="0.025" units="cm"/>
    </inkml:brush>
  </inkml:definitions>
  <inkml:trace contextRef="#ctx0" brushRef="#br0">0 308 12075,'0'0'652,"10"-4"-118,57-18 144,0 3 1,103-14-1,-81 16-429,431-51 78,7 37-124,-105 9 212,-296 13-293,1049-51 2132,-1157 59-2247,144-7-1546,-100-5-2534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7:26.197"/>
    </inkml:context>
    <inkml:brush xml:id="br0">
      <inkml:brushProperty name="width" value="0.025" units="cm"/>
      <inkml:brushProperty name="height" value="0.025" units="cm"/>
    </inkml:brush>
  </inkml:definitions>
  <inkml:trace contextRef="#ctx0" brushRef="#br0">7164 292 9353,'-8'2'443,"-180"10"2692,91-7-2805,52 1-1314,0 3 0,0 1 0,1 2 0,-80 34 0,9-4-38,-60 15 2177,3 8 0,-203 108 0,-21 74-841,17 29 66,57-41-231,276-202-140,-575 415 1251,30 40-9,-1209 1329-1342,1621-1609 506,-270 413 0,-58 287-471,159-56 1989,325-781-1842,4 0 0,3 1 0,2 1 1,4 0-1,4 1 0,2 0 1,4 0-1,3 0 0,14 86 0,6 28-68,-2 197-1,-33 190 232,8-484 20,11 122 1,-2-169-201,2-1 0,1 0 0,3 0 0,30 77 0,-23-80-57,2-1 1,2-1-1,1-1 1,49 58-1,130 122 35,15 17-453,-44 2-267,72 87 314,-209-283 329,2-1 1,1-3-1,2 0 1,2-3-1,72 44 1,242 99 121,-28-16 51,-289-138-147,369 189-12,-337-180-71,0-3 1,2-3-1,148 28 1,154-20-2,3-32 217,-186-2-67,-94 2-19,1-5 0,-1-4 0,0-5 0,-1-3 0,102-32 0,-84 8-8,-1-5 1,184-101 0,-150 58-94,187-144 0,-240 152 63,-3-3 0,-5-5 0,-3-3-1,119-167 1,230-448 208,-313 467-201,-11-5 0,132-432 0,62-540 193,-225 790-119,-19-4 0,9-771 0,-104 7 410,5 360-322,8 164-208,12 473-72,-8 0 1,-82-364 0,78 476 69,-4 1 0,-4 1 1,-4 2-1,-3 1 1,-3 2-1,-4 2 0,-3 2 1,-111-134-1,85 132 30,-3 4-1,-3 2 1,-4 4-1,-122-75 1,96 76-2,-4 5 1,-2 5 0,-153-51 0,194 82-375,-1 4 0,-1 4 0,0 2 0,-1 4 0,-91 0 0,85 11-1645,1 3 0,-123 23 0,4 14-5547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7:31.871"/>
    </inkml:context>
    <inkml:brush xml:id="br0">
      <inkml:brushProperty name="width" value="0.025" units="cm"/>
      <inkml:brushProperty name="height" value="0.025" units="cm"/>
    </inkml:brush>
  </inkml:definitions>
  <inkml:trace contextRef="#ctx0" brushRef="#br0">359 177 8872,'0'0'449,"-12"0"143,2 0-416,6 0-107,0 0 0,0-1 0,0 2 0,0-1 0,0 0 1,1 1-1,-1 0 0,0 0 0,0 0 0,0 0 0,0 1 1,1-1-1,-1 1 0,1 0 0,-1 0 0,1 0 0,-5 5 0,-6 8 330,1 1 0,0 0 0,2 1 0,0 0 0,0 1 0,2 1-1,-11 29 1,-40 145 606,58-184-941,-31 134 203,7 2 0,6 0 0,6 1 0,7 1 0,14 191 0,7-210-313,4-1-1,7 0 1,5-2 0,5-1 0,88 203-1,32-20-1046,-127-261 1025,3 0-1,1-2 1,3-2-1,49 49 0,-70-78 1,-1-1 0,2 0 0,0-1 0,0-1 0,0 0 0,2-2 0,-1 1 0,1-2 0,0 0 0,0-1 0,1-1 0,0-1 0,0 0 0,0-1 0,0-1 0,1-1 0,-1 0 0,22-3 0,-32 0 138,0 0-1,0 0 1,0-1-1,-1 0 0,1 0 1,-1-1-1,0 0 1,0 0-1,0 0 0,-1-1 1,1-1-1,-1 1 0,0-1 1,-1 0-1,1 0 1,-1 0-1,0-1 0,-1 0 1,0 0-1,6-13 1,6-15 872,-1-1 1,-2 0 0,9-41 0,-16 53-337,40-160 1719,41-360 0,-49-197-1855,-37 634-445,-4 1 0,-5 0 0,-23-107 1,21 164-38,-3 0 1,-1 1 0,-3 1 0,-2 1 0,-2 0-1,-2 1 1,-2 2 0,-49-66 0,39 67-111,-2 2 1,-1 1-1,-3 2 1,-1 2 0,-1 2-1,-2 2 1,-76-41-1,96 59-876,0-2 0,-25-20 0,40 26-446,-1-1 0,1 1-1,-13-18 1,-3-11-4924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7:38.953"/>
    </inkml:context>
    <inkml:brush xml:id="br0">
      <inkml:brushProperty name="width" value="0.025" units="cm"/>
      <inkml:brushProperty name="height" value="0.025" units="cm"/>
    </inkml:brush>
  </inkml:definitions>
  <inkml:trace contextRef="#ctx0" brushRef="#br0">701 12 6790,'-50'16'767,"0"2"0,1 2-1,1 2 1,1 2-1,-70 48 1,91-52-595,0 1 0,2 1 0,0 0 0,1 2 0,2 1 0,0 1 0,2 1 0,1 1 0,1 0 0,-15 35 0,14-21-4,3 0-1,1 1 1,3 0-1,1 1 1,2 0 0,2 1-1,2 0 1,2 0 0,7 85-1,0-100-145,1-1 0,1 0 0,2 0-1,1 0 1,1-1 0,2-1 0,28 47 0,-15-34 77,2-1 1,2-1 0,1-1-1,43 38 1,-37-43 17,1-1 0,1-2 0,2-1 0,1-3 0,1-1 0,1-2 1,1-2-1,95 27 0,-84-33-39,2-2 1,-1-3 0,1-3-1,1-2 1,-1-2 0,1-4 0,68-9-1,-65 1-7,0-2 0,-1-3-1,-1-3 1,-1-2 0,0-3 0,89-49-1,-100 45 12,-2-3-1,-1-2 0,-1-2 1,-2-1-1,-2-2 0,-1-3 1,59-76-1,-77 88 40,-2-2-1,-1 0 0,-1-2 1,-2 1-1,-1-2 1,-2 0-1,-1 0 0,11-56 1,-19 65-38,0 1 1,-1-1-1,-1 0 1,-1 0-1,-2 0 1,0 1-1,-2-1 1,0 1-1,-1-1 1,-2 1-1,0 1 1,-2-1-1,-17-32 1,6 22-65,-2 1 1,-2 1-1,-1 0 0,-1 2 1,-1 1-1,-2 2 0,-1 0 1,-1 2-1,0 2 0,-2 0 1,-40-18-1,-3 3 12,-1 3-1,-1 4 0,-2 3 1,-95-19-1,36 19-774,-257-17 0,-144 44-1617,375 14-57,13 7-1458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2.800"/>
    </inkml:context>
    <inkml:brush xml:id="br0">
      <inkml:brushProperty name="width" value="0.025" units="cm"/>
      <inkml:brushProperty name="height" value="0.025" units="cm"/>
    </inkml:brush>
  </inkml:definitions>
  <inkml:trace contextRef="#ctx0" brushRef="#br0">92 155 12075,'0'0'6679,"-8"3"-3129,3-1-3229,0 0 1,0 0 0,0 0-1,1 1 1,-1 0 0,1 0-1,0 0 1,0 0 0,0 1-1,0 0 1,0 0-1,1 0 1,0 0 0,0 0-1,0 0 1,0 1 0,1 0-1,-1-1 1,1 1 0,1 0-1,-1 0 1,1 0-1,-1 0 1,2 1 0,-1-1-1,0 0 1,1 8 0,0-11-309,0 0 0,-1 0 0,1 0 0,0 0 0,0 0 0,1 0-1,-1 0 1,0 0 0,1 0 0,-1 0 0,1 0 0,0 0 0,0 0 0,-1 0 0,1-1 0,0 1 0,1 0 0,-1-1 0,0 1 0,0 0 0,1-1 0,-1 0 0,1 1 0,-1-1 0,1 0 0,0 0 0,-1 0 0,1 0 0,0 0 0,0 0 0,0 0 0,0 0 0,0-1 0,0 1 0,0-1 0,0 0 0,0 1 0,0-1 0,0 0 0,0 0 0,0 0 0,0 0 0,0-1 0,0 1 0,0-1 0,0 1 0,0-1 0,0 0 0,-1 1 0,5-3 0,-1-1 1,1 0 0,-1-1 0,0 1 0,0-1 1,-1 0-1,1 0 0,-1-1 0,0 1 0,-1-1 0,1 0 1,-1 0-1,3-10 0,4-8 9,12-47-1,-16 44-185,0-1 0,-2 1 1,2-37-1,-6 64 160,0 0 0,0-1 0,0 1 0,0 0 0,0 0 0,0 0 0,0 0 0,1 0 1,-1-1-1,0 1 0,0 0 0,0 0 0,0 0 0,0 0 0,0-1 0,0 1 0,0 0 0,0 0 0,0 0 0,0 0 0,0 0 0,0-1 1,0 1-1,-1 0 0,1 0 0,0 0 0,0 0 0,0 0 0,0-1 0,0 1 0,0 0 0,0 0 0,0 0 0,0 0 0,0 0 1,-1 0-1,1-1 0,0 1 0,0 0 0,0 0 0,0 0 0,0 0 0,-1 0 0,1 0 0,0 0 0,0 0 0,0 0 0,0 0 0,0 0 1,-1 0-1,1 0 0,0 0 0,0 0 0,0 0 0,0 0 0,-1 0 0,1 0 0,0 0 0,0 0 0,0 0 0,0 0 0,0 0 1,-1 0-1,1 0 0,-11 14-10,-8 21 120,10-7-200,1 1-1,1-1 1,2 2 0,0-1 0,3 0-1,1 60 1,-1-18-4929,-3 1-5377,0-32-3091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8:25.740"/>
    </inkml:context>
    <inkml:brush xml:id="br0">
      <inkml:brushProperty name="width" value="0.025" units="cm"/>
      <inkml:brushProperty name="height" value="0.025" units="cm"/>
    </inkml:brush>
  </inkml:definitions>
  <inkml:trace contextRef="#ctx0" brushRef="#br0">1432 1 8040,'-15'0'768,"-18"1"-633,1 1-1,-1 2 1,0 1-1,-35 11 1,-60 28 1087,1 5 1,3 7-1,-129 77 1,204-103-941,2 2 0,1 2 1,1 2-1,2 2 0,2 2 0,1 1 1,3 3-1,1 1 0,2 1 0,-30 57 0,47-71-86,1 1-1,2 0 0,2 1 1,1 0-1,1 1 0,2 1 0,-5 49 1,11-57-140,1 0 1,2 0 0,1 0-1,1 0 1,1-1 0,2 1-1,0-1 1,2 0 0,1-1 0,17 35-1,-10-30-61,2 0 0,1-1 1,1-1-1,1-1 0,2-1 0,1 0 0,1-2 0,1-1 0,1-2 0,1 0 0,1-2 1,1-1-1,1-1 0,58 24 0,-37-22-18,1-2-1,1-3 1,0-2 0,1-2-1,0-3 1,1-3 0,-1-1 0,95-8-1,-113 1 25,-1-2 0,0-2 0,-1-1 0,0-2 0,0-1 0,-1-2 0,0-1 0,-1-1 0,50-33 0,-46 22 18,0-2 0,-2-1 0,-1-2 0,-1-1-1,-2-1 1,-2-2 0,33-49 0,-35 43 68,-2-1-1,-2-1 1,-2-1 0,-2-1-1,-1-1 1,-3 0 0,-2-1 0,-2 0-1,-2-1 1,-2-1 0,-2 1 0,-2-1-1,-3 0 1,-1 0 0,-12-70-1,9 100 2,0 1 0,-1-1-1,-1 1 1,-1 0 0,-1 1-1,0-1 1,-1 2 0,-1-1-1,-1 1 1,0 1 0,-15-16-1,16 20-45,-1 1-1,-1 0 0,0 1 1,0 0-1,-1 1 0,0 0 0,0 1 1,-1 1-1,0 0 0,0 1 0,0 0 1,-1 1-1,0 1 0,-23-3 0,3 5-99,0 1-1,-1 2 0,1 1 0,0 1 1,0 3-1,0 0 0,1 2 0,-46 20 0,-20 12-1392,-131 78-1,78-36-3129,100-56 599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8:19.341"/>
    </inkml:context>
    <inkml:brush xml:id="br0">
      <inkml:brushProperty name="width" value="0.025" units="cm"/>
      <inkml:brushProperty name="height" value="0.025" units="cm"/>
    </inkml:brush>
  </inkml:definitions>
  <inkml:trace contextRef="#ctx0" brushRef="#br0">4061 174 7751,'-48'-6'2051,"-65"-18"0,-121-50-407,224 71-1624,-39-12 66,-1 2-1,-1 2 1,0 3 0,-85-3 0,-210 21 312,-718 72 2010,912-67-2314,0 7 0,2 6 1,1 6-1,1 7 0,3 7 1,2 6-1,2 6 0,-149 88 1,249-125 6,1 3 1,2 2-1,0 1 1,2 1 0,-34 40-1,51-49-74,1 1-1,2 0 1,0 2 0,1 0-1,2 0 1,0 2-1,2-1 1,1 2 0,-13 49-1,16-44-30,1 1 0,1 0 1,3 0-1,0 0 0,2 0 0,2 1 0,7 45 0,-4-56 7,0 0 0,2-1 0,1 0 0,0 0 0,2-1 0,0 0 0,2 0 0,0-1 0,1-1 0,1 0 0,22 22 0,-7-14 12,1 0-1,1-2 0,2-2 0,0-1 0,1-1 0,2-2 1,0-2-1,0-1 0,51 15 0,-5-8 114,2-3-1,0-3 0,112 6 1,-36-15-95,0-8 0,-1-6 1,238-40-1,463-147 79,-616 124-88,337-143-1,-449 153-1,-2-7 0,-4-4-1,-3-7 1,114-92-1,-186 129 27,-2-2 1,76-86-1,-111 112-18,-1-1 1,-1 0 0,-1-1 0,0 0 0,-1-1-1,-1 0 1,-1 0 0,0-1 0,-2 0-1,0-1 1,-2 1 0,4-31 0,-8 38 3,0 1 1,-1-1-1,-1 1 0,0-1 1,-1 1-1,0 0 1,-1 0-1,0 0 1,-1 0-1,0 1 0,-1 0 1,0 0-1,-1 0 1,0 1-1,0 0 1,-1 0-1,-1 1 0,0 0 1,-15-12-1,-4-2 40,-1 2 0,-1 2 0,-1 0 0,-1 2 0,-58-23-1,12 13-37,-1 3-1,0 4 1,-2 3-1,-135-11 1,67 20-96,-251 20 1,156 18-1578,-308 80 0,162-27-5066,179-47-2218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8:21.138"/>
    </inkml:context>
    <inkml:brush xml:id="br0">
      <inkml:brushProperty name="width" value="0.025" units="cm"/>
      <inkml:brushProperty name="height" value="0.025" units="cm"/>
    </inkml:brush>
  </inkml:definitions>
  <inkml:trace contextRef="#ctx0" brushRef="#br0">1747 99 7976,'-14'-3'128,"-78"-20"158,-223-41 1311,280 60-1471,-1 1 0,1 1 1,-1 2-1,1 2 0,0 1 1,-1 2-1,-39 11 0,-37 23 57,2 5 0,1 5 0,-118 74-1,176-95 270,2 2 0,-77 62-1,109-77-344,0 1 1,0 1-1,2 1 1,0 0-1,1 1 1,1 0-1,1 1 1,1 1-1,-14 33 0,10-7-106,2 0 1,2 1-1,2 0 0,2 1 0,2 0 0,3 0 0,1 0 0,3 0 0,11 66 0,-9-90 35,1-2 0,2 1 0,0-1 0,1 0 0,2 0 0,0-1 0,1 0 0,2-1 0,0 0 0,1-1 0,1-1 0,1 0 1,22 21-1,-10-16 28,0-2 1,2 0 0,1-2 0,0-1 0,1-2 0,1-1 0,1-1 0,43 12 0,-5-6-5,2-3 1,-1-4-1,2-3 1,0-3-1,0-3 0,0-4 1,0-3-1,134-21 1,-133 9-23,0-3 1,-1-4 0,-1-2-1,-2-4 1,0-4 0,-2-2-1,-1-3 1,93-66 0,-120 70-8,-1-1 1,-2-3 0,-1-1 0,-2-1-1,-2-3 1,-1 0 0,47-82 0,-61 90-12,-2 0 1,-2-2 0,0 0-1,-3 0 1,-1-1-1,-1-1 1,-3 0 0,0 0-1,-3 0 1,-1-1 0,-3-61-1,-1 84-11,-1 0 0,-1 1-1,0 0 1,-1-1 0,0 1-1,-1 0 1,-1 1 0,0-1-1,-1 1 1,0 1 0,-16-22-1,10 20-9,0 0 0,0 1 0,-1 0 0,-1 1 0,0 1 0,-1 0 0,0 1 0,-22-9 0,-3 1-40,-2 3 0,0 1 0,-1 2 0,-1 3 0,1 1 0,-87-4 0,-422 28-3511,463-10 1323,-12-2-3099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8:36.432"/>
    </inkml:context>
    <inkml:brush xml:id="br0">
      <inkml:brushProperty name="width" value="0.025" units="cm"/>
      <inkml:brushProperty name="height" value="0.025" units="cm"/>
    </inkml:brush>
  </inkml:definitions>
  <inkml:trace contextRef="#ctx0" brushRef="#br0">3247 171 9321,'-576'-135'2060,"480"119"-1989,-2 6-1,0 3 1,0 5-1,-101 10 1,119 3-168,0 3-1,-87 28 1,-151 64-54,-202 101 301,371-136-33,-192 123 0,297-164 43,0 1 0,2 2 0,2 2 1,1 2-1,-39 47 0,62-65-146,1 1 1,1 1-1,0 0 1,2 1-1,1 0 1,0 0-1,2 1 1,1 1-1,0 0 1,2 0-1,1 0 1,0 1-1,0 29 1,5-41-16,0 0 0,1-1 0,1 1 0,0-1 1,1 1-1,0-1 0,1 0 0,0 0 0,1 0 0,0-1 0,13 21 1,-7-16 2,1-1 0,1 0 0,0-1 1,1 0-1,0-1 0,1 0 1,18 10-1,10 3 10,1-2 0,1-2 0,1-1 0,1-3 0,58 14 0,12-3 382,2-4 1,201 14-1,248-30 1322,-310-22-1534,-1-12 1,-1-11 0,306-83 0,-92-27-147,-354 100 2,212-116 0,-290 140 121,-1-2 0,-1-2-1,-1-1 1,-1-1 0,-2-3 0,56-64 0,-77 79-69,0 1 1,0-1 0,-2-1 0,0 0 0,-1 0 0,0-1 0,-2 0 0,0 0 0,-1 0 0,-1-1 0,0 0 0,-2 0 0,0 0 0,-1 0 0,-1 0 0,-1 0 0,0 0 0,-7-28 0,4 31-67,0 1 0,-2 1 0,1-1 0,-2 1 0,0 0 0,-1 0 0,0 1 0,-1 0 0,0 0 0,-1 1 0,-1 0 0,0 1 0,0 0-1,-1 1 1,0 0 0,-1 1 0,-15-8 0,9 6-104,-1 2-1,0 0 1,0 2 0,0 0-1,-1 1 1,0 1-1,0 1 1,0 1 0,-1 1-1,1 0 1,-42 4-1,53-1-330,1 1-1,-1 0 1,1 1-1,0 0 1,0 0-1,0 1 1,0 0 0,1 0-1,-1 1 1,1 0-1,0 1 1,-12 11-1,-11 11-3116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8:37.424"/>
    </inkml:context>
    <inkml:brush xml:id="br0">
      <inkml:brushProperty name="width" value="0.025" units="cm"/>
      <inkml:brushProperty name="height" value="0.025" units="cm"/>
    </inkml:brush>
  </inkml:definitions>
  <inkml:trace contextRef="#ctx0" brushRef="#br0">108 1769 11018,'-72'-278'5280,"59"209"-4589,3 0-1,-3-78 0,33-405-419,1 1 78,-21 539-227,-1 1 1,0-1 0,-1 0 0,0 1 0,0-1-1,-9-21 1,11 34-123,-1 0 0,0-1 0,0 1 0,1 0 0,-1 0 0,1-1-1,-1 1 1,0 0 0,1 0 0,-1 0 0,1-1 0,0 1 0,-1 0 0,1 0 0,0 0 0,0 0 0,-1 0-1,1 0 1,0 0 0,0 0 0,0 0 0,0 0 0,0 0 0,1 2 0,-7 36-19,2 547-5187,10-282 4838,-8-30 424,3 260-402,18-179-4414,-9-163-455,-10-154 1932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8:37.847"/>
    </inkml:context>
    <inkml:brush xml:id="br0">
      <inkml:brushProperty name="width" value="0.025" units="cm"/>
      <inkml:brushProperty name="height" value="0.025" units="cm"/>
    </inkml:brush>
  </inkml:definitions>
  <inkml:trace contextRef="#ctx0" brushRef="#br0">26 1295 17168,'-7'-24'78,"1"-1"0,1 0-1,2 0 1,0 0 0,2-1 0,0 1-1,2 0 1,1-1 0,1 1 0,1 0-1,1 0 1,1 1 0,1-1 0,2 1-1,12-25 1,63-147-186,102-253-729,-169 400 831,18-48-8,-32 90 13,0 1 0,1-1 0,-1 1 0,1 0 0,0 0 0,1 1 0,0-1-1,-1 1 1,2 0 0,8-7 0,-11 10-17,-1 1 0,1 0 0,-1 0 0,1 0 0,-1 0 0,1 0 0,0 0 0,0 1-1,-1-1 1,1 1 0,0 0 0,0 0 0,0 0 0,-1 0 0,1 1 0,0-1 0,0 1 0,-1-1 0,1 1 0,0 0 0,-1 0 0,1 0-1,-1 1 1,1-1 0,-1 1 0,0-1 0,0 1 0,1 0 0,-1-1 0,0 1 0,0 0 0,2 4 0,7 7-67,0 1 0,-1 1 1,17 30-1,-24-38 102,179 406 130,-61-121-97,-80-206-914,3-2-1,58 81 0,8-25-2877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9:06.545"/>
    </inkml:context>
    <inkml:brush xml:id="br0">
      <inkml:brushProperty name="width" value="0.025" units="cm"/>
      <inkml:brushProperty name="height" value="0.025" units="cm"/>
    </inkml:brush>
  </inkml:definitions>
  <inkml:trace contextRef="#ctx0" brushRef="#br0">78 47 4324,'0'0'3491,"-10"0"-1558,-11 1-1237,-26-1 3845,204 6-3224,255-25 1,-151 2-787,1105-1 2714,-432 75-2505,-214-7-652,1044-18 1230,-1356-26-1012,440-9 280,-675 1-634,-160 6-438,-8-1-1533,1-2-5320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9:17.275"/>
    </inkml:context>
    <inkml:brush xml:id="br0">
      <inkml:brushProperty name="width" value="0.025" units="cm"/>
      <inkml:brushProperty name="height" value="0.025" units="cm"/>
    </inkml:brush>
  </inkml:definitions>
  <inkml:trace contextRef="#ctx0" brushRef="#br0">3627 289 6502,'-10'-8'390,"0"-1"-402,-48-42 1212,-69-46-1,106 83-866,-1 0 0,0 2 0,-1 0 0,-1 2-1,1 1 1,-1 0 0,-45-8 0,-41 6-357,-1 4 1,-119 8-1,72 2-781,-772 30 1216,712-11-51,1 9-1,-265 74 1,426-89-370,0 2 0,2 3 0,0 2 1,1 2-1,1 3 0,-81 58 0,109-68-4,1 1-1,1 1 0,1 1 1,1 1-1,1 1 0,0 1 1,2 0-1,1 2 0,1-1 1,2 2-1,0 0 1,1 1-1,2 0 0,-13 57 1,18-59 2,2 0 0,0 0 0,2 1 0,0-1 0,2 1 0,1-1 0,2 0 0,0 0 0,1 0-1,2-1 1,1 1 0,0-2 0,2 1 0,1-1 0,22 36 0,-1-10-4,2-2 0,2-1 0,2-2 0,2-1 0,2-2-1,2-2 1,1-2 0,2-2 0,99 56 0,-82-58 6,3-3 0,1-3 0,0-3 0,2-3 1,1-2-1,0-5 0,121 12 0,-7-16 4,1-8 1,239-26-1,364-98-3,-690 100 17,-1-3 0,-1-6 1,101-44-1,-137 46 1,-1-2 1,-1-4 0,-2-1-1,-1-3 1,79-71-1,-116 91 26,-1 0-1,-1-1 1,0 0-1,-2-2 1,0 0-1,-1-1 1,-1 0-1,-1 0 1,-2-2-1,0 1 1,-1-2-1,-1 1 0,-2-1 1,0 0-1,-2 0 1,-1-1-1,0 1 1,-2-1-1,-1 1 1,-1-1-1,-2 0 1,0 1-1,-12-44 1,2 23 83,-3 1 0,-1 0 0,-3 2 0,-1 0 0,-2 1 0,-2 1 0,-1 1 1,-3 2-1,-1 1 0,-1 1 0,-2 1 0,-2 2 0,-1 2 0,-1 1 0,-2 2 0,-1 1 1,0 2-1,-2 2 0,-1 2 0,-1 2 0,-1 2 0,0 1 0,-84-16 0,71 23-107,1 3 0,-1 2 0,0 2-1,-64 7 1,29 6-1551,-164 39 0,103-12-2091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19:55.111"/>
    </inkml:context>
    <inkml:brush xml:id="br0">
      <inkml:brushProperty name="width" value="0.025" units="cm"/>
      <inkml:brushProperty name="height" value="0.025" units="cm"/>
    </inkml:brush>
  </inkml:definitions>
  <inkml:trace contextRef="#ctx0" brushRef="#br0">73 220 4548,'0'0'2819,"-10"-3"-1404,-6 0-836,-14-2 380,13 0 4800,43 14-5425,1-2 0,0 0 0,0-2 0,41 3 0,116-5 207,-130-3-285,208-12 760,276-48 0,-226 20-22,1414-78 2215,-1128 136-2988,-5-1-15,-591-17-214,-1 1 1,1-1-1,0 0 0,-1 0 1,1-1-1,0 1 0,-1 0 1,1-1-1,-1 1 1,1-1-1,0 1 0,-1-1 1,1 1-1,-1-1 0,0 0 1,1 0-1,-1 0 1,0 0-1,2-2 0,-5-6-803,-18 1-441,-70-7-8810,60 10 1488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0:01.595"/>
    </inkml:context>
    <inkml:brush xml:id="br0">
      <inkml:brushProperty name="width" value="0.025" units="cm"/>
      <inkml:brushProperty name="height" value="0.025" units="cm"/>
    </inkml:brush>
  </inkml:definitions>
  <inkml:trace contextRef="#ctx0" brushRef="#br0">3182 279 8264,'0'0'1067,"-8"-12"71,-6-9-818,-1-3 275,-33-40 1,42 58-584,0 0 0,0 0 0,0 0 0,-1 1 0,0-1 0,0 2 0,0-1 0,-1 1-1,1 0 1,-1 0 0,-12-3 0,-8 2-182,-1 0 0,0 2 0,-58 0-1,-91 16 94,111-7 24,-100 6 789,48-5-52,-200 37-1,127 2-483,1 9 0,3 7-1,3 9 1,-270 145 0,403-185-199,1 2 1,2 2-1,1 3 0,2 1 1,2 3-1,2 1 1,1 2-1,3 2 1,-51 80-1,50-60 13,4 1-1,2 2 1,3 1-1,3 1 1,4 2-1,3 0 1,-12 84-1,17-43 68,6 1 0,4 0-1,6 0 1,19 146-1,14-29 391,70 248 1,-78-386-450,4-1 0,5-2 1,3-1-1,5-2 0,3-2 1,4-2-1,4-2 0,3-3 1,3-3-1,112 111 0,-111-131 7,2-2 1,2-3-1,3-3 0,1-3 0,3-3 0,1-3 0,2-3 1,2-4-1,1-3 0,1-4 0,1-3 0,151 23 0,-126-36-14,0-5-1,0-4 1,0-5 0,193-32-1,-157 8-4,-2-7 0,-2-6 0,137-60-1,-206 71-4,0-3-1,-2-3 0,-2-2 0,-1-4 0,84-72 1,-100 71 59,-2-2 0,-2-2 0,-3-1 1,-1-3-1,-3-1 0,55-103 0,-50 65 44,-4 0-1,-4-3 1,-4-1-1,-4-1 1,17-127-1,-22 49-10,-7 0-1,-12-199 1,-12 214-26,-7-1 0,-7 2 0,-6 1 0,-8 2 1,-62-163-1,63 217 34,-3 2 1,-5 2 0,-5 2 0,-3 2-1,-4 3 1,-130-153 0,144 195-89,-2 1 1,-2 2 0,-1 2 0,-3 3 0,-1 2 0,-1 2-1,-3 2 1,0 3 0,-2 3 0,-1 2 0,-1 3 0,-96-22-1,75 29-617,-1 5 0,0 3 0,-134 5 0,-92 34-4281,117-1-1018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3.174"/>
    </inkml:context>
    <inkml:brush xml:id="br0">
      <inkml:brushProperty name="width" value="0.025" units="cm"/>
      <inkml:brushProperty name="height" value="0.025" units="cm"/>
    </inkml:brush>
  </inkml:definitions>
  <inkml:trace contextRef="#ctx0" brushRef="#br0">204 0 16400,'0'0'13255,"-10"8"-12561,-8 7-423,1 2 0,1 0-1,1 1 1,1 1 0,0 0 0,1 0 0,-17 36 0,21-36-235,0-1 0,1 1 0,1 0-1,1 1 1,0 0 0,-5 40 0,11-59-36,0 0 1,0 0-1,0 0 0,0 1 0,0-1 1,0 0-1,0 0 0,0 0 1,1 0-1,-1 1 0,0-1 1,1 0-1,-1 0 0,0 0 0,1 0 1,-1 0-1,1 0 0,0 0 1,-1 0-1,1 0 0,0 0 0,0 0 1,0-1-1,-1 1 0,1 0 1,0 0-1,0-1 0,0 1 0,0-1 1,0 1-1,2 0 0,0-1 1,0 1 0,1-1 0,-1 0 0,1 0 0,-1 0-1,1 0 1,-1 0 0,0-1 0,1 0 0,5-1 0,7-4-25,-1 0 1,0-1 0,24-14-1,0-4-1457,58-50 0,-80 59-1002,0-1 1,24-31-1,-11 2-5674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0:10.591"/>
    </inkml:context>
    <inkml:brush xml:id="br0">
      <inkml:brushProperty name="width" value="0.025" units="cm"/>
      <inkml:brushProperty name="height" value="0.025" units="cm"/>
    </inkml:brush>
  </inkml:definitions>
  <inkml:trace contextRef="#ctx0" brushRef="#br0">2079 534 8616,'-3'-10'1052,"-4"-17"-480,-2 1 1,-1 0-1,-1 0 0,-21-36 1,23 48-440,0 1 0,-1 0 0,0 1-1,-1 0 1,0 1 0,-1 0 0,0 1 0,-1 0 0,0 1 0,-18-10 0,-9 1-17,0 1 1,-2 1-1,0 3 1,-1 1-1,-72-9 0,-226-4 371,245 24-409,-1 4 1,1 4-1,-171 36 0,219-32 49,1 2-1,1 2 0,1 2 0,0 3 0,1 1 0,1 2 0,2 2 1,0 1-1,-54 48 0,81-61-112,0 0 0,1 1 1,0 1-1,2 0 0,-1 1 0,2 0 1,0 1-1,1 0 0,1 0 0,1 1 0,0 0 1,1 1-1,1-1 0,1 1 0,1 0 1,0 0-1,1 0 0,1 1 0,1-1 1,4 34-1,0-37-7,1-1 0,0 1 0,1-1 0,1-1 1,0 1-1,1-1 0,17 22 0,6 5 26,39 39 0,-26-37 21,1-2 0,2-2 0,1-2 0,3-3 0,0-1 0,2-3 0,2-2 0,0-3 0,2-2 0,67 18 0,-26-15-5,0-5 1,2-3-1,1-5 1,-1-5 0,137-5-1,-184-5 46,0-3 0,0-2-1,0-3 1,-1-1 0,0-3-1,66-27 1,-78 23 70,-1-1 0,-1-2-1,0-2 1,-2-1 0,-1-1 0,-1-3 0,-1 0-1,35-41 1,-35 32 116,-2-2-1,-1-1 1,-3-1 0,43-86-1,-59 105-127,-2-1-1,0 0 1,-2 0 0,-1-1-1,0 0 1,-2-1 0,-1 1-1,-1-1 1,-1 1 0,-1-1 0,-6-45-1,2 54-149,0 0 0,-1 1 0,-1 0-1,-1 0 1,0 0 0,-1 1 0,-1 0 0,0 1-1,0-1 1,-2 2 0,1 0 0,-2 0-1,1 1 1,-20-14 0,-6-3-45,-2 2-1,-1 2 1,-77-35-1,26 21 70,-1 4 0,-1 5 0,-2 3 0,-127-17-1,101 28-865,-1 5-1,0 6 0,-132 12 1,94 6-3357,-5-1-4079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0:45.614"/>
    </inkml:context>
    <inkml:brush xml:id="br0">
      <inkml:brushProperty name="width" value="0.025" units="cm"/>
      <inkml:brushProperty name="height" value="0.025" units="cm"/>
    </inkml:brush>
  </inkml:definitions>
  <inkml:trace contextRef="#ctx0" brushRef="#br0">1 144 12460,'0'0'2594,"8"0"-1948,55-3-357,0-4-1,-1-2 1,106-30 0,-10 3 515,-33 15-593,1 6-1,248 2 1,251 55 176,-506-31-301,256 9 1324,550-42-1,723-21-1302,-1516 45-2973,-46 2-2297,-33-2-1836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0:52.391"/>
    </inkml:context>
    <inkml:brush xml:id="br0">
      <inkml:brushProperty name="width" value="0.025" units="cm"/>
      <inkml:brushProperty name="height" value="0.025" units="cm"/>
    </inkml:brush>
  </inkml:definitions>
  <inkml:trace contextRef="#ctx0" brushRef="#br0">6 111 10218,'-1'-1'91,"1"0"1,-1 0-1,1 0 1,-1 0-1,1 0 1,-1 0-1,1 0 1,0 0 0,-1 0-1,1 0 1,0 0-1,0-1 1,0 1-1,0 0 1,0 0-1,0 0 1,0 0-1,0 0 1,0 0-1,0 0 1,1 0-1,-1 0 1,0 0 0,1 0-1,-1 0 1,2-2-1,-1 1-19,1 0 0,0 0 0,0 0 0,0 0 0,1 1 0,-1-1 0,0 1 0,1-1 0,-1 1 0,5-2 0,8-2-14,1 0 1,31-5-1,-40 9 139,74-9 566,1 3 0,131 7-1,-86 2-365,59-1 221,394-9 617,-278 3-808,323 36 0,108-2-339,2-34 528,-158 0 730,-281 7-1075,337-6 574,-413-18-299,17-1-1957,-197 20-1695,-12-1-2180,6-5-6619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05.489"/>
    </inkml:context>
    <inkml:brush xml:id="br0">
      <inkml:brushProperty name="width" value="0.025" units="cm"/>
      <inkml:brushProperty name="height" value="0.025" units="cm"/>
    </inkml:brush>
  </inkml:definitions>
  <inkml:trace contextRef="#ctx0" brushRef="#br0">0 0 18193,'0'0'3422,"3"12"-3022,116 525 2974,-107-475-3050,30 90-1,-6-66-2395,-34-79 270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05.862"/>
    </inkml:context>
    <inkml:brush xml:id="br0">
      <inkml:brushProperty name="width" value="0.025" units="cm"/>
      <inkml:brushProperty name="height" value="0.025" units="cm"/>
    </inkml:brush>
  </inkml:definitions>
  <inkml:trace contextRef="#ctx0" brushRef="#br0">1 244 12524,'0'0'2658,"51"59"-1184,-15-42 576,3-5-417,6-5-127,5-3-161,0-4-288,-1-5-448,0-12-289,-5-6-96,-3-10-64,-6-5-64,-5-3-32,-3-4-288,-10 0-1698,-5-1-2882,-8-4-7944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07.517"/>
    </inkml:context>
    <inkml:brush xml:id="br0">
      <inkml:brushProperty name="width" value="0.025" units="cm"/>
      <inkml:brushProperty name="height" value="0.025" units="cm"/>
    </inkml:brush>
  </inkml:definitions>
  <inkml:trace contextRef="#ctx0" brushRef="#br0">25 44 12332,'0'0'5728,"-3"-9"-3128,-13-25-481,12 51 1579,2 14-3585,3-9 135,0 16 102,0-1 0,3 1-1,1-1 1,16 58 0,-21-93-347,1-1 1,-1 1-1,1 0 0,-1 0 1,1 0-1,0-1 1,-1 1-1,1 0 0,0-1 1,0 1-1,0 0 0,1-1 1,-1 0-1,0 1 0,1-1 1,-1 0-1,0 1 0,1-1 1,0 0-1,-1 0 0,1 0 1,-1 0-1,1-1 0,0 1 1,0 0-1,0-1 1,-1 1-1,1-1 0,0 0 1,0 1-1,0-1 0,0 0 1,0 0-1,0 0 0,-1-1 1,1 1-1,0 0 0,0-1 1,0 1-1,0-1 0,-1 1 1,1-1-1,0 0 1,2-1-1,8-6-51,-1 1 0,0-2-1,0 1 1,-1-1 0,10-11 0,-10 10-150,-2 2 96,0 1 0,0 1 1,1-1-1,14-7 0,-22 13 92,1 0 0,-1 0 0,1 0-1,0 0 1,-1 1 0,1-1 0,0 0 0,-1 1-1,1-1 1,0 1 0,0 0 0,0 0 0,-1 0-1,1-1 1,0 2 0,0-1 0,0 0 0,0 0 0,-1 0-1,1 1 1,0-1 0,0 1 0,-1 0 0,1-1-1,0 1 1,-1 0 0,1 0 0,-1 0 0,1 0-1,-1 0 1,1 0 0,-1 1 0,0-1 0,0 0-1,2 3 1,1 4 174,0 1-1,0 0 0,-1 0 1,0 0-1,-1 0 1,0 0-1,0 0 0,-1 1 1,0-1-1,-1 1 0,0-1 1,0 0-1,-1 1 1,0-1-1,-1 0 0,0 1 1,-1-1-1,1 0 1,-2 0-1,1-1 0,-1 1 1,-1-1-1,0 0 1,0 0-1,0 0 0,-1-1 1,0 1-1,0-1 0,-1-1 1,0 1-1,0-1 1,-12 7-1,12-10-190,1 0 0,-1-1 0,0 0-1,1 0 1,-1 0 0,0-1 0,0 0 0,0-1 0,0 0-1,0 0 1,0 0 0,0-1 0,0 0 0,0 0 0,0 0-1,0-1 1,1 0 0,-1-1 0,1 1 0,-1-1 0,1-1-1,0 1 1,0-1 0,1 0 0,-1 0 0,1-1 0,-1 0-1,2 0 1,-1 0 0,0 0 0,1-1 0,0 0 0,-3-6-1,6 11-105,1 1 0,-1-1-1,1 1 1,0-1-1,-1 0 1,1 0 0,0 1-1,0-1 1,0 0-1,-1 1 1,1-1-1,0 0 1,0 0 0,0 1-1,0-1 1,0 0-1,0 0 1,0 1 0,0-1-1,1 0 1,-1 0-1,0 1 1,0-1-1,1 0 1,-1 1 0,0-1-1,1 0 1,-1 1-1,0-1 1,1 1 0,-1-1-1,1 0 1,-1 1-1,1-1 1,0 1-1,-1 0 1,1-1 0,-1 1-1,1-1 1,0 1-1,-1 0 1,1-1 0,1 1-1,39-5-5116,-21 3 2645,17-5-3470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07.891"/>
    </inkml:context>
    <inkml:brush xml:id="br0">
      <inkml:brushProperty name="width" value="0.025" units="cm"/>
      <inkml:brushProperty name="height" value="0.025" units="cm"/>
    </inkml:brush>
  </inkml:definitions>
  <inkml:trace contextRef="#ctx0" brushRef="#br0">88 97 21012,'0'0'3443,"-9"-1"-1905,7 1-1502,0-1 1,-1 1 0,1 0 0,0-1 0,-1 1 0,1 0-1,0 0 1,-1 1 0,1-1 0,0 0 0,0 1 0,-1-1-1,1 1 1,0 0 0,0 0 0,0 0 0,0 0 0,0 0-1,0 0 1,0 1 0,0-1 0,0 1 0,1-1 0,-1 1-1,0-1 1,1 1 0,0 0 0,-1 0 0,1 0 0,0 0-1,0 0 1,0 0 0,0 0 0,0 0 0,1 1 0,-1-1-1,0 0 1,1 0 0,0 4 0,-4 5 66,2 0 0,0 1 1,0-1-1,1 1 0,1 0 0,-1 0 0,2-1 1,3 20-1,-4-30-90,0 1 1,1-1-1,-1 1 0,1-1 1,-1 0-1,1 0 1,0 1-1,-1-1 1,1 0-1,0 0 0,0 0 1,0 0-1,0 0 1,0 0-1,0 0 0,0 0 1,0 0-1,0 0 1,1-1-1,-1 1 0,0 0 1,0-1-1,1 1 1,-1-1-1,0 1 0,1-1 1,-1 0-1,1 0 1,-1 1-1,1-1 1,-1 0-1,0 0 0,1 0 1,-1-1-1,1 1 1,-1 0-1,0 0 0,1-1 1,-1 1-1,0-1 1,1 1-1,-1-1 0,2-1 1,3-1 75,0 0 0,0 0 1,0-1-1,-1 0 0,0 0 0,0 0 1,0 0-1,5-7 0,3-8 20,-1-1 0,0 0 0,-2 0 0,-1-1 0,0-1 0,-2 0 0,0 0-1,-1 0 1,4-39 0,-16 130-143,2-35 49,2-1 0,1 0 1,4 43-1,-3-74-104,0-1 0,0 1 0,1-1 1,-1 0-1,0 1 0,0-1 0,1 1 0,-1-1 1,1 0-1,-1 1 0,1-1 0,0 0 0,-1 1 1,1-1-1,0 0 0,0 0 0,0 0 0,0 1 1,0-1-1,0 0 0,0-1 0,0 1 0,0 0 1,1 0-1,-1 0 0,0-1 0,1 1 0,-1 0 1,0-1-1,1 0 0,-1 1 0,1-1 0,-1 0 0,1 1 1,-1-1-1,0 0 0,1 0 0,-1 0 0,1 0 1,-1-1-1,4 0 0,-1 0-746,0 0 1,1-1-1,-1 0 1,0 0-1,0 0 1,0-1-1,0 1 1,-1-1-1,1 0 0,-1 0 1,1 0-1,2-4 1,18-27-9790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08.250"/>
    </inkml:context>
    <inkml:brush xml:id="br0">
      <inkml:brushProperty name="width" value="0.025" units="cm"/>
      <inkml:brushProperty name="height" value="0.025" units="cm"/>
    </inkml:brush>
  </inkml:definitions>
  <inkml:trace contextRef="#ctx0" brushRef="#br0">136 0 15951,'0'0'2621,"-7"11"38,-21 31-636,3 1 0,1 1 0,-24 62 1,47-106-2025,1 1 1,-1-1 0,1 1-1,0-1 1,0 1 0,-1-1 0,1 1-1,0-1 1,0 1 0,-1-1-1,1 1 1,0-1 0,0 1-1,0 0 1,0-1 0,0 1-1,0-1 1,0 1 0,0 0-1,0-1 1,0 1 0,1-1-1,-1 1 1,0-1 0,0 1 0,0 0-1,1-1 1,-1 1 0,0-1-1,0 1 1,1-1 0,-1 1-1,1-1 1,-1 0 0,0 1-1,1-1 1,-1 1 0,1-1-1,0 1 1,26-10-3,34-34-662,-57 40 433,8-6-249,-4 2 305,-1 1 0,1 0 1,0 0-1,0 1 0,0 0 1,1 0-1,0 1 0,0 0 1,0 1-1,0 0 0,16-3 1,-25 6 187,1 1 0,0-1 1,0 0-1,-1 1 0,1 0 0,0-1 1,-1 1-1,1-1 0,-1 1 0,1 0 1,-1-1-1,1 1 0,-1 0 0,1 0 1,-1-1-1,0 1 0,1 0 0,-1 0 1,0 0-1,0-1 0,1 1 0,-1 0 1,0 0-1,0 0 0,0 0 0,0 0 1,0-1-1,0 1 0,-1 0 0,1 1 0,-2 30 906,-3-16-411,0 0-1,0-1 1,-2 1 0,0-1-1,0-1 1,-2 0 0,0 0-1,0 0 1,-1-1 0,-15 14-1,24-25-511,0-1-1,-1 1 1,1-1-1,-1 0 1,0 0-1,1 0 1,-1 1-1,0-2 1,0 1-1,1 0 1,-1 0 0,0-1-1,-3 2 1,4-2-70,0 0 1,1 0 0,-1-1-1,0 1 1,1 0 0,-1 0-1,0 0 1,1-1 0,-1 1 0,1 0-1,-1 0 1,1-1 0,-1 1-1,1-1 1,-1 1 0,1 0-1,-1-1 1,1 1 0,-1-1 0,1 1-1,-1-1 1,1 1 0,0-1-1,-1 0 1,1 1 0,0-1-1,0 1 1,-1-1 0,1 0 0,0 1-1,0-1 1,0 0 0,0 1-1,0-1 1,0 0 0,0 1-1,0-1 1,0 0 0,0 1 0,0-2-1,0-5-1429,1-1 1,-1 1-1,1 0 0,0-1 0,1 1 0,0 0 1,0 0-1,0 0 0,5-8 0,8-20-8927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08.610"/>
    </inkml:context>
    <inkml:brush xml:id="br0">
      <inkml:brushProperty name="width" value="0.025" units="cm"/>
      <inkml:brushProperty name="height" value="0.025" units="cm"/>
    </inkml:brush>
  </inkml:definitions>
  <inkml:trace contextRef="#ctx0" brushRef="#br0">120 242 18738,'0'0'8360,"5"77"-6439,-4-44-383,-1 2-737,5-3-577,-1-5-160,4-6-64,2-6-352,-1-6-737,1-4-545,-3-5-1761,-3 0-1378,-4-13-3330</inkml:trace>
  <inkml:trace contextRef="#ctx0" brushRef="#br0" timeOffset="1">11 1 20756,'0'0'9417,"-10"30"-20980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09.327"/>
    </inkml:context>
    <inkml:brush xml:id="br0">
      <inkml:brushProperty name="width" value="0.025" units="cm"/>
      <inkml:brushProperty name="height" value="0.025" units="cm"/>
    </inkml:brush>
  </inkml:definitions>
  <inkml:trace contextRef="#ctx0" brushRef="#br0">0 0 4740,'0'0'4837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3.501"/>
    </inkml:context>
    <inkml:brush xml:id="br0">
      <inkml:brushProperty name="width" value="0.025" units="cm"/>
      <inkml:brushProperty name="height" value="0.025" units="cm"/>
    </inkml:brush>
  </inkml:definitions>
  <inkml:trace contextRef="#ctx0" brushRef="#br0">272 270 16047,'0'0'11435,"70"-41"-10923,-27 23-351,-2 0-129,-2 3-64,-3 2-1186,-12 1-1344,-11 2-2339</inkml:trace>
  <inkml:trace contextRef="#ctx0" brushRef="#br0" timeOffset="1">0 329 18417,'0'0'7880,"64"-7"-6150,3-23-673,15-7-737,14-6-224,5-2-96,3-6-769,-7-4-4516,-10-6-12556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09.659"/>
    </inkml:context>
    <inkml:brush xml:id="br0">
      <inkml:brushProperty name="width" value="0.025" units="cm"/>
      <inkml:brushProperty name="height" value="0.025" units="cm"/>
    </inkml:brush>
  </inkml:definitions>
  <inkml:trace contextRef="#ctx0" brushRef="#br0">11 9 2338,'-10'-8'256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0.191"/>
    </inkml:context>
    <inkml:brush xml:id="br0">
      <inkml:brushProperty name="width" value="0.025" units="cm"/>
      <inkml:brushProperty name="height" value="0.025" units="cm"/>
    </inkml:brush>
  </inkml:definitions>
  <inkml:trace contextRef="#ctx0" brushRef="#br0">1 177 2594,'0'0'20105,"3"3"-18712,-2-3-1304,0 1 0,0 0 0,0 0 0,1 0 0,-1-1-1,0 1 1,0-1 0,1 1 0,-1-1 0,0 1 0,0-1 0,1 0 0,-1 1-1,1-1 1,-1 0 0,0 0 0,1 0 0,-1 0 0,0 0 0,1 0 0,-1-1 0,0 1-1,1 0 1,-1-1 0,2 0 0,0-1 13,0 0-1,-1 0 1,1 0 0,-1 0 0,1 0-1,-1 0 1,0-1 0,0 1 0,0-1-1,0 0 1,1-2 0,1-1-6,-1 0-1,-1 0 1,1-1 0,-1 1 0,0 0 0,0-1 0,-1 1-1,0-1 1,0 1 0,0-1 0,-1-12 0,0 19-86,0-1 1,0 0-1,-1 1 1,1-1-1,0 0 0,0 1 1,0-1-1,-1 1 1,1-1-1,0 0 1,-1 1-1,1-1 0,0 1 1,-1-1-1,1 1 1,-1-1-1,1 1 0,-1-1 1,1 1-1,-1 0 1,1-1-1,-1 1 1,1 0-1,-1-1 0,0 1 1,1 0-1,-1 0 1,0-1-1,1 1 1,-1 0-1,0 0 0,1 0 1,-1 0-1,1 0 1,-1 0-1,0 0 0,1 0 1,-1 0-1,0 0 1,1 1-1,-1-1 1,0 0-1,1 0 0,-1 1 1,1-1-1,-1 0 1,0 1-1,1-1 1,-1 0-1,1 1 0,-1-1 1,1 1-1,-1-1 1,1 1-1,-1 0 0,-2 1-14,0 0 0,0 1-1,0 0 1,1-1 0,-1 1-1,1 0 1,-1 0 0,-2 6-1,0 5 8,1 0-1,1 0 1,1 0-1,0 0 0,0 1 1,2-1-1,0 1 0,3 23 1,-3-37 3,0 1 0,0 0 0,1-1 0,-1 1 0,1-1 0,-1 1 0,1-1 0,0 1 0,-1-1 0,1 1 0,0-1 0,0 0 0,0 0 0,0 1 0,0-1 0,0 0 0,0 0 0,1 0 0,-1 0 0,0 0 0,1 0 0,-1 0 0,1-1 0,-1 1 0,1 0-1,-1-1 1,1 1 0,-1-1 0,1 1 0,-1-1 0,1 0 0,0 0 0,-1 0 0,1 0 0,-1 0 0,1 0 0,0 0 0,-1-1 0,1 1 0,-1 0 0,1-1 0,0 1 0,-1-1 0,3-1 0,6-1 53,0-1-1,0-1 0,-1 1 0,1-2 1,11-8-1,8-9 50,35-26-31,-61 47-80,1-1-1,0 1 1,0 0 0,0 0-1,0 0 1,0 1 0,0-1 0,1 1-1,-1 0 1,0 0 0,1 1-1,-1-1 1,7 1 0,-9 1-5,-1 0 1,1 0-1,-1-1 1,0 1-1,0 1 1,1-1-1,-1 0 1,0 0-1,0 0 1,0 0-1,0 1 1,0-1-1,-1 1 1,1-1-1,0 1 1,-1-1-1,1 1 1,-1-1-1,1 1 1,-1-1-1,0 1 1,1-1-1,-1 1 1,0 3-1,2 46 56,-2-45-31,4 24 505,4-48 566,6-48-205,-11-37-749,1 109-193,0-1 0,0 0 0,1 1 1,-1-2-1,1 1 0,6 4 0,-9-8 61,1 0 0,0 0 0,0 0-1,-1 0 1,1-1 0,0 0 0,0 1-1,0-1 1,0 0 0,0 0 0,0 0-1,-1-1 1,1 1 0,0-1 0,0 1-1,0-1 1,-1 0 0,1 0 0,0 0-1,-1-1 1,1 1 0,4-3 0,3-4 0,0-1 1,-1 1 0,18-21 0,13-11-81,-40 39 73,0 1 0,1 0 0,-1 0 0,1-1 0,-1 1 0,0 0 0,1 0 0,-1 0 0,1-1 0,-1 1 0,1 0 0,-1 0 0,1 0 0,-1 0 0,1 0 0,-1 0 0,1 0 0,-1 0 0,1 0 0,-1 0 0,0 0 0,1 0 0,-1 0 1,1 0-1,-1 1 0,1-1 0,-1 0 0,1 0 0,-1 0 0,0 1 0,1-1 0,-1 0 0,1 1 0,-1-1 0,0 0 0,1 1 0,-1-1 0,0 0 0,0 1 0,1-1 0,-1 1 0,0-1 0,0 0 0,0 1 0,1-1 0,-1 1 0,0-1 0,0 1 0,0-1 0,0 1 0,0-1 0,0 1 0,0-1 0,0 1 0,3 35-121,-3-28 141,0 1 0,0 0 3,1 0 0,0 0 0,0 0 0,4 15 1,-5-23-9,1 0 1,-1 0-1,1 0 1,-1 0-1,0 0 1,1 0-1,0-1 1,-1 1-1,1 0 1,0 0-1,-1 0 1,1-1-1,0 1 1,0 0-1,-1-1 1,1 1-1,0 0 1,0-1-1,2 1 1,-2-1 10,1 0 1,-1 0 0,1 0 0,-1 0 0,0 0 0,1 0 0,-1-1 0,1 1-1,-1 0 1,0-1 0,0 0 0,1 1 0,-1-1 0,0 0 0,0 1 0,1-1-1,-1 0 1,0 0 0,1-1 0,9-9 17,-1 1 1,0-1-1,11-17 0,-15 19-32,0 1 0,0 0 0,0 1 0,1 0 0,0 0 1,0 0-1,1 0 0,0 1 0,0 1 0,9-5 0,-15 9-9,-1 0-1,0 1 1,0-1-1,1 1 1,-1 0 0,1-1-1,-1 1 1,0 0-1,1 0 1,-1 0-1,0 0 1,1 0 0,-1 0-1,1 1 1,-1-1-1,0 0 1,1 1 0,-1-1-1,0 1 1,1-1-1,-1 1 1,0-1 0,0 1-1,0 0 1,1 0-1,-1 0 1,0 0 0,0 0-1,0 0 1,0 0-1,-1 0 1,1 0 0,0 0-1,0 0 1,-1 1-1,1-1 1,-1 0-1,2 2 1,-2-1 0,1 0-1,0 0 1,0-1-1,0 1 0,1 0 1,-1-1-1,0 1 1,1-1-1,-1 1 1,1-1-1,-1 0 1,1 0-1,-1 1 1,1-1-1,0 0 1,0 0-1,0-1 1,-1 1-1,1 0 1,0-1-1,4 1 1,-1 0-116,15-1-401,-8-5-4178,-7 0-2472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1.239"/>
    </inkml:context>
    <inkml:brush xml:id="br0">
      <inkml:brushProperty name="width" value="0.025" units="cm"/>
      <inkml:brushProperty name="height" value="0.025" units="cm"/>
    </inkml:brush>
  </inkml:definitions>
  <inkml:trace contextRef="#ctx0" brushRef="#br0">144 250 13325,'-2'-2'284,"0"1"0,-1 0 0,1 0 0,0 0 0,-1 0 0,1 1 0,-1-1 0,1 1 1,-1-1-1,1 1 0,-1 0 0,1 0 0,-1 0 0,0 0 0,1 1 0,-1-1 0,1 0 0,-4 2 1,2 0-159,0 0 1,0 0 0,0 0 0,1 1-1,-1-1 1,1 1 0,-1 0 0,1 0 0,0 0-1,-3 4 1,0 2-49,-1 0 0,2 0 0,-1 1-1,1 0 1,1 0 0,0 0 0,-5 18 0,7-20 32,1-1 1,0 0-1,0 1 0,1-1 1,0 1-1,0-1 1,0 1-1,3 7 1,-3-14-93,0 0 0,0 0 0,1 0 0,-1 0 1,0 0-1,1-1 0,-1 1 0,0 0 0,1 0 1,-1-1-1,1 1 0,0 0 0,-1-1 0,1 1 1,-1 0-1,1-1 0,0 1 0,0-1 0,-1 1 0,1-1 1,0 1-1,0-1 0,0 0 0,-1 1 0,1-1 1,0 0-1,1 1 0,0-2 31,1 1 0,-1-1 0,1 1 1,-1-1-1,0 0 0,0 0 0,1 0 0,-1 0 1,0-1-1,0 1 0,0 0 0,0-1 0,0 1 0,0-1 1,1-2-1,16-16 299,-1-1 0,0-1 1,-2 0-1,-1-1 0,-1-1 1,-1 0-1,-1-1 0,-1 0 1,-1-1-1,-1 0 0,-2-1 1,0 0-1,-2 0 0,-1 0 1,1-50-1,-9 129 195,0-21-341,2-1 0,2 36 0,0-60-150,1 0 1,-1 0-1,1 1 1,0-1-1,1 0 0,0 0 1,0 0-1,0 0 0,0-1 1,1 1-1,0 0 0,0-1 1,1 0-1,-1 0 1,1 0-1,8 8 0,-7-10 20,1 0-1,0 0 0,0 0 0,0 0 1,0-1-1,1 0 0,-1-1 1,0 1-1,1-1 0,11 0 0,27 0-1528,-6-5-5909,-27 0-3386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2.638"/>
    </inkml:context>
    <inkml:brush xml:id="br0">
      <inkml:brushProperty name="width" value="0.025" units="cm"/>
      <inkml:brushProperty name="height" value="0.025" units="cm"/>
    </inkml:brush>
  </inkml:definitions>
  <inkml:trace contextRef="#ctx0" brushRef="#br0">126 356 16688,'0'0'5344,"-9"-2"-2782,-31-7-1046,37 9-1457,1 0 0,-1 0 0,1 0 0,-1 0-1,1 1 1,0-1 0,-1 1 0,1 0 0,0-1 0,-1 1 0,1 0 0,0 0 0,0 0-1,0 1 1,0-1 0,0 1 0,0-1 0,0 1 0,0-1 0,1 1 0,-1 0 0,0 0-1,1 0 1,0 0 0,-1 0 0,1 0 0,0 0 0,0 1 0,0-1 0,1 0 0,-2 4-1,-2 5 26,1 0-1,0 0 0,1 1 1,-2 21-1,4-31-67,-1-1 1,1 1-1,0 0 0,0 0 1,0 0-1,0 0 0,0 0 1,1 0-1,-1 0 0,1 0 1,-1 0-1,1 0 0,-1 0 1,1-1-1,0 1 0,0 0 1,0 0-1,0-1 0,0 1 1,1-1-1,-1 1 0,0-1 1,1 1-1,1 0 0,-1-1 6,1 0 0,-1-1 0,0 1 0,1-1 0,-1 0 0,1 0 0,-1 0 0,1 0 0,-1 0 0,1 0 0,-1-1 0,0 1 0,1-1 0,-1 0 0,0 0 0,1 1 0,-1-2 0,0 1 0,0 0 0,3-2 0,8-5 36,-1-1-1,0-1 0,0 1 1,-1-2-1,-1 0 1,1 0-1,15-23 1,-19 24-36,0-1 0,-1 1 1,0-1-1,-1 0 0,0 0 0,-1-1 1,0 1-1,-1-1 0,0 0 0,1-15 1,-39 128-119,33-92 116,0 0 1,0 0 0,1 0-1,0 1 1,1-1 0,0 0-1,1 14 1,0-22-11,-1 0 0,1 0 0,-1 0 0,1 0 0,-1 0-1,1 0 1,0 0 0,-1-1 0,1 1 0,0 0 0,0-1 0,0 1 0,-1 0-1,1-1 1,0 1 0,0-1 0,0 1 0,0-1 0,0 0 0,0 1 0,0-1-1,0 0 1,0 0 0,0 0 0,0 0 0,0 0 0,0 0 0,0 0 0,0 0 0,0 0-1,1 0 1,-1 0 0,0-1 0,0 1 0,0 0 0,-1-1 0,1 1 0,0-1-1,2 0 1,38-21 294,-28 10-269,0 0-1,-1-1 0,-1-1 0,0 0 0,-1 0 1,-1-1-1,8-16 0,3-3-73,-19 89-649,-9 78 736,7-132-41,1 0 1,0 0-1,0 0 1,0 0-1,0 0 1,0-1-1,0 1 1,0 0-1,0 0 1,1 0-1,-1 0 1,0 0-1,0 0 1,1 0-1,-1 0 1,1 0 0,-1-1-1,0 1 1,1 0-1,0 0 1,-1-1-1,1 1 1,-1 0-1,1-1 1,0 1-1,0 0 1,-1-1-1,1 1 1,0-1-1,0 1 1,0-1-1,0 0 1,-1 1-1,1-1 1,0 0-1,0 1 1,0-1-1,0 0 1,0 0-1,0 0 1,0 0-1,0 0 1,0 0-1,0 0 1,0 0 0,-1-1-1,1 1 1,0 0-1,0 0 1,0-1-1,0 1 1,0-1-1,0 1 1,1-1-1,4-2 31,0 0 0,0-1 0,-1 1-1,1-1 1,-1 0 0,8-8 0,0-2-93,0-1 1,-2-1 0,1 0-1,-2-1 1,0 0 0,-1 0-1,-1-1 1,-1 0 0,0 0-1,5-27 1,-34 103-644,18-50 765,-1 0 1,1 0-1,1 0 1,0 0-1,0 1 1,1 0-1,0-1 1,0 1-1,1 0 1,0 0-1,1 16 1,0-24-61,0-1 0,1 0 0,-1 1 0,1-1 0,-1 0 0,1 0 0,-1 1 0,1-1 0,0 0-1,-1 0 1,1 0 0,-1 0 0,1 1 0,-1-1 0,1 0 0,0 0 0,-1 0 0,1 0 0,-1 0 0,1-1 0,-1 1 0,1 0 0,0 0 0,-1 0 0,1 0 0,-1-1 0,1 1 0,-1 0 0,1 0 0,-1-1 0,1 1 0,-1 0-1,0-1 1,2 0 0,17-11 108,-1-3-111,-1-1 1,-1 0-1,0-1 1,-1-1-1,-1 0 1,0-2-1,-2 1 1,0-1-1,-2-1 1,0 0-1,-1 0 1,-1-1-1,-1 0 1,-1-1-1,-1 1 1,-1-1-1,-1 0 0,0-31 1,-13 113-341,2-24 341,-16 116 684,-7 216-1,31-269-606,1-50 12,-1 1 1,-3-1-1,-14 82 0,17-129-89,-1 0 0,1 0 0,0 1 0,0-1-1,0 0 1,-1 0 0,1 0 0,0 1 0,-1-1 0,1 0-1,-1 0 1,0 0 0,1 0 0,-1 0 0,0 0-1,1 0 1,-1 0 0,0 0 0,0 0 0,0 0-1,0-1 1,0 1 0,-2 1 0,2-2-1,0-1 0,0 1 0,0-1 1,0 1-1,0-1 0,0 1 0,0-1 0,0 0 0,0 1 0,0-1 1,1 0-1,-1 0 0,0 0 0,0 1 0,1-1 0,-1 0 1,1 0-1,-1 0 0,1 0 0,-1-2 0,-5-8 15,1-1 0,1-1-1,-5-15 1,2-7 0,0 0 1,2-1-1,2 0 0,2 0 1,3-51-1,-1 73-51,1 1 0,0-1-1,1 1 1,0-1 0,1 1 0,0 0-1,1 1 1,1-1 0,0 1 0,1 0-1,0 0 1,1 1 0,0 0 0,0 1-1,2-1 1,-1 1 0,15-11 0,53-31-7842,-68 46 6256,39-25-10014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3.309"/>
    </inkml:context>
    <inkml:brush xml:id="br0">
      <inkml:brushProperty name="width" value="0.025" units="cm"/>
      <inkml:brushProperty name="height" value="0.025" units="cm"/>
    </inkml:brush>
  </inkml:definitions>
  <inkml:trace contextRef="#ctx0" brushRef="#br0">8 34 12204,'0'-5'416,"-5"-1"-352,2 3-64,3-2-1185,0-2-1185,0 0-2019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4.206"/>
    </inkml:context>
    <inkml:brush xml:id="br0">
      <inkml:brushProperty name="width" value="0.025" units="cm"/>
      <inkml:brushProperty name="height" value="0.025" units="cm"/>
    </inkml:brush>
  </inkml:definitions>
  <inkml:trace contextRef="#ctx0" brushRef="#br0">40 1 15951,'0'0'4618,"0"8"-3257,-8 152 1912,-4 159 159,12-319-3428,0 0 0,0 0-1,0 1 1,0-1 0,0 0-1,0 0 1,0 1 0,1-1 0,-1 0-1,0 0 1,0 0 0,0 1-1,0-1 1,0 0 0,0 0 0,0 0-1,1 1 1,-1-1 0,0 0-1,0 0 1,0 0 0,0 1 0,1-1-1,-1 0 1,0 0 0,0 0-1,0 0 1,1 0 0,-1 0 0,0 0-1,0 0 1,1 1 0,-1-1-1,0 0 1,0 0 0,0 0 0,1 0-1,-1 0 1,0 0 0,0 0-1,1 0 1,-1 0 0,0 0 0,0-1-1,1 1 1,-1 0 0,0 0-1,0 0 1,0 0 0,1 0 0,-1 0-1,0 0 1,0-1 0,0 1 0,1 0-1,-1 0 1,0 0 0,0-1-1,14-9 157,22-41 40,-24 33-180,1 1-1,0 0 0,23-22 0,-32 35-29,1 0 0,0 1-1,-1-1 1,2 1 0,-1 0-1,0 0 1,0 0 0,1 1-1,0 0 1,-1 0 0,1 1-1,0-1 1,0 1 0,0 0-1,0 1 1,11 0 0,-14 0 5,-1 0 1,0 1 0,1-1-1,-1 1 1,0 0 0,0-1 0,0 1-1,0 0 1,0 0 0,0 0-1,0 1 1,0-1 0,0 0-1,0 1 1,-1-1 0,1 1 0,-1 0-1,1 0 1,-1-1 0,1 1-1,-1 0 1,0 0 0,0 0 0,0 0-1,0 0 1,0 1 0,-1-1-1,1 0 1,-1 0 0,1 1 0,-1-1-1,0 0 1,0 0 0,0 5-1,0-2 48,0 1 1,-1 0-1,1 0 0,-1-1 0,0 1 0,-1 0 0,1-1 0,-1 1 1,0-1-1,-1 0 0,1 0 0,-1 0 0,-4 6 0,-1-1 177,-2 0-1,1-1 0,-1 0 1,0 0-1,-1-1 1,0 0-1,-15 7 0,19-11-123,0-1 1,0 0-1,0 0 0,0-1 0,-1 0 0,1 0 1,-1-1-1,1 0 0,-1-1 0,1 1 0,-1-1 0,1 0 1,-1-1-1,-10-2 0,13 1-90,0 0-1,0-1 1,0 1-1,0-1 1,1 0-1,0-1 1,-7-4-1,10 7-14,-1-1 0,1 1 0,-1 0-1,1-1 1,-1 1 0,1 0 0,0-1 0,0 0-1,-1 1 1,1-1 0,0 0 0,1 1 0,-1-1 0,0 0-1,0 0 1,1 0 0,-1 0 0,1 0 0,0 0 0,-1 0-1,1 1 1,0-1 0,1-3 0,1 3-294,1 1 1,-1 0-1,1 0 1,-1 0-1,1 0 1,0 1-1,-1-1 1,1 1-1,0-1 1,0 1-1,0 0 1,-1 0-1,1 0 1,0 1-1,4 0 1,2-1-821,71 0-8032,-36-4 2156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4.534"/>
    </inkml:context>
    <inkml:brush xml:id="br0">
      <inkml:brushProperty name="width" value="0.025" units="cm"/>
      <inkml:brushProperty name="height" value="0.025" units="cm"/>
    </inkml:brush>
  </inkml:definitions>
  <inkml:trace contextRef="#ctx0" brushRef="#br0">70 0 20371,'0'0'10378,"-56"57"-9737,49-28-449,1-1-128,5-2 0,1-6-897,0-3-993,4-8-1729,5-8-1121,-1-1-3876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4.880"/>
    </inkml:context>
    <inkml:brush xml:id="br0">
      <inkml:brushProperty name="width" value="0.025" units="cm"/>
      <inkml:brushProperty name="height" value="0.025" units="cm"/>
    </inkml:brush>
  </inkml:definitions>
  <inkml:trace contextRef="#ctx0" brushRef="#br0">0 0 19827,'0'0'7655,"12"62"-6053,-9-26-449,-3 6-577,0 3-416,0 3-32,0-1-128,0 1 32,0-7-32,0-1-32,0-8-768,0-4-770,1-6-1761,2-6-737,1-10-2978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5.206"/>
    </inkml:context>
    <inkml:brush xml:id="br0">
      <inkml:brushProperty name="width" value="0.025" units="cm"/>
      <inkml:brushProperty name="height" value="0.025" units="cm"/>
    </inkml:brush>
  </inkml:definitions>
  <inkml:trace contextRef="#ctx0" brushRef="#br0">31 57 16752,'0'0'8424,"-24"-50"-6278,21 43-865,1 7-640,1 0-577,1 4-256,0 9-193,0 2-1825,7 2-1698,1 1-1857,1-4-6823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5.674"/>
    </inkml:context>
    <inkml:brush xml:id="br0">
      <inkml:brushProperty name="width" value="0.025" units="cm"/>
      <inkml:brushProperty name="height" value="0.025" units="cm"/>
    </inkml:brush>
  </inkml:definitions>
  <inkml:trace contextRef="#ctx0" brushRef="#br0">192 77 17264,'0'0'2515,"-4"-11"346,-16-33 22,19 42-2799,1 1 1,-1 0-1,-1-1 0,1 1 1,0 0-1,0-1 1,0 1-1,-1 0 0,1 0 1,0 0-1,-1 0 0,1 0 1,-1 0-1,1 0 1,-1 1-1,0-1 0,1 1 1,-1-1-1,0 1 1,1-1-1,-1 1 0,0 0 1,1 0-1,-1 0 1,0 0-1,0 0 0,1 0 1,-1 0-1,-1 1 1,-1 0 28,0 0-1,1 1 1,-1-1 0,1 0 0,-1 1 0,1 0 0,0 0 0,0 0 0,0 0 0,-5 5 0,-1 3-113,1 0-1,0 1 1,0 1 0,1-1-1,1 1 1,0 0 0,-6 16-1,9-19 2,0 0 1,0 0-1,1 0 0,0 0 0,1 1 0,0-1 0,0 1 0,1-1 0,0 1 0,1-1 1,2 12-1,-3-20 2,1 1 1,-1-1 0,1 0 0,0 1-1,0-1 1,-1 0 0,1 1 0,0-1-1,0 0 1,0 0 0,0 0-1,1 0 1,-1 0 0,0 0 0,0 0-1,1 0 1,-1-1 0,0 1 0,1 0-1,-1-1 1,1 1 0,-1-1-1,1 1 1,-1-1 0,1 0 0,-1 0-1,1 0 1,-1 1 0,1-1 0,-1-1-1,1 1 1,-1 0 0,1 0-1,-1-1 1,1 1 0,-1-1 0,1 1-1,-1-1 1,0 1 0,2-2-1,5-1 26,0 0 0,-1 0-1,0-1 1,0 0-1,0-1 1,8-6-1,-4 1-23,-1-1 1,1 0-1,-2 0 0,0-1 1,0-1-1,-1 1 0,-1-1 1,0-1-1,-1 1 0,0-1 1,-1 0-1,6-29 0,-26 127-137,9-65 232,2 1 0,1-1 0,1 1 1,-1 31-1,3-49-101,0-1 1,0 1-1,0-1 1,0 1-1,0-1 1,1 1 0,-1-1-1,0 1 1,1-1-1,-1 0 1,1 1-1,-1-1 1,1 0-1,0 1 1,0-1-1,0 0 1,-1 0-1,1 0 1,0 0-1,0 0 1,0 0-1,1 0 1,-1 0-1,0 0 1,0 0 0,1 0-1,-1-1 1,0 1-1,1 0 1,-1-1-1,0 0 1,1 1-1,-1-1 1,1 0-1,-1 1 1,1-1-1,-1 0 1,0 0-1,1 0 1,-1 0-1,1-1 1,-1 1-1,1 0 1,-1-1 0,1 1-1,-1-1 1,0 1-1,1-1 1,1-1-1,4-1-326,0 0 0,0 0 0,0-1 0,0 0-1,-1 0 1,0-1 0,0 0 0,7-6 0,-7 3-865,0-1 1,0 0 0,0 0 0,-1 0 0,-1 0-1,6-14 1,5-26-5108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5.139"/>
    </inkml:context>
    <inkml:brush xml:id="br0">
      <inkml:brushProperty name="width" value="0.025" units="cm"/>
      <inkml:brushProperty name="height" value="0.025" units="cm"/>
    </inkml:brush>
  </inkml:definitions>
  <inkml:trace contextRef="#ctx0" brushRef="#br0">1503 391 6694,'7'-23'1215,"0"-1"1,-2 0-1,0 0 0,-2 0 0,-1 0 0,-1-25 0,-1 41-1086,-1 1 0,0-1-1,0 1 1,-1 0 0,0-1 0,0 1-1,0 0 1,-1 0 0,0 0-1,-1 1 1,0-1 0,0 1-1,0 0 1,-1 0 0,0 0 0,0 0-1,0 1 1,-1 0 0,1 0-1,-1 1 1,0-1 0,-1 1 0,-10-5-1,-4 0-66,-1 1 1,0 1-1,0 1 0,-1 1 0,1 1 0,-1 1 0,0 0 0,0 2 1,0 1-1,-45 6 0,20 1 24,2 2 1,-1 2-1,1 2 1,-57 26-1,26-6 180,1 5 0,1 2 0,-119 87 0,150-93 158,1 2 0,2 1-1,1 3 1,3 1 0,1 2 0,-51 78 0,72-95-371,1 0 0,2 0 0,0 1 0,2 1 1,1 0-1,1 0 0,1 0 0,2 1 0,1 0 1,1 1-1,2 34 0,1-43-60,2-1 1,1 1-1,1-1 0,0 0 0,1 0 0,1-1 1,2 1-1,-1-1 0,2-1 0,1 0 0,0 0 1,1-1-1,1 0 0,0 0 0,1-2 0,27 25 1,-17-21-6,1-2 0,1 0 1,0-2-1,1 0 1,1-2-1,0-1 1,1-1-1,0-2 0,1 0 1,0-2-1,0-1 1,38 2-1,-12-4 120,0-2 0,0-3 0,0-2-1,0-3 1,95-22 0,-76 9 343,-2-3 1,0-3-1,-2-3 0,118-66 1,-155 75-296,0-2 0,-2-1 0,-1-2 1,0-1-1,-2-1 0,-1-1 1,-2-1-1,0-2 0,-2-1 0,-1 0 1,23-45-1,-36 55-125,0 0 1,-2-1-1,0 0 1,-1 0-1,-2 0 0,0-1 1,-1 1-1,-1-1 0,-1 0 1,-2 0-1,0 1 0,-1-1 1,-1 0-1,-11-39 1,9 47-110,0 0 1,-1 0 0,-1 0 0,0 0 0,-1 1-1,0 0 1,-1 1 0,-1 0 0,0 0 0,-1 1-1,0 1 1,-1-1 0,0 2 0,-1 0 0,0 0-1,-1 1 1,0 1 0,0 0 0,0 1 0,-1 1-1,-23-7 1,24 9-88,0 1 0,0 0 0,0 1 0,-1 0 0,1 2 0,0 0 0,-1 0 0,1 1 0,-1 1 0,1 0 0,0 1 0,0 1 0,-19 7 0,17-5-520,1 2 0,0 0 1,0 1-1,-18 13 0,15-7-1780,1 0 1,-30 34 0,-2 14-7444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6.375"/>
    </inkml:context>
    <inkml:brush xml:id="br0">
      <inkml:brushProperty name="width" value="0.025" units="cm"/>
      <inkml:brushProperty name="height" value="0.025" units="cm"/>
    </inkml:brush>
  </inkml:definitions>
  <inkml:trace contextRef="#ctx0" brushRef="#br0">42 0 14382,'0'0'5957,"0"13"-4051,-10 121 2633,-3 81-1065,12-190-3420,0-18-38,0 0 1,0 0-1,1-1 1,0 1-1,1 0 1,0 0-1,0-1 1,0 1-1,1 0 0,3 8 1,-1-51 335,-4 18-442,1 10-18,-1 0 1,1 0-1,-2 0 0,1 0 0,-1 1 1,-1-1-1,1 0 0,-1 0 1,0 1-1,-1 0 0,-4-9 1,7 16 101,0 0 0,0 0 1,0 1-1,0-1 1,0 0-1,0 0 1,-1 1-1,1-1 1,0 0-1,0 0 1,0 1-1,0-1 0,-1 0 1,1 0-1,0 1 1,0-1-1,0 0 1,-1 0-1,1 0 1,0 0-1,0 1 1,-1-1-1,1 0 1,0 0-1,-1 0 0,1 0 1,0 0-1,0 0 1,-1 0-1,1 0 1,0 0-1,-1 0 1,1 0-1,0 0 1,0 0-1,-1 0 0,1 0 1,0 0-1,-1 0 1,1 0-1,0 0 1,0 0-1,-1-1 1,1 1-1,0 0 1,0 0-1,-1 0 1,1 0-1,0-1 0,0 1 1,-1 0-1,1 0 1,0 0-1,0-1 1,0 1-1,0 0 1,-1-1-1,3 27-51,0-22 61,0-1 1,1 0 0,-1 0 0,1 0 0,0 0-1,-1 0 1,2-1 0,-1 1 0,0-1 0,0 0 0,1 0-1,-1 0 1,1 0 0,-1-1 0,1 0 0,0 1 0,0-1-1,0 0 1,-1-1 0,1 1 0,0-1 0,6 0 0,0 1 50,0 0 1,-1-1 0,1-1 0,-1 1 0,1-2 0,-1 1 0,1-1 0,12-4-1,-19 4-37,0 1 0,0 0 0,-1-1 0,1 0 0,0 0 0,0 1-1,-1-2 1,1 1 0,-1 0 0,0 0 0,0-1 0,0 1 0,0-1-1,0 0 1,0 1 0,-1-1 0,1 0 0,-1 0 0,0 0 0,0 0 0,0 0-1,0-1 1,0 1 0,-1 0 0,1-7 0,-1 10-18,0 0 1,0 0-1,0-1 1,0 1-1,0 0 1,0 0-1,0-1 1,0 1-1,0 0 1,0 0-1,-1-1 1,1 1 0,0 0-1,0 0 1,0 0-1,0-1 1,0 1-1,0 0 1,0 0-1,-1 0 1,1-1-1,0 1 1,0 0-1,0 0 1,-1 0-1,1 0 1,0-1-1,0 1 1,0 0-1,-1 0 1,1 0-1,0 0 1,0 0-1,-1 0 1,1 0-1,0 0 1,0 0-1,-1 0 1,1 0-1,0 0 1,-1 0-1,-13 5-55,-11 13-66,20-11 183,0 0 0,0 0 1,1 0-1,0 1 0,0 0 0,1-1 0,0 1 0,0 0 0,1 1 1,0-1-1,1 0 0,-1 1 0,1 11 0,1-19-57,0 0 0,0 0-1,0 0 1,0 1 0,1-1-1,-1 0 1,0 0 0,1 0 0,-1 0-1,0 0 1,1 0 0,-1 0-1,1-1 1,0 1 0,-1 0 0,1 0-1,-1 0 1,1 0 0,0-1-1,0 1 1,0 0 0,-1-1 0,1 1-1,0-1 1,0 1 0,0-1-1,0 1 1,1 0 0,2 0 9,0 0 0,0-1 1,0 1-1,0-1 0,0 1 1,0-1-1,0 0 0,4-1 0,6-1 22,0-1-1,0 0 0,20-8 0,-9 1-18,-14 5-59,1-1 0,0 2-1,0 0 1,0 0 0,0 1-1,0 0 1,1 1 0,-1 1 0,18 0-1,-29 2 87,0 0 1,0 1-1,0-1 0,0 0 0,-1 1 1,1-1-1,0 1 0,-1-1 0,1 1 1,-1-1-1,0 1 0,1-1 0,-1 1 0,0-1 1,0 1-1,0 0 0,0-1 0,0 1 1,0-1-1,-1 4 0,-6 34 917,5-73-961,0 5 0,-2 1 0,0 0 0,-16-50 0,59 79-3054,-17 1-2188,0-2-2669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8.204"/>
    </inkml:context>
    <inkml:brush xml:id="br0">
      <inkml:brushProperty name="width" value="0.025" units="cm"/>
      <inkml:brushProperty name="height" value="0.025" units="cm"/>
    </inkml:brush>
  </inkml:definitions>
  <inkml:trace contextRef="#ctx0" brushRef="#br0">123 305 10314,'0'-3'637,"1"0"1,-1 0 0,0 0 0,0 0-1,0 0 1,0 0 0,0 0 0,0 1-1,-1-1 1,0 0 0,1 0 0,-1 0-1,0 0 1,-1 0 0,1 1 0,0-1-1,-1 1 1,-3-5 0,4 6-513,0 0 1,-1 0-1,1 0 0,0 0 1,-1 1-1,1-1 1,-1 0-1,1 1 0,-1-1 1,1 1-1,-1 0 1,1-1-1,-1 1 1,0 0-1,1 0 0,-1 0 1,1 0-1,-1 0 1,0 0-1,1 1 0,-1-1 1,1 1-1,-1-1 1,1 1-1,-1-1 0,1 1 1,-1 0-1,1-1 1,-1 1-1,1 0 1,0 0-1,0 0 0,-1 0 1,1 1-1,0-1 1,-2 3-1,-2 2-62,-1 0 0,1 1 1,0-1-1,1 1 0,0 1 1,0-1-1,0 0 0,1 1 0,0 0 1,0 0-1,1 0 0,0 0 0,1 0 1,0 1-1,0-1 0,0 0 0,1 1 1,1-1-1,1 14 0,-1-20-40,0 0-1,0 0 1,0-1 0,0 1-1,0 0 1,0-1 0,1 1-1,-1-1 1,1 1-1,-1-1 1,1 0 0,-1 1-1,1-1 1,0 0 0,0 0-1,-1 0 1,1 0-1,0-1 1,0 1 0,0 0-1,0-1 1,0 1 0,0-1-1,0 0 1,0 0-1,0 0 1,0 0 0,0 0-1,0 0 1,0 0 0,0-1-1,3 0 1,3 0 39,0-1 0,-1 0 0,1 0 0,-1 0 1,1-1-1,-1 0 0,8-5 0,-2 0-25,-1-1-1,-1 0 1,0 0-1,0-1 1,-1-1-1,0 0 1,-1 0-1,0 0 1,-1-2-1,0 1 1,-1-1 0,10-22-1,-23 51-176,0 0 244,0 0 1,1 1-1,0-1 0,2 1 0,0 0 1,1 0-1,0 35 0,2-51-83,0 1 0,1 0 0,-1-1 0,1 1 0,0-1 0,-1 1-1,1-1 1,0 0 0,0 1 0,0-1 0,0 0 0,0 1 0,0-1 0,0 0 0,0 0 0,1 0 0,-1 0-1,0 0 1,1 0 0,-1 0 0,1-1 0,-1 1 0,1 0 0,-1-1 0,1 1 0,-1-1 0,1 0-1,0 1 1,-1-1 0,1 0 0,-1 0 0,1 0 0,0 0 0,-1 0 0,1-1 0,0 1 0,-1 0 0,1-1-1,2 0 1,4-1 54,-1 0 0,0-1 0,1 0 0,-1 0 0,0 0 0,-1-1 0,9-6 0,4-6-70,0-2 0,-1-1-1,0 0 1,-2-1 0,0-1 0,-2 0-1,0-1 1,-1 0 0,-1-1 0,-2-1-1,0 0 1,-1 0 0,-2-1 0,0 0-1,-2-1 1,-1 1 0,2-30 0,-6 55-12,0-1 1,0 1 0,0-1 0,0 0 0,1 1 0,-1-1 0,0 0 0,0 1 0,0-1 0,0 0 0,-1 1 0,1-1 0,0 1 0,0-1 0,0 0 0,0 1 0,-1-1 0,1 1 0,0-1 0,-1 0 0,1 1-1,0-1 1,-1 1 0,1-1 0,-1 0 0,-10 10-246,-11 29 33,22-38 228,-16 32 54,2 0 0,-11 38 0,21-57 21,1 1 0,0-1 0,0 1 0,2 0 0,0 0 0,0-1 0,1 1 0,3 21 0,-2-33-81,-1 0 0,1 0 0,-1 0 0,1 1 0,0-1 1,0-1-1,0 1 0,0 0 0,0 0 0,1 0 0,-1 0 0,0-1 0,1 1 0,-1-1 0,1 1 0,0-1 0,-1 1 0,1-1 0,4 2 0,-2-1 8,0-1-1,0 1 1,1-1-1,-1 0 1,1 0-1,0 0 1,-1-1-1,1 1 1,5-2-1,-1 1-41,0-1 0,-1 0 0,1 0 0,0-1 0,0 0 0,-1-1 0,1 0 0,-1-1 0,12-5 0,-13 3-43,0 1 1,-1-1-1,1-1 0,-1 1 1,-1-1-1,1 0 0,-1 0 0,0-1 1,4-9-1,-6 13 74,-1 0-1,0 0 1,0-1 0,-1 1 0,1-1-1,-1 1 1,0-1 0,0 0 0,-1 1-1,1-1 1,-1 0 0,0 0 0,0 0-1,-1 1 1,1-1 0,-1 0 0,0 1-1,-3-8 1,3 10-3,0 1 1,0-1-1,0 1 0,0 0 1,0-1-1,0 1 1,0 0-1,0 0 0,-1 0 1,1 0-1,0 0 0,-1 0 1,1 0-1,-1 1 1,1-1-1,-1 0 0,0 1 1,1 0-1,-1-1 0,1 1 1,-1 0-1,0-1 1,1 1-1,-1 0 0,0 0 1,1 0-1,-1 1 0,0-1 1,-1 1-1,-1 0 6,0-1 0,0 2 0,0-1-1,0 0 1,0 1 0,0 0 0,0 0 0,1 0-1,-1 0 1,-5 6 0,0 0 76,1 1 0,0 0 0,0 0 0,0 1 0,2 0 0,-1 0-1,1 1 1,1 0 0,0 0 0,0 0 0,1 1 0,0-1 0,-2 20 0,6-30-79,0 0 0,0 0 0,0 0 0,0 0 0,0 0 0,0 0 0,0 0 0,0 0 0,1 0 0,-1 0 0,0 0 0,1 0 0,-1 0 0,1 0 0,-1 0 0,1 0 0,0-1 0,-1 1 0,1 0 0,0 0 0,-1-1 0,1 1 0,0 0 0,0-1 0,0 1 0,0-1 0,0 1 0,1 0 0,1 0 0,1 0 0,-1 0 0,1 0 0,-1-1 0,1 1 0,-1-1 0,1 0 0,5 0 0,5-2 0,-1 0 0,0 0 0,24-8 0,0-5-429,53-31 1,1 0-98,-89 45 543,1 0 0,0-1-1,-1 2 1,1-1 0,0 0 0,0 0-1,0 1 1,0 0 0,4-1-1,-6 1 2,0 1-1,0-1 0,0 0 0,-1 0 1,1 0-1,0 1 0,0-1 1,0 0-1,-1 1 0,1-1 0,0 1 1,0-1-1,-1 1 0,1-1 0,-1 1 1,1-1-1,0 1 0,-1 0 1,1-1-1,-1 1 0,1 1 0,1 3 68,-1 0-1,0 0 0,0 0 0,0 0 0,-1 0 1,0 0-1,0 0 0,-1 8 0,1 8-6,-1-18-78,1-1 0,0 0 0,0 1 0,0-1 0,0 1 0,0-1 0,1 0 0,-1 1 0,1-1 0,0 0 0,-1 1 0,1-1 0,0 0 0,0 0 0,0 0 0,1 0 0,-1 0 0,0 0 0,3 3 0,0-4 0,-1 1 0,0-1 0,0 0 0,1 0 0,-1 0 0,1-1 0,-1 1 0,1-1 0,-1 0 0,1 0 0,-1 0 0,1 0 0,4-2 0,4 0 0,-1-1 0,0 0 0,0 0 0,0-1 0,0-1 0,13-7 0,-14 7 0,0 0 0,0 0 0,1 1 0,-1 0 0,1 1 0,20-3 0,-30 6 0,0 0 0,0 1 0,0-1 0,0 1 0,0-1 0,0 1 0,0-1 0,-1 1 0,1 0 0,0-1 0,0 1 0,0 0 0,-1 0 0,1-1 0,0 1 0,-1 0 0,1 0 0,-1 0 0,1 0 0,-1 0 0,0 0 0,1 0 0,-1 0 0,0 0 0,1 0 0,-1 0 0,0 0 0,0 0 0,0 0 0,0 0 0,0 0 0,0 0 0,-1 0 0,1 2 0,-4 50 0,2-41 0,2 9-3384,0-14-92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9.450"/>
    </inkml:context>
    <inkml:brush xml:id="br0">
      <inkml:brushProperty name="width" value="0.025" units="cm"/>
      <inkml:brushProperty name="height" value="0.025" units="cm"/>
    </inkml:brush>
  </inkml:definitions>
  <inkml:trace contextRef="#ctx0" brushRef="#br0">0 47 17585,'0'0'11039,"1"13"-10473,0 59 20,-2-28-219,2 0 0,13 79 0,-14-120-348,1-1 0,-1 1 0,1-1-1,0 1 1,-1-1 0,1 1 0,1-1 0,-1 0 0,0 1-1,0-1 1,1 0 0,-1 0 0,1 0 0,0 0-1,0 0 1,0 0 0,0-1 0,0 1 0,3 2 0,-2-4 14,-1 1 1,0-1 0,0 0-1,0 1 1,0-1 0,1 0 0,-1 0-1,0 0 1,0-1 0,0 1-1,1 0 1,-1-1 0,0 0 0,0 1-1,0-1 1,0 0 0,0 0-1,2-2 1,8-4 112,-1-2-1,0 0 1,0 0-1,-1-1 1,15-18-1,6-9-145,43-70 0,-62 87 0,0-1 0,-2-1 0,-1 0 0,0 0 0,7-35 0,-14 55-1983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19.963"/>
    </inkml:context>
    <inkml:brush xml:id="br0">
      <inkml:brushProperty name="width" value="0.025" units="cm"/>
      <inkml:brushProperty name="height" value="0.025" units="cm"/>
    </inkml:brush>
  </inkml:definitions>
  <inkml:trace contextRef="#ctx0" brushRef="#br0">31 217 17136,'0'0'6273,"8"-8"-4149,-2 3-1802,0-1-1,-1 0 0,0 0 0,-1 0 0,1-1 1,-1 1-1,0-1 0,-1 0 0,1 0 0,-2-1 1,1 1-1,-1 0 0,0-1 0,0 0 0,-1 1 1,0-1-1,0-14 0,-1 22-306,0 0-1,0-1 1,0 1-1,0 0 1,0 0 0,0-1-1,0 1 1,0 0 0,0-1-1,-1 1 1,1 0-1,0-1 1,0 1 0,0 0-1,0 0 1,0-1 0,-1 1-1,1 0 1,0 0-1,0-1 1,-1 1 0,1 0-1,0 0 1,0 0 0,-1 0-1,1-1 1,0 1-1,0 0 1,-1 0 0,1 0-1,0 0 1,-1 0 0,1 0-1,0 0 1,0-1-1,-1 1 1,1 0 0,-1 0-1,-14 7 54,-9 15-231,18-14 164,0 1 0,0 0-1,1 0 1,0 0 0,1 1 0,0 0-1,1 0 1,0 0 0,0 0 0,1 0-1,0 1 1,1-1 0,0 17 0,1-26 0,1 0 0,-1 0-1,1 0 1,-1 0 0,1 0 0,0 0 0,0 0 0,-1 0 0,1 0 0,0-1-1,0 1 1,0 0 0,0-1 0,0 1 0,0 0 0,0-1 0,0 1 0,0-1-1,0 0 1,0 1 0,1-1 0,-1 0 0,0 0 0,0 1 0,0-1 0,0 0-1,0 0 1,1 0 0,-1 0 0,0-1 0,2 1 0,41-7 94,-28 2-106,0-2 1,26-13-1,-32 14-23,0 1-1,0 0 1,1 0-1,-1 1 1,1 0-1,0 1 1,0 1-1,22-3 1,-32 5 59,0 0 0,0 1 0,0-1 1,1 0-1,-1 1 0,-1-1 0,1 1 0,0 0 0,0-1 1,0 1-1,0 0 0,0-1 0,0 1 0,-1 0 0,1 0 1,0 0-1,-1 0 0,1 0 0,-1 0 0,1-1 0,-1 2 1,1-1-1,-1 0 0,0 0 0,1 1 0,0 0 301,0-13-135,-2 3-177,2-156-14,-1 163-82,0 0-1,0 1 1,0-1 0,0 0-1,0 0 1,0 0-1,1 0 1,-1 1 0,0-1-1,1 0 1,-1 0 0,0 1-1,1-1 1,-1 0-1,1 1 1,-1-1 0,1 0-1,0 1 1,-1-1 0,1 1-1,-1-1 1,1 1 0,0-1-1,0 1 1,-1-1-1,1 1 1,0 0 0,0-1-1,-1 1 1,3 0 0,27-1-6265,-18 1 3118,11 0-8697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0.915"/>
    </inkml:context>
    <inkml:brush xml:id="br0">
      <inkml:brushProperty name="width" value="0.025" units="cm"/>
      <inkml:brushProperty name="height" value="0.025" units="cm"/>
    </inkml:brush>
  </inkml:definitions>
  <inkml:trace contextRef="#ctx0" brushRef="#br0">0 1 15663,'0'0'6732,"1"10"-5659,2 77 2263,-2-24-1172,13 81 1,-14-142-2161,0 0-1,1 1 1,-1-1-1,1 0 0,-1 0 1,1 0-1,0 0 0,0 0 1,0 0-1,0 0 0,0 0 1,0 0-1,0-1 0,1 1 1,-1 0-1,1-1 0,2 3 1,-3-3-11,1-1 1,-1 1 0,0-1-1,1 0 1,-1 1-1,0-1 1,1 0 0,-1 0-1,1 0 1,-1 0-1,0 0 1,1 0 0,-1 0-1,0-1 1,1 1-1,-1 0 1,0-1 0,1 1-1,-1-1 1,2-1-1,5-3-130,-1 0 0,1 0-1,-1-1 1,-1 0 0,1-1-1,7-10 1,-13 16 114,0-1 0,1 1 0,-1-1 0,0 1 1,0-1-1,1 1 0,-1 0 0,1-1 0,-1 1 0,1 0 1,-1 0-1,1 0 0,0 0 0,0 0 0,-1 1 0,1-1 1,0 1-1,0-1 0,0 1 0,0-1 0,0 1 0,0 0 0,3 0 1,-3 1 5,0 0 1,0 0-1,0 0 1,0 0 0,0 1-1,0-1 1,-1 1-1,1-1 1,0 1 0,-1-1-1,1 1 1,-1 0-1,0 0 1,1 0-1,-1 0 1,0 0 0,1 2-1,5 14-7,-1 0 0,0 1 0,6 33 0,-10-40 46,-1-6 58,8 30-220,-9-35 203,0 1 1,0-1 0,0 0-1,0 0 1,1 0 0,-1 0-1,0 0 1,1 0 0,-1 0-1,1 0 1,-1 0 0,1-1-1,0 1 1,-1 0 0,1 0-1,0 0 1,-1-1 0,1 1-1,0 0 1,0 0 0,0-1-1,0 1 1,1 0 0,-1-2 34,0 0 0,0 0 1,0 0-1,0-1 1,0 1-1,-1 0 0,1 0 1,0-1-1,0 1 0,-1 0 1,1-1-1,-1 1 1,1-1-1,-1 1 0,0-1 1,0 1-1,1-2 0,4-34 113,-5 32-110,4-40-80,-3-53-1,-1 53-24,51 75-7940,-41-28 6308,0 1-1,0-1 0,0-1 0,0 0 0,1 0 0,-1-1 0,15-2 0,1-1-6087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1.917"/>
    </inkml:context>
    <inkml:brush xml:id="br0">
      <inkml:brushProperty name="width" value="0.025" units="cm"/>
      <inkml:brushProperty name="height" value="0.025" units="cm"/>
    </inkml:brush>
  </inkml:definitions>
  <inkml:trace contextRef="#ctx0" brushRef="#br0">139 88 14061,'0'0'3433,"-10"1"-705,4 1-2407,-1 0 1,1 0-1,0 0 1,0 1-1,0 0 1,0 0-1,1 1 1,-1-1-1,1 1 1,0 0-1,0 0 1,0 1 0,1 0-1,-1 0 1,1 0-1,0 0 1,1 1-1,-1-1 1,1 1-1,0 0 1,-3 9-1,3-6 54,-1 0-1,1 0 0,1 0 1,0 1-1,0-1 0,1 0 1,0 19-1,1-27-365,0 0 1,0 0-1,0 0 0,0 0 1,0 0-1,1 0 0,-1 0 0,1 0 1,-1 0-1,0 0 0,1 0 1,0 0-1,-1 0 0,1-1 1,-1 1-1,1 0 0,0 0 0,0-1 1,0 1-1,-1 0 0,1-1 1,0 1-1,0 0 0,0-1 1,0 0-1,1 1 0,1 0 7,0 0-1,0 0 1,1-1-1,-1 0 1,0 1-1,0-1 0,1 0 1,5-1-1,-1-1 18,1 0 0,-1 0-1,0 0 1,1-1 0,-1 0 0,8-5-1,-5 1-50,0 0 0,0-2 1,-1 1-1,0-1 0,-1-1 0,12-13 0,-17 17-2,0 0-1,0 0 1,0-1 0,0 1-1,-1-1 1,0 1 0,-1-1-1,0 0 1,0-1 0,0 1-1,-1 0 1,1-15 0,-5 20-250,-4 9 134,-5 11 61,8-11 70,1 1 1,0-1-1,1 1 0,0 0 1,0 0-1,0 0 0,0 16 1,2-23-11,0-1 1,1 1 0,-1 0-1,0-1 1,1 1 0,-1 0-1,0-1 1,1 1 0,-1-1-1,0 1 1,1-1 0,-1 1-1,1-1 1,-1 1 0,1-1-1,0 1 1,-1-1-1,1 1 1,-1-1 0,1 0-1,0 0 1,-1 1 0,1-1-1,0 0 1,-1 0 0,1 0-1,0 1 1,-1-1 0,1 0-1,0 0 1,0 0 0,-1 0-1,1 0 1,0-1 0,-1 1-1,1 0 1,0 0 0,-1 0-1,2-1 1,31-9-1473,-22 2-90,1-1 0,-1 0 0,0-1 0,-1 1 0,0-2 0,-1 0 0,0 0 0,10-17 0,-14 21 1138,-2 0 0,1 0 0,-1 0 0,0 0 0,2-13 1,-13 47 8194,4-18-6987,1 0 0,0 1-1,1-1 1,0 1 0,-1 13 0,42-18-1164,-33-5 129,0 1 1,1 1 0,-1-1-1,0 1 1,0 0 0,0 0 0,0 1-1,0 0 1,-1 0 0,1 0 0,-1 1-1,0 0 1,0 0 0,0 0 0,0 0-1,7 11 1,-7-8 386,-1 1-1,0-1 1,0 1-1,-1 0 1,0 1 0,-1-1-1,0 1 1,0-1 0,0 1-1,-1-1 1,-1 1-1,1 10 1,-1 15 2269,-7 63 0,5-84-1709,-1 1 0,0-1 0,-1 0 0,0-1 0,-1 1 0,-1-1 0,-12 21 0,18-32-637,-1 0 0,1 0 0,-1 0-1,1 0 1,-1 0 0,1-1 0,-1 1 0,0 0-1,1 0 1,-1 0 0,0-1 0,0 1-1,0 0 1,0-1 0,0 1 0,0-1-1,0 1 1,0-1 0,0 1 0,0-1-1,0 0 1,-1 1 0,1-1-19,0-1 1,1 1-1,-1-1 1,0 1-1,1-1 1,-1 1-1,0-1 1,1 0-1,-1 1 1,1-1-1,-1 0 0,1 1 1,-1-1-1,1 0 1,0 0-1,-1 1 1,1-1-1,0 0 1,0 0-1,-1 0 1,1-1-1,-6-55 121,6 54-177,-2-44-675,3 0 1,2 0 0,8-50-1,-6 73 539,1 0 0,1 0 0,2 1 0,0 0 0,1 1 0,1-1-1,23-33 1,9-6 594,-45 88 102,-10 6-146,-8 26 405,19-55-728,0 0 0,0 0 0,1 1 0,-1-1 0,1 1 1,0-1-1,0 0 0,0 1 0,1-1 0,-1 1 0,1-1 0,-1 0 0,3 6 1,-1-8-43,-1 0 1,1 1 0,-1-1 0,1 0-1,0 0 1,0 0 0,0 0 0,-1 0 0,1 0-1,0-1 1,0 1 0,0-1 0,0 1-1,0-1 1,0 0 0,0 0 0,1 0 0,-1 0-1,2 0 1,43-3 230,-35 1-219,0-2 0,0 1 0,19-9 0,-22 7-18,0 2 0,1-1 0,-1 1-1,1 0 1,0 1 0,17-1 0,-26 6-23,0 1 0,0-1-1,-1 1 1,1-1 0,-1 1 0,0 0 0,0-1-1,0 1 1,-1 6 0,-8 36 139,9-46-128,0 0 0,0 1 0,0-1 0,0 0-1,0 0 1,0 0 0,0 1 0,0-1 0,0 0 0,0 0 0,0 1 0,0-1 0,1 0-1,-1 0 1,0 1 0,0-1 0,0 0 0,0 0 0,0 0 0,0 1 0,0-1-1,1 0 1,-1 0 0,0 0 0,0 1 0,0-1 0,0 0 0,1 0 0,-1 0 0,0 0-1,0 0 1,1 1 0,-1-1 0,0 0 0,0 0 0,0 0 0,1 0 0,-1 0 0,0 0-1,0 0 1,1 0 0,-1 0 0,0 0 0,0 0 0,1 0 0,-1 0 0,0 0-1,0 0 1,1 0 0,-1 0 0,0 0 0,0-1 0,0 1 0,1 0 0,-1 0 0,0 0-1,0 0 1,0 0 0,1 0 0,-1-1 0,0 1 0,0 0 0,0 0 0,0 0 0,1-1-1,11-7-130,5-6-620,60-58-2434,-44 32-1391,-11-3-4272,-15 17-975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2.288"/>
    </inkml:context>
    <inkml:brush xml:id="br0">
      <inkml:brushProperty name="width" value="0.025" units="cm"/>
      <inkml:brushProperty name="height" value="0.025" units="cm"/>
    </inkml:brush>
  </inkml:definitions>
  <inkml:trace contextRef="#ctx0" brushRef="#br0">20 68 20307,'0'0'9321,"-20"-54"-9353,42 49-32,4 1-2146,-2 0-4933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3.630"/>
    </inkml:context>
    <inkml:brush xml:id="br0">
      <inkml:brushProperty name="width" value="0.025" units="cm"/>
      <inkml:brushProperty name="height" value="0.025" units="cm"/>
    </inkml:brush>
  </inkml:definitions>
  <inkml:trace contextRef="#ctx0" brushRef="#br0">42 305 16784,'0'0'7233,"-4"9"-6266,-24 61 587,26-62-1382,0-1-1,0 1 0,1 0 0,-1 0 1,2 0-1,-1-1 0,1 1 0,1 0 0,0 8 1,0-15-158,-1 1 1,1-1-1,0 0 1,-1 0-1,1 0 1,0 0-1,0 0 1,0 0-1,0 0 1,0 0-1,0 0 1,0 0-1,0 0 1,0-1-1,0 1 1,0 0-1,0-1 0,1 1 1,-1-1-1,0 0 1,1 1-1,-1-1 1,0 0-1,1 1 1,-1-1-1,0 0 1,1 0-1,-1 0 1,0 0-1,1-1 1,-1 1-1,3-1 1,2 0 61,0 0 1,0 0 0,0-1-1,0 1 1,0-2-1,6-2 1,6-6-15,0-2 1,0 0-1,-2-1 0,1-1 0,-2 0 1,0-1-1,-1-1 0,15-22 1,-25 103-405,-4-60 373,0-1 0,1 0-1,-1 0 1,0 0 0,1 0 0,-1 0 0,1 0 0,0 0 0,0 0-1,1 0 1,-1 0 0,0-1 0,1 1 0,0 0 0,-1-1-1,1 1 1,0-1 0,0 0 0,3 3 0,-2-4-6,-1 0-1,0 1 1,0-1 0,1 0-1,-1-1 1,0 1 0,1 0 0,-1-1-1,1 1 1,-1-1 0,1 0 0,-1 0-1,1 0 1,-1 0 0,1 0-1,-1-1 1,1 1 0,-1-1 0,1 1-1,-1-1 1,1 0 0,-1 0 0,0 0-1,0 0 1,3-2 0,4-3-75,0-1 1,0 0-1,-1 0 0,0-1 1,0 0-1,-1 0 0,0 0 1,-1-1-1,0 0 1,0-1-1,-1 1 0,0-1 1,0 0-1,-1 0 1,-1-1-1,5-19 0,-14 61-1072,4-26 1129,0 1-1,1-1 1,0 1-1,0 0 0,1-1 1,-1 1-1,1 0 1,1 0-1,-1-1 0,2 7 1,-2-11-2,1 0-1,0-1 1,-1 1 0,1 0 0,0 0 0,0-1 0,0 1 0,-1-1 0,1 1 0,0-1-1,0 1 1,0-1 0,0 1 0,0-1 0,0 0 0,0 1 0,0-1 0,0 0 0,0 0-1,0 0 1,0 0 0,0 0 0,0 0 0,0 0 0,0 0 0,0 0 0,0-1 0,0 1 0,0 0-1,0-1 1,0 1 0,0-1 0,0 1 0,1-2 0,34-16 117,53-74-4072,-83 92 3194,-3 11 557,-1 27 752,0-8 62,-1-29-554,0 1 0,-1 0 0,1-1 0,0 0 0,0 1 0,1-1 0,-1 1 0,0-1 0,0 0-1,1 0 1,-1 0 0,1 0 0,-1 0 0,1 0 0,-1 0 0,1 0 0,0-1 0,-1 1 0,1-1-1,0 1 1,-1-1 0,1 1 0,0-1 0,0 0 0,-1 0 0,1 0 0,0 0 0,0 0 0,-1 0 0,1-1-1,0 1 1,0-1 0,-1 1 0,1-1 0,3-1 0,2 0 129,1-1 0,-1 0 0,1 0 0,-1-1 0,0 0 1,10-7-1,0-6-76,0-1 0,-2-1 0,0 0 0,-1-1 0,-1 0 0,-1-1 0,-1 0 0,-1-1 0,0 0 0,-2-1 0,-1 0 0,-1-1 0,7-45 0,-26 103-338,-6 33-1,13-35 319,1 0-1,2 0 1,2 0-1,0 1 1,6 40-1,10-26-47,-14-45-47,0 1 0,0-1 0,0 0 0,0 0-1,1 1 1,-1-1 0,1 0 0,-1-1 0,1 1 0,0 0 0,0 0-1,0-1 1,0 1 0,0-1 0,0 1 0,5 1 0,-7-3-38,0-1 0,1 1 1,-1 0-1,0 0 0,0-1 0,1 1 1,-1 0-1,0 0 0,0-1 1,1 1-1,-1 0 0,0-1 0,0 1 1,0 0-1,1-1 0,-1 1 1,0-1-1,0 1 0,0 0 0,0-1 1,0 1-1,0 0 0,0-1 1,0 1-1,0-1 0,0 1 0,0 0 1,0-1-1,0 1 0,0-1 1,0 1-1,-1 0 0,1-1 0,0 1 1,0 0-1,0-1 0,0 1 1,-1 0-1,1-1 0,0 1 1,0 0-1,-1-1 0,1 1 0,-1 0 1,-9-21-1076,-13-7-24,-1 1-1,-28-24 1,28 28 1972,0-1 0,-30-40 0,53 63-710,0 0 1,0 0-1,1 0 1,-1 0-1,0 0 1,1-1-1,-1 1 1,1 0-1,-1 0 1,1-1-1,0 1 1,-1 0-1,1-1 1,0 1-1,0-1 0,0-1 1,0 2-75,0 1-1,1-1 1,-1 1-1,0-1 1,1 0-1,-1 1 1,0-1 0,1 1-1,-1-1 1,1 1-1,-1-1 1,1 1 0,-1-1-1,1 1 1,0 0-1,-1-1 1,1 1 0,-1 0-1,1-1 1,0 1-1,-1 0 1,2-1-1,6 0 82,-1 0-1,1 1 0,-1 0 0,15 1 0,-4 0-17,119-1 158,-46 0-4285,-54-2-2221,-6-10-2306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4.531"/>
    </inkml:context>
    <inkml:brush xml:id="br0">
      <inkml:brushProperty name="width" value="0.025" units="cm"/>
      <inkml:brushProperty name="height" value="0.025" units="cm"/>
    </inkml:brush>
  </inkml:definitions>
  <inkml:trace contextRef="#ctx0" brushRef="#br0">156 204 17168,'0'0'2488,"-1"-10"443,-8-32-641,8 41-2225,1 0 1,-1 0-1,1 0 0,-1 0 1,0 0-1,1 0 0,-1 0 1,0 0-1,0 0 0,1 0 1,-1 0-1,0 1 0,0-1 1,0 0-1,0 1 0,0-1 1,0 0-1,0 1 1,0-1-1,-1 1 0,1 0 1,0-1-1,0 1 0,0 0 1,0 0-1,-1-1 0,1 1 1,0 0-1,0 0 0,0 1 1,-1-1-1,1 0 0,0 0 1,0 0-1,0 1 0,0-1 1,-1 1-1,1-1 1,0 1-1,0-1 0,0 1 1,-1 1-1,-3 0 7,1 1 1,-1 0-1,1 0 1,0 0-1,0 1 1,1-1-1,-7 8 1,1 3 22,1 1 0,1 0 0,0 0 0,1 0 0,0 1 0,2 0 1,-1 0-1,2 0 0,0 0 0,0 34 0,2-49-87,1 1 0,0-1-1,0 1 1,0-1 0,0 1 0,0-1 0,0 1-1,0 0 1,1-1 0,-1 1 0,0-1 0,1 1-1,-1-1 1,1 1 0,0-1 0,-1 0 0,1 1-1,0-1 1,0 0 0,0 0 0,0 1 0,0-1-1,0 0 1,0 0 0,0 0 0,1 0 0,-1 0-1,0 0 1,1-1 0,-1 1 0,0 0-1,1-1 1,-1 1 0,1-1 0,-1 1 0,1-1-1,0 0 1,-1 0 0,1 1 0,-1-1 0,1 0-1,-1 0 1,1-1 0,2 1 0,3-2 12,0 0 1,-1 0-1,1 0 1,-1-1-1,0 0 0,0 0 1,0 0-1,0-1 1,6-5-1,4-4-66,-1 0-1,0-1 1,-1-1-1,-1 0 1,0-1 0,-1 0-1,-1-1 1,0-1-1,-2 1 1,0-2-1,-1 1 1,0-1-1,-2 0 1,0-1 0,-1 0-1,-1 1 1,-1-1-1,-1-1 1,-1-25-1,0 46 55,-1-1-1,0 1 0,0 0 0,0-1 1,0 1-1,0 0 0,0-1 0,0 1 1,0 0-1,0 0 0,0-1 0,0 1 1,0 0-1,0-1 0,0 1 0,0 0 1,0-1-1,0 1 0,0 0 0,0 0 1,-1-1-1,1 1 0,0 0 0,0 0 1,0-1-1,0 1 0,-1 0 0,1 0 1,0-1-1,0 1 0,0 0 0,-1 0 1,1 0-1,0 0 0,-1-1 0,1 1 1,0 0-1,0 0 0,-1 0 0,1 0 1,0 0-1,-1 0 0,1 0 0,0 0 1,0 0-1,-1 0 0,1 0 0,0 0 1,-1 0-1,1 0 0,0 0 0,-1 0 1,-11 14 243,5 1-162,1 1 1,1 0-1,0 0 1,1 0-1,0 1 0,-1 24 1,3-6 525,1 0 0,4 39 0,-3-70-575,0 1 1,0-1-1,1 1 0,0-1 0,0 1 0,1-1 0,-1 1 0,1-1 0,0 0 0,0 0 0,0 0 1,0 0-1,1 0 0,0 0 0,0 0 0,0-1 0,0 0 0,0 0 0,7 5 0,-5-5-92,1 0 0,0 0-1,0-1 1,1 0 0,-1 0-1,0-1 1,1 1 0,-1-1-1,1-1 1,-1 1 0,1-1-1,-1-1 1,8 0 0,-12 1-296,1 0 1,0-1-1,0 0 1,0 1-1,-1-1 1,1 0-1,0 0 1,-1 0-1,1-1 1,0 1-1,-1-1 1,0 1-1,1-1 1,2-2 0,11-23-8812,-9 2-5383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5.267"/>
    </inkml:context>
    <inkml:brush xml:id="br0">
      <inkml:brushProperty name="width" value="0.025" units="cm"/>
      <inkml:brushProperty name="height" value="0.025" units="cm"/>
    </inkml:brush>
  </inkml:definitions>
  <inkml:trace contextRef="#ctx0" brushRef="#br0">1 105 16560,'0'0'6753,"2"8"-3945,-2-6-2654,1 1 1,-1-1 0,1 1-1,0-1 1,0 0-1,0 0 1,0 1 0,0-1-1,0 0 1,1 0 0,-1 0-1,1 0 1,-1-1-1,1 1 1,2 2 0,-1-3-50,-1 0 0,1 0 1,-1 0-1,1-1 0,-1 1 1,1-1-1,-1 1 0,1-1 1,-1 0-1,1 0 0,0 0 0,-1 0 1,1 0-1,-1-1 0,1 1 1,-1-1-1,1 0 0,-1 0 1,4-2-1,0 1-62,0-1 0,0 0 0,-1 0 0,1-1 0,-1 1 1,0-1-1,0-1 0,0 1 0,-1-1 0,7-7 0,-9 9-42,1 0 0,-1 0 0,0 0-1,0-1 1,-1 1 0,1 0 0,-1-1 0,1 1 0,-1-1 0,0 0-1,-1 1 1,1-1 0,-1 0 0,1 0 0,-1 1 0,0-1 0,0 0-1,-1 0 1,0-4 0,0 6-10,1 1-1,-1 0 0,1-1 1,-1 1-1,1 0 0,-1 0 1,0-1-1,0 1 0,1 0 1,-1 0-1,0 0 1,0 0-1,0 0 0,0 0 1,0 0-1,-1 0 0,1 1 1,0-1-1,0 0 0,0 1 1,-1-1-1,1 1 1,0-1-1,-1 1 0,1 0 1,0-1-1,-1 1 0,1 0 1,-1 0-1,1 0 0,0 0 1,-1 0-1,1 0 1,-1 1-1,1-1 0,0 0 1,-1 1-1,1-1 0,0 1 1,0-1-1,-2 2 0,-1-1-8,0 1-1,0 0 1,1 0-1,-1 0 1,1 1-1,-1-1 1,1 1-1,0 0 0,0 0 1,0 0-1,0 0 1,-3 5-1,0 4 36,-1 2 0,2-1 0,0 1 0,1 0 0,0 0 0,1 0 0,0 0 0,2 1 0,-1-1 0,2 20 0,0-32-11,0-1-1,0 1 1,0 0-1,1 0 1,-1 0-1,0 0 1,1-1-1,-1 1 1,1 0-1,0 0 1,0-1-1,0 1 1,0 0-1,0-1 1,0 1-1,0-1 1,0 1-1,0-1 1,1 0 0,-1 1-1,1-1 1,-1 0-1,1 0 1,-1 0-1,1 0 1,0 0-1,-1-1 1,1 1-1,0 0 1,0-1-1,0 1 1,-1-1-1,1 0 1,0 1-1,0-1 1,0 0-1,0 0 1,0 0-1,-1-1 1,1 1 0,2-1-1,3 0 0,-1 0-1,1-1 1,-1 1 0,0-2-1,1 1 1,-1-1-1,0 0 1,-1 0 0,1 0-1,8-7 1,-3-2-70,-1 0 0,0-1 0,-1 0 0,-1 0 0,0-1 0,-1 0 0,0-1 0,-1 1 0,-1-1 0,6-23 0,-13 82 103,1-29 146,0 1-1,1-1 1,0 0 0,2 0-1,5 30 1,-6-41-158,0-1 0,1 0 1,-1 1-1,1-1 0,0 0 0,0 0 1,0 0-1,0 0 0,1 0 0,-1-1 1,1 1-1,0-1 0,-1 1 0,1-1 1,0 0-1,0 0 0,1 0 0,-1-1 1,0 1-1,0-1 0,1 1 0,-1-1 1,1 0-1,0-1 0,-1 1 0,1-1 1,-1 1-1,1-1 0,0 0 0,3-1 1,1 1-14,-1-1 0,0-1 1,0 1-1,1-1 0,-1 0 1,-1-1-1,1 0 0,0 0 1,-1 0-1,1-1 0,-1 0 1,0 0-1,0 0 0,-1-1 1,1 0-1,-1 0 1,0-1-1,0 1 0,-1-1 1,0 0-1,6-10 0,-3 4-31,0-1-1,-1 0 1,0 0-1,-1-1 1,-1 1 0,0-1-1,0 0 1,-2 0-1,0-1 1,1-16-1,-4 31 17,1 1 0,0-1-1,0 0 1,0 0 0,-1 0-1,1 0 1,0 0 0,0 1-1,-1-1 1,1 0 0,0 0 0,0 0-1,-1 0 1,1 0 0,0 0-1,0 0 1,-1 0 0,1 0-1,0 0 1,0 0 0,-1 0-1,1 0 1,0 0 0,0 0-1,-1 0 1,1 0 0,0-1 0,0 1-1,0 0 1,-1 0 0,1 0-1,0 0 1,0 0 0,0-1-1,-1 1 1,1 0 0,0 0-1,0 0 1,0 0 0,0-1-1,-1 1 1,1 0 0,0 0 0,0-1-1,0 1 1,0 0 0,0 0-1,0-1 1,0 1 0,0-1-1,-12 24-28,7-5 45,1 1 0,0 0 1,2-1-1,0 1 0,1 30 0,1-48-11,0 0 0,-1 0 0,1 0 1,0 0-1,0 0 0,0 0 0,0 0 0,1 0 0,-1 0 0,0 0 0,0 0 0,1 0 0,-1 0 1,0-1-1,1 1 0,-1 0 0,1 0 0,-1 0 0,1 0 0,-1 0 0,1-1 0,0 1 0,-1 0 0,1 0 1,0-1-1,0 1 0,0-1 0,-1 1 0,1-1 0,0 1 0,0-1 0,0 1 0,0-1 0,0 0 0,0 1 1,0-1-1,0 0 0,0 0 0,0 0 0,0 0 0,0 0 0,0 0 0,0 0 0,0 0 0,0 0 1,0 0-1,0-1 0,0 1 0,1-1 0,1 0-5,0 0-1,1 0 1,-1-1 0,0 0-1,0 1 1,0-1 0,0 0 0,0 0-1,-1-1 1,1 1 0,-1-1 0,1 1-1,2-5 1,-1-1-91,-1 0 1,0 0-1,0 0 0,0 0 1,-1 0-1,-1 0 0,1-1 0,-1 1 1,-1-1-1,0-15 0,0 24 70,0 0 0,0 0 0,0 1 0,0-1 0,0 0 0,0 0-1,-1 0 1,1 0 0,0 0 0,0 0 0,0 0 0,0 0 0,0 0 0,0 0-1,0 0 1,0 0 0,-1 0 0,1 0 0,0 0 0,0 0 0,0 0 0,0 0 0,0 0-1,0 0 1,0 0 0,0 0 0,-1 0 0,1 0 0,0 0 0,0 0 0,0 0-1,0 0 1,0 0 0,0 0 0,0 0 0,0 0 0,0 0 0,-1 0 0,1-1-1,0 1 1,-4 14-1842,5-8 271,-2 9-7451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5.513"/>
    </inkml:context>
    <inkml:brush xml:id="br0">
      <inkml:brushProperty name="width" value="0.025" units="cm"/>
      <inkml:brushProperty name="height" value="0.025" units="cm"/>
    </inkml:brush>
  </inkml:definitions>
  <inkml:trace contextRef="#ctx0" brushRef="#br0">45 0 16303,'0'0'8809,"14"89"-7432,-28-24-544,0 5-609,0 1-160,3 0 0,5-5-64,6-8 0,0-7-192,2-10-737,6-7-480,-1-14-481,-4-8-897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6.123"/>
    </inkml:context>
    <inkml:brush xml:id="br0">
      <inkml:brushProperty name="width" value="0.025" units="cm"/>
      <inkml:brushProperty name="height" value="0.025" units="cm"/>
    </inkml:brush>
  </inkml:definitions>
  <inkml:trace contextRef="#ctx0" brushRef="#br0">104 0 17649,'0'0'9369,"0"13"-8280,-1 56-4,-12 71 0,5-81-463,3 0 1,2 0-1,6 61 1,10-77-623,-13-42 0,1 0 0,-1 0 0,1 0 0,-1 0 0,1 0 0,-1 0 0,1-1 0,-1 1 0,1 0 0,0 0 0,-1 0 0,1-1 0,0 1 0,0 0 0,0 0 0,-1-1 0,1 1 0,0-1 0,0 1 0,0-1 0,0 1 0,0-1 0,0 0 0,0 1 0,0-1 0,0 0 0,0 0 0,0 0 0,0 0 0,1 0 0,-1 0 0,0 0 0,0 0 0,0 0 0,0-1 0,0 1 0,1-1 0,0 0-47,-1-1 1,0 1-1,0-1 0,0 1 1,0-1-1,0 0 1,0 1-1,0-1 0,-1 0 1,1 0-1,-1 0 0,1 0 1,-1 1-1,0-1 0,0 0 1,0 0-1,0 0 0,0-3 1,-3-37-1289,0 31 1087,0 0 0,-1 0-1,0 0 1,0 1 0,-2 0-1,1-1 1,-1 2 0,-1-1 0,0 1-1,0 0 1,-14-13 0,9 8 417,0-1 0,-19-29 1,32 43-110,0 1 1,0-1-1,-1 0 0,1 1 1,0-1-1,0 1 1,0-1-1,0 1 1,0 0-1,0-1 1,0 1-1,0 0 1,0 0-1,0 0 1,0-1-1,0 1 1,0 0-1,0 0 1,0 0-1,0 1 1,1-1-1,36 0-377,-34 0 345,51-2-2334,-43 1 374,0 0 0,0-1 0,0 0 0,15-6 1,-21 6 956,0 0 1,0-1 0,-1 0 0,1 0 0,-1-1 0,1 0 0,-1 0 0,0 0 0,6-7 0,-6 5 565,0 0 1,-1 0 0,1-1-1,-1 1 1,4-11-1,-2 3 1211,-1-1-1,0 0 1,6-31-1,-6-16 10765,-7 72-6986,-4 5-3379,0 1-710,-6 22 375,3 1-1,1 0 1,2 1 0,2 0-1,1 0 1,4 45-1,-1-81-851,1 0-1,0 0 0,0 1 1,0-1-1,1 0 0,-1 0 1,1 0-1,0 0 0,0 0 1,0-1-1,1 1 0,0-1 1,-1 1-1,1-1 1,0 0-1,0 0 0,1 0 1,4 3-1,-6-5-11,0 1-1,0-1 1,1 0 0,-1 0-1,0 0 1,1-1-1,-1 1 1,0 0 0,1-1-1,-1 0 1,1 1 0,-1-1-1,1 0 1,-1 0 0,1-1-1,-1 1 1,0 0 0,1-1-1,-1 1 1,1-1 0,-1 0-1,0 0 1,0 0-1,1 0 1,-1 0 0,0-1-1,0 1 1,0-1 0,0 1-1,0-1 1,-1 0 0,1 1-1,1-3 1,8-11-205,-2 1 1,1-2 0,-2 1-1,0-1 1,-1 0-1,-1-1 1,5-19-1,-5 19 398,-12 33-74,1 2 0,1-1 0,0 1 0,1-1 0,1 1 0,1 0 0,1 0 0,1 20 0,-1-36-99,1 0 0,-1 0 0,0 0 0,1 1 0,0-1 0,-1 0 0,1 0 0,0 0 0,0 0 0,0 0 0,0 0 0,0 0 0,1-1 0,-1 1 0,1 0 0,-1-1 0,1 1 0,0-1 0,-1 1 0,1-1 0,0 0 0,0 1 0,0-1 0,0 0 0,0-1 0,0 1 1,0 0-1,0 0 0,0-1 0,1 1 0,-1-1 0,0 0 0,4 0 0,-1 0-61,-1 0-1,0-1 1,0 0 0,0 0 0,0 0-1,0 0 1,0 0 0,0-1 0,-1 0-1,1 0 1,0 0 0,-1 0 0,1-1-1,-1 1 1,0-1 0,0 0 0,4-4-1,18-34-3612,-23 35 2477,0 0 0,-1-1 0,1 1-1,-1 0 1,0-11 0,0-21-6011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6.470"/>
    </inkml:context>
    <inkml:brush xml:id="br0">
      <inkml:brushProperty name="width" value="0.025" units="cm"/>
      <inkml:brushProperty name="height" value="0.025" units="cm"/>
    </inkml:brush>
  </inkml:definitions>
  <inkml:trace contextRef="#ctx0" brushRef="#br0">0 1 9929,'0'0'17841,"61"57"-27033,-34-48 447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6.814"/>
    </inkml:context>
    <inkml:brush xml:id="br0">
      <inkml:brushProperty name="width" value="0.025" units="cm"/>
      <inkml:brushProperty name="height" value="0.025" units="cm"/>
    </inkml:brush>
  </inkml:definitions>
  <inkml:trace contextRef="#ctx0" brushRef="#br0">82 246 14990,'0'0'6865,"-9"12"-4761,-3 3-1141,1 0-1,-17 33 1,24-41-610,1 1-1,0 0 0,0 0 0,1 1 1,0-1-1,0 1 0,1-1 1,0 1-1,0-1 0,2 17 0,-1-23-339,0 1 0,1-1 0,0 0 0,-1 0 0,1 0 0,0 0 0,0 0 0,0 0 0,0-1 0,0 1 0,0 0 0,0 0 0,1-1 0,-1 1 0,1-1 0,-1 1 0,1-1 0,0 0 0,0 1 0,-1-1 0,1 0 0,0 0 0,0 0 0,0 0 0,0-1 0,0 1 0,0-1 0,0 1 0,0-1 0,1 1 0,-1-1 0,0 0 0,3 0 0,1 0-5,-1-1 1,0 1-1,0-1 1,0 0-1,0 0 1,0 0-1,0-1 1,0 1-1,0-1 1,0 0-1,-1-1 1,1 1-1,4-4 1,5-7-95,-1-1 0,0 0 0,-1 0 0,-1-1 0,0-1 0,-1 0 0,-1 0 0,0-1-1,11-32 1,-13 29 101,0-1-1,-2 0 0,0 0 1,-2-1-1,0 1 1,-1-1-1,-1 1 0,-3-28 1,2 46-16,0 1 1,0-1 0,0 0 0,-1 1 0,1-1-1,-1 1 1,0-1 0,1 1 0,-1-1 0,0 1-1,-1 0 1,1 0 0,0-1 0,-1 1 0,1 0 0,-1 0-1,1 0 1,-1 0 0,0 0 0,0 1 0,0-1-1,0 1 1,0-1 0,0 1 0,-1 0 0,1-1-1,0 1 1,-1 0 0,1 1 0,-1-1 0,1 0 0,-6 0-1,3 1-5,1 0 0,-1 1 0,0 0 0,1 0-1,-1 0 1,0 0 0,1 1 0,0-1 0,-1 1 0,1 0-1,0 1 1,0-1 0,0 1 0,0 0 0,0 0-1,1 0 1,-5 5 0,0 0 20,1 1 0,0 1 1,0 0-1,1 0 0,0 0 0,-6 15 0,10-22-41,1-1 0,0 1 0,0 0 0,0-1 0,0 1 0,1 0-1,-1 0 1,1-1 0,-1 1 0,1 0 0,0 0 0,0 0 0,1 0 0,-1-1-1,0 1 1,1 0 0,0 0 0,0-1 0,0 1 0,0 0 0,0-1 0,0 1-1,0-1 1,1 1 0,0-1 0,-1 0 0,1 1 0,0-1 0,0 0 0,0 0 0,4 2-1,14 8-765,1-1 0,22 8-1,-27-13 532,0 1-1,-1 0 1,0 1-1,24 18 1,-34-22 256,-1 0 0,0 0 1,0 1-1,0 0 0,0-1 0,-1 1 1,1 1-1,-2-1 0,1 0 1,0 1-1,-1-1 0,0 1 0,0 0 1,-1 0-1,0 0 0,0 0 1,1 9-1,-1 1 73,0 0 1,-2 0 0,-2 25 0,-9-7-2549,4-23-4331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7.409"/>
    </inkml:context>
    <inkml:brush xml:id="br0">
      <inkml:brushProperty name="width" value="0.025" units="cm"/>
      <inkml:brushProperty name="height" value="0.025" units="cm"/>
    </inkml:brush>
  </inkml:definitions>
  <inkml:trace contextRef="#ctx0" brushRef="#br0">1 0 13036,'0'0'13037,"2"10"-11900,4 71 690,-6-55-1093,2 1 1,5 30-1,-7-55-704,1 1 0,-1-1 1,1 1-1,0-1 0,0 1 0,0-1 0,0 0 0,0 1 0,0-1 0,0 0 0,1 0 1,-1 0-1,1 0 0,0 0 0,-1 0 0,1 0 0,0-1 0,0 1 0,0-1 0,0 1 0,1-1 1,2 2-1,-1-3-5,-1 1 1,1-1-1,-1 1 1,1-1-1,-1 0 1,1 0-1,-1-1 1,0 1-1,1-1 1,-1 0-1,1 0 1,-1 0-1,0 0 1,4-2-1,11-6-87,-1-1 0,-1-1-1,0 0 1,20-18 0,-36 29 51,7-6-74,-5 4 71,0 0 0,0 0 0,0 1 0,0-1 0,0 0-1,0 1 1,0 0 0,0 0 0,1-1 0,-1 1 0,0 0-1,1 1 1,3-2 0,-5 7-11,0 0 1,0 1-1,0-1 0,-1 0 1,0 0-1,0 0 0,-2 7 0,-11 56 351,9-55-345,1 0-1,0 0 0,1 0 1,1 0-1,-1 15 1,2-27-34,0-1 1,0 0-1,0 0 1,0 1 0,0-1-1,0 0 1,0 1-1,0-1 1,0 0 0,1 0-1,-1 1 1,0-1-1,0 0 1,0 0 0,0 1-1,0-1 1,0 0-1,1 0 1,-1 1 0,0-1-1,0 0 1,0 0-1,1 0 1,-1 1 0,0-1-1,0 0 1,1 0-1,-1 0 1,0 0-1,0 0 1,1 0 0,-1 1-1,0-1 1,0 0-1,1 0 1,-1 0 0,0 0-1,1 0 1,-1 0-1,14-6-2547,10-13-3994,-7-4-1921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8.100"/>
    </inkml:context>
    <inkml:brush xml:id="br0">
      <inkml:brushProperty name="width" value="0.025" units="cm"/>
      <inkml:brushProperty name="height" value="0.025" units="cm"/>
    </inkml:brush>
  </inkml:definitions>
  <inkml:trace contextRef="#ctx0" brushRef="#br0">167 1 12492,'0'0'5226,"-6"8"-2546,-13 17-1044,5-8 550,1 1 0,-18 30 0,31-48-2156,0 1 0,-1-1 0,1 1 0,0-1 0,-1 1 0,1-1 0,0 1-1,0-1 1,0 1 0,-1-1 0,1 1 0,0-1 0,0 1 0,0-1 0,0 1-1,0-1 1,0 1 0,0 0 0,0-1 0,0 1 0,0-1 0,0 1 0,1-1 0,-1 1-1,0-1 1,0 1 0,0-1 0,1 1 0,-1-1 0,0 1 0,1-1 0,-1 1-1,0-1 1,1 0 0,-1 1 0,1-1 0,-1 0 0,0 1 0,1-1 0,-1 0-1,1 1 1,-1-1 0,1 0 0,-1 0 0,1 0 0,0 1 0,0-1-23,0 0 1,0 0-1,-1 0 1,1 0-1,0 0 1,0-1-1,-1 1 1,1 0-1,0 0 1,0-1 0,-1 1-1,1 0 1,0-1-1,-1 1 1,1 0-1,0-1 1,-1 1-1,1-1 1,-1 1-1,1-1 1,-1 0-1,1 1 1,-1-1-1,1 1 1,-1-1-1,1 0 1,-1 0-1,0 1 1,0-1 0,1 0-1,-1 1 1,0-1-1,0-1 1,4-58 429,-4 60 55,-11-3-250,10 2-245,1 1 0,-1 0 1,0-1-1,0 1 0,0 0 0,0-1 1,0 1-1,0 0 0,0 0 0,0 0 1,0 0-1,0 0 0,0 0 1,1 0-1,-1 0 0,0 0 0,0 0 1,0 1-1,0-1 0,0 0 0,0 1 1,0-1-1,0 1 0,1-1 0,-1 1 1,0-1-1,0 1 0,0-1 1,1 1-1,-1 0 0,0 0 0,-8 11 106,0 0-1,2 0 0,-1 0 0,1 1 0,1 0 0,1 1 1,0-1-1,0 1 0,1 0 0,1 0 0,1 0 1,0 1-1,0 23 0,1-37-102,1 0 0,1 1 0,-1-1 0,0 0 0,0 0 0,0 0 0,1 1 0,-1-1 0,0 0 0,1 0 0,-1 0 0,1 0 0,0 0 0,-1 0 0,1 0 0,0 0 0,0 0 0,-1 0 0,1 0 0,0 0 0,0-1 0,0 1 0,0 0 0,0-1 0,0 1 0,0 0 0,1 0 0,2 0 0,0 0 0,0 0 0,-1-1 0,1 1 0,0-1 0,0 1 0,0-1 0,7-1 0,1-1 0,1 0 0,-1-1 0,0 0 0,21-9 0,-25 9 0,-1-1 0,1-1 0,-1 1 0,0-1 0,-1-1 0,1 1 0,-1-1 0,0 0 0,8-11 0,-12 15 0,0-1 0,-1 1 0,1-1 0,-1 1 0,1-1 0,-1 0 0,0 0 0,0 0 0,-1 1 0,1-1 0,0 0 0,-1 0 0,0 0 0,0 0 0,0 0 0,0 0 0,0 0 0,0 0 0,-1 0 0,1 0 0,-1 0 0,0 0 0,0 0 0,0 0 0,-1 1 0,1-1 0,0 0 0,-1 1 0,0-1 0,-3-3 0,-63-71-1367,88 81-7687,-7-1 4378,2-3-2328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9.304"/>
    </inkml:context>
    <inkml:brush xml:id="br0">
      <inkml:brushProperty name="width" value="0.025" units="cm"/>
      <inkml:brushProperty name="height" value="0.025" units="cm"/>
    </inkml:brush>
  </inkml:definitions>
  <inkml:trace contextRef="#ctx0" brushRef="#br0">98 49 6534,'0'0'7543,"0"-8"-3256,1-24-902,-4 24-198,-6 12-2109,2 8-747,0 0 1,1 1-1,0-1 0,2 1 1,-1 0-1,-4 26 1,3-18-42,3-9-163,-6 18 605,2 0-1,0 0 1,-3 59 0,10-88-725,0 0-1,-1 0 1,1 0 0,0 0 0,0 0-1,0 0 1,1 0 0,-1 0 0,0 0-1,0 0 1,0 0 0,1 0 0,-1 0-1,0 0 1,1 0 0,-1 0 0,1 0-1,-1-1 1,1 1 0,0 0 0,-1 0-1,1 0 1,0-1 0,0 1 0,-1 0-1,1-1 1,0 1 0,0-1 0,0 1-1,1 0 1,0-1-13,0 0 0,1 0 0,-1 0 1,0 0-1,0 0 0,0-1 0,1 1 0,-1-1 0,0 1 0,0-1 1,0 0-1,0 0 0,2-1 0,8-5-516,-1 0 1,0-1-1,14-12 1,7-14-2173,11-9 695,-43 43 2001,1 1-1,-1-1 0,0 0 1,1 0-1,-1 0 1,1 1-1,-1-1 0,0 0 1,1 1-1,-1-1 0,0 0 1,0 0-1,1 1 0,-1-1 1,0 1-1,0-1 1,1 0-1,-1 1 0,0-1 1,0 1-1,0-1 0,0 0 1,0 1-1,0-1 0,1 1 1,-1-1-1,0 1 1,0-1-1,0 0 0,-1 1 1,1-1-1,0 1 0,0-1 1,0 1-1,0-1 0,1 21 433,-1-21-399,-1 26 630,0-15-377,0 1 0,2-1 1,-1 1-1,1-1 1,1 0-1,3 14 1,-4-23-245,-1 0-1,1 0 1,0 0 0,0 0 0,0 0 0,0-1 0,1 1-1,-1 0 1,0-1 0,1 1 0,-1-1 0,1 1 0,0-1-1,-1 0 1,1 0 0,2 2 0,-1-2-14,0 0 0,0-1-1,0 1 1,0 0 0,0-1 0,0 0 0,1 0-1,-1 0 1,0 0 0,0 0 0,0-1-1,0 1 1,0-1 0,4-1 0,0-1-12,0-1 0,-1 1 0,1-2 0,-1 1 0,1-1 0,-1 1 0,-1-2-1,1 1 1,-1-1 0,0 0 0,0 0 0,0 0 0,-1-1 0,0 1 0,0-1 0,-1 0 0,0 0 0,0 0 0,-1-1 0,0 1 0,3-16 0,-5 23-21,0-1 1,0 0-1,0 1 1,0-1-1,0 1 1,0-1-1,0 1 0,0-1 1,0 0-1,0 1 1,0-1-1,0 1 1,0-1-1,0 0 0,0 1 1,-1-1-1,1 1 1,0-1-1,0 1 1,-1-1-1,1 1 1,0-1-1,-1 1 0,1-1 1,-1 1-1,1 0 1,0-1-1,-1 1 1,1-1-1,-2 1 1,-15 5-90,-15 25 92,26-21 121,0 1 0,1 0 0,0 0 1,1 0-1,-5 16 0,8-22-42,0 0 0,0 0 0,1 0 1,0 0-1,-1 0 0,1 0 0,1 0 0,0 6 1,-1-9-60,1 1 0,-1-1 0,1 1 0,-1-1 0,1 0 0,-1 1 0,1-1 0,0 0 0,0 1 0,0-1 0,0 0 0,0 0 0,0 0 0,0 0 0,0 0 0,0 0 0,1 0 0,-1 0 0,0 0 0,1-1 0,-1 1 0,2 0 1,8 2-7,0 0 0,0-1 1,1 0-1,-1-1 0,0 0 1,1-1-1,-1 0 0,22-4 1,9-3-526,43-14 0,-16 3-6,-52 15 307,-2-1 1145,-31 3 438,12 2-1354,-1-1-1,1 0 0,-1 0 1,0-1-1,1 1 1,-1-1-1,1 0 0,-1 0 1,1 0-1,0-1 1,-1 1-1,1-1 0,0 0 1,0-1-1,0 1 1,0-1-1,1 1 1,-1-1-1,1 0 0,0 0 1,-1-1-1,1 1 1,1-1-1,-1 0 0,0 1 1,1-1-1,0 0 1,-2-6-1,-1 2-18,3 5 0,0 0 0,0 0 0,1 0 0,-1 0 0,1 0 0,-1-1 0,1 1 0,0-1 0,1 1 0,-1-1 0,1 1 0,-1-6 0,5 7 0,0 1 0,0 0 0,0 1 0,0-1 0,1 0 0,-1 1 0,0 0 0,0 0 0,7 1 0,-4 0 0,38 0 0,-16 1 0,1-2 0,32-4 0,-55 3 0,-1 0 0,0 0 0,1 0 0,-1-1 0,0 0 0,0 0 0,0-1 0,0 1 0,-1-1 0,1-1 0,-1 1 0,0-1 0,0 0 0,0 0 0,7-7 0,-11 10 0,0 0 0,0 0 0,0 0 0,-1 0 0,1 0 0,0 0 0,0-1 0,-1 1 0,1 0 0,0 0 0,-1-1 0,1 1 0,-1 0 0,0-1 0,1 1 0,-1 0 0,0-1 0,0 1 0,0-1 0,0 1 0,0-1 0,0 1 0,0 0 0,-1-1 0,1 1 0,0 0 0,-2-3 0,1 4 0,0-1 0,0 1 0,0-1 0,0 1 0,0-1 0,0 1 0,-1 0 0,1 0 0,0 0 0,0-1 0,0 1 0,-1 0 0,1 0 0,0 1 0,0-1 0,0 0 0,-1 0 0,1 1 0,0-1 0,0 0 0,0 1 0,0-1 0,0 1 0,0 0 0,0-1 0,0 1 0,0 0 0,0-1 0,0 1 0,0 0 0,0 0 0,-1 1 0,-4 4 0,0-1 0,0 1 0,0 0 0,1 1 0,0-1 0,0 1 0,1 0 0,0 0 0,0 1 0,0-1 0,1 1 0,0 0 0,1 0 0,0 0 0,0 0 0,1 0 0,0 0 0,-1 10 0,3-17 0,-1 0 0,0 0 0,0 0 0,0 0 0,0 0 0,1 0 0,-1 0 0,0 0 0,1 0 0,-1 0 0,1 0 0,-1 0 0,1 0 0,0-1 0,-1 1 0,1 0 0,0 0 0,-1-1 0,1 1 0,0 0 0,0-1 0,0 1 0,0-1 0,-1 1 0,3 0 0,31 5 0,-22-7 0,0 0 0,0-1 0,21-5 0,2-5 0,49-25 0,-48 21 0,43-15 0,-78 30 0,0 0 0,0 1 0,1-1 0,-1 1 0,0-1 0,0 1 0,1-1 0,-1 1 0,0 0 0,1 0 0,-1 0 0,1 0 0,-1 0 0,0 0 0,1 0 0,-1 0 0,0 0 0,1 1 0,-1-1 0,0 0 0,1 1 0,-1-1 0,0 1 0,0 0 0,0-1 0,2 2 0,-2 1 0,0-1 0,-1 0 0,1 0 0,-1 0 0,1 0 0,-1 1 0,0-1 0,0 0 0,0 0 0,0 1 0,0-1 0,-1 2 0,0-1 0,1-1 0,-1 1 0,1-1 0,0 1 0,-1-1 0,1 0 0,1 1 0,-1-1 0,0 1 0,0-1 0,1 1 0,0-1 0,-1 0 0,1 1 0,0-1 0,0 0 0,0 0 0,1 1 0,-1-1 0,0 0 0,3 2 0,-1-2 0,1-1 0,-1 1 0,0-1 0,1 0 0,-1 0 0,1 0 0,-1-1 0,1 1 0,-1-1 0,1 0 0,-1 0 0,1 0 0,-1-1 0,1 1 0,5-2 0,53-17 0,-19 2-82,-20 6-50,1 2-1,0 0 1,0 1-1,1 2 1,-1 1-1,43-4 1,-67 9 72,0 0 0,0 0 0,1 0 0,-1 0 0,0 0 0,0 1 0,0-1 0,0 0 0,0 0 0,0 0 1,1 0-1,-1 1 0,0-1 0,0 0 0,0 0 0,0 1 0,0-1 0,0 0 0,0 0 0,0 0 0,0 1 0,0-1 0,0 0 0,0 0 0,0 0 0,0 1 0,0-1 0,0 0 0,0 0 0,0 0 0,0 1 0,-1-1 0,1 0 0,0 0 0,0 0 1,0 1-1,0-1 0,0 0 0,0 0 0,-1 0 0,1 0 0,0 1 0,0-1 0,0 0 0,-1 0 0,1 0 0,0 0 0,0 0 0,0 0 0,0 0 0,-1 0 0,1 0 0,0 0 0,0 1 0,-1-1 0,1 0 0,0 0 0,-15 10-3354,-9-7-2784,-8-3-4238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29.650"/>
    </inkml:context>
    <inkml:brush xml:id="br0">
      <inkml:brushProperty name="width" value="0.025" units="cm"/>
      <inkml:brushProperty name="height" value="0.025" units="cm"/>
    </inkml:brush>
  </inkml:definitions>
  <inkml:trace contextRef="#ctx0" brushRef="#br0">38 25 10570,'-25'0'10794,"12"-3"-10025,13 0 1697,5 2-2177,23 1-386,7-2 97,10-5-3106,-1-2-7945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0.741"/>
    </inkml:context>
    <inkml:brush xml:id="br0">
      <inkml:brushProperty name="width" value="0.025" units="cm"/>
      <inkml:brushProperty name="height" value="0.025" units="cm"/>
    </inkml:brush>
  </inkml:definitions>
  <inkml:trace contextRef="#ctx0" brushRef="#br0">260 29 13741,'0'0'10106,"-12"-7"-9423,5 3-614,5 2-53,0 0 0,-1 1 0,1-1 0,-1 0 0,1 1 0,-1-1 0,0 1 0,0 0 0,0 0 0,1 0 0,-1 1 0,0-1 0,0 1 0,0-1 0,0 1 0,0 0 0,0 0 0,0 0 1,0 1-1,0-1 0,0 1 0,0-1 0,0 1 0,0 0 0,0 0 0,0 1 0,1-1 0,-1 0 0,-2 3 0,-9 8 107,0 0 0,1 1 0,1 0 0,0 1 0,1 0 0,1 1 1,0 1-1,1-1 0,1 1 0,0 1 0,1 0 0,1 0 0,0 0 0,2 0 0,-5 26 1,9-40-103,-1 0 0,1-1 0,0 1 0,0 0 0,0 0 0,0 0 0,0-1 0,1 1 0,-1 0 0,1 0 0,0-1 0,0 1 0,0 0-1,0-1 1,0 1 0,0-1 0,1 1 0,-1-1 0,1 0 0,0 1 0,0-1 0,-1 0 0,4 2 0,0-2-7,0 1 0,0-1-1,0-1 1,0 1 0,0-1-1,0 0 1,1 0-1,-1 0 1,0-1 0,1 0-1,8 0 1,2-2 17,0 0 0,0-2 1,0 1-1,0-2 0,-1 0 1,1-1-1,-1 0 0,-1-1 0,1-1 1,-1 0-1,0-1 0,-1-1 0,15-14 1,-9 0 11,-18 24-43,-1-1 0,0 1 0,0-1 0,0 1-1,0 0 1,0-1 0,1 1 0,-1-1 0,0 1-1,0 0 1,0-1 0,0 1 0,0-1 0,0 1-1,-1 0 1,1-1 0,0 1 0,0-1-1,0 1 1,0 0 0,0-1 0,0 1 0,-1-1-1,1 1 1,0 0 0,0-1 0,-1 1 0,1 0-1,0-1 1,-1 1 0,1 0 0,0 0 0,-1-1-1,-1 1-6,0-1-1,0 1 0,0 0 0,-1 0 0,1 0 0,0 0 0,0 1 1,0-1-1,0 1 0,0-1 0,0 1 0,0 0 0,0-1 0,0 1 1,0 0-1,0 0 0,0 1 0,1-1 0,-1 0 0,-3 3 1,-7 6 24,0 1 1,1 0 0,-19 23-1,26-28 43,0 0-1,0 0 1,0 0 0,1 1-1,0-1 1,0 1-1,1 0 1,-1 0-1,2 0 1,-3 12 0,4-18-46,0-1 1,0 0-1,0 1 1,0-1-1,0 0 1,0 1-1,0-1 1,0 1 0,0-1-1,0 0 1,0 1-1,0-1 1,0 0-1,1 1 1,-1-1-1,0 0 1,0 1-1,0-1 1,1 0 0,-1 1-1,0-1 1,0 0-1,1 0 1,-1 1-1,0-1 1,0 0-1,1 0 1,-1 1 0,0-1-1,1 0 1,-1 0-1,0 0 1,1 0-1,-1 0 1,0 0-1,1 1 1,0-1 0,18-4 239,17-13 22,-12-1-205,-2-2 1,0 0-1,-1-1 0,-1-1 0,26-37 0,-46 59-77,0 0 0,0 0 0,0 0 0,0-1 0,1 1 0,-1 0 0,0 0 0,0 0 0,0 0 0,0 0 0,0 0 0,0 0 0,0 0 0,0 0-1,0-1 1,0 1 0,0 0 0,1 0 0,-1 0 0,0 0 0,0 0 0,0 0 0,0 0 0,0 0 0,0 0 0,0 0 0,0 0 0,1 0 0,-1 0 0,0 0 0,0 0-1,0 0 1,0 0 0,0 0 0,0 0 0,1 0 0,-1 0 0,0 0 0,0 0 0,0 0 0,0 0 0,0 0 0,0 0 0,0 0 0,0 0 0,1 0 0,-1 0 0,0 1 0,0-1-1,0 0 1,0 0 0,0 0 0,0 0 0,0 0 0,0 0 0,0 0 0,0 0 0,0 0 0,0 1 0,0-1 0,1 0 0,-1 0 0,0 0 0,0 0 0,0 0 0,0 1 0,2 14-149,-1 29 210,-1-37-35,-4 134 1618,4-141-1636,0 1 1,0 0-1,0-1 0,0 1 0,0 0 0,0-1 0,0 1 0,0-1 0,0 1 0,1 0 0,-1-1 0,0 1 0,0-1 0,1 1 1,-1-1-1,0 1 0,1-1 0,-1 1 0,0-1 0,1 1 0,-1-1 0,1 1 0,-1-1 0,1 0 0,-1 1 0,1-1 0,-1 0 1,1 1-1,-1-1 0,1 0 0,-1 0 0,1 1 0,0-1 0,-1 0 0,1 0 0,-1 0 0,1 0 0,0 0 0,-1 0 0,1 0 1,-1 0-1,1 0 0,0 0 0,-1 0 0,1-1 0,-1 1 0,2 0 0,0-1-186,1 0 1,-1 1-1,0-1 0,0 0 0,1-1 0,-1 1 1,0 0-1,0 0 0,0-1 0,3-2 1,-2-1-932,1-1 1,-1 1 0,0-1 0,0 1 0,0-1-1,1-6 1,6-18-5495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1.396"/>
    </inkml:context>
    <inkml:brush xml:id="br0">
      <inkml:brushProperty name="width" value="0.025" units="cm"/>
      <inkml:brushProperty name="height" value="0.025" units="cm"/>
    </inkml:brush>
  </inkml:definitions>
  <inkml:trace contextRef="#ctx0" brushRef="#br0">0 127 8808,'0'0'11168,"11"1"-9193,-2 1-1578,0-1-1,0 0 0,0 0 1,0-1-1,0 0 0,0-1 0,1 0 1,-1 0-1,0-1 0,-1 0 0,1-1 1,13-5-1,-10 2 26,0-1-1,-1 0 1,17-15-1,-26 21-380,1-1 0,-1 0 0,0 0 0,0 0 0,0 0 0,0 0 0,-1 0 0,1 0 0,0-1 0,-1 1 0,0-1 0,1 1 0,-1-1 0,0 1 0,0-1 0,-1 0 0,1 0-1,0 1 1,-1-1 0,0 0 0,0 0 0,0 0 0,0-5 0,-1 7-44,0 0 1,0 1-1,0-1 0,-1 0 1,1 0-1,0 0 0,0 1 0,-1-1 1,1 1-1,0-1 0,-1 1 0,1 0 1,0-1-1,-1 1 0,1 0 1,-1 0-1,1 0 0,-1 0 0,1 0 1,0 0-1,-1 0 0,-2 1 0,-33 5-99,29-2 113,1-1 0,0 1 1,-1 1-1,2-1 0,-1 1 1,0 0-1,1 1 0,0-1 1,0 1-1,1 0 0,-1 1 1,1 0-1,1-1 0,-1 2 1,1-1-1,1 0 1,-1 1-1,1 0 0,0-1 1,1 1-1,0 0 0,0 1 1,-1 15-1,3-23-3,0 0 1,0 1 0,0-1-1,1 0 1,-1 0-1,0 1 1,0-1-1,1 0 1,-1 0-1,1 1 1,-1-1 0,1 0-1,0 0 1,-1 0-1,1 0 1,0 0-1,0 0 1,-1 0-1,1 0 1,0 0 0,0 0-1,0-1 1,0 1-1,0 0 1,0-1-1,3 2 1,0-1 8,-1 0 0,1 0 1,0 0-1,0-1 0,0 1 1,0-1-1,-1 0 0,1 0 0,5-1 1,2-1 12,1 0 1,0 0-1,-1-2 1,0 1 0,16-8-1,-12 3-31,-1-1 0,0-1 0,-1 1 0,15-15 0,-24 20 6,0 1 0,0-1-1,0-1 1,0 1 0,-1-1-1,0 1 1,0-1 0,0 0-1,-1 0 1,1 0 0,-1 0-1,0-1 1,-1 1 0,1 0 0,-1-1-1,0-5 1,-15 22-347,11-4 395,-1 0-1,1-1 1,0 1 0,1 1-1,-1-1 1,1 0 0,1 1-1,0-1 1,0 1-1,0-1 1,1 1 0,0-1-1,2 13 1,-2-19-35,1 0-1,-1 0 1,1-1 0,0 1-1,-1 0 1,1 0 0,0-1 0,0 1-1,0 0 1,-1-1 0,1 1-1,0-1 1,0 1 0,0-1 0,0 1-1,0-1 1,0 0 0,0 1-1,0-1 1,0 0 0,0 0 0,0 0-1,0 0 1,0 0 0,0 0-1,0 0 1,0 0 0,0 0 0,0 0-1,0-1 1,0 1 0,0 0-1,0-1 1,1 0 0,34-15 499,-29 10-481,0 0 1,0-1-1,-1 0 0,0-1 1,0 1-1,-1-1 1,0 0-1,0 0 0,-1 0 1,0-1-1,0 0 0,-1 0 1,0 0-1,-1 0 1,3-18-1,-5 26 28,-20 35-214,18-31 210,-7 6-2983,-2-5-8873,2-4 1189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2.067"/>
    </inkml:context>
    <inkml:brush xml:id="br0">
      <inkml:brushProperty name="width" value="0.025" units="cm"/>
      <inkml:brushProperty name="height" value="0.025" units="cm"/>
    </inkml:brush>
  </inkml:definitions>
  <inkml:trace contextRef="#ctx0" brushRef="#br0">1 264 7623,'0'0'18850,"14"5"-17227,-7-2-1421,-2-1-92,1 0 0,-1 0 1,1 0-1,-1-1 0,1 1 1,-1-1-1,1-1 0,0 1 0,0-1 1,-1 0-1,1 0 0,0-1 0,-1 0 1,1 0-1,0 0 0,10-4 1,9-6 263,-1-2 0,0 0 1,42-33-1,-56 39-283,-1-1 1,0 0-1,0-1 1,-1 0-1,0-1 0,0 1 1,-1-1-1,0-1 1,-1 0-1,0 0 1,4-12-1,-9 21-91,0 1 0,-1-1 0,1 0 0,0 0 0,-1 0 0,1 0 0,-1 0 0,0 0 0,0 0 0,0 0 0,0 0 0,0 0 0,0 0 0,0 0 0,-1 0 0,1 0 0,-1 0 0,1 1 0,-1-1 0,0 0 0,1 0 0,-1 0 0,0 1 0,0-1 0,-1 0 0,1 1 0,0-1 0,0 1 0,-1-1 0,1 1 0,-1 0 0,1 0 0,-1 0 0,0-1 0,1 1 0,-1 1 0,0-1 0,0 0 0,0 0 0,0 1 0,0-1 0,0 1 0,1 0 0,-1-1 0,0 1 0,0 0 0,0 0 0,-3 0 0,-4 0 0,1 0 0,0 1 0,-1 0 0,1 0 0,0 1 0,-1 0 0,1 0 0,0 1 0,1 0 0,-13 6 0,10-2 0,1 0 0,-1 0 0,1 1 0,1 1 0,0-1 0,0 1 0,0 0 0,1 1 0,1 0 0,0 0 0,0 1 0,1-1 0,0 1 0,1 0 0,0 1 0,1-1 0,0 1 0,0-1 0,2 1 0,-2 19 0,4-28-42,-1 0 1,0 0-1,0 0 0,1 0 1,0-1-1,0 1 0,-1 0 1,1-1-1,1 1 0,-1 0 1,0-1-1,1 1 0,-1-1 1,1 0-1,0 0 0,0 1 1,0-1-1,2 2 0,1 0-208,0-1 0,1 1-1,-1-1 1,1 0-1,0 0 1,0-1 0,11 4-1,-3-2-424,-1-2-1,0 1 0,0-2 1,1 0-1,-1 0 1,1-1-1,18-3 0,-4-7-5708,-1-9-3087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29:38.235"/>
    </inkml:context>
    <inkml:brush xml:id="br0">
      <inkml:brushProperty name="width" value="0.025" units="cm"/>
      <inkml:brushProperty name="height" value="0.025" units="cm"/>
    </inkml:brush>
  </inkml:definitions>
  <inkml:trace contextRef="#ctx0" brushRef="#br0">205 130 6790,'-13'-1'454,"-112"-17"2547,65 9 570,54 8-1525,25 3 77,113 12-879,187-6-1,137-31-463,-276 12-251,1366-30 106,-731 106-536,-180-8-113,365-41-1646,-964-17 1672,0-3 0,0 0 0,40-12 0,-51 5 12,-25 11-21,1 0-1,-1-1 1,0 1-1,1 0 1,-1-1 0,0 1-1,1 0 1,-1-1 0,0 1-1,0 0 1,1-1 0,-1 1-1,0-1 1,0 1-1,0 0 1,1-1 0,-1 1-1,0-1 1,0 1 0,0-1-1,0 1 1,0-1 0,0 1-1,0-1 1,0 1-1,0 0 1,0-1 0,-1 0-1,0-1-1,0 1 0,-1-1 0,1 1 0,-1-1 0,0 1 0,0 0 0,1 0 0,-1 0 0,0 0 0,0 0 0,0 0 0,0 0 0,0 0 0,0 1 0,0-1 0,0 1 0,-4-1 0,-96-12-407,0 5 0,-162 7 0,125 2 145,-1411 14 42,564-28 225,-330 3-1,1137 15 358,-227 36 0,387-37-366,22 0-191,32-1-20,840-41 441,-407 11-139,1868-33-350,-1243 92 209,-980-22 61,173 8 53,-325-27 336,9 0-292,-109-14 90,-158-5 0,-148 15-138,385 12-29,-1583 51-1528,1442-31-1431,20-3-1532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5.872"/>
    </inkml:context>
    <inkml:brush xml:id="br0">
      <inkml:brushProperty name="width" value="0.025" units="cm"/>
      <inkml:brushProperty name="height" value="0.025" units="cm"/>
    </inkml:brush>
  </inkml:definitions>
  <inkml:trace contextRef="#ctx0" brushRef="#br0">17 107 6022,'0'0'14088,"-3"12"-12668,-2 8-867,2 1-1,0 0 1,1 0 0,2 0 0,0 0 0,1 0-1,1 0 1,4 21 0,-1-19-163,1-1 0,1 0 0,1 0 0,0-1 0,23 40 0,-27-56-311,-1 0 0,1 0 0,0 0 0,0-1 0,0 1 0,1-1 0,-1 0 0,1 0 0,0-1-1,1 1 1,-1-1 0,6 2 0,-7-3 42,0-1-1,0 0 0,1-1 0,-1 1 0,0-1 1,0 1-1,0-1 0,1-1 0,-1 1 1,0-1-1,0 1 0,0-1 0,0 0 1,0-1-1,0 1 0,0-1 0,0 1 0,0-1 1,5-4-1,10-7-50,-1-1 0,-1 0 1,0-2-1,-1 1 0,22-29 1,61-96-2,-75 100-691,-1-1-1,-3-1 1,-1-1-1,14-48 1,-29 73-3852,-4 7-2354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3.080"/>
    </inkml:context>
    <inkml:brush xml:id="br0">
      <inkml:brushProperty name="width" value="0.025" units="cm"/>
      <inkml:brushProperty name="height" value="0.025" units="cm"/>
    </inkml:brush>
  </inkml:definitions>
  <inkml:trace contextRef="#ctx0" brushRef="#br0">78 110 14958,'0'0'12124,"-9"7"-11110,4-3-887,-1-1 0,1 2 0,1-1 0,-1 0 0,0 1 0,1 0-1,0 0 1,0 1 0,1-1 0,-1 1 0,1-1 0,1 1 0,-1 0 0,1 0 0,0 0 0,0 1 0,-1 7 0,2-11-102,1 0 1,-1 0-1,1-1 1,0 1-1,0 0 1,0 0 0,0 0-1,0-1 1,0 1-1,1 0 1,0 0-1,-1-1 1,1 1-1,0 0 1,0-1-1,0 1 1,1-1 0,-1 1-1,1-1 1,-1 0-1,1 0 1,4 4-1,-3-4-1,1 0 0,0 0-1,-1-1 1,1 0 0,0 0-1,0 0 1,0 0 0,0-1-1,0 1 1,0-1 0,0 0-1,0 0 1,0-1 0,0 1-1,8-3 1,-5 1-3,0 0 1,1-1 0,-1 0-1,0-1 1,-1 1-1,1-1 1,0-1-1,-1 1 1,0-1-1,0 0 1,-1-1-1,1 1 1,-1-1-1,0 0 1,6-10-1,-2 3 57,-1-1-1,0 1 0,-1-2 1,-1 1-1,0-1 1,6-24-1,-12 38 179,-11 31-136,3-14-122,2-1 20,2 0-1,0 0 1,1 0 0,0 0 0,1 1 0,1 0-1,0-1 1,3 25 0,-2-38-18,1 0 0,-1 0 0,1 0 0,-1-1 0,1 1 0,0 0 0,-1-1 0,1 1 0,0 0 0,0-1 0,0 1 0,1-1 0,-1 1 0,0-1 0,0 0 0,1 1 0,-1-1 0,1 0 0,-1 0 0,1 0 0,0 0 0,-1 0 0,1-1 0,0 1 0,-1 0 0,1-1 0,0 1 0,0-1 0,0 0 0,0 0 0,-1 1 0,1-1 0,0 0 0,0 0 0,0-1 0,0 1 0,0 0 0,-1-1 0,4 0 0,2 0 0,0-1 0,0 0 0,0-1 0,0 1 0,-1-1 0,1-1 0,-1 1 0,12-9 0,-10 5 0,0-1 0,0 0 0,-1 0 0,0 0 0,-1-1 0,0 0 0,0 0 0,-1-1 0,0 0 0,-1 1 0,0-2 0,-1 1 0,1 0 0,-2-1 0,0 1 0,1-18 0,-20 67 0,15-29 0,0 0 0,1 0 0,0 1 0,1-1 0,1 21 0,0-30 0,-1 0 0,0-1 0,1 1 0,-1 0 0,0 0 0,1 0 0,-1 0 0,1-1 0,-1 1 0,1 0 0,0-1 0,-1 1 0,1 0 0,0-1 0,-1 1 0,1 0 0,0-1 0,0 1 0,-1-1 0,1 0 0,0 1 0,0-1 0,0 0 0,0 1 0,0-1 0,0 0 0,-1 0 0,1 0 0,0 0 0,0 0 0,0 0 0,0 0 0,0 0 0,0 0 0,0 0 0,0 0 0,0-1 0,0 1 0,3-1 0,-1 0 0,0 0 0,0 0 0,0 0 0,0 0 0,0-1 0,0 1 0,0-1 0,5-3 0,4-9 0,1-1 0,-2-1 0,0 1 0,-1-2 0,-1 0 0,0 0 0,-1 0 0,-1-1 0,7-27 0,-14 46 0,0 0 0,0-1 0,0 1 0,0 0 0,-1 0 0,1 0 0,0-1 0,0 1 0,1 0 0,-1 0 0,0-1 0,0 1 0,0 0 0,0 0 0,1 0 0,-1-1 0,0 1 0,1 0 0,-1-1 0,0 1 0,1 0 0,-1-1 0,1 1 0,-1-1 0,1 1 0,0 0 0,-1-1 0,1 1 0,-1-1 0,1 0 0,0 1 0,-1-1 0,1 1 0,0-1 0,0 0 0,-1 0 0,1 1 0,0-1 0,0 0 0,-1 0 0,1 0 0,0 0 0,0 0 0,0 0 0,-1 0 0,1 0 0,0 0 0,0 0 0,-1-1 0,1 1 0,0 0 0,0 0 0,1-1 0,0-1 0,1 1 0,0 0 0,-1-1 0,1 0 0,-1 0 0,1 1 0,-1-2 0,0 1 0,0 0 0,0 0 0,0-1 0,0 1 0,2-4 0,9-33 0,-14 35 0,-9 24 0,3-4 0,0-1 0,0 1 0,1 0 0,1 0 0,-5 25 0,9-36 0,0 0 0,1 0 0,0 0 0,0 0 0,1 0 0,-1 0 0,1 0 0,0 0 0,1 0 0,-1 0 0,1 0 0,0-1 0,0 1 0,0-1 0,0 1 0,1-1 0,0 0 0,0 0 0,7 7 0,-9-9-17,1-1 1,-1 1-1,1 0 0,0 0 1,-1-1-1,1 1 0,0-1 1,0 1-1,1-1 0,-1 0 0,0 0 1,0 0-1,3 1 0,-4-3-37,0 1 0,0-1 0,0 1 0,0-1 0,0 1 0,0-1 0,0 0 0,0 0 0,0 1 0,0-1 0,0 0 0,0 0 0,0 0 0,-1 0 0,1 0 0,0 0 0,-1 0 0,1 0 0,-1 0 0,1 0 0,-1-1 0,0 1 0,1 0 0,-1 0 0,0 0 0,0-2 0,13-46-8744,-8 19 1735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3.439"/>
    </inkml:context>
    <inkml:brush xml:id="br0">
      <inkml:brushProperty name="width" value="0.025" units="cm"/>
      <inkml:brushProperty name="height" value="0.025" units="cm"/>
    </inkml:brush>
  </inkml:definitions>
  <inkml:trace contextRef="#ctx0" brushRef="#br0">0 0 11307,'0'0'18481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3.764"/>
    </inkml:context>
    <inkml:brush xml:id="br0">
      <inkml:brushProperty name="width" value="0.025" units="cm"/>
      <inkml:brushProperty name="height" value="0.025" units="cm"/>
    </inkml:brush>
  </inkml:definitions>
  <inkml:trace contextRef="#ctx0" brushRef="#br0">125 202 19154,'0'0'5557,"-10"3"-4131,5-1-1294,-1 0 1,1 0 0,0 0-1,0 1 1,0 0 0,0 0-1,0 0 1,0 0 0,1 1-1,0 0 1,0 0 0,0 0-1,0 0 1,1 1 0,-1-1-1,1 1 1,0 0 0,0 0-1,-2 6 1,0 1 178,0 0 1,1 0-1,1 1 0,0-1 0,0 1 1,0 14-1,2-24-285,1 0 0,0-1 0,-1 1 0,1 0 0,0-1 0,1 1 0,-1 0 0,0-1 0,1 1 1,0 0-1,-1-1 0,1 1 0,0-1 0,0 1 0,1-1 0,-1 0 0,0 1 0,1-1 0,0 0 0,-1 0 0,1 0 0,0 0 0,0 0 0,0 0 0,0-1 0,0 1 0,1 0 0,-1-1 0,0 0 1,1 0-1,-1 0 0,1 0 0,-1 0 0,6 1 0,0-1 2,0 0 0,0 0-1,1-1 1,-1 0 0,0-1 0,0 0 0,0 0 0,0-1 0,0 0-1,0 0 1,0-1 0,-1 0 0,1 0 0,11-8 0,-8 4-12,-1-1 1,1 0-1,-2-1 1,1 0 0,-2 0-1,1-1 1,-1 0-1,11-19 1,-7 8-1,-1 0 1,-1-1-1,-1 0 1,-1-1-1,-1 1 1,-1-2-1,-1 1 0,-1-1 1,2-43-1,-6 64-16,0 0 0,0 0 1,0 0-1,-1 0 0,1 0 0,-1 0 0,0 0 0,1 1 0,-1-1 0,-1 0 0,1 0 1,0 1-1,-1-1 0,1 0 0,-1 1 0,0-1 0,0 1 0,0 0 0,-4-4 1,4 5-11,1 0 1,-1 1 0,0-1 0,0 0 0,0 1-1,0-1 1,0 1 0,-1 0 0,1 0-1,0-1 1,0 1 0,0 1 0,0-1 0,0 0-1,0 0 1,0 1 0,0 0 0,0-1 0,0 1-1,0 0 1,0 0 0,0 0 0,0 0 0,1 0-1,-1 0 1,0 0 0,1 1 0,-1-1 0,1 1-1,-2 1 1,-8 7-3,0 2-1,1-1 0,0 1 1,1 1-1,1 0 0,-8 13 1,11-17 17,1 1 0,0-1 0,0 1 0,1-1 0,0 1 0,1 0 1,0 0-1,1 0 0,0 1 0,0 10 0,1-20-8,0 1 1,0-1-1,1 1 0,-1-1 0,0 0 0,1 1 1,-1-1-1,1 0 0,0 1 0,-1-1 1,1 0-1,0 0 0,0 0 0,0 1 0,-1-1 1,1 0-1,1 0 0,-1 0 0,0-1 0,0 1 1,0 0-1,0 0 0,0-1 0,2 2 0,1-1-89,1 1 0,-1-1 0,1 0-1,-1 0 1,1 0 0,0-1 0,7 1-1,7-2-886,0-1-1,30-5 1,-49 7 956,13-3-378,-2 0-12,1 1 0,-1 0 0,1 0 0,-1 1 0,1 1 0,0 0 0,18 3 0,-28-2 475,0 0 0,-1 0 0,1 0 0,-1 0-1,1 0 1,-1 0 0,1 1 0,-1-1-1,0 1 1,0-1 0,1 1 0,-1 0-1,0-1 1,0 1 0,-1 0 0,1-1-1,0 1 1,-1 0 0,1 0 0,-1 0-1,1 0 1,-1 0 0,0 0 0,0 0-1,0 0 1,0-1 0,0 1 0,-1 4-1,0 3 328,0 1-1,0-1 0,-1 0 0,-5 15 0,3-13-270,-8 30-12,13-41-242,-1 1 0,1-1 0,-1 0 0,1 0 1,-1 0-1,1 0 0,-1 0 0,1 0 0,-1 0 0,1 0 0,-1 0 0,1 0 0,-1-1 0,1 1 0,-1 0 0,1 0 0,-1 0 0,1-1 0,-1 1 0,1 0 0,-1 0 1,0-1-1,1 1 0,-1 0 0,1-1 0,-1 1 0,0-1 0,1 1 0,-1-1 0,0 1 0,0 0 0,1-1 0,-1 1 0,0-2 0,19-17-4064,-1-9-1848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4.093"/>
    </inkml:context>
    <inkml:brush xml:id="br0">
      <inkml:brushProperty name="width" value="0.025" units="cm"/>
      <inkml:brushProperty name="height" value="0.025" units="cm"/>
    </inkml:brush>
  </inkml:definitions>
  <inkml:trace contextRef="#ctx0" brushRef="#br0">149 0 14350,'0'0'11392,"0"14"-10773,-3 65 474,5-1-1,14 106 1,-11-163-1298,3 35-3018,-8-56 3050,-1 1-1,1-1 0,-1 1 0,1-1 0,-1 1 0,0-1 0,1 0 0,-1 1 0,0-1 0,1 0 0,-1 0 1,1 1-1,-1-1 0,0 0 0,0 0 0,1 0 0,-1 0 0,0 0 0,1 0 0,-1 0 0,0 0 0,1 0 1,-1 0-1,0 0 0,0 0 0,1-1 0,-1 1 0,0 0 0,1 0 0,-2-1 0,-23-7-1967,16 2 2151,1 0 0,-1 0-1,1 0 1,1-1 0,0 0 0,0-1 0,0 0 0,-10-15-1,10 12 634,1 0-1,0 0 0,0 0 0,1 0 0,0-1 0,1 0 0,1 0 1,0 0-1,1 0 0,0-1 0,-1-21 0,4 32-516,0 0 0,-1-1 0,1 1 1,0 0-1,0 0 0,0 0 0,1 0 0,-1 1 0,0-1 0,1 0 0,-1 0 0,1 1 1,-1-1-1,1 1 0,0-1 0,0 1 0,0 0 0,0 0 0,0 0 0,0 0 0,0 0 1,0 0-1,0 0 0,0 1 0,1-1 0,1 0 0,69-11 87,-62 11-131,56-4-292,24-4-4583,-34 0-3145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5.730"/>
    </inkml:context>
    <inkml:brush xml:id="br0">
      <inkml:brushProperty name="width" value="0.025" units="cm"/>
      <inkml:brushProperty name="height" value="0.025" units="cm"/>
    </inkml:brush>
  </inkml:definitions>
  <inkml:trace contextRef="#ctx0" brushRef="#br0">163 219 13229,'0'0'1932,"1"-12"684,0 3-2445,1-1 750,-2 0-1,1 0 0,-1 1 1,0-1-1,-3-12 0,3 20-767,0 0 0,-1 1 0,1-1-1,-1 0 1,1 0 0,-1 1 0,0-1-1,1 1 1,-1-1 0,0 0 0,0 1-1,0 0 1,0-1 0,-1 1 0,1-1-1,0 1 1,-1 0 0,1 0 0,0 0-1,-1 0 1,1 0 0,-1 0-1,0 0 1,1 1 0,-1-1 0,0 0-1,1 1 1,-1-1 0,0 1 0,0 0-1,1 0 1,-1 0 0,0 0 0,0 0-1,0 0 1,1 0 0,-1 0 0,0 1-1,-2 0 1,-1 1-131,0 0 1,0 0 0,0 1-1,0 0 1,0 0-1,1 1 1,-1-1-1,1 1 1,0 0-1,0 0 1,0 0-1,1 1 1,-1-1-1,1 1 1,0 0-1,-2 5 1,-1 1-22,0 0 1,1 0 0,1 0 0,0 1-1,0 0 1,-2 16 0,5-26-2,1-1 0,-1 0-1,1 1 1,0-1 0,0 0 0,0 1 0,0-1-1,0 0 1,0 1 0,0-1 0,0 0 0,0 1-1,1-1 1,-1 0 0,0 1 0,1-1 0,-1 0-1,1 1 1,0-1 0,-1 0 0,1 0 0,0 0 0,0 0-1,0 0 1,0 0 0,0 0 0,0 0 0,0 0-1,0 0 1,0 0 0,0-1 0,0 1 0,2 0-1,0 0 9,-1-1-1,1 0 1,0 0-1,-1-1 1,1 1-1,0 0 1,-1-1-1,1 1 1,-1-1-1,1 0 1,-1 0-1,1 0 1,-1 0-1,0-1 1,0 1-1,1 0 1,1-3-1,7-6-26,0 0 0,-1 0 0,-1-1 0,1 0 0,-2-1 0,0 0-1,0-1 1,-1 1 0,-1-1 0,0-1 0,0 1 0,-2-1 0,1 0 0,-2 0 0,0 0-1,-1-1 1,0 1 0,-1-28 0,-9 56 367,0 12-322,7-18 3,0 0 1,1 1-1,0-1 1,0 0-1,1 0 1,0 0-1,0 0 1,1 0-1,0 0 1,5 11-1,-5-16-1,0 1-1,0-1 1,0 0 0,0 0-1,1 0 1,0 0 0,0 0-1,-1-1 1,2 1-1,-1-1 1,0 1 0,0-1-1,1-1 1,-1 1 0,1 0-1,-1-1 1,1 1 0,0-1-1,0 0 1,0-1 0,-1 1-1,1 0 1,7-1-1,-6 0-7,1 0 0,-1 0 0,1 0 0,0-1-1,-1 0 1,1 0 0,-1 0 0,1-1-1,-1 1 1,0-1 0,0-1 0,0 1-1,0-1 1,0 0 0,0 0 0,-1 0-1,1-1 1,-1 0 0,0 1 0,0-2 0,0 1-1,-1 0 1,1-1 0,-1 1 0,0-1-1,-1 0 1,1 0 0,-1 0 0,0-1-1,0 1 1,-1 0 0,1-1 0,-1 1 0,0-1-1,-1 1 1,1-12 0,-5 11-173,-4 11-5,-7 14 31,12-13 128,0 1 0,0 0 0,1 1 0,0-1 0,0 0 0,1 1 0,0-1 0,0 1-1,1-1 1,0 10 0,0-15 4,0 0 0,1 1 0,-1-1 0,1 0 1,-1 1-1,1-1 0,0 0 0,0 0 0,0 0 0,0 0 0,1 0 0,-1 0 0,0 0 0,1 0 0,-1 0 0,1-1 0,0 1 0,-1 0 0,1-1 0,0 0 0,0 1 0,0-1 0,0 0 0,0 0 0,1 0 0,-1 0 1,0 0-1,0-1 0,1 1 0,-1-1 0,0 1 0,1-1 0,-1 0 0,5 0 0,1 0-158,0 1 1,0-1-1,0-1 1,0 0-1,0 0 0,0 0 1,0-1-1,-1 0 1,1-1-1,0 1 1,-1-2-1,0 1 1,0-1-1,0 0 0,0 0 1,0-1-1,-1 0 1,9-9-1,-14 13 181,0 1 1,-1-1-1,1 0 0,-1 1 0,1-1 0,-1 0 1,0 0-1,1 1 0,-1-1 0,0 0 1,1 0-1,-1 0 0,0 0 0,0 1 0,0-1 1,0 0-1,0 0 0,0 0 0,0 0 1,0 0-1,0 1 0,0-1 0,0 0 0,-1 0 1,1 0-1,0 0 0,-1 1 0,1-1 1,0 0-1,-1 0 0,1 1 0,-1-1 0,1 0 1,-1 1-1,0-1 0,1 0 0,-1 1 1,0-1-1,1 1 0,-1-1 0,0 1 0,-1-1 1,-41-18 1542,28 13-1217,9 4-272,-4-2 14,1 0 0,-1 0-1,1-1 1,0 0 0,0-1 0,1 0 0,0 0 0,-14-14 0,22 20-96,-1-1 0,1 1 0,0-1 0,-1 1 0,1-1 0,0 1 0,-1-1 0,1 0 0,0 1 0,0-1 0,0 1 0,-1-1 0,1 0 0,0 1 0,0-1 0,0 0 0,0 1 0,0-1 0,0 0 0,0 1 0,0-1 0,1 0 0,-1 1 0,0-1 0,0 1 0,0-1 0,1 0 0,-1 1 0,0-1 0,1 1 0,-1-1 0,0 1 0,1-1 0,-1 1 0,1-1 0,-1 1 0,1-1 0,-1 1 0,1 0 0,-1-1 0,1 1 0,-1 0 0,1-1 0,-1 1 0,1 0 0,0 0 0,-1 0 0,1-1 0,0 1 0,-1 0 0,1 0 0,-1 0 0,1 0 0,0 0 0,0 0 0,47-4 0,-40 4 0,31 0-488,-16 0-1783,0-1-1,37-6 0,-7-8-7561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6.509"/>
    </inkml:context>
    <inkml:brush xml:id="br0">
      <inkml:brushProperty name="width" value="0.025" units="cm"/>
      <inkml:brushProperty name="height" value="0.025" units="cm"/>
    </inkml:brush>
  </inkml:definitions>
  <inkml:trace contextRef="#ctx0" brushRef="#br0">25 59 15919,'0'0'5189,"-1"11"-3609,-7 46-650,1-9-646,2 1 0,1-1 0,4 52 0,0-99-284,0 0 1,0 0-1,0 0 0,0 0 1,1 0-1,-1 0 0,0 0 0,0 0 1,1 0-1,-1 0 0,0 0 1,1 0-1,-1 0 0,1-1 1,-1 1-1,1 0 0,-1 0 0,1 0 1,0-1-1,-1 1 0,1 0 1,0-1-1,0 1 0,1 0 0,-1-1 6,0 0 0,0 0 0,0 0 0,0 0 0,0 0 0,0 0 0,0 0 0,0 0-1,0-1 1,-1 1 0,1 0 0,0-1 0,0 1 0,0-1 0,0 1 0,0-1 0,0 1-1,1-2 1,2-2 31,1-1-1,-1 1 0,0 0 1,0-1-1,-1 0 0,6-8 1,-3-2-43,-1-1 0,0 1 0,0-1 1,-2 0-1,0-1 0,-1 1 0,-1 0 1,0-1-1,-1 1 0,-1 0 0,-5-29 0,6 42-44,0 1 0,-1 0 0,1 0 0,-1-1 0,0 1 0,0 0 0,0 0 0,0 0 0,0 0 0,0 0 0,-3-4 0,-2 9-599,3 17 382,4 6 336,0 0 0,9 41 0,-9-57 180,2-1 0,-1 0 1,1 0-1,0 0 0,1 0 0,0 0 0,1 0 0,-1-1 0,2 0 0,8 11 0,-12-17-176,-1 0 0,1-1 0,-1 1 0,1 0 0,0-1 0,-1 0 0,1 1 0,0-1 0,0 0 0,0 0 0,0 0 0,0 0-1,0 0 1,0-1 0,1 1 0,-1-1 0,0 1 0,0-1 0,0 0 0,1 0 0,-1 0 0,0 0 0,0 0 0,4-1 0,-3 0 17,0-1-1,1 0 1,-1 0 0,0 0 0,0 0-1,-1 0 1,1 0 0,0-1 0,-1 0-1,0 1 1,1-1 0,-1 0 0,3-6-1,2-4 13,0-1-1,-1-1 1,0 1-1,-1-1 0,6-29 1,-8 23-60,-1 0-1,0 0 1,-2-24-1,0 39-47,-1 0 0,1 0 0,-1-1 0,0 1 0,-1 0 0,0 0 0,0 0 0,0 1 0,0-1 0,-1 0 0,0 1 0,0-1-1,-1 1 1,1 0 0,-6-5 0,9 9-31,0 1 0,-1-1 0,1 1-1,0-1 1,-1 1 0,1-1-1,-1 1 1,1-1 0,0 1 0,-1-1-1,1 1 1,-1 0 0,0-1 0,1 1-1,-1 0 1,1-1 0,-1 1 0,1 0-1,-1 0 1,0 0 0,1-1 0,-1 1-1,0 0 1,1 0 0,-1 0 0,0 0-1,1 0 1,-1 0 0,1 0 0,-1 0-1,0 1 1,1-1 0,-1 0 0,0 0-1,1 0 1,-1 1 0,1-1 0,-2 1-1,1 1-75,0 0-1,1 0 0,-1 0 0,1 0 1,-1 0-1,1 0 0,0 0 0,-1 0 1,1 0-1,0 0 0,1 5 0,0 4-1660,1 0-1,0 1 0,0-1 1,5 11-1,2-6-4609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7.382"/>
    </inkml:context>
    <inkml:brush xml:id="br0">
      <inkml:brushProperty name="width" value="0.025" units="cm"/>
      <inkml:brushProperty name="height" value="0.025" units="cm"/>
    </inkml:brush>
  </inkml:definitions>
  <inkml:trace contextRef="#ctx0" brushRef="#br0">127 258 17585,'0'0'2888,"-10"3"-112,1-1-2116,-2 1-123,-1 0-1,1 1 1,0 0 0,-14 8 0,23-11-526,-1 0 0,1 1 0,-1 0 0,1-1 0,0 1 0,-1 0 0,1 0 0,0 0 0,0 0 0,1 1 0,-1-1 0,0 0 0,1 1 0,-1-1 0,1 1 0,0-1 0,0 1 0,0 0 0,0 0 0,1-1 0,-1 1 0,1 0 0,-1 0 0,1 0 0,0 5 0,1-7-12,-1 0 0,1 0 0,-1 0 0,1-1 0,0 1 0,0 0 0,-1 0-1,1 0 1,0 0 0,0-1 0,0 1 0,0 0 0,0-1 0,0 1 0,0-1 0,0 1 0,0-1 0,0 0 0,0 1 0,0-1 0,0 0 0,1 0 0,-1 0 0,0 0 0,0 0 0,0 0 0,0 0 0,0 0 0,1 0 0,-1 0 0,0-1 0,0 1-1,1-1 1,40-10-150,-34 6-9,1-1 1,-1 0 0,-1-1-1,1 1 1,-1-2-1,-1 1 1,1-1-1,-1 0 1,0 0 0,-1 0-1,0-1 1,0 0-1,-1 0 1,5-14-1,-15 43-87,2-8 310,1 1 0,0 0 0,1 0 0,-2 26 0,4-37-52,0 0 0,0 0 1,0 0-1,0 0 0,1-1 0,-1 1 0,0 0 0,1 0 0,0 0 0,-1 0 0,1 0 0,0-1 0,0 1 1,0 0-1,0-1 0,0 1 0,0 0 0,1-1 0,-1 0 0,0 1 0,1-1 0,-1 0 0,1 0 0,-1 1 1,1-1-1,0 0 0,0-1 0,-1 1 0,1 0 0,0 0 0,0-1 0,0 1 0,0-1 0,0 0 0,0 1 1,0-1-1,-1 0 0,1 0 0,0 0 0,0-1 0,3 1 0,-1-1 5,0-1 0,0 1 1,0 0-1,0-1 0,0 0 0,-1 0 0,1 0 0,-1-1 1,1 1-1,-1-1 0,0 1 0,1-1 0,-1 0 0,-1-1 1,1 1-1,0 0 0,2-5 0,5-8 65,0 0 0,11-26 0,-12 20-67,-1 1 0,0-2 0,-2 1 0,-1-1-1,0 0 1,-2 0 0,0-1 0,-2 1 0,-2-38 0,-10 94-222,2 5 394,2 1 0,1 0-1,2 0 1,2 1 0,3 48 0,0-84-182,0 0-1,1 0 0,-1 0 0,1-1 1,0 1-1,-1 0 0,2-1 0,-1 1 1,0-1-1,5 5 0,-7-7 7,1 0 1,-1-1-1,1 1 0,0 0 0,-1-1 0,1 1 1,0-1-1,-1 1 0,1-1 0,0 1 0,0-1 1,-1 1-1,1-1 0,0 0 0,0 1 1,0-1-1,-1 0 0,1 0 0,0 1 0,0-1 1,0 0-1,0 0 0,0 0 0,0 0 0,-1 0 1,1 0-1,0-1 0,0 1 0,0 0 0,0 0 1,0-1-1,-1 1 0,1 0 0,0-1 1,0 1-1,-1-1 0,1 1 0,0-1 0,0 1 1,-1-1-1,1 0 0,-1 1 0,1-1 0,0 0 1,-1 1-1,1-1 0,-1 0 0,0 0 0,1 1 1,-1-1-1,0 0 0,1 0 0,-1-1 1,4-11 290,-1 0 1,0 0 0,-1-1 0,0 1 0,-1-1 0,0 1 0,-2-1 0,-2-23 0,3 36-290,0 0 1,0 0-1,0 0 1,0 0-1,0 0 0,0 0 1,0 0-1,0 0 1,-1 0-1,1 1 1,0-1-1,-1 0 0,1 0 1,0 0-1,-1 0 1,1 1-1,-1-1 1,1 0-1,-1 0 1,0 1-1,1-1 0,-1 0 1,0 1-1,-1-2 1,2 3-12,-1-1 1,0 1 0,1-1-1,-1 1 1,1-1 0,-1 1-1,1 0 1,-1-1 0,1 1-1,-1 0 1,1-1 0,-1 1-1,1 0 1,0-1 0,0 1-1,-1 0 1,1 0 0,0 0-1,0-1 1,0 1 0,0 0-1,0 0 1,0 0 0,0-1-1,0 1 1,0 0 0,1 1-1,-2 0-5,1 1 0,0-1 0,0 0 0,0 1 0,0-1 0,0 0 0,0 1 0,1-1 0,-1 0 0,1 1 0,-1-1 0,1 0 0,0 0 0,0 1 0,0-1 0,0 0 0,1 0 0,-1 0 0,1 0 0,-1-1 0,1 1 0,-1 0 0,1-1 0,0 1 0,0-1 0,0 1 0,0-1-1,0 0 1,0 0 0,0 0 0,0 0 0,1 0 0,-1 0 0,0-1 0,0 1 0,1-1 0,-1 1 0,0-1 0,1 0 0,-1 0 0,1 0 0,2-1 0,2 0-9,-1 0 1,0-1-1,0 0 0,0 0 1,0 0-1,0-1 1,0 0-1,0 0 0,-1 0 1,1-1-1,-1 0 0,0 0 1,0 0-1,7-9 0,20-41-100,-21 33 51,-8 17 42,-3 6 13,-6 36 153,1-6 339,-3 60-1,7-92-493,1 1-1,0 0 1,0 0-1,0 0 1,0 0-1,0 0 1,0-1-1,0 1 1,0 0-1,0 0 1,0 0-1,0 0 1,1-1-1,-1 1 0,0 0 1,1 0-1,-1 0 1,0-1-1,1 1 1,-1 0-1,1-1 1,-1 1-1,1 0 1,-1-1-1,1 1 1,0-1-1,-1 1 1,1-1-1,0 1 1,0-1-1,-1 1 1,1-1-1,0 0 1,0 1-1,-1-1 0,1 0 1,0 0-1,0 1 1,0-1-1,0 0 1,-1 0-1,1 0 1,0 0-1,0 0 1,0 0-1,0 0 1,-1-1-1,1 1 1,0 0-1,0 0 1,0-1-1,-1 1 1,2-1-1,2 0-490,-1-1 0,0 0 0,0 1 0,0-1 0,0 0 0,-1-1 0,1 1 0,-1 0 0,1-1 0,-1 1 0,0-1 0,3-4 0,8-22-7369,-1-5-6016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7.710"/>
    </inkml:context>
    <inkml:brush xml:id="br0">
      <inkml:brushProperty name="width" value="0.025" units="cm"/>
      <inkml:brushProperty name="height" value="0.025" units="cm"/>
    </inkml:brush>
  </inkml:definitions>
  <inkml:trace contextRef="#ctx0" brushRef="#br0">43 0 12716,'0'0'8552,"-34"61"-6566,26-38-1377,7-1-513,1-4-321,1-2-2049,12-7-1537,2-3-3268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8.193"/>
    </inkml:context>
    <inkml:brush xml:id="br0">
      <inkml:brushProperty name="width" value="0.025" units="cm"/>
      <inkml:brushProperty name="height" value="0.025" units="cm"/>
    </inkml:brush>
  </inkml:definitions>
  <inkml:trace contextRef="#ctx0" brushRef="#br0">87 0 10922,'0'0'6161,"-9"9"-4202,4-4-1919,-43 47 2627,45-48-2398,0 0 0,1-1 0,-1 1 0,1 0 0,0 1 0,0-1-1,1 0 1,-1 0 0,1 1 0,0-1 0,0 1 0,0-1 0,1 1 0,0-1-1,0 9 1,1-12-230,0 0 0,-1 0-1,1-1 1,0 1-1,0 0 1,0-1 0,0 1-1,0-1 1,0 1 0,0-1-1,0 0 1,0 1 0,0-1-1,0 0 1,1 0-1,-1 0 1,0 0 0,0 0-1,0 0 1,0 0 0,0 0-1,0 0 1,2-1 0,29-4-134,-23 2-383,0 0-1,0-1 1,0 0-1,0 0 1,0-1-1,-1 0 1,0-1-1,0 0 0,-1 0 1,13-13-1,-19 18 543,-1 1-1,0-1 1,1 1 0,-1 0-1,0-1 1,1 1-1,-1-1 1,0 1-1,1-1 1,-1 1-1,0-1 1,0 1-1,0-1 1,1 1-1,-1-1 1,0 1-1,0-1 1,0 1-1,0-1 1,0 1-1,0-1 1,0 1-1,0-1 1,0 1-1,0-1 1,-1 0-1,1 1 1,0-1-1,0 1 1,0-1-1,-1 1 1,1-1-1,0 1 1,-1-1 0,-19 0 468,-24 17 1987,39-12-2400,1 1 0,1-1 1,-1 1-1,0 0 0,1 0 1,0 0-1,0 1 0,1-1 0,-1 1 1,1-1-1,0 1 0,1 0 1,-1 0-1,1 0 0,0-1 1,1 1-1,0 0 0,0 1 0,0-1 1,0 0-1,1-1 0,2 11 1,-3-15-105,1-1 0,-1 1 1,1 0-1,-1 0 0,1 0 0,-1-1 1,1 1-1,-1 0 0,1-1 0,0 1 1,-1 0-1,1-1 0,0 1 1,-1-1-1,1 1 0,0-1 0,0 1 1,0-1-1,-1 0 0,1 1 0,0-1 1,0 0-1,0 0 0,0 0 1,0 1-1,0-1 0,0 0 0,-1 0 1,1 0-1,0-1 0,0 1 1,0 0-1,0 0 0,0 0 0,0-1 1,0 1-1,-1 0 0,1-1 0,0 1 1,0-1-1,0 0 0,3 0-43,0-1 0,-1 0 0,1 0 0,-1 0 0,0 0-1,1-1 1,4-4 0,16-29-2510,-19 23-1505,-2-1-3923,-2 5-1969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8.830"/>
    </inkml:context>
    <inkml:brush xml:id="br0">
      <inkml:brushProperty name="width" value="0.025" units="cm"/>
      <inkml:brushProperty name="height" value="0.025" units="cm"/>
    </inkml:brush>
  </inkml:definitions>
  <inkml:trace contextRef="#ctx0" brushRef="#br0">81 22 12812,'0'0'15860,"-9"-6"-15641,7 5-211,0-1-7,0 0 1,-1 1 0,1 0 0,0-1-1,-1 1 1,1 0 0,-1 0 0,1 0 0,-1 1-1,0-1 1,-4 0 0,6 1 0,-1 1 0,0 0 0,1-1 0,-1 1 0,1 0 0,-1 0 0,1 0 0,0 0 0,-1 0 0,1 0 0,0 0 0,0 1 0,0-1 0,0 0 0,0 1 0,0-1 0,0 1 0,0-1 0,1 1 1,-1-1-1,0 1 0,1-1 0,-1 1 0,1 0 0,0-1 0,0 1 0,-1 3 0,-1 3 186,0 1 1,1 0 0,0 0-1,0-1 1,1 1-1,0 0 1,0 0 0,3 10-1,-3-18-172,1 0 0,0 0 0,0 0 0,-1 0 0,1 0 0,0 0 0,0 0 0,0-1 0,0 1 0,0 0 0,0 0 0,1-1 0,-1 1 0,0-1 0,0 1 0,0-1 0,1 1 0,-1-1 0,0 0 0,0 0 0,1 1 0,-1-1 0,0 0 0,1 0 0,-1 0 0,0 0 0,0-1 0,1 1 0,-1 0 0,0-1 0,0 1 0,1 0 0,-1-1 0,2 0 0,2-1 10,1 0 1,-1 0 0,0 0 0,0-1 0,1 0 0,5-4 0,-2-2-170,-2 0 0,1 0 1,11-20-1,-8 15-269,-12 16 417,1 1 0,-1-1-1,1 0 1,0 0 0,0 1-1,0-1 1,0 0 0,0 1-1,1-1 1,-1 0 0,1 0-1,-1 1 1,1-1 0,0 0-1,0 0 1,0 0-1,0 0 1,2 3 0,-1-4-5,0 0 1,0-1 0,0 1-1,0 0 1,0-1-1,0 1 1,0-1 0,0 0-1,0 1 1,0-1-1,0 0 1,1 0 0,-1-1-1,0 1 1,0 0-1,0-1 1,0 1-1,0-1 1,0 0 0,0 0-1,2-1 1,6-2-184,-1-1 0,0 0 0,0 0 0,15-12 1,-18 12 101,-1 0 1,1 0-1,1 1 1,-1 0 0,0 1-1,1-1 1,0 1-1,0 0 1,0 1 0,0 0-1,14-3 1,-20 8 95,0 0 0,0 0 0,0 0 0,0 0-1,-1-1 1,1 1 0,-1 0 0,0 0 0,0 6 0,1-1 49,-1-6-99,0-1-1,0 1 0,0-1 0,0 0 0,0 1 1,0-1-1,1 0 0,-1 1 0,0-1 1,1 0-1,-1 1 0,1-1 0,-1 0 1,1 0-1,0 1 0,0-1 0,-1 0 0,1 0 1,0 0-1,0 0 0,0 0 0,0 0 1,0 0-1,1 0 0,-1-1 0,0 1 0,0 0 1,0-1-1,1 1 0,-1-1 0,0 1 1,1-1-1,-1 0 0,0 1 0,1-1 1,-1 0-1,0 0 0,1 0 0,2 0 0,0-1-738,0-1 0,0 1 0,0-1 0,0 0 0,0 0 0,0 0 0,0-1 0,-1 0 0,1 1 0,-1-1 0,5-5 0,12-13-5883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6.903"/>
    </inkml:context>
    <inkml:brush xml:id="br0">
      <inkml:brushProperty name="width" value="0.025" units="cm"/>
      <inkml:brushProperty name="height" value="0.025" units="cm"/>
    </inkml:brush>
  </inkml:definitions>
  <inkml:trace contextRef="#ctx0" brushRef="#br0">77 333 673,'-8'-2'10036,"4"2"-9618,0-1 0,0 0-1,0-1 1,0 1 0,0-1 0,0 0 0,1 0 0,-1 0 0,1 0 0,-1 0 0,1-1 0,0 0-1,0 1 1,-3-5 0,4 4-257,1 1-1,-1-1 0,1 1 0,0-1 1,0 0-1,0 1 0,0-1 1,1 0-1,-1 0 0,1 0 1,0 0-1,-1 1 0,1-1 1,0 0-1,1 0 0,-1 0 0,1 0 1,-1 0-1,1 1 0,0-1 1,0 0-1,0 0 0,0 1 1,0-1-1,1 1 0,2-4 1,5-8 81,1 0 1,1 0 0,1 1 0,-1 0 0,2 1 0,0 0 0,21-14 0,-10 10-50,1 0 1,1 2-1,46-20 1,-59 29-119,1 1 0,-1 0 0,1 0 0,0 2 0,21-2 0,-31 3-67,0 1 1,1 0-1,-1 0 0,0 1 1,0-1-1,1 1 1,-1 0-1,0 0 0,0 0 1,0 0-1,0 1 1,0 0-1,0 0 1,0 0-1,-1 0 0,1 1 1,-1-1-1,1 1 1,-1 0-1,0 0 1,5 6-1,-1 4 8,-1 0 1,-1 0-1,0 1 1,-1-1-1,0 1 1,-1 1-1,0-1 1,-1 0-1,-1 0 1,-1 19-1,1-15 104,0 1-1,1-1 0,1 0 0,1 0 1,8 27-1,-11-43-66,0 1 0,0-1 0,0 0 0,0 1-1,0-1 1,1 0 0,-1 0 0,1 0 0,-1 0 0,1 0 0,0 0 0,0 0 0,0 0 0,0-1 0,0 1 0,0-1-1,0 1 1,1-1 0,-1 0 0,0 0 0,1 0 0,-1 0 0,1 0 0,-1-1 0,1 1 0,-1-1 0,1 0 0,0 0-1,-1 0 1,1 0 0,-1 0 0,1 0 0,0-1 0,-1 1 0,4-2 0,1 0 20,0-1 0,0 0 0,0-1 0,-1 1 0,1-1 0,-1-1 0,0 1 0,0-1 0,-1 0 0,0 0 0,6-7 0,-1-1-230,-1-1-1,-1 0 1,0 0-1,0 0 1,-2-1-1,0 0 1,0-1-1,-2 1 1,0-1-1,0 0 1,1-29-1,-5 45-102,0-1-1,0 0 0,0 0 0,1 1 0,-1-1 0,0 0 1,0 0-1,1 1 0,-1-1 0,0 0 0,1 1 1,-1-1-1,0 0 0,1 1 0,-1-1 0,1 1 1,0-1-1,-1 0 0,1 1 0,-1 0 0,1-1 0,0 1 1,-1-1-1,1 1 0,0 0 0,-1-1 0,1 1 1,0 0-1,0 0 0,-1-1 0,1 1 0,0 0 0,0 0 1,-1 0-1,1 0 0,0 0 0,0 0 0,-1 0 1,1 1-1,0-1 0,0 0 0,-1 0 0,1 0 1,1 1-1,5 0-1610,13 0-6644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9.329"/>
    </inkml:context>
    <inkml:brush xml:id="br0">
      <inkml:brushProperty name="width" value="0.025" units="cm"/>
      <inkml:brushProperty name="height" value="0.025" units="cm"/>
    </inkml:brush>
  </inkml:definitions>
  <inkml:trace contextRef="#ctx0" brushRef="#br0">93 176 6726,'0'0'11713,"-10"10"-9530,-2 3-1418,-23 24 879,1-7 2353,33-30-4098,19-8-935,-7-3 995,9-7-232,-13 21 325,-5 14 317,-2-7-71,0 0-1,1-1 1,0 1-1,0-1 1,1 1-1,6 17 1,-7-25-251,-1 0-1,2 0 1,-1 0 0,0 0-1,0 0 1,1 0 0,-1-1-1,1 1 1,-1 0-1,1-1 1,0 1 0,-1-1-1,1 0 1,0 1 0,0-1-1,0 0 1,0 0 0,0 0-1,0 0 1,1-1 0,-1 1-1,0-1 1,0 1-1,1-1 1,-1 0 0,0 0-1,0 0 1,1 0 0,-1 0-1,0 0 1,1 0 0,-1-1-1,0 1 1,4-3-1,3 0-18,0-1-1,-1 0 0,0 0 1,0-1-1,0 0 0,-1-1 1,0 1-1,0-1 0,11-13 1,4-5-384,26-38 1,-40 50 328,0 0-1,0 0 1,-1-1 0,-1 0 0,0-1 0,-1 1 0,0-1 0,-1 0 0,-1-1 0,0 1 0,-1 0-1,1-18 1,-3 31 31,0 0-1,0 1 1,0-1 0,1 0-1,-1 1 1,0-1-1,0 0 1,0 0-1,0 1 1,0-1-1,0 0 1,-1 0 0,1 1-1,0-1 1,0 0-1,0 1 1,-1-1-1,1 0 1,0 1-1,-1-1 1,1 0-1,0 1 1,-1-1 0,1 1-1,-1-1 1,1 1-1,-1-1 1,1 1-1,-1-1 1,1 1-1,-1-1 1,0 1 0,1 0-1,-1-1 1,0 1-1,1 0 1,-1 0-1,0-1 1,1 1-1,-1 0 1,0 0-1,0 0 1,1 0 0,-1 0-1,0 0 1,1 0-1,-1 0 1,0 0-1,0 0 1,1 1-1,-1-1 1,0 0 0,1 0-1,-1 1 1,0-1-1,1 0 1,-1 1-1,1-1 1,-1 0-1,0 1 1,1-1 0,-1 1-1,1-1 1,-1 1-1,0 1 1,-4 2 61,0 0 0,0 0 0,0 1 0,0 0 0,-7 11 0,5-5 109,1 1 0,0-1 0,1 1 0,0 1 1,1-1-1,0 1 0,1-1 0,1 1 0,0 0 0,0 0 0,1 0 0,2 26 0,0-37-168,0-1 0,-1 1 0,1 0 0,0-1 0,0 1 0,0-1 0,0 1 0,0-1 0,0 1 0,1-1 0,-1 0 0,0 0 0,1 1-1,-1-1 1,1 0 0,-1 0 0,1-1 0,0 1 0,-1 0 0,1 0 0,0-1 0,-1 1 0,1-1 0,0 1 0,0-1 0,3 0 0,25 2-1424,-5-5-3464,-14-2-899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39.937"/>
    </inkml:context>
    <inkml:brush xml:id="br0">
      <inkml:brushProperty name="width" value="0.025" units="cm"/>
      <inkml:brushProperty name="height" value="0.025" units="cm"/>
    </inkml:brush>
  </inkml:definitions>
  <inkml:trace contextRef="#ctx0" brushRef="#br0">208 50 4644,'0'0'16165,"-7"-8"-12092,6 5-3918,-1 0-1,0 0 1,0 0 0,-1 0-1,1 1 1,-1-1 0,1 1-1,-1 0 1,0 0 0,0 0-1,1 0 1,-2 0-1,1 1 1,0-1 0,0 1-1,0 0 1,-1 0 0,1 0-1,0 0 1,-1 1 0,1-1-1,-1 1 1,1 0-1,-1 0 1,1 0 0,-1 0-1,1 1 1,-1 0 0,-5 1-1,1 1-101,1 0-1,-1 1 1,1-1-1,0 1 1,0 1-1,1-1 1,-1 1-1,-7 8 1,11-10-50,0 0 0,0 1 0,0 0 0,0-1 0,0 1 1,1 0-1,0 0 0,0 0 0,0 0 0,0 1 1,1-1-1,-1 0 0,1 1 0,0-1 0,0 10 0,1-13-28,0 0 0,1 0 0,-1 0-1,1 0 1,-1 0 0,0 0-1,1 0 1,-1 0 0,1 0 0,0-1-1,-1 1 1,1 0 0,0 0-1,0 0 1,-1-1 0,1 1 0,0 0-1,0-1 1,0 1 0,0-1 0,0 1-1,0-1 1,0 1 0,0-1-1,0 0 1,0 0 0,0 1 0,0-1-1,0 0 1,0 0 0,0 0-1,2 0 1,45 0-1110,-34-1 745,8 1 78,-10-1 211,0 0-1,0 2 1,0-1 0,0 2-1,19 3 1,-29-4 101,0 0 0,0-1 1,0 1-1,-1 0 0,1 0 0,0 0 0,-1 0 0,1 0 1,0 0-1,-1 1 0,0-1 0,1 0 0,-1 1 1,0-1-1,0 1 0,2 3 0,-2-2 13,0-1 0,-1 1-1,1-1 1,-1 1 0,0-1 0,1 1 0,-1-1-1,0 1 1,-1 0 0,1-1 0,0 1 0,-1-1-1,0 1 1,1-1 0,-1 1 0,-2 2 0,-2 4 55,0-1 1,0 1 0,-1-1-1,-1 0 1,1-1 0,-1 0 0,-1 0-1,1 0 1,-1-1 0,0 0 0,0-1-1,-1 0 1,0 0 0,0-1 0,-11 5-1,19-9-151,0 0 0,1 0 0,-1 0 0,0 0 0,0 0 0,1 0 0,-1 0 0,0-1-1,0 1 1,0 0 0,1 0 0,-1 0 0,0-1 0,1 1 0,-1-1 0,0 1 0,1 0 0,-1-1 0,0 1 0,1-1-1,-1 1 1,1-1 0,-1 0 0,1 1 0,-1-1 0,1 1 0,-1-1 0,1 0 0,0 0 0,-1 1 0,1-1 0,0 0-1,-1 1 1,1-1 0,0 0 0,0 0 0,0 0 0,0 1 0,0-1 0,0 0 0,0 0 0,0 1 0,0-1-1,0 0 1,1-1 0,5-39-5485,10 0-1308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40.297"/>
    </inkml:context>
    <inkml:brush xml:id="br0">
      <inkml:brushProperty name="width" value="0.025" units="cm"/>
      <inkml:brushProperty name="height" value="0.025" units="cm"/>
    </inkml:brush>
  </inkml:definitions>
  <inkml:trace contextRef="#ctx0" brushRef="#br0">1 0 13036,'0'0'10122,"4"52"-9257,-4-15-161,0 0-351,5 0-65,4 1 64,-1-5-192,5-3-95,0-6-97,-2-1-449,0-3-288,-5-6-768,-2-7-609,-4-4-1698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41.331"/>
    </inkml:context>
    <inkml:brush xml:id="br0">
      <inkml:brushProperty name="width" value="0.025" units="cm"/>
      <inkml:brushProperty name="height" value="0.025" units="cm"/>
    </inkml:brush>
  </inkml:definitions>
  <inkml:trace contextRef="#ctx0" brushRef="#br0">0 417 11723,'0'0'12572,"13"-5"-12358,-7 3-216,3-1-19,0 0-1,1 0 1,-1 1 0,1 0 0,0 1 0,0 0 0,15 1 0,-25 0 19,21 1-999,0-1 0,0-1 1,23-3-1,-40 4 626,-1-1 0,1 1 0,0-1 1,-1 1-1,1-1 0,-1-1 0,1 1 0,-1 0 0,1-1 1,-1 0-1,0 1 0,0-1 0,0-1 0,0 1 0,0 0 1,0-1-1,-1 1 0,1-1 0,-1 0 0,0 0 0,0 0 1,0 0-1,0 0 0,0-1 0,0 1 0,0-4 0,-1 6 569,-1 0-1,0 0 1,0 0-1,0 0 1,0 0 0,0 0-1,0 0 1,0 1-1,0-1 1,0 0-1,0 0 1,-1 0-1,1 0 1,0 0-1,0 0 1,-1 1-1,1-1 1,-1 0-1,1 0 1,-1 0-1,1 1 1,-1-1 0,0 0-1,1 1 1,-1-1-1,0 0 1,1 1-1,-2-1 1,-1-1 175,1 1 1,-1 0 0,1 0 0,-1 1-1,0-1 1,1 1 0,-1-1-1,0 1 1,-5 0 0,2 0 102,-1 0-1,0 1 1,1 0 0,-1 0 0,1 0 0,0 1 0,-13 5 0,14-3-199,-1 1 0,1 0 0,0 0 0,0 0 0,0 1 0,1-1 0,-1 1 0,1 0 0,1 0 0,-1 1 0,1-1 0,0 1 0,1 0 0,0-1-1,0 1 1,0 0 0,1 1 0,0-1 0,0 0 0,1 0 0,0 14 0,0-19-247,1-1 0,-1 0 0,0 0-1,0 1 1,0-1 0,1 0 0,-1 1-1,1-1 1,-1 0 0,1 0 0,0 0-1,-1 0 1,1 1 0,0-1 0,0 0-1,-1 0 1,1 0 0,0-1 0,0 1-1,0 0 1,0 0 0,0 0 0,1-1-1,0 2 1,1-1 2,0 0-1,0-1 1,-1 1 0,1 0 0,0-1-1,0 0 1,0 0 0,0 0-1,0 0 1,5-1 0,-1 0-6,0 0 0,0-1 0,0 1 0,-1-2 1,1 1-1,-1-1 0,1 0 0,9-7 0,-7 4-235,-1 0 0,-1-1-1,1 0 1,-1 0 0,0-1 0,-1 1-1,0-2 1,0 1 0,-1-1 0,0 0 0,0 0-1,-1 0 1,0 0 0,-1-1 0,0 0-1,0 0 1,1-17 0,-4 27 180,0 0 1,0 0-1,0-1 0,0 1 1,1 0-1,-1 0 0,0 0 1,0-1-1,0 1 0,0 0 1,0 0-1,0 0 1,0 0-1,0-1 0,-1 1 1,1 0-1,0 0 0,0 0 1,0 0-1,0-1 0,0 1 1,0 0-1,0 0 1,0 0-1,0 0 0,0-1 1,-1 1-1,1 0 0,0 0 1,0 0-1,0 0 1,0 0-1,0 0 0,-1 0 1,1-1-1,0 1 0,0 0 1,0 0-1,0 0 0,-1 0 1,1 0-1,0 0 1,0 0-1,0 0 0,-1 0 1,1 0-1,0 0 0,-10 7-402,-6 14 392,-1 38-45,16-54 53,0-1 1,1 1-1,-1 0 1,1-1-1,0 1 1,0-1 0,1 1-1,-1-1 1,1 1-1,0-1 1,3 8-1,-3-11-146,-1 0-1,1 0 0,0 0 1,0 0-1,1 1 0,-1-1 0,0 0 1,0-1-1,0 1 0,1 0 0,-1 0 1,0-1-1,1 1 0,-1 0 1,1-1-1,-1 1 0,1-1 0,-1 0 1,1 0-1,-1 1 0,1-1 0,-1 0 1,1 0-1,-1 0 0,1-1 1,-1 1-1,1 0 0,-1-1 0,1 1 1,-1 0-1,1-1 0,1 0 0,2-1-510,1-1 0,-1 1-1,1-1 1,-1 0-1,0 0 1,0 0 0,4-5-1,4-4-705,-1-1-1,-1 0 0,14-19 1,-21 27 1718,-1 0 0,0 0 1,-1 0-1,1 0 0,-1 0 1,0-1-1,0 0 0,0 1 0,-1-1 1,0 0-1,0 1 0,-1-1 1,0-9-1,0 14-230,0 1 1,0-1-1,0 1 0,0 0 1,-1-1-1,1 1 1,0-1-1,0 1 0,-1 0 1,1-1-1,0 1 1,-1 0-1,1-1 0,0 1 1,-1 0-1,1 0 1,0-1-1,-1 1 0,1 0 1,-1 0-1,1 0 1,0-1-1,-1 1 0,1 0 1,-1 0-1,1 0 1,-1 0-1,1 0 0,-1 0 1,1 0-1,-1 0 0,1 0 1,0 0-1,-1 0 1,1 0-1,-1 0 0,1 0 1,-1 1-1,1-1 1,0 0-1,-1 0 0,1 0 1,-1 1-1,1-1 1,0 0-1,-1 1 0,1-1 1,0 0-1,-1 1 1,1-1-1,0 0 0,-1 1 1,1-1-1,0 0 1,0 1-1,-22 19 1953,17-11-1473,-1 0-1,1 0 0,0 1 1,1-1-1,0 1 1,1 0-1,0 0 1,0 0-1,1 1 0,0-1 1,0 17-1,3-26-545,0-1 0,0 1 0,0-1 0,1 1 0,-1-1 0,0 1 0,0-1 0,0 0 0,0 1-1,1-1 1,-1 0 0,0 0 0,0 0 0,1 0 0,-1 0 0,0 0 0,0 0 0,0-1 0,1 1 0,-1 0 0,0-1-1,0 1 1,0-1 0,2 0 0,5-4-162,-1-1-1,0 0 1,0 0-1,0 0 1,0-1-1,-1 0 0,0 0 1,9-15-1,-1-2-1551,20-42-1,-31 61 1142,-1 0-1,0-1 1,0 1 0,0-1 0,-1 0 0,0 1 0,1-13-1,-22 59 2889,18-33-1817,0-1 0,1 1 1,0-1-1,0 1 0,1-1 1,1 12-1,-1-18-410,0 0-1,0 0 1,0 1-1,1-1 1,-1 0-1,0 0 1,1 0-1,-1 0 1,1 0-1,-1 1 1,1-1-1,0 0 1,-1 0-1,1 0 1,0 0 0,0-1-1,0 1 1,0 0-1,1 1 1,-1-2-60,0 0 0,1 1 0,-1-1 0,0 0 0,1 0 0,-1 0 0,0 0 0,1 0 0,-1 0 0,0 0 0,1-1 0,-1 1 0,0 0 0,1-1 0,-1 1 0,0-1 0,0 1 0,0-1 0,1 0 0,-1 0 1,0 1-1,1-2 0,4-3 65,-1 0 1,1 0 0,-1 0 0,0-1 0,-1 1 0,0-1-1,1 0 1,-2-1 0,5-8 0,26-66-166,-31 73 65,4-14-614,-1 0 0,-1 0 0,-1 0 0,-1-1 0,0-42 0,-10 81-270,-2 18 1019,-7 103 1613,15-119-1345,0 0 0,2-1 1,0 1-1,1 0 0,8 30 1,-9-45-402,-1-1 1,1 1 0,-1-1-1,1 0 1,0 1-1,0-1 1,0 0 0,0 1-1,1-1 1,-1 0-1,0 0 1,1 0 0,0 0-1,-1 0 1,1-1 0,0 1-1,0 0 1,0-1-1,0 1 1,0-1 0,0 0-1,0 0 1,1 0-1,-1 0 1,0 0 0,1 0-1,-1 0 1,1-1 0,-1 1-1,1-1 1,-1 0-1,1 0 1,-1 0 0,1 0-1,-1 0 1,1-1-1,-1 1 1,5-2 0,0-1 36,-1 1 1,0-1 0,0-1-1,-1 1 1,1-1 0,-1 0 0,0 0-1,0-1 1,0 0 0,0 0-1,-1 0 1,0 0 0,6-9-1,-5 4-33,0 0 0,-1 0-1,0 0 1,0-1 0,-1 1-1,-1-1 1,3-17 0,-5 25-23,0 0 0,0 0 1,0 0-1,0 1 1,0-1-1,-1 0 1,1 0-1,-1 0 0,0 0 1,0 1-1,0-1 1,0 0-1,0 1 0,-3-4 1,3 4-4,0 1 0,-1 0 0,0-1 0,1 1 0,-1 0 0,0 0 0,1 0 0,-1 0 0,0 0-1,0 1 1,0-1 0,0 0 0,0 1 0,0-1 0,0 1 0,0 0 0,0 0 0,0 0 0,0 0 0,0 0 0,0 0 0,-4 1 0,2 0 49,0 0 0,0 1 1,0-1-1,0 1 0,0-1 1,0 1-1,1 1 0,-1-1 0,0 0 1,1 1-1,0 0 0,0 0 1,0 0-1,0 0 0,0 0 0,0 1 1,1-1-1,0 1 0,0-1 1,-3 7-1,1-2 196,1 0 0,0 0 0,0 1 0,0 0 0,1-1 0,1 1 0,-1 0 0,1 15 0,1-22-234,0-1 1,0 1-1,0-1 1,1 1-1,-1-1 1,0 1 0,1-1-1,-1 1 1,1-1-1,-1 0 1,1 1-1,0-1 1,0 0 0,-1 1-1,1-1 1,0 0-1,0 0 1,0 0-1,0 0 1,1 0 0,-1 0-1,0 0 1,0 0-1,3 1 1,0 0 5,-1-1-1,1 0 1,0 0 0,0 0 0,0-1 0,0 1-1,0-1 1,-1 0 0,8 0 0,0-2 0,1 1-1,-1-1 1,0-1 0,0 0 0,-1-1-1,14-5 1,6-10-67,0-2 0,-1 0 0,-1-2 1,36-37-1,-61 57 61,-3 3-5,0-1-1,0 1 1,0-1 0,1 1 0,-1 0 0,0-1 0,0 1 0,1 0-1,-1 0 1,0-1 0,0 1 0,1 0 0,-1-1 0,0 1-1,1 0 1,-1 0 0,0 0 0,1-1 0,-1 1 0,1 0 0,-1 0-1,0 0 1,1 0 0,-1 0 0,1 0 0,-1 0 0,0 0 0,1 0-1,-1 0 1,1 0 0,-1 0 0,0 0 0,1 0 0,-1 0-1,1 0 1,-1 0 0,0 1 0,1-1 0,-1 0 0,0 0 0,1 0-1,-1 1 1,0-1 0,1 0 0,-1 0 0,1 1 0,4 22 82,3 5-48,-4-26-258,0 1 0,0-1 0,-1 0 1,1 0-1,1-1 0,-1 1 0,0-1 0,0 0 0,0 0 1,1 0-1,-1-1 0,1 1 0,-1-1 0,0 0 0,1-1 1,-1 1-1,0-1 0,5-1 0,7-6-7050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49.861"/>
    </inkml:context>
    <inkml:brush xml:id="br0">
      <inkml:brushProperty name="width" value="0.025" units="cm"/>
      <inkml:brushProperty name="height" value="0.025" units="cm"/>
    </inkml:brush>
  </inkml:definitions>
  <inkml:trace contextRef="#ctx0" brushRef="#br0">1744 76 6470,'0'0'3886,"-10"-3"-2070,-64-13-863,27 6-239,-47-15-1,77 20-415,-1 0-1,0 1 0,0 1 0,0 1 0,-1 0 0,1 2 1,0 0-1,-35 4 0,-9 7-276,-76 23 1,22-4 218,-41 1 68,-189 48 688,303-66-754,2 2 0,0 2-1,1 2 1,0 1 0,-70 49-1,95-58-164,1 1 0,0 1 0,1 1 0,1 0 0,0 0 0,0 1 0,2 0 0,0 1 0,0 1 0,2-1 0,0 1 0,-5 19 0,3-3-61,2 1-1,1 0 1,2 1 0,1 0-1,1 54 1,11 75-485,44 247 0,-31-272 553,80 368-71,-78-429 10,3 0 0,4-2 0,3-1 0,55 92 0,-36-81-117,4-2 1,3-3 0,138 144-1,-168-196 45,2-2 1,1-1-1,1-2 0,1-1 0,1-2 0,0-1 0,2-2 0,0-1 0,2-2 1,-1-2-1,2-1 0,63 10 0,-62-17-60,-1-1 0,1-3 0,60-4 1,-76 0 81,-1-1 0,0-1 0,-1-1 0,1-1 0,-1-1 0,-1-1 0,26-14 0,29-24 65,139-113 0,-51 33 3,-142 112-17,-1-1-1,-1-1 1,-1-1 0,0-1-1,-2-1 1,0-1 0,-1 0-1,-1-1 1,-1-1-1,-1 0 1,-1-1 0,-1-1-1,10-30 1,9-56 431,-4-1 0,14-133 0,-11 55-101,4 13 672,41-286 111,-69 390-1108,-2 0 1,-4 0 0,-3 0 0,-18-104-1,-33-63 34,43 203 44,-2 1 0,-1 0 0,-2 0 0,-26-42 0,31 63-34,1 1-1,-2 0 0,0 1 0,0 0 0,-1 1 0,-1 1 0,0 0 1,-1 1-1,0 0 0,0 1 0,-1 1 0,0 0 0,0 1 0,-1 1 0,0 1 1,-35-7-1,-13 2-157,-1 4 1,-1 2-1,-82 7 0,41-1-1123,24-2-2661,27 0-2383,19 0-2551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1:57.921"/>
    </inkml:context>
    <inkml:brush xml:id="br0">
      <inkml:brushProperty name="width" value="0.025" units="cm"/>
      <inkml:brushProperty name="height" value="0.025" units="cm"/>
    </inkml:brush>
  </inkml:definitions>
  <inkml:trace contextRef="#ctx0" brushRef="#br0">1570 175 5573,'-4'-10'1650,"1"1"-1532,-1 1 1,0 0-1,0 0 1,-1 0-1,1 1 1,-2-1-1,1 1 1,-1 0-1,0 1 1,0-1-1,-1 1 1,0 1-1,0-1 1,-15-7 0,0 3-3,-1 2 0,-1 1 1,1 0-1,-1 2 0,-40-4 1,-124 4 565,177 5-696,-39 2 23,0 3-1,1 2 1,0 2-1,0 2 1,-93 35 0,54-10-153,1 4 1,-98 62-1,138-73 242,0 1 1,-73 66-1,108-86-79,1 1 0,0 0 0,0 1 1,1 0-1,1 1 0,0 0 0,1 0 0,0 1 0,1 0 0,1 0 0,0 1 1,1 0-1,0 0 0,-3 25 0,7-35-20,1 1 0,0 0-1,0-1 1,1 1 0,-1 0 0,1-1 0,1 1-1,-1-1 1,1 0 0,0 1 0,0-1-1,0 0 1,1 0 0,0 0 0,4 5 0,-2-3-4,1-1 0,0 0 0,1 0 0,0 0 1,0-1-1,0 0 0,0 0 0,16 7 0,2-2-7,1-1 1,0 0-1,0-3 0,1 0 0,35 3 1,42 0 50,0-4 1,0-5-1,1-5 1,-2-4-1,1-5 1,-1-4-1,-2-5 1,0-4-1,173-71 1,-221 75-22,90-56 0,-127 69-12,-1 0-1,0-1 0,-1-1 1,0-1-1,-1 0 1,0 0-1,-1-1 0,-1-1 1,17-28-1,-25 37 18,0 0-1,0 0 1,-1 0-1,0-1 1,0 1 0,-1 0-1,0-1 1,0 0-1,0 1 1,-1-1-1,0 0 1,0 1-1,-2-8 1,1 10 20,0 0 0,0 0 0,-1-1 0,1 1 0,-1 0-1,0 0 1,0 0 0,-1 1 0,1-1 0,-1 0 0,0 1 0,0 0 0,0 0 0,0 0 0,-1 0 0,1 0 0,-1 0 0,0 1 0,-7-4 0,-5-1-11,0 1 0,-1 1 0,0 0 0,0 1 0,0 1 0,-1 1 0,-21-1 0,-14 2-203,-58 7 0,-88 25-4916,104-18-556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2:11.616"/>
    </inkml:context>
    <inkml:brush xml:id="br0">
      <inkml:brushProperty name="width" value="0.025" units="cm"/>
      <inkml:brushProperty name="height" value="0.025" units="cm"/>
    </inkml:brush>
  </inkml:definitions>
  <inkml:trace contextRef="#ctx0" brushRef="#br0">400 24 4644,'-8'2'753,"-26"7"690,2 2 1,-1 0-1,-42 23 0,62-26-1200,-1 0 0,1 1 0,1 0 0,0 1 0,0 0 0,1 1 0,0 0 0,1 1 0,0 0 0,-11 19-1,8-8-166,2 1-1,1-1 0,0 2 1,2-1-1,1 1 0,1 0 0,1 1 1,1 0-1,2-1 0,0 1 1,2 0-1,0 0 0,8 44 1,-3-43 19,0 0 0,2-1 0,1 0 0,1 0 0,2 0 0,0-1 0,2-1 0,0 0 0,2 0 0,0-2 0,2 0 1,35 36-1,-43-49-98,1 0 1,0-1 0,1-1 0,0 1 0,0-2 0,0 1-1,1-2 1,0 0 0,0 0 0,1-1 0,-1 0 0,1-1-1,21 2 1,-23-4-8,0-1-1,0 0 1,-1-1-1,1 0 1,0-1-1,-1 0 1,1-1 0,-1 0-1,1 0 1,-1-1-1,-1-1 1,1 0-1,0 0 1,-1-1-1,0 0 1,14-13-1,-4 0 45,0 0-1,-2-2 1,-1 0 0,0 0-1,-2-2 1,0 0-1,-2-1 1,0 0-1,-2 0 1,-1-1-1,9-35 1,-5 2 334,-2-1 0,-3 0-1,1-119 1,-9 155-224,-1 0 0,-1 0 0,0-1-1,-2 2 1,-1-1 0,-1 0 0,-16-41 0,19 57-130,-1 0 1,0 0 0,0 1 0,0-1-1,-1 1 1,0-1 0,0 2-1,-1-1 1,1 0 0,-1 1 0,-1 0-1,1 1 1,-1-1 0,1 1 0,-1 1-1,0-1 1,-1 1 0,1 0-1,-1 1 1,1-1 0,-1 2 0,0-1-1,1 1 1,-1 0 0,0 1 0,-11 0-1,13 0-66,0 1 0,1 0 0,-1 0 0,1 1 0,-1 0 0,1 0 0,-1 0 0,1 0 0,0 1 0,0 0 0,-7 5 0,-48 46-2989,36-31 941,-5 4-1744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2:13.679"/>
    </inkml:context>
    <inkml:brush xml:id="br0">
      <inkml:brushProperty name="width" value="0.025" units="cm"/>
      <inkml:brushProperty name="height" value="0.025" units="cm"/>
    </inkml:brush>
  </inkml:definitions>
  <inkml:trace contextRef="#ctx0" brushRef="#br0">357 56 1313,'-29'-13'2869,"12"4"-1174,0 1-1,-1 1 1,-30-8 0,41 14-1520,1 0 0,0 0-1,0 1 1,-1 0 0,1 0 0,0 0-1,-1 1 1,1 0 0,0 0 0,0 1-1,0-1 1,0 2 0,0-1 0,0 0-1,-7 5 1,4-1-118,1 1 0,0-1 0,0 1 0,1 1 0,-1-1 0,1 1 1,1 1-1,0-1 0,0 1 0,1 0 0,0 0 0,0 1 0,1 0 0,0-1 0,1 1 0,0 1 0,-2 13 0,-1 18 17,1 0-1,2 81 1,3-108-67,1 13 2,1 0 0,2 0 0,1 0 0,1-1 1,2 0-1,0 0 0,2-1 0,20 41 1,-15-39-5,1-1 1,1 0-1,2-1 1,0-1 0,2-1-1,0-1 1,36 30 0,-47-45-15,1 0 1,0-1-1,0-1 1,0 1-1,1-2 1,0 0 0,0 0-1,0-1 1,0 0-1,1-1 1,-1-1-1,23 2 1,-27-4 10,1 0 1,0-1-1,-1 0 0,1 0 0,-1-1 1,1 0-1,-1 0 0,0-1 1,0 0-1,0-1 0,0 1 0,-1-2 1,1 1-1,-1-1 0,0 0 0,0 0 1,-1-1-1,0 0 0,10-12 1,-2-2 74,0 0 0,-2-1 1,0-1-1,-1 0 0,-1 0 1,-2-1-1,0 0 1,-1 0-1,3-26 0,0-11 665,-3 0 1,-2-90-1,-5 119-543,-2 0 0,0 0 0,-3 1 0,0-1 0,-19-57 0,19 76-235,0 1 0,0-1-1,-1 1 1,-1 0 0,0 1 0,0 0-1,-15-16 1,17 21-106,-1-1-1,-1 1 1,1 1-1,-1-1 1,1 1 0,-1 0-1,-1 0 1,1 1 0,0 0-1,-1 1 1,0-1-1,1 1 1,-10-1 0,-2 1-930,0 1 0,0 1 1,-28 2-1,-7 8-2692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2:14.587"/>
    </inkml:context>
    <inkml:brush xml:id="br0">
      <inkml:brushProperty name="width" value="0.025" units="cm"/>
      <inkml:brushProperty name="height" value="0.025" units="cm"/>
    </inkml:brush>
  </inkml:definitions>
  <inkml:trace contextRef="#ctx0" brushRef="#br0">435 1 8648,'-13'2'-69,"1"-1"77,-1 2 0,1 0 0,0 0 0,1 1 0,-1 1 0,0 0 0,1 0 0,0 1 0,1 0 0,-1 1 0,-9 9 0,-1 4 206,2 1 0,0 1 1,2 1-1,0 1 0,1 0 1,2 1-1,1 0 0,-19 49 0,9-5 97,2 1 0,-15 91 0,25-100-197,3 1 0,3 0 0,2 0 0,3 0 0,14 103 0,-10-135-106,1-1-1,2 0 1,1-1 0,1 1-1,2-1 1,1-1-1,0 0 1,2-1-1,2-1 1,0 0 0,1-1-1,1 0 1,42 39-1,-51-55-19,-1-1-1,1 0 0,0 0 1,1-1-1,0 0 1,0-1-1,0 0 0,1-1 1,-1 0-1,1-1 1,0 0-1,0 0 0,0-1 1,0-1-1,1 0 0,-1 0 1,0-1-1,1-1 1,-1 0-1,0 0 0,0-1 1,0 0-1,0-1 1,0-1-1,0 0 0,-1 0 1,0-1-1,1 0 0,-2 0 1,1-2-1,-1 1 1,13-12-1,6-9 104,-1-1-1,-1-2 1,-1-1 0,-2 0-1,-1-2 1,-2-1 0,-1 0-1,-2-2 1,17-49 0,-7 8 341,-5 0 1,-2-2-1,13-124 1,-17 15 560,-16 164-867,0 0 1,-2 0-1,0 1 0,-2-1 1,-11-40-1,13 57-136,0 1 1,-1 0-1,1 0 1,-1 0-1,-1 1 0,1-1 1,-1 1-1,0 0 1,0-1-1,0 2 0,-1-1 1,0 1-1,0-1 0,0 1 1,-9-5-1,9 7-175,0 0 0,-1 0 0,1 0 1,0 1-1,-1 0 0,1 0 0,-1 0 0,1 1 0,-1 0 0,0 0 0,1 0 0,-1 1 0,1-1 0,-1 1 0,1 1 0,-1-1 0,1 1 1,-9 4-1,-38 22-3200,0 4-2690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2:16.657"/>
    </inkml:context>
    <inkml:brush xml:id="br0">
      <inkml:brushProperty name="width" value="0.025" units="cm"/>
      <inkml:brushProperty name="height" value="0.025" units="cm"/>
    </inkml:brush>
  </inkml:definitions>
  <inkml:trace contextRef="#ctx0" brushRef="#br0">750 1 4036,'-105'114'1136,"5"5"0,-87 136-1,126-159-727,4 2 0,4 3 0,-58 160 0,92-205 42,4 1 0,1 1 0,3 0-1,3 1 1,2 0 0,3 0 0,7 84-1,-2-120-426,1 0 0,1 0 0,1 0-1,1-1 1,1 0 0,1 0 0,1-1 0,1 0-1,1 0 1,0-1 0,2 0 0,0-1 0,1-1-1,30 29 1,-31-34-131,1-1-1,1 0 1,0-1-1,0-1 1,1-1-1,1 0 1,-1-1-1,1 0 1,1-2 0,-1 0-1,1-1 1,0 0-1,0-2 1,1 0-1,-1-1 1,1-1-1,-1-1 1,36-4-1,-45 2 34,0 0 1,-1 0-1,1-1 0,-1-1 0,0 1 0,0-1 0,0-1 0,0 1 0,-1-1 0,0-1 0,0 1 0,0-1 0,-1-1 0,0 1 0,0-1 1,0 0-1,-1 0 0,7-12 0,4-11 45,-1 0 0,-1 0 0,15-53 1,153-689 1769,-172 720-1756,23-116 18,-8-2-1,5-223 1,-30 390-13,0-16-21,0 0 0,-1-1 0,-2 1 1,-4-20-1,6 35 5,0 1-1,0-1 1,-1 0-1,1 1 1,-1-1-1,0 1 1,0-1-1,0 1 1,-1 0 0,1 0-1,-5-5 1,5 7-13,0 0 1,0-1-1,0 1 1,0 0-1,-1 0 1,1 0-1,0 1 1,0-1-1,-1 0 1,1 1-1,0 0 1,-1-1-1,1 1 1,0 0-1,-1 0 0,1 0 1,0 1-1,-1-1 1,1 0-1,-5 2 1,-1 2-297,0 0 0,1 0 1,-1 1-1,1 0 0,0 0 0,1 1 1,-1-1-1,1 2 0,0-1 0,0 1 0,1-1 1,-8 14-1,0-3-846,-29 40-2795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7.370"/>
    </inkml:context>
    <inkml:brush xml:id="br0">
      <inkml:brushProperty name="width" value="0.025" units="cm"/>
      <inkml:brushProperty name="height" value="0.025" units="cm"/>
    </inkml:brush>
  </inkml:definitions>
  <inkml:trace contextRef="#ctx0" brushRef="#br0">41 0 18481,'0'0'3967,"1"10"-1559,1 14-1307,-1-1 0,-2 1 1,0 0-1,-1 0 1,-8 33-1,4-38-840,0-3-163,1 1-1,1 0 1,1 0-1,0 0 1,1 0-1,0 0 1,3 29-1,-1-45-98,1 1-1,0-1 1,-1 1-1,1-1 1,0 1-1,0-1 0,0 0 1,0 0-1,0 1 1,0-1-1,1 0 1,-1 0-1,0 0 1,0 0-1,1 0 0,-1 0 1,1-1-1,-1 1 1,1 0-1,-1-1 1,1 1-1,-1-1 1,1 0-1,0 1 0,-1-1 1,1 0-1,0 0 1,-1 0-1,4 0 1,51-7-54,-37 2-375,-1-1 0,0-1 0,-1-1 0,0 0 1,29-20-1,-34 20-1195,0-1 0,0-1 0,-1 0 0,14-17 1,1-9-6752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2:17.499"/>
    </inkml:context>
    <inkml:brush xml:id="br0">
      <inkml:brushProperty name="width" value="0.025" units="cm"/>
      <inkml:brushProperty name="height" value="0.025" units="cm"/>
    </inkml:brush>
  </inkml:definitions>
  <inkml:trace contextRef="#ctx0" brushRef="#br0">202 199 8200,'0'0'518,"-10"-1"229,9 0-719,-3 0-3,1 1-1,-1-1 1,0 1-1,1-1 1,-1 1-1,0 0 1,1 0-1,-1 1 1,0-1-1,0 1 1,1 0-1,-1 0 1,1 0-1,-1 0 1,1 1-1,-1-1 1,1 1-1,0 0 1,0 0-1,0 0 1,0 0-1,0 1 1,0-1-1,-3 6 1,-6 7 112,1 2 1,1 0-1,0 0 1,1 1-1,1 0 1,1 1-1,1-1 1,-6 26-1,6-10 256,1 0-1,1 0 1,2 67 0,2-91-359,1-1 0,0 1 0,1 0 1,0 0-1,0-1 0,1 1 1,0-1-1,1 0 0,0 0 0,0 0 1,9 13-1,-10-18-38,1 0-1,-1 0 1,1-1 0,0 1-1,-1-1 1,1 0 0,1 0 0,-1-1-1,0 1 1,1-1 0,-1 0 0,1 0-1,0 0 1,0-1 0,-1 1-1,1-1 1,0 0 0,0-1 0,0 1-1,1-1 1,-1 0 0,0 0-1,0-1 1,7-1 0,1-2 10,0 0 1,0-1-1,0 0 1,-1-1-1,0 0 1,0-1-1,-1-1 1,0 0-1,0 0 1,0-1-1,-1 0 1,-1-1-1,0 0 1,12-17 0,6-10 38,-2-1 1,41-82 0,-52 92-20,-2-1 0,-1 0 0,-1-1 0,-1 0 1,-2 0-1,-1-1 0,-1 0 0,-2 0 0,0-36 0,-3 59-82,-1 1 1,0 0-1,0 0 0,0 0 0,-1 0 0,0 0 0,0 0 1,-4-7-1,4 11-161,0-1 1,0 1-1,0 0 1,-1 0-1,1 0 1,-1 0-1,0 0 1,0 1-1,0-1 1,0 1-1,-1 0 1,1 0-1,0 0 1,-1 0-1,-7-2 1,-35-5-3831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2:24.603"/>
    </inkml:context>
    <inkml:brush xml:id="br0">
      <inkml:brushProperty name="width" value="0.025" units="cm"/>
      <inkml:brushProperty name="height" value="0.025" units="cm"/>
    </inkml:brush>
  </inkml:definitions>
  <inkml:trace contextRef="#ctx0" brushRef="#br0">770 48 4516,'0'0'134,"-12"-8"122,8 4-234,0 0-1,-1 0 1,0 1-1,0-1 1,0 1-1,0 1 1,0-1-1,0 1 1,-1-1-1,1 2 1,-1-1 0,0 1-1,0-1 1,1 2-1,-1-1 1,0 0-1,0 1 1,0 1-1,0-1 1,0 1 0,0-1-1,1 2 1,-1-1-1,0 1 1,1 0-1,-7 2 1,-13 12 189,0 0 0,1 1 0,1 2 0,1 0 0,0 2 0,2 0 0,0 1 0,-31 47-1,17-15-13,2 1 0,3 2-1,-24 64 1,12-9-266,5 2 0,-32 183-1,3 244-250,65-539 315,-15 283-121,15-213 263,17 137 1,-14-185-90,2-1 1,1 1 0,0-1-1,2-1 1,0 1 0,2-1-1,0-1 1,16 25 0,-19-37-36,-1 0 0,1-1 1,1 0-1,0 0 0,0 0 1,0-1-1,1 0 0,0-1 1,0 0-1,1 0 0,-1-1 1,1 0-1,1-1 0,-1 0 1,1 0-1,-1-1 0,1-1 1,0 0-1,16 1 0,-10-3 43,0 0-1,0-1 0,1-1 0,-1-1 1,0 0-1,-1-1 0,1-1 1,-1-1-1,1 0 0,-2-1 0,1-1 1,-1 0-1,0-1 0,25-20 0,-1-5 149,0-1 0,-3-3 0,53-68 0,-19 14-92,-4-4 1,-5-1 0,-4-4 0,-4-2-1,-5-2 1,-5-2 0,45-167 0,-72 205-77,-3 0 0,-2 0 0,-4-1 0,-2 0 0,-7-83 0,-1 116-56,-2 0-1,-1 1 1,-2 0 0,-23-63 0,21 76-98,0 0-1,-2 0 1,0 1-1,-2 1 1,0 0-1,-1 1 1,-33-33-1,32 39-251,0 0 0,-2 2 0,1 0-1,-1 0 1,-1 2 0,0 0 0,-1 2 0,-36-12 0,-15 1-2086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2:32.316"/>
    </inkml:context>
    <inkml:brush xml:id="br0">
      <inkml:brushProperty name="width" value="0.025" units="cm"/>
      <inkml:brushProperty name="height" value="0.025" units="cm"/>
    </inkml:brush>
  </inkml:definitions>
  <inkml:trace contextRef="#ctx0" brushRef="#br0">2146 447 8072,'-23'6'-41,"0"0"1,0-2-1,0-1 1,-1-1 0,0-1-1,1-1 1,-1-1-1,1-1 1,-1-2-1,1 0 1,0-1 0,0-1-1,-27-11 1,-25-12 284,-2 5 0,-1 2 0,-111-15 1,134 30 188,-1 3 0,0 2 1,0 3-1,0 2 0,-98 18 0,51 2-165,-130 47 0,178-50-108,2 3 0,0 1-1,2 4 1,-49 34 0,75-44-70,1 1 1,1 1-1,1 1 1,1 2-1,1-1 0,1 2 1,1 1-1,1 0 1,1 1-1,1 1 0,-21 56 1,27-58-92,2 0 1,1 0-1,0 1 1,2-1 0,2 1-1,0 0 1,1 0-1,2 1 1,0-1 0,2 0-1,1-1 1,1 1-1,1-1 1,13 34-1,1-11 10,2 0 0,3-2-1,1 0 1,3-2 0,1-1-1,3-1 1,1-2 0,1-1-1,3-2 1,1-2 0,1-1-1,2-2 1,2-2 0,0-2-1,68 32 1,-44-29 44,3-3 1,0-3-1,1-3 1,1-3-1,1-3 0,1-4 1,0-3-1,0-3 1,1-4-1,91-8 0,-93-3-15,0-3 0,-1-3 0,0-4 0,126-50 0,-91 22 6,-1-5-1,130-85 1,-145 76-75,-3-3 1,151-145 0,-200 170 23,-3-3 0,-1 0 1,-2-3-1,-2-1 0,-2-1 1,-2-1-1,33-83 1,-50 103 60,-2-1-1,-1 0 1,-1-1 0,-2 1 0,-1-1 0,-1-1 0,-2 1 0,-3-47-1,-1 51 91,-1 1 0,-1 1 0,-1-1-1,-2 1 1,0 0 0,-2 1 0,0-1-1,-1 2 1,-2 0 0,-23-32 0,13 24 64,-2 2 1,-1 0 0,-1 1-1,-1 2 1,-1 1 0,-1 1-1,-43-23 1,27 21-2,-1 2 1,-1 2-1,0 3 0,-90-23 1,45 23-102,-1 5 1,-1 3 0,0 4 0,0 5 0,-138 15 0,131-1-160,1 5 0,1 4 0,1 4 0,1 5 0,1 3 0,3 5 0,-171 97 0,165-74-786,2 5 1,-115 102 0,122-86-1448,4 4 0,-85 110 1,72-68-2605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3:57.502"/>
    </inkml:context>
    <inkml:brush xml:id="br0">
      <inkml:brushProperty name="width" value="0.025" units="cm"/>
      <inkml:brushProperty name="height" value="0.025" units="cm"/>
    </inkml:brush>
  </inkml:definitions>
  <inkml:trace contextRef="#ctx0" brushRef="#br0">935 155 609,'-20'-50'3468,"-3"-8"-3176,21 54-286,1 1 0,-1 0-1,0 0 1,0 0-1,0 0 1,0 1-1,-1-1 1,1 1-1,-1-1 1,0 1-1,1 0 1,-1 0-1,-4-2 1,2 2 33,0 1 0,0 0 0,1 0 1,-1 0-1,0 0 0,0 1 0,0 0 0,0 0 1,0 0-1,0 1 0,0 0 0,0 0 0,1 0 1,-1 0-1,0 1 0,1 0 0,-1 0 0,1 0 1,-1 0-1,-5 5 0,-9 6 84,0 2-1,-34 32 1,40-35-220,-48 49 268,3 2 0,-89 126 0,-66 166 629,186-297-524,3 0 0,2 2 0,2 1 0,3 1 0,3 0 0,-8 92 0,1 386 100,21-482-436,3 45 202,4 1 0,5-1 1,4-1-1,5-1 0,4 0 0,5-2 0,4-1 1,4-1-1,4-3 0,55 91 0,-75-149-86,1 0 0,2-2-1,1 0 1,2-2 0,52 48 0,-61-65 19,0 0-1,1-1 1,0-1 0,1-1 0,1 0 0,0-2 0,0-1 0,1 0 0,0-2 0,0 0-1,33 4 1,-14-7-19,0-2 0,0-1 0,0-3-1,0-1 1,0-2 0,-1-2 0,0-1 0,0-3-1,-1-1 1,0-2 0,-1-2 0,-1-1-1,62-38 1,-38 13 29,-2-2 1,-2-2-1,-2-3 0,-3-2 0,-1-3 0,84-115 1,-31 16 44,-6-5 0,-6-4 0,-8-4 1,119-334-1,-184 440-107,-3-1 0,-2-1 1,-4 0-1,7-97 0,-17 121-7,-1 0-1,-2 0 1,-2 1-1,-1-1 1,-2 1-1,-2 0 1,-1 0 0,-28-64-1,17 59 18,-2 0 0,-1 2-1,-3 1 1,-1 1 0,-2 1 0,-1 1 0,-2 2-1,-1 2 1,-2 1 0,-1 1 0,-48-28-1,21 20 281,-1 3 0,-1 3 0,-2 3 0,-1 3 0,-1 3 0,-108-21 0,125 34-118,1 2 0,-1 2 0,0 3 0,-58 4 0,79 2-206,0 0-1,0 3 1,1 0 0,0 3 0,0 0 0,1 2 0,0 1 0,-29 16 0,1 6-1097,3 3-1,-69 58 1,7 6-2928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05.328"/>
    </inkml:context>
    <inkml:brush xml:id="br0">
      <inkml:brushProperty name="width" value="0.025" units="cm"/>
      <inkml:brushProperty name="height" value="0.025" units="cm"/>
    </inkml:brush>
  </inkml:definitions>
  <inkml:trace contextRef="#ctx0" brushRef="#br0">241 1 6887,'-50'35'288,"3"-1"-288,8 1 32,9 0 32,6-4-64,6-6 64,6 0 0,5-6-64,2 0 0,1-3-865,-1-2-3459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06.188"/>
    </inkml:context>
    <inkml:brush xml:id="br0">
      <inkml:brushProperty name="width" value="0.025" units="cm"/>
      <inkml:brushProperty name="height" value="0.025" units="cm"/>
    </inkml:brush>
  </inkml:definitions>
  <inkml:trace contextRef="#ctx0" brushRef="#br0">806 85 4644,'-6'-8'1356,"3"2"-1223,-1 1 0,0-1 0,0 1 0,-1 0 0,0 0 0,0 0-1,0 0 1,0 1 0,-1 0 0,0 0 0,1 1 0,-2-1 0,1 1-1,0 1 1,0-1 0,-1 1 0,-12-3 0,6 5-18,0 0 0,-1 1 0,1 0-1,0 0 1,0 2 0,0 0 0,0 0 0,1 1 0,-1 1 0,1 0-1,0 1 1,0 0 0,1 0 0,0 1 0,0 1 0,-16 14 0,-12 14 301,2 1 1,-58 75 0,89-104-390,-25 32 13,3 2 1,1 1 0,3 2 0,1 0 0,2 1-1,2 1 1,-23 90 0,20-33-22,4 1 1,-7 179-1,17-92 36,17 205-1,-2-324-60,3-1 1,3 1-1,3-2 0,3 0 1,4-2-1,32 71 0,-44-115 34,123 235 202,-119-235-230,2 0 1,1-1 0,0-1-1,2 0 1,1-1-1,0-2 1,40 30-1,-51-43-6,0-1 1,1 0-1,0 0 1,0-1-1,0-1 1,1 0-1,0 0 0,-1-1 1,1-1-1,0 0 1,1 0-1,16-1 0,-18-2 36,-1 0-1,1-1 1,-1 0-1,0 0 0,1-1 1,-1-1-1,-1 0 1,1 0-1,0-1 0,-1 0 1,0 0-1,0-1 1,-1 0-1,13-13 0,11-12 199,-2-3 0,-2 0-1,-1-2 1,33-57 0,77-166 795,-131 246-985,113-238 191,-10-5 1,100-362-1,-191 551-206,-3-1-1,-3 0 1,-3 0-1,-3-1 1,-4-70-1,-3 107 28,-2-1-1,-1 0 1,-1 1-1,-2 0 1,-2 0 0,0 1-1,-2 0 1,-2 1-1,0 0 1,-2 1 0,-2 0-1,-31-42 1,37 58-34,0 1 0,-1 0-1,0 0 1,-1 1 0,-1 1 0,1 0 0,-2 1 0,1 1-1,-1 0 1,0 1 0,-1 0 0,0 1 0,0 1 0,0 1-1,0 0 1,-1 1 0,0 1 0,0 0 0,-17 1 0,7 2-58,0 2 0,1 0 0,-1 1 0,1 2 0,0 1 0,0 1 0,1 1 0,0 1 0,0 2 0,1 0 0,-27 19 0,5 3-1065,2 1 0,1 3-1,2 1 1,-55 69 0,21-16-5059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14.589"/>
    </inkml:context>
    <inkml:brush xml:id="br0">
      <inkml:brushProperty name="width" value="0.025" units="cm"/>
      <inkml:brushProperty name="height" value="0.025" units="cm"/>
    </inkml:brush>
  </inkml:definitions>
  <inkml:trace contextRef="#ctx0" brushRef="#br0">85 537 3940,'0'0'341,"-8"-3"514,6 2-891,-2-1 342,0 1 0,0-1 0,0 1 0,0 0 0,0 0 0,0 0 1,0 1-1,-1-1 0,-5 1 0,9 1-168,-1-1-1,0 1 1,1 0 0,-1 0-1,1 0 1,-1-1 0,1 2-1,0-1 1,-1 0 0,1 0-1,0 0 1,0 1 0,0-1-1,-1 0 1,2 1 0,-1-1-1,0 1 1,0-1 0,0 1-1,1 0 1,-1-1 0,1 1-1,-1 0 1,1-1 0,-1 1-1,1 0 1,0 0 0,0-1 0,0 1-1,0 0 1,1 1 0,-1 5 28,0-1 1,1 1-1,0-1 1,1 0 0,0 0-1,0 0 1,0 1 0,1-2-1,0 1 1,0 0 0,1-1-1,-1 1 1,1-1-1,6 6 1,11 14 121,45 43 0,-40-43-96,543 535 881,-448-449-868,215 154 1,161 58 162,-352-237-7,167 73 1,-246-132-127,2-2 1,1-3-1,1-4 1,0-2-1,85 8 0,-73-16-172,0-4 0,1-3 0,105-11-1,-114-5-59,-1-4 0,0-4 0,75-32-1,-91 33-2,30-15 5,-1-3 1,-2-4-1,80-55 0,-142 82 24,-1-1-1,-1 0 1,-1-2 0,0 0-1,-2-1 1,0-1-1,-1 0 1,-1-1-1,-1-1 1,14-33-1,8-26 158,41-148-1,-73 216-181,5-14 64,-2-1 1,-1-1-1,-1 1 0,-2-1 1,0-48-1,-4 59-49,-1 0 1,0 0-1,-2 0 0,0 1 1,-1-1-1,-1 1 0,-1 1 1,0-1-1,-19-30 0,-54-70 267,-134-152-1,197 249-194,-35-39-51,-3 2-1,-2 2 0,-2 3 0,-3 2 1,-2 3-1,-2 3 0,-1 3 1,-3 3-1,-1 3 0,-118-41 1,98 47 8,0 5 0,-2 4 0,0 4 0,-1 5 0,-177-3 0,-352 29-37,545-8 9,-145 28 1,-74 40 67,136-31-41,98-27-51,1 3 1,-72 32-1,103-36-8,1 1 0,1 1-1,1 1 1,0 1 0,1 2 0,-24 25 0,43-38-15,-38 36-560,2 1 0,-74 102-1,113-140-288,1 0 0,0 1 0,1-1-1,-1 1 1,2 0 0,-4 14-1,3-4-4045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17.538"/>
    </inkml:context>
    <inkml:brush xml:id="br0">
      <inkml:brushProperty name="width" value="0.025" units="cm"/>
      <inkml:brushProperty name="height" value="0.025" units="cm"/>
    </inkml:brush>
  </inkml:definitions>
  <inkml:trace contextRef="#ctx0" brushRef="#br0">1516 188 5509,'0'0'582,"-9"-5"192,-15-7-114,0 1 1,-1 2-1,0 0 0,0 1 0,-48-7 0,-86 10 446,-188 19 0,256-8-323,25-2-452,1 4 0,0 2 1,-79 23-1,118-26-315,0 2 1,0 0-1,1 2 1,1 1-1,0 1 0,0 1 1,1 1-1,1 1 1,1 1-1,-30 31 0,42-38-2,1 1-1,-1 0 0,2 0 1,0 1-1,0 0 0,1 0 0,1 1 1,0-1-1,1 1 0,0 0 0,1 1 1,0-1-1,1 1 0,1-1 0,-1 20 1,3-22-20,0-1 1,0 0 0,1 1 0,0-1-1,1 0 1,0 0 0,1 0-1,0-1 1,0 1 0,1-1 0,1 0-1,-1 0 1,1 0 0,1-1 0,-1 0-1,2 0 1,-1-1 0,1 0-1,0 0 1,13 8 0,2-3 9,-1 0-1,1-2 1,1 0 0,0-2-1,0-1 1,0 0 0,1-2-1,0-1 1,0-1 0,1-1-1,28-2 1,9-3 42,0-2 1,-1-3-1,83-22 0,159-55 558,343-144-1,-634 224-585,67-26 198,-1-2 0,-2-4-1,98-64 1,-166 95-104,-1 0 0,0-1 0,-1 0-1,1 0 1,-1-1 0,-1 0 0,1 0 0,4-9 0,-9 14-49,-1 0 0,1 0 0,-1 0-1,0 0 1,0 0 0,0 0 0,0 0 0,-1-1 0,1 1 0,-1 0 0,0 0-1,0-1 1,0 1 0,0 0 0,-1 0 0,1-1 0,-1 1 0,0 0 0,0 0-1,0 0 1,0 0 0,0 0 0,-1 0 0,0 0 0,1 0 0,-1 1 0,0-1-1,0 1 1,-4-4 0,-4-3-11,-1 0-1,0 0 1,-1 1-1,0 0 1,0 1-1,0 1 1,-1 0-1,0 1 1,-25-7-1,-3 1 20,-1 2-1,-44-3 0,13 7-305,-1 2 0,1 4 1,-1 3-1,-103 18 0,27 9-897,-159 55 0,167-42-2183,13-9-2904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0.793"/>
    </inkml:context>
    <inkml:brush xml:id="br0">
      <inkml:brushProperty name="width" value="0.025" units="cm"/>
      <inkml:brushProperty name="height" value="0.025" units="cm"/>
    </inkml:brush>
  </inkml:definitions>
  <inkml:trace contextRef="#ctx0" brushRef="#br0">503 0 12684,'-4'16'1335,"-221"605"2294,187-525-3484,27-69-64,5-9-45,-1 0 1,0-1-1,-2 0 0,0-1 1,-17 25-1,25-40-65,1-1 0,-1 1 0,1 0 0,-1-1 0,1 1 1,-1-1-1,0 1 0,1-1 0,-1 1 0,0-1 0,0 1 0,1-1 0,-1 1 0,0-1 1,0 0-1,1 0 0,-1 1 0,0-1 0,0 0 0,0 0 0,1 0 0,-1 0 1,0 0-1,0 0 0,0 0 0,0 0 0,1 0 0,-1 0 0,0-1 0,0 1 1,0 0-1,1-1 0,-1 1 0,0 0 0,0-1 0,1 1 0,-1-1 0,0 1 0,1-1 1,-1 1-1,1-1 0,-1 1 0,0-1 0,1 0 0,-1 1 0,1-1 0,0 0 1,-1 0-1,1 1 0,0-1 0,-1 0 0,1 0 0,0 0 0,-20-55-2841,16 44 2351,-68-179-8476,43 122 4847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1.137"/>
    </inkml:context>
    <inkml:brush xml:id="br0">
      <inkml:brushProperty name="width" value="0.025" units="cm"/>
      <inkml:brushProperty name="height" value="0.025" units="cm"/>
    </inkml:brush>
  </inkml:definitions>
  <inkml:trace contextRef="#ctx0" brushRef="#br0">24 764 6342,'-3'-15'-283,"0"0"-26,-3-9 1654,2-1 0,-3-41 1,6 59-896,1 0 0,0 1 1,1-1-1,-1 0 0,1 0 0,1 0 1,-1 1-1,1-1 0,0 1 1,1-1-1,0 1 0,0 0 0,0 0 1,0 0-1,1 0 0,5-6 1,13-7-57,1 1 1,1 1 0,0 1 0,1 1-1,32-14 1,-18 9-290,46-31 0,-57 31-65,-2-1 1,0-2-1,-2 0 0,0-2 0,-2 0 1,-1-2-1,-1 0 0,-1-1 0,-1-1 1,17-41-1,-38 120 2667,-11 18-2045,-26 176 351,37-217-1013,2 0 0,1 1 0,1-1 1,1 1-1,1-1 0,13 50 0,-12-68-230,-1 1-1,1 0 1,0-1 0,1 0 0,0 0-1,1 0 1,0-1 0,0 0 0,12 13-1,-13-17-477,0 0 0,0 0 1,0 0-1,0-1 0,0 0 0,1 0 0,-1 0 0,1-1 0,0 0 0,10 2 0,34 0-11036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7.697"/>
    </inkml:context>
    <inkml:brush xml:id="br0">
      <inkml:brushProperty name="width" value="0.025" units="cm"/>
      <inkml:brushProperty name="height" value="0.025" units="cm"/>
    </inkml:brush>
  </inkml:definitions>
  <inkml:trace contextRef="#ctx0" brushRef="#br0">55 0 18898,'0'0'3908,"-47"85"-1570,40-48 769,7-9-1474,6-7-608,24-10-704,12-4-257,14-7-385,9 0-1536,10-16-1539,2-11 930,-4-4-2242,-3-11-5606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2.272"/>
    </inkml:context>
    <inkml:brush xml:id="br0">
      <inkml:brushProperty name="width" value="0.025" units="cm"/>
      <inkml:brushProperty name="height" value="0.025" units="cm"/>
    </inkml:brush>
  </inkml:definitions>
  <inkml:trace contextRef="#ctx0" brushRef="#br0">37 39 14189,'0'0'993,"2"-9"801,4-21 1641,-13 57-2466,-4 14-561,2-1-1,2 2 1,1-1-1,3 1 1,1 46-1,2-83-340,0 0 0,1-1 0,-1 1 0,1 0 0,0-1 0,0 1 0,1-1 0,0 1 0,-1-1 0,1 0 0,1 1 0,-1-1-1,1 0 1,-1-1 0,1 1 0,0 0 0,0-1 0,1 1 0,-1-1 0,1 0 0,7 5 0,-5-6-9,0 1 0,1-1 0,-1 0 0,0 0 0,1 0 1,0-1-1,-1 0 0,1-1 0,0 1 0,-1-1 0,1-1 0,0 1 0,0-1 0,-1 0 0,8-3 0,2 0-14,-1-2-1,0 0 1,-1-1-1,0-1 1,0 0-1,0-1 1,-1 0-1,0-1 0,21-21 1,-17 14-18,-1 0-1,-1-1 1,-1-1-1,-1 0 1,0-1 0,12-26-1,-16 22 29,-10 24-54,1 0 1,0 0-1,0 0 1,0 0-1,0 1 1,0-1 0,0 0-1,0 0 1,0 0-1,0 0 1,0 0-1,-1 0 1,1 0 0,0 0-1,0 0 1,0 0-1,0 0 1,0 0-1,0 0 1,0 0 0,0-1-1,-1 1 1,1 0-1,0 0 1,0 0-1,0 0 1,0 0-1,0 0 1,0 0 0,0 0-1,0 0 1,0 0-1,0 0 1,0 0-1,0 0 1,-1 0 0,1 0-1,0-1 1,0 1-1,0 0 1,0 0-1,0 0 1,0 0 0,0 0-1,0 0 1,0 0-1,0 0 1,0 0-1,0-1 1,0 1 0,0 0-1,0 0 1,0 0-1,0 0 1,0 0-1,0 0 1,0 0 0,0 0-1,0 0 1,1-1-1,-23 37-66,14-18 130,1 0 0,1 1 0,1 0 0,0-1 0,2 2 0,0-1 0,0 32 0,3-49-42,0 0 1,-1 1-1,2-1 0,-1 0 0,0 1 0,0-1 1,1 0-1,-1 0 0,1 1 0,0-1 0,-1 0 1,1 0-1,0 0 0,1 0 0,-1 0 0,0 0 0,0 0 1,1 0-1,-1-1 0,1 1 0,0 0 0,-1-1 1,1 1-1,0-1 0,0 0 0,0 1 0,0-1 1,0 0-1,0 0 0,0 0 0,0-1 0,1 1 1,-1-1-1,0 1 0,0-1 0,1 1 0,-1-1 0,0 0 1,1 0-1,-1 0 0,0-1 0,1 1 0,-1-1 1,3 0-1,6-1 160,-1-1 0,1 0 0,-1-1 0,0 0 0,0 0 0,-1-1 0,1 0 0,11-10 0,-10 7-97,-2-1-1,1 0 1,-1-1-1,0 0 1,-1 0-1,0 0 1,-1-1-1,8-17 1,-11 21-6,-1 0 0,0-1-1,-1 1 1,1-1 0,-1 0 0,-1 0 0,1 0 0,-2 0-1,1 0 1,-1 0 0,0 0 0,0 0 0,-1 0 0,-4-15 0,3 19-50,0-1 0,0 1 1,0 0-1,-1 0 1,0 0-1,0 1 1,0-1-1,0 1 1,-1 0-1,-6-6 1,8 8-59,1 0 0,0-1 1,-1 1-1,1 0 0,-1 0 1,1 0-1,-1 0 0,1 1 1,-1-1-1,0 0 1,0 1-1,1-1 0,-1 1 1,0 0-1,0-1 0,1 1 1,-1 0-1,0 0 0,0 0 1,0 0-1,1 0 0,-1 1 1,0-1-1,0 0 1,1 1-1,-1 0 0,0-1 1,1 1-1,-1 0 0,1 0 1,-3 1-1,3-1-119,0 0 0,0 0-1,1 0 1,-1 0 0,0 0 0,1 0-1,-1 0 1,1 0 0,-1 0 0,1 1 0,-1-1-1,1 0 1,0 0 0,0 0 0,0 1-1,-1-1 1,1 0 0,0 0 0,1 2-1,-1-1-250,0-1 0,1 1 0,-1-1-1,1 1 1,-1-1 0,1 1-1,-1-1 1,1 1 0,0-1-1,0 1 1,0-1 0,0 0-1,0 1 1,0-1 0,0 0-1,1 0 1,-1 0 0,0 0-1,1 0 1,-1 0 0,3 1-1,19 4-5664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3.084"/>
    </inkml:context>
    <inkml:brush xml:id="br0">
      <inkml:brushProperty name="width" value="0.025" units="cm"/>
      <inkml:brushProperty name="height" value="0.025" units="cm"/>
    </inkml:brush>
  </inkml:definitions>
  <inkml:trace contextRef="#ctx0" brushRef="#br0">172 143 17264,'0'0'2050,"-9"-1"454,-1-1-1923,1 1 0,-1 0 0,0 1 0,0 0 0,-18 3 0,24-2-456,0 0 0,0 0 1,0 1-1,0-1 1,1 1-1,-1 0 1,0 0-1,1 0 1,-1 1-1,1-1 1,0 1-1,0 0 1,0 0-1,0 0 1,0 0-1,1 0 1,-1 0-1,1 1 1,-3 5-1,2-4-13,1 2 1,-1-1-1,1 0 1,0 0-1,1 1 1,-1-1-1,0 9 1,2-13-97,0-1 0,0 1 0,0-1 0,0 1 0,0-1 0,0 1 0,0-1 0,1 1 0,-1-1 0,0 1 1,1-1-1,-1 0 0,1 1 0,0-1 0,-1 0 0,1 1 0,0-1 0,0 0 0,0 0 0,0 0 0,0 1 1,0-1-1,0 0 0,0 0 0,0-1 0,1 1 0,-1 0 0,0 0 0,1-1 0,-1 1 0,0 0 0,1-1 0,-1 0 1,1 1-1,-1-1 0,4 1 0,9-1 7,1-1 0,-1 0 0,0-1 1,1 0-1,-1-1 0,0-1 1,0 0-1,-1-1 0,1-1 0,20-11 1,-19 9-4,0 1 0,1 1 0,0 0 0,0 1 0,1 1 0,-1 0 0,19-1 0,-34 5 24,0 1-1,-1-1 1,1 0-1,0 1 0,0-1 1,0 1-1,-1-1 1,1 1-1,0-1 1,-1 1-1,1-1 1,0 1-1,-1 0 1,1 0-1,-1-1 1,1 1-1,-1 0 1,1 0-1,-1-1 1,1 1-1,-1 0 0,0 0 1,0 0-1,1 0 1,-1 0-1,0 0 1,0-1-1,0 1 1,0 0-1,0 0 1,0 0-1,0 0 1,0 0-1,-1 1 1,-1 7 1002,1-27-571,2-2-475,2 1 0,1 0 0,6-22 0,-2 12 0,-8 28-6,0 1 0,1-1 0,-1 0 0,0 1 0,1-1 0,-1 0-1,0 1 1,1-1 0,-1 1 0,1-1 0,-1 1 0,1-1 0,-1 1 0,1-1 0,0 1 0,-1 0 0,1-1 0,-1 1 0,1 0 0,0-1-1,-1 1 1,1 0 0,0 0 0,-1 0 0,1 0 0,0 0 0,-1-1 0,1 1 0,0 0 0,0 1 0,-1-1 0,1 0 0,0 0 0,-1 0-1,1 0 1,0 0 0,-1 1 0,1-1 0,0 0 0,-1 1 0,1-1 0,0 1 0,36 19-474,-22-11 287,-4-5 92,0 0 0,1-1 1,-1 0-1,1-1 0,0 0 0,-1-1 0,1 0 1,0-1-1,0 0 0,0-1 0,15-2 1,-22 2 100,0 0 1,0 0 0,0 0-1,0 0 1,0-1 0,0 0-1,0 0 1,0 0 0,-1-1-1,1 1 1,-1-1 0,0 0-1,0 0 1,0-1 0,0 1-1,0-1 1,-1 0 0,0 0-1,0 0 1,0-1 0,0 1-1,0-1 1,-1 1 0,0-1-1,0 0 1,0 0 0,1-8-1,-2 12 3,-1 0-1,0 0 1,1 0 0,-1 0-1,0 0 1,0 1-1,1-1 1,-1 0 0,0 0-1,0 0 1,0 0-1,0 0 1,0 0-1,0 0 1,-1 0 0,1 0-1,0 0 1,0 0-1,-1 1 1,1-1 0,0 0-1,-1 0 1,1 0-1,-1 0 1,1 1 0,-1-1-1,0 0 1,1 0-1,-1 1 1,0-1-1,1 1 1,-1-1 0,0 0-1,0 1 1,1-1-1,-1 1 1,0 0 0,0-1-1,0 1 1,0 0-1,0-1 1,0 1-1,0 0 1,1 0 0,-1 0-1,0 0 1,0 0-1,0 0 1,0 0 0,0 0-1,0 0 1,0 0-1,0 1 1,0-1-1,0 0 1,1 1 0,-1-1-1,0 0 1,-1 2-1,-3 0 5,0 0-1,0 1 1,0-1-1,1 1 0,0 0 1,-1 0-1,1 1 0,0-1 1,-5 7-1,3 0 52,0 0 0,0 0-1,1 1 1,-6 16 0,10-22-44,-1 0 1,1-1-1,0 1 1,0 0-1,0 0 1,0 0-1,1 0 1,0 0-1,0 0 1,1 0-1,-1 0 0,1 0 1,2 6-1,-2-10-10,1 1 0,-1 0 0,1 0 0,0-1 0,-1 1-1,1-1 1,0 0 0,0 1 0,0-1 0,0 0 0,0 0 0,0 0-1,1 0 1,-1-1 0,0 1 0,0 0 0,1-1 0,-1 0 0,0 1 0,1-1-1,-1 0 1,3-1 0,56-2 51,-49 0-97,1 0-1,-1-1 0,0 0 0,0-1 0,0 0 1,14-9-1,-13 6-19,0 2 0,0 0 0,1 0 1,15-3-1,-28 9 87,0 1-1,-1-1 1,1 1 0,0-1-1,-1 1 1,1 0 0,0-1-1,-1 1 1,1 0 0,-1-1-1,1 1 1,-1 0-1,1 0 1,-1-1 0,0 1-1,1 0 1,-1 0 0,0 0-1,0 0 1,1 0 0,-1-1-1,0 1 1,0 0 0,0 0-1,0 0 1,0 0 0,0 0-1,0 0 1,-1 1 0,1 40 1002,0-33-915,0-8-112,0 0 0,0 1 0,0-1 0,0 0 0,0 0 0,0 1 0,0-1 0,0 0 0,1 0 0,-1 0 0,1 1 0,-1-1 0,1 0 0,-1 0 0,1 0 0,0 0 0,-1 0 0,1 0 0,0 0 0,0 0 0,0 0 0,0 0 0,0 0 0,0-1 0,0 1 0,0 0 0,0-1 0,0 1 0,2 0 0,1 0 0,0-1 0,-1 1 0,1-1 0,0 0 0,0 0 0,-1 0 0,1-1 0,0 1 0,-1-1 0,6-1 0,6-4 0,1 1 0,-1-2 0,26-14 0,-3-6-266,-26 18 100,0 0-1,0 1 1,1 0 0,0 1-1,1 1 1,22-9-1,-36 15 159,0 0-1,1 0 1,-1 0 0,1 0-1,-1 0 1,0 0-1,1 0 1,-1 0 0,0 0-1,1 0 1,-1 0-1,1 0 1,-1 0-1,0 0 1,1 1 0,-1-1-1,0 0 1,1 0-1,-1 0 1,0 0-1,1 1 1,-1-1 0,0 0-1,0 0 1,1 1-1,-1-1 1,0 0 0,0 0-1,1 1 1,-1-1-1,0 0 1,0 1-1,0-1 1,0 0 0,1 1-1,-1 0 1,0 17 400,-13 19-3676,9-33-3965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3.786"/>
    </inkml:context>
    <inkml:brush xml:id="br0">
      <inkml:brushProperty name="width" value="0.025" units="cm"/>
      <inkml:brushProperty name="height" value="0.025" units="cm"/>
    </inkml:brush>
  </inkml:definitions>
  <inkml:trace contextRef="#ctx0" brushRef="#br0">65 80 5637,'8'-25'4787,"-7"19"-3649,1 0 0,0 0 0,0 0 0,0 0 0,1 0 0,-1 1 0,5-7 0,-6 12-1065,-1-1 1,0 1 0,0 0 0,1 0-1,-1 0 1,0 0 0,0 0-1,1 0 1,-1 0 0,0 0-1,0 0 1,1-1 0,-1 1-1,0 0 1,0 0 0,1 0-1,-1 1 1,0-1 0,0 0-1,1 0 1,-1 0 0,0 0-1,0 0 1,1 0 0,-1 0-1,0 0 1,0 0 0,1 1-1,-1-1 1,0 0 0,0 0-1,0 0 1,1 0 0,-1 1-1,0-1 1,0 0 0,0 0-1,0 1 1,0-1 0,1 0-1,-1 0 1,0 0 0,0 1-1,0-1 1,0 0 0,0 0-1,0 1 1,0-1 0,0 0-1,0 1 1,0-1 0,0 0 0,0 0-1,0 1 1,0-1 0,0 0-1,0 0 1,0 1 0,0-1-1,-1 0 1,1 0 0,0 1-1,0-1 1,1 22 614,-1-21-491,-12 291 5125,11-288-5309,1 1 0,1 0 1,-1-1-1,0 0 0,1 1 0,0-1 0,0 1 0,0-1 0,4 7 1,-4-9-15,0-1-1,0 1 1,1-1 0,-1 1 0,1-1 0,-1 0 0,1 1 0,0-1 0,-1 0 0,1 0 0,0 0 0,0 0 0,0-1 0,-1 1 0,1 0-1,0-1 1,0 0 0,0 1 0,0-1 0,0 0 0,0 0 0,4 0 0,6 0-305,0-1 1,0-1-1,0 1 1,0-2-1,0 0 1,15-5-1,-15 4-256,-12 3 557,1 1 0,-1 0 0,0 0 0,0 0 0,0 0 0,0 0 0,0 0 0,0 0 0,1 0 0,-1 0 0,0 0 0,0 0 0,0 0 0,0 0 0,0 0 0,0 0-1,1 0 1,-1 0 0,0 1 0,0-1 0,0 0 0,0 0 0,0 0 0,0 0 0,0 0 0,1 0 0,-1 0 0,0 0 0,0 0 0,0 0 0,0 1 0,0-1 0,0 0 0,0 0 0,0 0 0,0 0 0,0 0 0,0 0 0,0 0 0,0 1 0,0-1 0,1 0 0,-1 0 0,0 0 0,0 0 0,0 0 0,0 0 0,0 1 0,-1-1 0,1 0 0,0 0 0,0 0 0,0 0 0,0 0 0,0 1 0,0-1 0,0 0 0,0 0 0,-5 14-69,-9 12 150,-79 93 1957,80-105-1663,0 0-1,-1-1 0,-1-1 1,0 0-1,-31 18 0,25-25-261,21-5-147,-1 0 0,1 0 1,-1 0-1,1 0 1,-1-1-1,1 1 1,-1 0-1,1 0 0,0-1 1,-1 1-1,1 0 1,-1-1-1,1 1 0,0 0 1,-1-1-1,1 1 1,0-1-1,0 1 1,-1 0-1,1-1 0,0 1 1,0-1-1,0 1 1,-1-1-1,1 0 1,0-1-162,0 0 0,0 0 0,0-1 0,0 1 1,1 0-1,-1 0 0,1 0 0,-1 0 1,1 0-1,0 0 0,-1 0 0,1 0 0,0 0 1,1 0-1,-1 0 0,2-2 0,9-8-1385,0 0 0,1 0 0,1 1 1,-1 1-1,27-15 0,-10 7-1947,13-10-2554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4.142"/>
    </inkml:context>
    <inkml:brush xml:id="br0">
      <inkml:brushProperty name="width" value="0.025" units="cm"/>
      <inkml:brushProperty name="height" value="0.025" units="cm"/>
    </inkml:brush>
  </inkml:definitions>
  <inkml:trace contextRef="#ctx0" brushRef="#br0">30 304 14221,'0'0'7464,"-5"75"-4838,-5-47-1024,4-3-481,0-3-577,3-6-416,3-7-160,0-7-865,4-2-1249,10-13-1153,-3-11-1986,-1-13-6790</inkml:trace>
  <inkml:trace contextRef="#ctx0" brushRef="#br0" timeOffset="1">62 1 18866,'0'0'5349,"-17"60"-5349,29-42-1473,6-3-3396,3-3-8744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4.471"/>
    </inkml:context>
    <inkml:brush xml:id="br0">
      <inkml:brushProperty name="width" value="0.025" units="cm"/>
      <inkml:brushProperty name="height" value="0.025" units="cm"/>
    </inkml:brush>
  </inkml:definitions>
  <inkml:trace contextRef="#ctx0" brushRef="#br0">109 0 12460,'0'0'5947,"-9"10"-2520,-1 0-2642,-2 1 172,0 0 1,1 1 0,1 1 0,-11 16-1,47-28-1661,29-16-1699,-44 11 2161,-1 1 0,1 0-1,0 0 1,0 1 0,0 1-1,0-1 1,0 2-1,0 0 1,23 2 0,-33-1 301,0-1 1,0 0-1,1 1 0,-1-1 1,0 1-1,0 0 1,0-1-1,0 1 0,1 0 1,-1 0-1,0-1 1,0 1-1,0 0 0,-1 0 1,1 0-1,0 0 1,0 1-1,0-1 0,-1 0 1,1 0-1,-1 0 1,1 0-1,-1 1 0,1-1 1,-1 0-1,0 1 1,0-1-1,1 0 0,-1 1 1,0-1-1,0 0 1,0 1-1,0-1 0,-1 0 1,1 1-1,0-1 1,-1 2-1,0 2 262,-1 0 0,1 0 0,-1 0 0,0-1 0,0 1 0,-1 0 0,0-1 0,-4 7 0,-11 8 322,0 0 0,0-1 1,-2-1-1,-1 0 0,0-2 1,0-1-1,-42 21 0,61-34-744,1 0 0,0 0 0,-1-1 0,1 1-1,-1 0 1,1-1 0,-1 0 0,1 1 0,-1-1 0,1 0-1,-1 1 1,1-1 0,-1 0 0,1 0 0,-1 0 0,1 0 0,-1-1-1,1 1 1,-1 0 0,-1-1 0,2 0-224,1-1 0,0 1 0,-1 0 0,1 0 0,0 0 0,-1 0 0,1 0 0,0-1 0,0 1 0,0 0-1,0 0 1,0 0 0,1-1 0,-1 1 0,0 0 0,0 0 0,1 0 0,-1 0 0,1 0 0,-1-1 0,1 1 0,-1 0 0,1 0 0,0 0 0,1-1 0,13-21-6823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4.802"/>
    </inkml:context>
    <inkml:brush xml:id="br0">
      <inkml:brushProperty name="width" value="0.025" units="cm"/>
      <inkml:brushProperty name="height" value="0.025" units="cm"/>
    </inkml:brush>
  </inkml:definitions>
  <inkml:trace contextRef="#ctx0" brushRef="#br0">72 0 20499,'0'0'2018,"-8"13"716,7-11-2673,-8 10 432,2 0 0,-1 1-1,2 1 1,0-1 0,0 1 0,1 0 0,1 0 0,0 0-1,1 1 1,-2 19 0,5-33-492,0 0 0,0 0 0,1 0 0,-1 0-1,0 0 1,0 0 0,1 0 0,-1 0 0,0 0 0,1 0 0,-1 0-1,1 0 1,-1 0 0,1 0 0,0 0 0,-1 0 0,1 0 0,0-1 0,0 1-1,-1 0 1,1 0 0,0-1 0,0 1 0,0-1 0,0 1 0,2 0-1,0 0 13,0 0-1,0 0 0,1-1 0,-1 0 0,0 1 0,1-1 0,-1 0 0,0 0 0,4-1 1,2-1-89,1 0 0,-1 0 0,0-1 1,0 0-1,14-7 0,11-14-826,-28 19 873,-1 0 0,2 1 0,-1 0 0,0 0 0,1 0 0,0 1 0,0-1 0,14-3 0,-20 8 95,-1-1 1,1 1 0,0 0-1,-1 0 1,1 0-1,0-1 1,-1 1 0,1 0-1,-1 0 1,1 0 0,-1 0-1,0 0 1,1 0 0,-1 0-1,0 0 1,1 0-1,-1 0 1,0 0 0,0 0-1,0 0 1,0 0 0,0 0-1,0 0 1,-1 2-1,1 39 545,0-32-538,0-9-73,0-1 0,0 1 0,0 0 0,0-1 0,0 1 0,0-1 0,1 1 1,-1-1-1,0 1 0,0-1 0,1 1 0,-1-1 0,0 1 0,1-1 0,-1 0 1,0 1-1,1-1 0,-1 1 0,0-1 0,1 0 0,-1 1 0,1-1 0,-1 0 1,1 0-1,-1 1 0,1-1 0,-1 0 0,1 0 0,-1 0 0,1 0 0,0 1 1,25-1-253,24-11-1267,-41 7 852,2 1-104,-1-1 1,1 1-1,-1 1 0,1 0 1,16-1-1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5.160"/>
    </inkml:context>
    <inkml:brush xml:id="br0">
      <inkml:brushProperty name="width" value="0.025" units="cm"/>
      <inkml:brushProperty name="height" value="0.025" units="cm"/>
    </inkml:brush>
  </inkml:definitions>
  <inkml:trace contextRef="#ctx0" brushRef="#br0">1 1 20948,'0'0'4420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5.985"/>
    </inkml:context>
    <inkml:brush xml:id="br0">
      <inkml:brushProperty name="width" value="0.025" units="cm"/>
      <inkml:brushProperty name="height" value="0.025" units="cm"/>
    </inkml:brush>
  </inkml:definitions>
  <inkml:trace contextRef="#ctx0" brushRef="#br0">150 199 5605,'0'0'5963,"-3"-11"-3021,1 8-2991,-1-7 1169,0 0 0,-1 0-1,-1 0 1,-9-15 0,13 23-990,1 1-1,-1-1 1,0 1 0,0 0 0,0-1 0,0 1 0,0 0 0,0 0-1,0 0 1,-1 0 0,1 0 0,0 0 0,0 0 0,-1 0 0,1 1 0,-1-1-1,1 0 1,-1 1 0,1-1 0,-1 1 0,1-1 0,-1 1 0,0 0-1,1 0 1,-1 0 0,1 0 0,-1 0 0,0 0 0,1 0 0,-1 1 0,1-1-1,-1 0 1,1 1 0,-1-1 0,1 1 0,-1 0 0,1-1 0,-1 1 0,1 0-1,0 0 1,0 0 0,-1 0 0,1 0 0,0 0 0,0 0 0,-2 3-1,-3 5 15,0 0-1,0 1 1,1-1-1,0 1 1,0 1-1,1-1 1,1 1-1,0 0 1,0-1-1,1 1 1,0 0-1,1 1 1,1-1-1,-1 0 0,3 13 1,-2-22-137,0 0-1,0 0 1,0 0 0,0 0-1,1 0 1,-1 0 0,1 0-1,-1 0 1,1 0 0,0 0-1,0 0 1,-1 0 0,2-1-1,-1 1 1,0 0 0,0 0-1,0-1 1,1 1 0,-1-1 0,1 1-1,-1-1 1,1 0 0,0 0-1,0 1 1,-1-1 0,1 0-1,0-1 1,0 1 0,0 0-1,0 0 1,0-1 0,0 1-1,0-1 1,0 0 0,0 0-1,0 0 1,0 0 0,0 0-1,0 0 1,0 0 0,3-1-1,4-1 13,1 0 0,-1 0 0,0-1 0,0 0 0,0-1 0,-1 0 0,16-9 0,2-5-20,-1-1-1,-1-1 1,-1-1-1,26-30 0,-38 38-3,0 0-1,-1 0 1,-1-1-1,0-1 0,-1 1 1,0-1-1,-1-1 0,-1 1 1,7-27-1,-14 32-26,-9 25-41,-12 33-41,-14 70 210,32-104 18,1 0 1,1 0-1,0 0 1,1 0-1,1 0 1,2 24-1,-2-36-99,0 0-1,1-1 0,-1 1 1,1-1-1,-1 1 0,1 0 1,-1-1-1,1 1 1,0-1-1,0 0 0,0 1 1,0-1-1,0 0 0,0 1 1,0-1-1,0 0 1,0 0-1,1 0 0,-1 0 1,0 0-1,1 0 0,-1-1 1,3 2-1,-1-1 0,1 0 1,-1 0-1,1-1 0,0 1 1,-1-1-1,1 0 0,-1 0 1,1 0-1,0-1 0,4 0 0,2-2 8,1 1-1,-1-2 0,0 1 1,0-2-1,-1 1 0,15-9 1,-11 3-63,0 0 0,-1 0 0,0-2 0,11-12 0,-19 19 7,0 1 0,-1-1 0,1-1-1,-1 1 1,0 0 0,0-1 0,-1 1 0,1-1-1,-1 0 1,-1 0 0,1 0 0,-1 0-1,1-10 1,-22 60-89,16-33 200,2 0-1,0 0 1,0 0-1,1 0 1,0 22-1,2-31-57,-1 0 0,0 1-1,1-1 1,0 0 0,-1 1-1,1-1 1,0 0 0,0 0 0,0 0-1,0 1 1,1-1 0,-1-1-1,1 1 1,-1 0 0,1 0-1,0 0 1,-1-1 0,1 1-1,0-1 1,0 1 0,0-1 0,0 0-1,0 0 1,1 0 0,-1 0-1,0 0 1,0 0 0,1-1-1,-1 1 1,0-1 0,1 0-1,-1 1 1,4-1 0,11 0 27,0 0 1,0-1 0,0-1-1,-1 0 1,1-1 0,-1-1-1,1-1 1,-1 0 0,-1-1-1,1-1 1,-1 0-1,0-1 1,-1-1 0,0 0-1,0-1 1,-1-1 0,0 0-1,16-18 1,-27 27-51,0-1 0,0 1 0,0-1 0,0 0 0,-1 0 0,1 0 0,-1 0 0,0 0 0,1 0 0,-2 0 0,1 0 0,0-1 0,0-5 0,-1 8 5,0 0 0,-1-1-1,1 1 1,0 0-1,-1 0 1,1-1 0,-1 1-1,1 0 1,-1 0 0,0 0-1,1 0 1,-1 0 0,0 0-1,0 0 1,0 0-1,0 0 1,0 0 0,0 0-1,0 0 1,0 1 0,0-1-1,0 0 1,0 1 0,-1-1-1,1 1 1,0-1 0,0 1-1,-1 0 1,1 0-1,0-1 1,0 1 0,-1 0-1,1 0 1,0 0 0,-1 0-1,0 1 1,-6-1 3,0 1 1,0 0 0,1 1-1,-1 0 1,1 0-1,0 1 1,-1 0-1,1 0 1,0 0-1,1 1 1,-1 0-1,1 1 1,-1-1-1,-9 11 1,10-10 65,0 0 0,1 1 0,0 0 1,0 0-1,0 0 0,0 1 0,1 0 1,0 0-1,1 0 0,-1 0 0,1 0 0,1 1 1,0-1-1,-3 12 0,5-18-64,0 0 0,0 1 0,0-1-1,0 0 1,1 0 0,-1 1 0,0-1 0,0 0 0,1 0-1,-1 1 1,1-1 0,-1 0 0,1 0 0,-1 0 0,1 0 0,0 1-1,0-1 1,0 0 0,-1 0 0,1-1 0,0 1 0,0 0-1,0 0 1,0 0 0,0-1 0,1 1 0,-1 0 0,0-1 0,0 1-1,0-1 1,1 1 0,-1-1 0,0 0 0,2 1 0,51 1 98,-42-2-98,2-1-739,0-1 0,1 0 0,-1-1 0,0 0 0,0-1 0,-1-1 0,24-10 0,-30 11 114,1 0 1,-1 0 0,1-1-1,-1 0 1,-1 0 0,1 0-1,-1-1 1,0 0 0,0 0-1,-1-1 1,1 0-1,-1 0 1,-1 0 0,6-11-1,1-21-7079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6.328"/>
    </inkml:context>
    <inkml:brush xml:id="br0">
      <inkml:brushProperty name="width" value="0.025" units="cm"/>
      <inkml:brushProperty name="height" value="0.025" units="cm"/>
    </inkml:brush>
  </inkml:definitions>
  <inkml:trace contextRef="#ctx0" brushRef="#br0">51 42 12268,'0'0'9737,"-51"-19"-8232,56 19-1537,13 5 0,10-1-1281,3 1-3524,5-5-9000</inkml:trace>
  <inkml:trace contextRef="#ctx0" brushRef="#br0" timeOffset="1">408 0 19699,'0'0'6278,"-35"72"-3204,21-35-927,2 6-578,3 4-1569,7 2 0,2-4 0,10 0 0,6-2 0,1 0 0,-5-7-1698,-2-4-608,-2-11-1505,-4-11-2339,2-10-3363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6.954"/>
    </inkml:context>
    <inkml:brush xml:id="br0">
      <inkml:brushProperty name="width" value="0.025" units="cm"/>
      <inkml:brushProperty name="height" value="0.025" units="cm"/>
    </inkml:brush>
  </inkml:definitions>
  <inkml:trace contextRef="#ctx0" brushRef="#br0">326 54 14670,'0'0'8312,"-9"-6"-6108,3 0-1836,-1 1 0,0 0 0,-1 0 0,1 1 0,-1 0 0,0 1 0,0 0 0,0 0 0,-1 0 0,1 1 0,-1 0 0,1 1 0,-16-1 0,15 2-318,1 1-1,-1 0 0,1 0 1,0 1-1,-1 0 1,1 1-1,0-1 1,0 2-1,0-1 1,1 1-1,-1 0 1,1 0-1,0 1 1,0 0-1,1 1 1,-1-1-1,1 1 0,0 0 1,1 1-1,0 0 1,0-1-1,0 2 1,1-1-1,-1 0 1,2 1-1,-1 0 1,1 0-1,1 0 1,-4 17-1,6-24-48,-1 1 0,1-1 0,0 1 0,0-1 0,1 1 0,-1-1-1,0 1 1,0-1 0,1 1 0,-1-1 0,1 0 0,-1 1 0,1-1 0,0 0 0,-1 1 0,1-1 0,0 0-1,0 0 1,0 1 0,0-1 0,0 0 0,0 0 0,0 0 0,3 1 0,-1 0 2,0 0-1,1-1 1,-1 0 0,1 0 0,0 0 0,-1 0 0,1 0-1,0-1 1,7 1 0,2-2-27,1 0 0,-1 0 0,1-1 0,23-7 0,-16 1-404,0 0 0,-1-1 0,35-21 0,-47 25 199,0-1 0,1 1 0,-2-2-1,1 1 1,-1-1 0,0 0-1,-1-1 1,1 1 0,-2-1 0,11-17-1,-14 14-15,-12 18 120,-12 21 122,16-14 137,-1 1 1,2 1-1,0-1 1,1 1-1,1 0 1,0 0 0,1 0-1,1 0 1,1 20-1,0-22-66,1-1 0,1 1 0,0-1 0,1 0 0,0 0 0,1 0 1,1-1-1,0 1 0,0-1 0,1 0 0,12 17 0,-12-21-149,-2-3 153,0 0 0,0 0 0,-1 1 0,0-1 0,0 1 0,4 9 0,-7-14 2,0 1 0,0-1 0,0 1-1,1-1 1,-1 0 0,-1 1 0,1-1-1,0 1 1,0-1 0,0 1 0,-1-1-1,1 1 1,-1-1 0,1 0 0,-1 1-1,0-1 1,1 0 0,-1 1-1,0-1 1,0 0 0,0 0 0,0 0-1,0 0 1,0 0 0,0 0 0,0 0-1,-1 0 1,1 0 0,0-1 0,0 1-1,-1 0 1,1-1 0,-3 1-1,-7 5 6,-2-2-1,1 0 1,0 0-1,-1-1 1,1 0-1,-1-2 1,0 1-1,0-1 1,0-1-1,0 0 0,-22-4 1,30 3-218,0 0 0,0 0-1,0 0 1,0 0 0,1-1 0,-1 0 0,0 0 0,1-1-1,-1 1 1,1-1 0,0 0 0,0 0 0,0 0-1,0 0 1,1-1 0,-1 0 0,1 0 0,0 0 0,0 0-1,0 0 1,1 0 0,0-1 0,-1 1 0,1-1-1,1 0 1,-1 0 0,1 0 0,0 1 0,0-1 0,0 0-1,1-1 1,0-5 0,2-25-6657,11-1-2535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8.059"/>
    </inkml:context>
    <inkml:brush xml:id="br0">
      <inkml:brushProperty name="width" value="0.025" units="cm"/>
      <inkml:brushProperty name="height" value="0.025" units="cm"/>
    </inkml:brush>
  </inkml:definitions>
  <inkml:trace contextRef="#ctx0" brushRef="#br0">275 6 18481,'-17'8'1292,"-9"5"-381,0 1 0,2 2 0,-37 28 0,49-34-395,1 0-1,0 0 1,1 1 0,0 1-1,1 0 1,0 0-1,1 0 1,0 1 0,1 1-1,-8 18 1,13-26-455,0 0-1,0-1 1,1 1 0,0 0 0,0 0 0,0 0-1,1 0 1,0 0 0,0 0 0,1 0-1,-1 0 1,1 0 0,0 0 0,1-1 0,-1 1-1,1 0 1,3 5 0,-1-5-56,-1-1 0,1-1 0,0 1 0,0 0 0,0-1 0,1 0 0,0 0 0,0 0 0,0-1 0,0 0 0,0 0 0,1 0 0,-1 0 1,1-1-1,0 0 0,8 2 0,-4-1-9,-1-1 0,1 0 0,-1 0 0,1-1 0,0-1 0,0 1 0,-1-2 0,1 1 0,0-1 0,-1-1 0,1 0 0,-1 0 0,1-1 0,-1 0 0,0 0 0,0-1 0,0-1 0,-1 1 0,16-12 0,-14 7-4,0 0 1,-1 0-1,0-1 1,-1 0-1,0 0 1,-1-1-1,0 0 1,0 0-1,-1-1 1,-1 0-1,0 0 1,-1 0-1,0-1 1,3-18-1,-4 19-35,-1 1 0,-1 0 0,0-1-1,-1 1 1,0-1 0,-1 1 0,0 0 0,0-1-1,-5-16 1,4 24 14,0-1 0,1 1 0,-1 0 0,-1 0 0,1 0 0,-1 0 0,1 1 0,-1-1 0,0 0 1,0 1-1,-1 0 0,1 0 0,-1 0 0,1 0 0,-1 1 0,0-1 0,0 1 0,0 0 0,-1 0 0,1 0 0,0 1 0,-1 0 0,1 0 0,-1 0 0,-8-1 0,9 1-124,0 1-1,1 0 0,-1 0 0,0 0 1,1 0-1,-1 0 0,0 1 1,1-1-1,-1 1 0,1 0 0,-1 0 1,1 0-1,-1 1 0,-5 3 1,7-4-163,1 1 0,-1 0 1,1-1-1,-1 1 0,1 0 1,0 0-1,0 0 1,0 0-1,0 0 0,0 0 1,0 0-1,0 1 0,1-1 1,-1 0-1,1 0 1,0 1-1,0-1 0,-1 0 1,1 1-1,1-1 0,-1 0 1,0 0-1,1 1 1,0 3-1,6 16-5631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7.297"/>
    </inkml:context>
    <inkml:brush xml:id="br0">
      <inkml:brushProperty name="width" value="0.025" units="cm"/>
      <inkml:brushProperty name="height" value="0.025" units="cm"/>
    </inkml:brush>
  </inkml:definitions>
  <inkml:trace contextRef="#ctx0" brushRef="#br0">1 25 18738,'0'0'10757,"9"0"-10245,11-1-256,10 0-176,1-1 0,54-12 1,-81 13-115,30-4-386,-33 5 417,0 0-1,0 1 1,-1-1 0,1 1-1,0-1 1,-1 1 0,1-1-1,0 1 1,-1-1 0,1 1-1,-1-1 1,1 1 0,-1 0-1,1-1 1,-1 1 0,1 0-1,-1 0 1,0-1 0,1 1-1,-1 0 1,0 0 0,0 0 0,1-1-1,-1 1 1,0 0 0,0 0-1,0 0 1,0 0 0,0-1-1,0 1 1,0 0 0,-1 0-1,1 0 1,0-1 0,0 1-1,-1 1 1,-5 27 208,-1 0 0,-13 31 1,10-28 126,-10 42 1,15-51-124,1 0 0,1 1 0,1-1 0,1 0 0,1 1 0,5 41 0,8-48-879,-5-12-2129,-3-13-5279,-5-10-522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7.656"/>
    </inkml:context>
    <inkml:brush xml:id="br0">
      <inkml:brushProperty name="width" value="0.025" units="cm"/>
      <inkml:brushProperty name="height" value="0.025" units="cm"/>
    </inkml:brush>
  </inkml:definitions>
  <inkml:trace contextRef="#ctx0" brushRef="#br0">0 98 7495,'0'0'15118,"79"-38"-15086,-33 30-32,8-2-1569,2-1-1762,4-2-1538,-1-5-2882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7.985"/>
    </inkml:context>
    <inkml:brush xml:id="br0">
      <inkml:brushProperty name="width" value="0.025" units="cm"/>
      <inkml:brushProperty name="height" value="0.025" units="cm"/>
    </inkml:brush>
  </inkml:definitions>
  <inkml:trace contextRef="#ctx0" brushRef="#br0">132 80 8968,'0'0'3246,"8"-11"470,24-34-278,-31 44-3256,-1 0 0,1 1 0,0-1 0,-1 0 0,1 1 1,-1-1-1,1 0 0,-1 0 0,1 0 0,-1 0 0,0 1 1,1-1-1,-1 0 0,0 0 0,0 0 0,1 0 0,-1 0 0,0 0 1,0 0-1,0 0 0,0 0 0,-1 0 0,1 0 0,0 0 1,0-1-1,-16 4 2475,9 2-2471,0 0 0,1 1-1,-1 0 1,1 0 0,0 0-1,0 1 1,1 0 0,-1 0 0,-6 10-1,-38 68 809,43-70-784,0 0 0,1 1 0,1 0 0,0 0 0,1 1 0,0 0 0,2-1 0,0 1 0,0 0 0,2 0 0,1 23 0,-1-36-201,1-1 1,-1 1-1,1 0 1,0 0-1,0 0 1,0-1-1,0 1 1,1-1-1,-1 1 1,1-1-1,0 1 0,-1-1 1,1 0-1,0 0 1,0 0-1,0 0 1,1 0-1,-1 0 1,0 0-1,1-1 1,-1 1-1,1-1 1,0 0-1,-1 0 1,1 0-1,0 0 1,0 0-1,-1 0 1,1-1-1,0 0 1,0 1-1,0-1 1,3 0-1,0 0 5,0-1 0,0 1 0,0-1 0,0 0-1,0 0 1,0-1 0,0 0 0,0 0 0,-1 0 0,1-1 0,-1 0 0,1 0 0,-1 0-1,0 0 1,5-5 0,-3-1 11,0 0-1,0-1 1,-1 0-1,-1 0 1,1 0-1,-1-1 0,-1 0 1,0 0-1,-1 0 1,0 0-1,0 0 1,-1-1-1,0-11 1,-2 18-58,1-1-1,-1 1 1,-1-1 0,1 1 0,-1-1 0,0 1 0,0 0-1,-1 0 1,1-1 0,-1 1 0,0 0 0,-6-9 0,6 11-87,0 0 0,-1 1 1,0-1-1,1 0 0,-1 1 0,0 0 1,0 0-1,0 0 0,0 0 0,-1 0 1,1 1-1,-1 0 0,1-1 0,0 1 1,-1 0-1,0 1 0,1-1 1,-1 1-1,0-1 0,1 1 0,-5 0 1,8 0-24,-1 0 0,0 0 1,1 0-1,-1 0 1,0 0-1,1 0 0,-1 0 1,1 0-1,-1 1 1,0-1-1,1 0 0,-1 0 1,0 0-1,1 1 1,-1-1-1,1 0 0,-1 1 1,1-1-1,-1 0 1,1 1-1,-1-1 0,1 1 1,-1-1-1,1 0 0,0 1 1,-1-1-1,1 1 1,-1 0-1,1-1 0,-1 2 1,1 14-6589,2-3-2270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8.359"/>
    </inkml:context>
    <inkml:brush xml:id="br0">
      <inkml:brushProperty name="width" value="0.025" units="cm"/>
      <inkml:brushProperty name="height" value="0.025" units="cm"/>
    </inkml:brush>
  </inkml:definitions>
  <inkml:trace contextRef="#ctx0" brushRef="#br0">62 221 21492,'0'0'10971,"11"-7"-10694,-5 4-300,38-25 113,-42 26-119,1 1 1,-1-1 0,1 0 0,-1 0 0,0-1 0,0 1 0,0 0 0,0-1 0,0 1 0,-1-1 0,1 0 0,-1 1 0,0-1-1,1 0 1,-1 0 0,0-3 0,-1 5 13,0 1 0,0-1 0,-1 1 0,1 0 0,0-1 0,-1 1 0,1-1 0,0 1 0,-1 0 0,1-1 0,-1 1 1,1 0-1,0 0 0,-1-1 0,1 1 0,-1 0 0,1 0 0,-1 0 0,1-1 0,-1 1 0,1 0 0,-1 0 0,1 0 0,-1 0 0,1 0 0,-1 0 0,1 0 0,-1 0 0,1 0 0,-1 0 0,1 0 0,-1 0 0,1 1 0,-1-1 0,-21 5-43,14-1 100,0 0-1,1 0 1,0 1-1,0 0 1,0 1-1,0-1 1,1 1-1,0 1 1,0-1-1,0 1 1,-5 10-1,7-12-10,0 0 0,1 1-1,0 0 1,0 0 0,1 0-1,-1 0 1,1 0 0,1 0-1,-1 0 1,1 1 0,0-1 0,0 0-1,1 1 1,0-1 0,0 1-1,2 6 1,-2-11-31,1-1 0,-1 1 0,1-1 0,-1 0 0,1 1 0,0-1 0,0 0 0,0 0 0,0 0 0,0 1 0,0-1 0,0 0 0,0 0 0,0 0 0,0-1 0,1 1 0,-1 0 0,0 0 0,1-1 0,-1 1 0,2 0 0,40 5 0,-27-6 0,1-1 0,30-7 0,45-21 0,-75 22 0,0 0 0,1 2 0,0 0 0,1 1 0,-1 0 0,1 2 0,30-1 0,-49 3 0,1 1 0,-1-1 0,0 0 0,1 0 0,-1 0 0,0 1 0,0-1 0,1 0 0,-1 0 0,0 1 0,0-1 0,1 0 0,-1 1 0,0-1 0,0 0 0,0 1 0,1-1 0,-1 0 0,0 1 0,0-1 0,0 0 0,0 1 0,0-1 0,0 1 0,0-1 0,0 0 0,0 1 0,0-1 0,0 0 0,0 1 0,0-1 0,0 1 0,0-1 0,0 0 0,0 1 0,-1-1 0,1 0 0,0 1 0,0-1 0,0 0 0,-1 1 0,1-1 0,0 0 0,0 0 0,-1 1 0,0-1 0,1 1 0,0-1 0,-1 1 0,1-1 0,0 1 0,-1-1 0,1 0 0,-1 1 0,1-1 0,0 0 0,-1 0 0,1 1 0,-1-1 0,1 0 0,-1 0 0,0 1 0,1-1 0,-1 0 0,1 0 0,-1 0 0,1 0 0,-1 0 0,1 0 0,-1 0 0,1 0 0,-1 0 0,0 0 0,1 0 0,-1-1 0,1 1 0,-1 0 0,1 0 0,-1 0 0,1-1 0,-1 1 0,1 0 0,-1 0 0,1-1 0,0 1 0,-1-1 0,1 1 0,-1 0 0,1-1 0,0 1 0,-1-1 0,1 0 0,-7-10 0,2-1 0,-1 1 0,1-1 0,1 0 0,0-1 0,1 1 0,0-1 0,-1-19 0,2 16 0,0 8 1,-4-58-108,5 64 77,1-1 0,0 1 0,1 0-1,-1 0 1,0 0 0,1-1 0,-1 1-1,1 0 1,-1 0 0,1 0 0,0 0 0,0 0-1,0 0 1,0 0 0,0 0 0,1 1-1,-1-1 1,1 0 0,-1 1 0,1-1 0,-1 1-1,1-1 1,0 1 0,0 0 0,3-2 0,54-12-7444,-25 5-1073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9.188"/>
    </inkml:context>
    <inkml:brush xml:id="br0">
      <inkml:brushProperty name="width" value="0.025" units="cm"/>
      <inkml:brushProperty name="height" value="0.025" units="cm"/>
    </inkml:brush>
  </inkml:definitions>
  <inkml:trace contextRef="#ctx0" brushRef="#br0">91 0 19410,'0'0'3011,"-4"14"-1564,-52 186 1633,46-155-2891,2-1-1,-3 87 1,11-130-188,-1-1 0,1 1 0,0 0 0,0-1 0,0 1 0,0 0 0,0-1 0,0 1 0,0 0 0,0-1 0,0 1 0,0-1 0,0 1 0,0 0 0,0-1 0,1 1 0,-1 0 0,0-1 0,0 1 0,1-1 0,-1 1 0,0-1 0,1 1 0,-1-1 0,1 1 0,-1-1 0,0 1 0,1-1 0,-1 1 0,1-1 0,0 0 0,-1 1 0,1-1 0,-1 0 0,1 1 0,-1-1 0,1 0 0,0 0 0,-1 0 0,1 1 0,0-1 0,-1 0 0,1 0 0,0 0 0,-1 0 0,1 0 0,-1 0 0,2-1 0,0 1-2,1-1-1,-1-1 1,0 1 0,0 0-1,0 0 1,0-1-1,0 1 1,0-1-1,0 0 1,0 1-1,2-5 1,5-8-281,0-1-1,-1-1 0,0 1 1,-2-1-1,0 0 1,0-1-1,-2 1 1,0-1-1,2-21 1,0-22-298,-3-74 1,-3 127 597,1 5 0,-1 0 1,0 0-1,0 0 1,-1 0 0,1 0-1,0 0 1,-1 0-1,1 0 1,-1 0-1,0 0 1,0 0-1,0 0 1,0 0 0,-1-2-1,-7 4 357,-1 18-169,5-4-130,1 1 1,0 0-1,1 0 0,0 0 1,1 1-1,1-1 0,0 1 1,2-1-1,3 28 1,-4-41-64,1 0 1,0-1 0,0 1 0,0 0 0,0-1 0,0 1 0,0-1 0,0 0 0,1 1-1,-1-1 1,1 0 0,-1 0 0,0 0 0,1 0 0,0 0 0,-1 0 0,1 0 0,0 0 0,-1-1-1,1 1 1,0-1 0,0 1 0,-1-1 0,1 0 0,0 0 0,0 1 0,0-1 0,-1-1-1,1 1 1,0 0 0,2-1 0,3 1 73,0-2 0,0 1-1,0-1 1,0 0 0,0 0-1,13-7 1,-2-1-114,0-1 0,0-1 0,-1-1-1,-1 0 1,0-1 0,-1-1 0,0-1 0,-1 0 0,-1 0-1,22-37 1,-52 88 482,1 1-1,2 0 1,2 2-1,1-1 0,2 1 1,2 1-1,-3 39 1,9-75-412,1 0 1,0-1-1,0 1 1,0-1-1,0 1 1,1 0 0,-1-1-1,1 1 1,0-1-1,-1 1 1,1-1-1,0 1 1,0-1-1,1 0 1,-1 1 0,0-1-1,1 0 1,-1 0-1,3 2 1,-2-2-33,1-1 1,-1 0-1,1 0 1,-1 0-1,1 0 0,-1-1 1,1 1-1,-1-1 1,1 1-1,-1-1 1,1 0-1,0 0 0,-1 0 1,1 0-1,-1-1 1,1 1-1,0-1 1,-1 1-1,3-2 0,6-2-105,-1 0 0,0-1-1,0 0 1,-1 0-1,0-1 1,0 0 0,0-1-1,0 0 1,-1-1-1,0 1 1,7-10 0,-3 2-251,-1 0 0,0 0-1,-1-1 1,0 0 0,12-29 0,-52 150 2538,26-86-2067,0 0 1,1 0 0,1 1-1,1-1 1,1 26-1,0-44-151,1 0-1,-1 1 0,1-1 1,-1 0-1,1 0 0,0 0 0,-1 0 1,1 1-1,0-1 0,0 0 0,0 0 1,0 0-1,0-1 0,0 1 0,0 0 1,0 0-1,0 0 0,0-1 0,0 1 1,1 0-1,-1-1 0,0 0 0,0 1 1,1-1-1,-1 1 0,0-1 1,1 0-1,-1 0 0,0 0 0,1 0 1,-1 0-1,0 0 0,1 0 0,1-1 1,1 1-695,0-1 1,0 0-1,0 1 1,-1-1-1,1 0 1,0-1-1,-1 1 1,1-1-1,-1 0 1,1 0 0,3-2-1,10-16-8654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9.518"/>
    </inkml:context>
    <inkml:brush xml:id="br0">
      <inkml:brushProperty name="width" value="0.025" units="cm"/>
      <inkml:brushProperty name="height" value="0.025" units="cm"/>
    </inkml:brush>
  </inkml:definitions>
  <inkml:trace contextRef="#ctx0" brushRef="#br0">62 0 19923,'0'0'8904,"-11"86"-8007,2-41-480,0 8-193,-2-2 0,1 1-96,4-5-64,1-7-64,4-4-224,1-9-1153,1-12-2243,9-3-3106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29.970"/>
    </inkml:context>
    <inkml:brush xml:id="br0">
      <inkml:brushProperty name="width" value="0.025" units="cm"/>
      <inkml:brushProperty name="height" value="0.025" units="cm"/>
    </inkml:brush>
  </inkml:definitions>
  <inkml:trace contextRef="#ctx0" brushRef="#br0">8 1 11435,'0'0'19090,"5"71"-18546,-11-35-95,2-2-257,2-2-96,1-3-32,1-5-288,0-5-1378,0-7-1921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30.456"/>
    </inkml:context>
    <inkml:brush xml:id="br0">
      <inkml:brushProperty name="width" value="0.025" units="cm"/>
      <inkml:brushProperty name="height" value="0.025" units="cm"/>
    </inkml:brush>
  </inkml:definitions>
  <inkml:trace contextRef="#ctx0" brushRef="#br0">73 1 13741,'0'0'14798,"0"14"-13709,-18 131 538,-5 54-115,21-155-1512,1-19 0,0 1 0,2-1 0,0 1 0,9 41 0,-10-68-8,0 1 0,0 0 1,0 0-1,0 0 0,0 0 0,0 0 1,1 0-1,-1 0 0,0 0 0,0 0 1,0 0-1,0 0 0,0 0 0,0 0 1,0 0-1,0 0 0,1 0 0,-1 0 1,0 0-1,0 0 0,0 0 0,0 0 1,0 0-1,0 0 0,0 1 0,0-1 0,0 0 1,0 0-1,1 0 0,-1 0 0,0 0 1,0 0-1,0 0 0,0 0 0,0 0 1,0 0-1,0 0 0,0 0 0,0 1 1,0-1-1,0 0 0,0 0 0,0 0 1,0 0-1,0 0 0,0 0 0,2-17-831,-2-26-733,-21-55 356,15 77 1006,0-1 0,2-1 1,-4-43-1,31 70 434,6 11-200,22 10-3560,-42-22 1786,0 0 0,-1 0 0,1-1 0,12 2 0,8-3-5660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30.861"/>
    </inkml:context>
    <inkml:brush xml:id="br0">
      <inkml:brushProperty name="width" value="0.025" units="cm"/>
      <inkml:brushProperty name="height" value="0.025" units="cm"/>
    </inkml:brush>
  </inkml:definitions>
  <inkml:trace contextRef="#ctx0" brushRef="#br0">135 1 15022,'0'0'2942,"-9"3"-140,2-1-2423,0 1 0,0 1 0,0-1-1,0 1 1,1 0 0,-1 1 0,1-1-1,0 1 1,1 1 0,-1-1 0,1 1-1,0 0 1,0 0 0,1 0-1,0 1 1,0 0 0,0-1 0,-2 9-1,2-6 11,1 0-1,1 1 0,-1-1 0,2 0 0,-2 16 0,2-23-367,1 0 1,0 0-1,0 0 0,0 0 1,0 0-1,0 0 0,0-1 1,0 1-1,1 0 0,-1 0 1,1 0-1,-1 0 0,1 0 1,0 0-1,0-1 0,0 1 1,0 0-1,0 0 0,0-1 1,0 1-1,1-1 0,-1 1 0,0-1 1,1 0-1,0 0 0,-1 1 1,1-1-1,-1 0 0,1 0 1,0 0-1,0-1 0,3 2 1,5 0-12,0-1 1,-1-1 0,1 1-1,0-2 1,-1 1 0,1-1-1,0-1 1,-1 0 0,14-4-1,7-5-677,43-22 0,6-3-331,-78 36 1012,0-1 1,0 1-1,0-1 1,0 1-1,0 0 1,0 0-1,-1-1 1,1 1 0,0 0-1,0 0 1,0 0-1,0 0 1,0 0-1,0 0 1,0 0 0,0 0-1,0 0 1,0 1-1,0-1 1,0 0-1,0 0 1,-1 1-1,1-1 1,0 1 0,0-1-1,1 2 1,-1-1 28,0 1 0,-1-1 0,1 0 0,-1 1 0,1-1 0,-1 1 0,0-1 0,1 1 0,-1-1-1,0 1 1,0-1 0,0 1 0,0-1 0,0 1 0,-1 2 0,-2 12 517,-1 0-1,-11 28 0,6-18 147,19-116-372,-8 58-267,1 0-1,10-46 1,-12 76-152,-1 1 0,1-1 1,-1 0-1,1 1 0,0-1 0,0 0 0,0 1 1,0-1-1,0 1 0,0-1 0,0 1 0,0-1 0,1 1 1,-1 0-1,0 0 0,1-1 0,-1 1 0,1 0 1,0 0-1,-1 1 0,1-1 0,2-1 0,41 0-4590,-27 2 2450,6 0-6028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31.753"/>
    </inkml:context>
    <inkml:brush xml:id="br0">
      <inkml:brushProperty name="width" value="0.025" units="cm"/>
      <inkml:brushProperty name="height" value="0.025" units="cm"/>
    </inkml:brush>
  </inkml:definitions>
  <inkml:trace contextRef="#ctx0" brushRef="#br0">50 347 12844,'0'0'8995,"-7"11"-7612,-23 33-225,18-12-245,12-32-869,0 1 0,0-1 0,0 1 0,0 0 0,0-1 0,0 1 0,0 0 0,0-1 0,0 1 0,0-1 0,0 1 0,0-1 0,1 1 0,-1 0 0,0-1 0,1 1 0,-1-1 0,0 1 0,1-1 0,-1 1 0,0-1 0,1 1 0,-1-1 0,1 0 0,0 1 0,1 0 19,-1-1-1,1 0 0,0 0 0,-1 0 0,1 0 0,0 0 0,-1 0 0,1 0 0,-1 0 0,1-1 0,0 1 0,-1-1 0,1 1 0,-1-1 0,1 0 1,-1 1-1,0-1 0,1 0 0,-1 0 0,0 0 0,1 0 0,-1 0 0,0-1 0,1 0 0,27-30-13,-2-1 0,-1-2-1,-1 0 1,-2-2 0,-2 0-1,-2-2 1,29-79 0,-45 110 109,0-1 1,0 1-1,-1-1 0,0 0 1,0-16-1,-15 43 424,-7 26-300,2 1 0,1 0 0,3 1 0,2 0 0,-12 89 0,23-126-221,-1 0-7,1 0-1,0 1 0,1-1 1,0 0-1,0 1 1,2 9-1,-2-17-49,1 0 0,-1-1 0,1 1-1,0 0 1,0 0 0,0 0 0,0-1-1,0 1 1,0-1 0,0 1-1,0 0 1,1-1 0,-1 0 0,1 1-1,-1-1 1,1 0 0,-1 0 0,1 0-1,0 0 1,-1 0 0,1 0 0,0 0-1,0-1 1,0 1 0,0-1 0,0 1-1,0-1 1,-1 0 0,1 0-1,0 1 1,0-1 0,0-1 0,0 1-1,2 0 1,5-2-108,0 0 0,0 0 0,0-1 0,-1 0 0,1 0 0,-1-1 0,0 0 0,0 0 0,0-1 0,0 0 0,-1-1 0,0 1 0,9-11 0,-4 5-114,0-1-1,-2-1 1,1 0 0,-1 0 0,-1-1-1,12-24 1,-19 34 283,0-1-1,0 0 1,0 0 0,-1 0-1,0 0 1,0 0 0,0 0-1,0-10 1,-22 52 1168,15-22-1085,1 0 0,0 0 0,1 0 1,1 1-1,0 0 0,1 0 0,0 19 0,2-34-146,0 0-1,0 0 1,0 0-1,0 0 1,0 0-1,1 0 1,-1 0-1,0-1 1,0 1-1,1 0 1,-1 0-1,0 0 1,1 0-1,-1-1 1,1 1-1,-1 0 1,1 0-1,-1-1 1,1 1-1,0 0 1,-1-1-1,1 1 1,0-1-1,-1 1 1,1-1-1,0 1 1,0-1-1,0 1 1,0-1-1,2 1 11,-1-1 0,1 0 0,-1 1-1,1-1 1,-1 0 0,1-1 0,-1 1-1,0 0 1,1-1 0,3-1 0,3-1-129,-1 0 1,0 0 0,0-1 0,-1 0-1,11-8 1,-15 9-421,1 0 0,-1 0 1,0 0-1,0 0 0,0-1 1,0 0-1,2-4 0,-3 5-610,-1 0 0,0 0 0,1-1 0,-1 1 0,-1-1 0,1 1 0,0-1 0,-1 1 0,1-6 0,-1-12-9306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8.614"/>
    </inkml:context>
    <inkml:brush xml:id="br0">
      <inkml:brushProperty name="width" value="0.025" units="cm"/>
      <inkml:brushProperty name="height" value="0.025" units="cm"/>
    </inkml:brush>
  </inkml:definitions>
  <inkml:trace contextRef="#ctx0" brushRef="#br0">66 164 21204,'-5'10'1965,"-6"12"-475,1 1 1,1-1-1,1 2 1,-8 40-1,14-54-1386,0-1 0,1 0 0,0 1 0,0-1 0,1 1 0,0-1 0,1 1 0,0-1 0,1 0-1,-1 1 1,2-1 0,-1 0 0,2 0 0,-1 0 0,1 0 0,6 10 0,-9-17-99,0-1-1,0 1 1,0-1-1,0 1 1,0-1-1,0 0 1,0 0 0,0 1-1,1-1 1,-1 0-1,0 0 1,1 0 0,-1 0-1,0-1 1,1 1-1,0 0 1,-1-1 0,1 1-1,-1 0 1,1-1-1,0 0 1,-1 1-1,1-1 1,0 0 0,1 0-1,-1-1 2,0 0-1,0 0 1,-1 0 0,1 0-1,-1 0 1,1-1-1,-1 1 1,1-1-1,-1 1 1,0-1-1,1 1 1,-1-1 0,0 1-1,0-1 1,0 0-1,-1 0 1,2-2-1,4-12-57,-2 0 0,1 1 0,2-28 0,1-35-1857,-5-155 1,-10 177 1208,-5 29 529,12 26 173,-1 1 0,1-1 1,-1 0-1,1 1 0,-1-1 1,1 1-1,-1-1 0,0 1 1,1 0-1,-1-1 0,0 1 1,1 0-1,-1-1 0,0 1 0,0 0 1,1 0-1,-1-1 0,0 1 1,0 0-1,1 0 0,-1 0 1,0 0-1,0 0 0,0 0 1,1 0-1,-1 0 0,-1 1 1,1 0 42,-1 0 0,1 0 1,0 0-1,0 1 1,-1-1-1,1 0 0,0 1 1,0-1-1,0 1 0,1-1 1,-1 1-1,0-1 1,0 1-1,1 0 0,-1-1 1,1 1-1,0 0 1,-1 0-1,1-1 0,0 1 1,0 0-1,0 0 0,1 2 1,4 44 936,-3-43-946,1 0 1,-1 0-1,1 0 0,0-1 1,1 1-1,-1-1 0,1 0 1,0 0-1,0 0 0,0-1 1,0 1-1,1-1 1,-1 0-1,1 0 0,0 0 1,0-1-1,0 0 0,0 0 1,1 0-1,-1-1 0,0 1 1,8-1-1,-7 1-31,0-1 0,0-1 0,1 1 0,-1-1 0,0 0 0,1 0-1,-1-1 1,0 0 0,1 0 0,-1-1 0,0 1 0,0-1 0,0-1 0,0 1 0,-1-1 0,1 0-1,-1 0 1,1-1 0,5-4 0,22-34-108,-31 40 89,0-1 0,-1 0 0,1 1 0,-1-1 0,1 0-1,-1 0 1,0 0 0,0-1 0,0 1 0,-1 0 0,1 0 0,-1 0-1,0-1 1,0-2 0,-10 24-71,2 4 306,1-1 1,1 1-1,1 1 1,1-1-1,1 1 1,1-1 0,1 1-1,1 0 1,5 35-1,-4-52-216,0-1 0,1 1 0,0 0 0,0-1 1,0 1-1,1-1 0,-1 0 0,1 0 0,1 0 0,-1 0 0,1-1 0,-1 1 0,1-1 0,1 0 0,-1 0 0,1 0 0,-1 0 0,1-1 0,0 0 0,0 0 1,0 0-1,10 3 0,-10-4-65,0-1 0,0 1 0,0-1 0,0 0 0,1 0 0,-1 0 0,0-1 0,0 0 0,1 0 1,-1 0-1,0-1 0,0 1 0,1-1 0,-1-1 0,0 1 0,0-1 0,0 1 0,0-2 0,-1 1 0,1 0 0,-1-1 0,1 0 1,-1 0-1,0 0 0,5-5 0,-8 7 62,0 0 0,0 0 1,0 0-1,0 0 0,0 0 1,0 0-1,-1 0 0,1 0 0,0 0 1,-1-1-1,1 1 0,-1 0 1,1 0-1,-1-1 0,0 1 0,0 0 1,1-2-1,-1 2 11,-1 0 0,1 1 0,0-1-1,0 1 1,-1-1 0,1 0 0,0 1 0,-1-1 0,1 1-1,-1-1 1,1 1 0,-1-1 0,1 1 0,-1-1 0,1 1-1,-1 0 1,1-1 0,-1 1 0,0 0 0,1-1 0,-1 1-1,1 0 1,-1 0 0,0 0 0,-50-4 1007,42 4-806,9-1-213,-1 1-1,1-1 1,0 1 0,-1-1 0,1 1-1,0-1 1,0 0 0,-1 1 0,1-1-1,0 1 1,0-1 0,0 0 0,0 1-1,-1-1 1,1 0 0,0 1 0,0-1-1,0 0 1,1 1 0,-1-1 0,0 0-1,0 1 1,0-1 0,0 0 0,1 1-1,-1-2 1,5-17-5,-1 7-267,-1 1-1,2 0 1,-1 0 0,1 1 0,1 0-1,0-1 1,12-13 0,-14 20 75,-1 0 0,2 0 0,-1 0 0,0 1 0,1 0 0,-1 0 0,1 0 0,0 1 0,0-1 0,0 1 0,1 0 0,-1 1 0,0-1 0,1 1 0,-1 0 0,1 1 0,-1-1 0,8 1 0,56 9-8761,-28 0 1867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32.097"/>
    </inkml:context>
    <inkml:brush xml:id="br0">
      <inkml:brushProperty name="width" value="0.025" units="cm"/>
      <inkml:brushProperty name="height" value="0.025" units="cm"/>
    </inkml:brush>
  </inkml:definitions>
  <inkml:trace contextRef="#ctx0" brushRef="#br0">0 0 16239,'0'0'12396,"58"31"-13421,-38-31-2338,-5 0-2659,-1 0-7911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32.421"/>
    </inkml:context>
    <inkml:brush xml:id="br0">
      <inkml:brushProperty name="width" value="0.025" units="cm"/>
      <inkml:brushProperty name="height" value="0.025" units="cm"/>
    </inkml:brush>
  </inkml:definitions>
  <inkml:trace contextRef="#ctx0" brushRef="#br0">101 1 96,'0'0'19341,"-2"13"-16522,-37 130 3036,-7 30-2987,41-148-2830,1 0-1,1 1 0,2-1 0,2 48 0,-1-73-34,0 1-1,0 0 1,1-1-1,-1 1 1,0-1-1,1 1 0,-1-1 1,0 1-1,1-1 1,-1 0-1,1 1 1,-1-1-1,1 1 0,-1-1 1,1 0-1,-1 1 1,1-1-1,-1 0 1,1 0-1,-1 1 1,1-1-1,0 0 0,-1 0 1,1 0-1,-1 0 1,1 0-1,0 0 1,-1 0-1,1 0 0,-1 0 1,1 0-1,0 0 1,-1 0-1,1 0 1,-1 0-1,1-1 0,-1 1 1,1 0-1,-1 0 1,1-1-1,0 1 1,0-1-1,25-13 139,8-20-67,-2-2 0,-1-2 1,34-53-1,-7 0-2410,-51 81-3311,-19 38-6211,-27 43 3525,10-21 10286,-10 32 6709,32-66-6650,1-1-1,1 1 1,1 0-1,0 0 1,1 1-1,-1 31 0,4-47-1956,0 1-1,0 0 1,1 0-1,-1 0 0,1 0 1,-1 0-1,1 0 1,0 0-1,0-1 0,0 1 1,0 0-1,0 0 1,0-1-1,0 1 0,0-1 1,1 1-1,-1-1 1,0 0-1,1 1 0,-1-1 1,1 0-1,0 0 1,-1 0-1,1 0 0,0 0 1,0-1-1,0 1 0,-1 0 1,1-1-1,0 1 1,0-1-1,0 0 0,0 0 1,0 0-1,0 0 1,0 0-1,0 0 0,2-1 1,4 1-301,-1-1-1,0 1 1,1-2 0,-1 1-1,0-1 1,0 0 0,0-1-1,0 0 1,9-5 0,-9 3-734,0 0 1,-1 0 0,0-1-1,0 0 1,-1 0-1,1 0 1,-1-1 0,-1 1-1,1-1 1,-1-1-1,0 1 1,3-10 0,8-25-8123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32.794"/>
    </inkml:context>
    <inkml:brush xml:id="br0">
      <inkml:brushProperty name="width" value="0.025" units="cm"/>
      <inkml:brushProperty name="height" value="0.025" units="cm"/>
    </inkml:brush>
  </inkml:definitions>
  <inkml:trace contextRef="#ctx0" brushRef="#br0">141 1 11275,'0'0'8237,"-4"11"-6198,-10 36-445,1 1 0,-10 80 1,18-74-1383,1 0 0,6 79 0,-2-136-4134,0-23-1012,0 19 4623,0 0 1,-1-1-1,0 1 0,-1 0 1,-3-10-1,-33-56 665,6 28 7177,45 46-6106,51 11-910,-34-5-1510,1-2-1,54 3 1,-12-9-7253,-42-2 1479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33.138"/>
    </inkml:context>
    <inkml:brush xml:id="br0">
      <inkml:brushProperty name="width" value="0.025" units="cm"/>
      <inkml:brushProperty name="height" value="0.025" units="cm"/>
    </inkml:brush>
  </inkml:definitions>
  <inkml:trace contextRef="#ctx0" brushRef="#br0">182 6 10282,'0'0'7975,"-12"-1"-5017,4 0-2359,5 0-439,-1 0 1,1 0 0,0 1-1,-1 0 1,1 0-1,0-1 1,-1 2 0,1-1-1,0 0 1,-1 1-1,1-1 1,0 1 0,0 0-1,0 0 1,0 1-1,-1-1 1,2 1 0,-1-1-1,0 1 1,-4 3 0,-2 3 269,1 0 1,1 0 0,-1 0 0,1 1 0,1 1 0,-1-1-1,2 1 1,-1 0 0,1 0 0,1 0 0,0 1 0,0 0-1,1 0 1,1 0 0,0 0 0,-2 20 0,4-30-428,1 0 0,-1 0 1,0 0-1,0 0 1,0 0-1,0 0 0,1 0 1,-1 0-1,1 0 0,-1 0 1,1 0-1,-1 0 0,1 0 1,-1 0-1,1-1 1,-1 1-1,1 0 0,0 0 1,0-1-1,-1 1 0,1-1 1,0 1-1,0 0 0,0-1 1,0 0-1,0 1 0,1 0 1,1-1 4,1 1 0,-1-1 0,0 1 1,0-1-1,0 0 0,0 0 0,0-1 1,1 1-1,3-1 0,1-1 3,0-1 1,1 1-1,-1-2 1,0 1-1,-1-1 1,11-6-1,-8 3-94,1-2 0,-2 1 0,1-1 0,-1-1 0,0 1 0,-1-2 1,0 1-1,-1-1 0,0 0 0,-1 0 0,0-1 0,-1 0 0,0 0 0,4-16 0,-33 78 46,22-44 32,1 0 1,1 0 0,-1 0 0,1 0-1,0 0 1,1 0 0,1 11-1,12 7-2494,-12-22 1824,-1-1-1,1 0 1,0 1-1,0-1 1,0 0-1,0 0 1,0 0-1,0 0 1,0-1-1,0 1 1,4 0-1,14 1-12162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34.276"/>
    </inkml:context>
    <inkml:brush xml:id="br0">
      <inkml:brushProperty name="width" value="0.025" units="cm"/>
      <inkml:brushProperty name="height" value="0.025" units="cm"/>
    </inkml:brush>
  </inkml:definitions>
  <inkml:trace contextRef="#ctx0" brushRef="#br0">65 1 16015,'0'0'8686,"1"12"-7832,-1 37-42,-3 1-1,-1-1 1,-3 1 0,-17 64-1,5-20-113,11-34-372,8-59-325,0-1-1,0 0 1,0 1 0,0-1-1,0 1 1,0-1 0,0 0-1,0 1 1,0-1 0,0 0-1,0 1 1,0-1 0,0 0-1,1 1 1,-1-1 0,0 0-1,0 1 1,0-1-1,0 0 1,1 1 0,-1-1-1,0 0 1,0 1 0,1-1-1,-1 0 1,0 0 0,1 1-1,-1-1 1,0 0 0,1 0-1,-1 0 1,0 0 0,1 1-1,-1-1 1,0 0 0,1 0-1,-1 0 1,0 0 0,1 0-1,-1 0 1,0 0 0,1 0-1,-1 0 1,1 0 0,-1 0-1,0 0 1,1 0 0,-1 0-1,0 0 1,1-1 0,-1 1-1,0 0 1,1 0 0,-1 0-1,0-1 1,1 1-1,-1 0 1,21-14 68,-10 2-123,-1-1-1,-1 0 1,0-1 0,0 1 0,-1-2 0,-1 1-1,0-1 1,-1-1 0,-1 1 0,-1-1-1,0 0 1,3-23 0,-14 227 6,7-186 57,0 1-1,0 0 1,0 0-1,0 0 1,1 0-1,-1 0 1,1-1-1,0 1 1,0 0-1,0-1 1,0 1-1,0 0 1,0-1-1,1 1 1,-1-1-1,1 0 1,2 4-1,-2-5 4,0 0-1,0 0 1,0 1-1,0-1 1,0 0 0,0-1-1,0 1 1,0 0-1,0-1 1,0 1-1,0-1 1,1 1-1,-1-1 1,0 0 0,0 0-1,0 0 1,4-1-1,1 0 10,0-1 0,-1 0-1,1 0 1,-1 0 0,0-1 0,0 0-1,0 0 1,0-1 0,0 1-1,0-2 1,-1 1 0,0 0 0,5-6-1,-3 2-38,-1 1-1,0-1 0,-1 0 1,0-1-1,0 1 0,-1-1 1,0 0-1,-1 0 0,1 0 0,-2-1 1,1 1-1,-2-1 0,1 1 1,-1-1-1,0-13 0,-1 23 13,0 0 0,0 0 0,-1 1 0,1-1 1,0 0-1,0 0 0,0 0 0,0 0 0,0 1 0,0-1 0,0 0 0,0 0 0,-1 0 0,1 0 0,0 0 0,0 0 0,0 1 0,0-1 0,-1 0 0,1 0 0,0 0 0,0 0 0,0 0 0,0 0 0,-1 0 0,1 0 0,0 0 0,0 0 0,0 0 0,0 0 0,-1 0 0,1 0 0,0 0 0,0 0 0,0 0 0,-1 0 0,1 0 0,0 0 0,0 0 0,0 0 1,-1 0-1,1 0 0,0 0 0,0 0 0,0-1 0,0 1 0,0 0 0,-1 0 0,1 0 0,0 0 0,0 0 0,0-1 0,0 1 0,0 0 0,0 0 0,0 0 0,-1 0 0,1-1 0,0 1 0,0 0 0,-10 16-78,3 2 80,1-1 0,1 1-1,0 0 1,1 1 0,1-1 0,1 1 0,1-1 0,1 27 0,0-44 6,0 1 1,1 0-1,-1-1 1,0 1 0,1 0-1,-1-1 1,1 1-1,-1-1 1,1 1-1,0-1 1,-1 1 0,1-1-1,0 0 1,0 1-1,0-1 1,0 0 0,0 0-1,1 0 1,-1 0-1,0 0 1,0 0 0,1 0-1,-1 0 1,1 0-1,2 1 1,-1-2 4,0 1 0,0-1 0,1 0 1,-1 1-1,0-1 0,1-1 0,-1 1 0,0-1 1,0 1-1,0-1 0,1 0 0,2-1 0,5-3 18,0 0 1,0 0-1,-1-1 0,0 0 0,0-1 0,9-8 0,-9 6-23,-1 0 0,-1-1 1,0 0-1,0-1 0,-1 1 1,10-21-1,-18 34-25,1 1 0,-1-1 0,1 1 0,-1 0 0,1-1 0,0 1 0,1-1 0,0 6 0,0 10 6,-1-18 18,-1 5-5,1-1 0,-1 0 0,1 0 0,0 1 0,1-1 0,-1 0 0,1 0 0,0 1 0,2 4 0,-2-9 2,1 1 0,-1-1 0,0 1 0,1-1 0,-1 0 0,1 0 0,-1 0 0,1 0 0,0 0 1,-1 0-1,1 0 0,0-1 0,0 1 0,0 0 0,0-1 0,-1 0 0,1 1 0,0-1 0,0 0 1,0 0-1,0 0 0,0 0 0,0 0 0,0-1 0,0 1 0,-1 0 0,1-1 0,0 0 1,2 0-1,5-2 7,-1 0 0,1-1 0,-1 0 0,0 0 0,0-1 0,0 0 0,0 0 0,-1-1 0,7-6 0,-8 6-14,0 0 1,1 1-1,0 0 1,-1 1-1,2-1 1,-1 1 0,0 1-1,1-1 1,0 1-1,9-2 1,-16 5 10,-1 0 1,1 0-1,-1 1 1,0-1-1,1 0 0,-1 0 1,1 0-1,-1 1 1,1-1-1,-1 0 0,0 1 1,1-1-1,-1 0 1,0 1-1,1-1 0,-1 0 1,0 1-1,0-1 1,1 1-1,-1-1 0,0 0 1,0 1-1,0-1 1,0 1-1,1-1 0,-1 1 1,0-1-1,0 1 1,0-1-1,0 1 0,0-1 1,0 1-1,0 0 0,0 22 252,0-18-162,-3 53 630,1 31 974,2-89-1694,0 1 0,0 0 0,0 0 0,1-1-1,-1 1 1,0 0 0,0-1 0,0 1 0,0 0 0,1 0-1,-1-1 1,0 1 0,1 0 0,-1-1 0,1 1 0,-1-1-1,0 1 1,1 0 0,-1-1 0,1 1 0,0-1 0,-1 1-1,1-1 1,-1 0 0,1 1 0,0-1 0,-1 1 0,1-1-1,0 0 1,-1 0 0,1 1 0,0-1 0,0 0 0,-1 0-1,1 0 1,0 0 0,0 0 0,-1 0 0,1 0 0,0 0-1,0 0 1,-1 0 0,1-1 0,0 1 0,0 0 0,-1 0-1,1-1 1,0 1 0,-1 0 0,2-1 0,2-1-5,0 0 1,0-1 0,0 1-1,-1 0 1,1-1 0,-1 0-1,5-5 1,39-63 2,-37 53 0,1 1 0,15-19 0,-25 35-44,0 0 1,1 0-1,-1 0 0,0 0 1,0 0-1,1 0 0,-1 1 1,0-1-1,1 0 0,-1 1 1,1-1-1,-1 1 0,0 0 1,1 0-1,-1-1 0,1 1 0,-1 0 1,1 0-1,-1 0 0,1 0 1,-1 1-1,1-1 0,-1 0 1,3 2-1,41 17-2415,-11-4 95,0-11-2296,1-3-2990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4:35.948"/>
    </inkml:context>
    <inkml:brush xml:id="br0">
      <inkml:brushProperty name="width" value="0.025" units="cm"/>
      <inkml:brushProperty name="height" value="0.025" units="cm"/>
    </inkml:brush>
  </inkml:definitions>
  <inkml:trace contextRef="#ctx0" brushRef="#br0">204 3355 18962,'101'8'1548,"185"-6"0,-193-5-1516,926-29 988,-775 27 773,2353-75 4240,-1805 57-4907,-786 23-1127,1-1 0,-1 0-1,0-1 1,1 0-1,-1 0 1,0 0 0,0-1-1,-1 0 1,1 0-1,0 0 1,-1-1 0,0 1-1,0-2 1,0 1-1,0 0 1,-1-1 0,0 0-1,0 0 1,0 0-1,0 0 1,-1-1 0,5-9-1,5-12-6,-1-1 0,-1 0 0,10-42 0,-9 15 12,-1 0 0,-3-1 0,1-86 0,-18-171 12,-97-926-564,71 880 466,31 314-157,-2 0-1,-1 0 1,-26-81-1,27 109 175,-1 1 0,-1 0 0,0 1 0,-1 0 0,0 0 0,-1 1 0,-1 0 0,0 1 0,-1 0 0,-1 0 0,1 2 0,-2-1 0,-18-11 0,4 7 126,0 1 0,0 2 0,-1 1 1,-1 1-1,-54-13 0,-162-16-70,170 31 30,-708-77-392,-1088 19 0,1522 82 367,0 15 1,-411 90-1,649-97 2,2 5 1,-133 53-1,239-80 0,-1 1-1,0 0 1,1 0 0,0 0 0,-1 1-1,1 0 1,0 0 0,0 0 0,1 0-1,-1 0 1,-5 7 0,8-7-5,0-1-1,0 1 1,0-1 0,0 1-1,1-1 1,-1 1 0,1-1-1,-1 1 1,1 0 0,0-1-1,0 1 1,0 0 0,0-1-1,1 1 1,-1 0 0,1-1-1,-1 1 1,1-1 0,0 1-1,0-1 1,0 1 0,1-1-1,0 3 1,37 76-209,-4 3-1,-3 1 0,37 167 1,-47-136 28,-6 1 0,3 180-1,-38 480 921,-6-311-150,34 0-438,3-358-333,39 161 0,-20-146-3505,2-1-5340,-19-71-4467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15.027"/>
    </inkml:context>
    <inkml:brush xml:id="br0">
      <inkml:brushProperty name="width" value="0.025" units="cm"/>
      <inkml:brushProperty name="height" value="0.025" units="cm"/>
    </inkml:brush>
  </inkml:definitions>
  <inkml:trace contextRef="#ctx0" brushRef="#br0">2519 168 2466,'-95'-27'2446,"-2"3"0,-108-11 0,-201-4-1930,104 12 908,204 17-735,-137 4 0,180 9-543,1 2 0,0 3 1,0 2-1,-57 18 0,24 0-35,1 2 1,1 5-1,2 3 0,2 4 0,-145 101 0,216-135-39,1-1 0,0 2 0,0-1 0,1 1 0,0 1 0,0-1-1,1 1 1,1 1 0,-11 20 0,14-24-61,1 1 1,0-1-1,0 1 1,0 0-1,1 0 1,0-1-1,0 1 0,1 0 1,0 0-1,1 0 1,0 0-1,0 0 1,0 0-1,1-1 0,0 1 1,5 9-1,2 1-16,0 0-1,1 0 1,1-1-1,1-1 1,0 0-1,1-1 1,1 0-1,0-1 1,21 16-1,-3-6-12,0-1 0,1-2-1,65 30 1,-36-25 55,2-4 1,1-2-1,1-3 0,0-3 0,127 10 0,343-16 361,-497-9-410,180-10 72,-1-10 0,-1-9 0,217-60 0,-337 65-5,144-57 0,-201 65 65,-2-1 0,0-2 0,-1-2 0,-1-1 0,-1-2 0,39-36 0,-66 54-34,0-1 0,0-1 0,-1 0 0,0 0 0,0 0 0,-1-1 0,-1 0 0,1 0 0,-2 0 0,1 0 0,-2-1 0,1 0 0,2-15 0,-5 18-19,-1 0 0,0 0 1,0 0-1,0 0 0,-1 0 0,-1 0 0,1 0 0,-1 0 0,0 0 0,-1 1 1,0-1-1,0 1 0,-1 0 0,1-1 0,-2 2 0,1-1 0,-1 0 0,0 1 0,-8-8 1,-6-4-12,-2 0-1,0 1 1,0 2 0,-2 0 0,0 1 0,0 1 0,-2 1 0,1 2 0,-1 0 0,-1 2 0,0 0 0,-38-5 0,-28 1-1058,1 3 1,-119 6-1,184 3 477,-101 0-3607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20.197"/>
    </inkml:context>
    <inkml:brush xml:id="br0">
      <inkml:brushProperty name="width" value="0.025" units="cm"/>
      <inkml:brushProperty name="height" value="0.025" units="cm"/>
    </inkml:brush>
  </inkml:definitions>
  <inkml:trace contextRef="#ctx0" brushRef="#br0">2116 216 5477,'-12'-12'1016,"0"-1"-1,-1 2 1,-1 0-1,1 0 1,-2 1-1,-29-15 1,19 14-336,0 1 1,-1 0-1,-48-9 1,-3 6-343,-1 4 0,-84 2 0,153 6-260,-422-32 1705,394 28-1754,0 2 1,0 1 0,0 2-1,0 2 1,0 1-1,0 2 1,1 2 0,-39 11-1,6 3-14,1 3 0,-103 51 0,147-62 22,0 2-1,1 0 1,1 1 0,0 1-1,2 2 1,0 0 0,1 1-1,0 0 1,-29 46 0,25-25-3,2 0 0,1 1 0,3 1 1,1 1-1,3 1 0,1 0 0,-8 62 1,7 12-39,2 196 0,13-265 12,2 0 0,2-1 0,3 0 0,2 0 0,29 83 0,-15-69-15,2 0 1,4-2-1,62 96 1,-79-136-12,1-1 0,1 0 0,1-1 0,1-1 0,0 0 0,1-2 0,1 0 0,1-1 0,0-1 0,1-1 0,0-1 0,1-1 0,0 0 0,1-2 0,0-1 0,0-1 0,1-1 0,47 5 0,-6-5 45,0-2 0,0-3 0,0-3 0,93-15 1,-110 8-33,-2-2 1,1-2 0,-1-2 0,-1-2 0,-1-3 0,69-40 0,-22-1 202,-4-4 1,-3-3 0,-2-5-1,140-160 1,-187 189-11,-1-1 0,-3-2 1,-2-1-1,-2-1 0,-2-1 0,-2-2 1,-3 0-1,-2-1 0,-2-2 1,-2 1-1,-3-2 0,-3 0 0,-2 0 1,0-102-1,-8 139-169,0 1 1,-2 0-1,0 0 0,-1 0 1,-1 1-1,0 0 0,-2-1 1,0 2-1,0-1 0,-2 1 1,-20-30-1,14 28 11,-1 0 0,0 0 0,-1 2 0,-1 0 0,-1 1 0,0 0 0,-1 2 0,-36-18 0,6 7 164,-2 3 0,0 1 1,-100-21-1,-40 6-1758,63 17-4065,94 13 3135,6 1-3629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25.103"/>
    </inkml:context>
    <inkml:brush xml:id="br0">
      <inkml:brushProperty name="width" value="0.025" units="cm"/>
      <inkml:brushProperty name="height" value="0.025" units="cm"/>
    </inkml:brush>
  </inkml:definitions>
  <inkml:trace contextRef="#ctx0" brushRef="#br0">465 1 5765,'-5'13'823,"-18"46"-395,3 1 1,-14 75 0,-15 120 901,-49 331 2070,-30 975-2012,99-1078-1193,-49 1388 2679,78-1834-2805,2 0-1,1 0 0,2 0 0,16 60 0,-14-76-61,1 1-1,0-2 1,2 1 0,0-1-1,1-1 1,1 0 0,1 0-1,29 32 1,-24-30 39,0 1 0,-2 1 0,22 40 1,-9-14 13,-27-46-60,1 1 0,-1-1 0,1 0 1,0 0-1,0-1 0,0 1 0,0 0 0,0-1 0,1 0 0,-1 0 0,1 0 0,0 0 0,-1 0 0,1-1 0,0 0 0,0 0 0,0 0 0,0 0 0,0 0 0,0-1 0,7 0 0,9 0 66,0-2-1,-1 0 1,29-8 0,16-2 28,173 13 5,-7 1-70,-191-8-26,0-2-1,0-1 0,-1-3 0,-1 0 1,52-26-1,-34 15 7,74-21 0,-50 28-1158,-26 12-2522,-17 4-733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27.175"/>
    </inkml:context>
    <inkml:brush xml:id="br0">
      <inkml:brushProperty name="width" value="0.025" units="cm"/>
      <inkml:brushProperty name="height" value="0.025" units="cm"/>
    </inkml:brush>
  </inkml:definitions>
  <inkml:trace contextRef="#ctx0" brushRef="#br0">785 25 4933,'10'-24'1840,"-11"27"39,-20 42-233,-71 137-563,-126 364-1,18 219-541,74 21-677,42 2 272,32 542 1044,57-1207-773,6-1 1,5 0-1,5-1 0,6-1 0,74 207 1,-63-234-357,4-2 1,3-1-1,5-3 1,3-2-1,4-2 1,3-3 0,108 110-1,-42-71-21,217 159-1,168 62-24,-264-196 6,6-12 0,421 156-1,-285-156 6,474 95 0,-175-112-25,-491-98 0,301-10 1,-419-13 7,0-3 0,-1-3 1,0-4-1,-1-3 0,-1-3 1,94-42-1,-116 39 18,0-1 1,-2-3 0,-1-2-1,-2-3 1,-1-1-1,-2-3 1,-1-1-1,-2-3 1,37-47-1,-54 54 52,-2-2-1,-1-1 0,-3 0 0,0-2 0,-3 0 0,-1-1 0,-3-1 1,13-60-1,-7-2 242,-4 0-1,1-143 1,-12 101-227,-6-1 0,-7 1-1,-44-236 1,12 215 28,-69-178-1,-94-150 491,97 278-506,-9 4 0,-231-318 0,-349-347 21,-180-115 231,787 901-334,-5 5 0,-3 3 0,-3 5 0,-4 4 0,-3 5 0,-3 5 0,-3 5 0,-232-89 0,216 109-40,-2 6-1,-1 5 0,-1 6 1,-1 6-1,-199 0 1,-256 36 23,463-6-43,1 6 0,-203 56 0,268-55-434,0 3 1,1 2-1,2 3 0,0 2 0,-80 59 0,69-38-3289,-109 107 0,69-43-4222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8.975"/>
    </inkml:context>
    <inkml:brush xml:id="br0">
      <inkml:brushProperty name="width" value="0.025" units="cm"/>
      <inkml:brushProperty name="height" value="0.025" units="cm"/>
    </inkml:brush>
  </inkml:definitions>
  <inkml:trace contextRef="#ctx0" brushRef="#br0">245 246 10282,'0'0'7228,"-13"-4"-3518,-1 0-2981,0 1 1,-1 0-1,1 1 0,-1 1 1,1 0-1,-16 1 0,25 1-489,0-1 0,0 1 0,-1 0 0,1 0 0,0 0 0,0 1 0,0 0 0,1 0 0,-1 0 0,0 0 0,1 1-1,-1 0 1,1 0 0,0 0 0,0 0 0,0 1 0,1 0 0,-1 0 0,1 0 0,0 0 0,0 0 0,0 0 0,-4 10 0,6-12-224,-1 0 0,1 0 0,0 1 0,0-1 1,1 0-1,-1 1 0,0-1 0,1 1 0,-1-1 1,1 1-1,0-1 0,0 1 0,0-1 0,0 1 1,0-1-1,1 1 0,-1-1 0,1 1 0,0-1 1,-1 0-1,1 1 0,0-1 0,0 0 0,1 1 1,-1-1-1,0 0 0,1 0 0,-1 0 0,1 0 1,0-1-1,0 1 0,-1 0 0,1-1 0,0 1 1,1-1-1,-1 1 0,0-1 0,0 0 0,0 0 1,1 0-1,-1 0 0,1-1 0,-1 1 0,0 0 1,5-1-1,3 2-24,0-1 1,-1 0-1,1 0 1,0-1-1,0 0 0,0-1 1,-1 0-1,1-1 1,0 0-1,16-6 1,-13 2-104,0-2 0,-1 1-1,1-2 1,-2 0 0,1 0 0,-1-1 0,-1 0 0,0-1 0,0-1 0,-1 1 0,0-1 0,10-20 0,-9 13-20,-1 1 0,0-1 0,-2 0 1,0-1-1,-1 0 0,-1 0 0,-1 0 0,3-28 1,-7 46 156,0 1 1,0-1 0,0 0 0,0 1 0,0-1 0,0 0 0,0 1 0,0-1 0,-1 0 0,1 1 0,-1-1 0,1 0 0,-1 1 0,-1-2 0,2 2-4,-1 1 0,1 0 0,0-1 0,-1 1 0,1 0 1,-1 0-1,1-1 0,-1 1 0,1 0 0,-1 0 0,1 0 0,-1 0 0,1-1 0,-1 1 0,1 0 0,-1 0 0,1 0 0,-1 0 0,1 0 0,0 0 0,-1 1 1,1-1-1,-1 0 0,1 0 0,-1 0 0,1 0 0,-1 1 0,1-1 0,-1 0 0,-3 3 63,1-1 0,0 1-1,-1-1 1,1 1 0,1 0-1,-1 0 1,0 0 0,1 1 0,-4 5-1,0 4 17,0 0-1,0 0 1,2 1-1,-1 0 1,2-1-1,0 2 1,1-1-1,0 0 1,1 1-1,0-1 0,3 25 1,-1-31-258,0 0-1,1 0 1,0 0 0,0-1-1,1 1 1,0-1 0,0 0 0,1 1-1,0-1 1,5 6 0,-6-8-313,1-1 0,0 0 0,0 0 0,0-1 1,0 1-1,1-1 0,-1 0 0,1 0 1,0 0-1,0-1 0,0 0 0,0 0 0,0 0 1,1 0-1,8 1 0,25 0-7111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28.344"/>
    </inkml:context>
    <inkml:brush xml:id="br0">
      <inkml:brushProperty name="width" value="0.025" units="cm"/>
      <inkml:brushProperty name="height" value="0.025" units="cm"/>
    </inkml:brush>
  </inkml:definitions>
  <inkml:trace contextRef="#ctx0" brushRef="#br0">150 1064 10218,'-11'9'4409,"2"-2"-3734,-46 34 894,50-37-1227,0-1 1,0 0-1,-1 0 1,0-1-1,1 1 1,-1-1-1,0 0 1,0-1-1,0 1 1,-7-1-1,12-1-280,1-1-1,-1 1 1,1-1-1,-1 0 1,1 0-1,-1 1 0,1-1 1,0 0-1,0 0 1,-1 1-1,1-1 1,0 0-1,0 0 1,0 0-1,0 1 1,-1-1-1,1 0 1,1 0-1,-1 0 1,0 1-1,0-1 1,0 0-1,0 0 0,0 0 1,1 1-1,-1-1 1,1-1-1,7-28 241,23-36 634,69-110-1,57-54 265,-146 216-1148,155-206 358,22-32-1567,-179 239 884,-5 8 47,0 1 1,0-1 0,-1 0 0,1 0 0,-1 0 0,-1-1 0,1 1-1,-1-1 1,0 1 0,0-1 0,0 0 0,-1 0 0,0 0 0,0 0 0,0-11-1,-2 16 1,0-1 0,0 0 0,-1 0 0,1 1 0,0-1 0,-1 1 0,1-1 1,-1 1-1,1 0 0,-1-1 0,0 1 0,1 0 0,-1 0 0,0 0 0,0 1 0,0-1 0,0 0 0,0 1 0,0-1 0,0 1 0,0-1 0,0 1 0,0 0 0,0 0 0,0 0 0,0 0 0,-3 1 0,-8-1-1698,1 1 0,0 0 0,-18 4-1,-21 14-4829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28.689"/>
    </inkml:context>
    <inkml:brush xml:id="br0">
      <inkml:brushProperty name="width" value="0.025" units="cm"/>
      <inkml:brushProperty name="height" value="0.025" units="cm"/>
    </inkml:brush>
  </inkml:definitions>
  <inkml:trace contextRef="#ctx0" brushRef="#br0">345 0 5862,'-73'60'3242,"-47"43"2468,114-96-5338,-1 1 1,1 0-1,1 0 0,-1 0 1,1 1-1,1 0 0,0 0 1,0 0-1,0 0 0,-2 16 1,-1 7 497,-3 62 1,2-6-398,-19 51 93,13-77-78,3 1-1,-5 122 1,15-183-490,1-1 0,0 0 0,0 0 0,0 1 0,0-1 0,0 0-1,0 0 1,0 1 0,1-1 0,-1 0 0,0 0 0,1 0 0,-1 1 0,1-1 0,-1 0 0,1 0 0,-1 0 0,1 0 0,0 0 0,0 0 0,0 0 0,-1 0 0,1 0 0,0 0 0,0-1 0,0 1 0,0 0 0,0-1 0,1 1 0,-1 0 0,0-1 0,0 1 0,0-1 0,0 0 0,1 1 0,-1-1 0,0 0 0,0 0 0,1 0 0,-1 0 0,0 0 0,0 0 0,1 0 0,-1 0 0,0-1 0,0 1 0,1 0 0,-1-1 0,0 1 0,2-2 0,6-1 5,0-1 0,0 0 0,-1-1-1,0 0 1,14-11 0,224-209 345,-109 94-642,41-35-6022,-95 84-848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29.532"/>
    </inkml:context>
    <inkml:brush xml:id="br0">
      <inkml:brushProperty name="width" value="0.025" units="cm"/>
      <inkml:brushProperty name="height" value="0.025" units="cm"/>
    </inkml:brush>
  </inkml:definitions>
  <inkml:trace contextRef="#ctx0" brushRef="#br0">274 242 12172,'-4'-13'1345,"3"13"-1339,-3-11 521,0 0 1,-1 0 0,-1 1-1,0-1 1,-9-10 0,14 19-429,0 0 1,-1 0 0,1 0 0,-1 1 0,1-1 0,-1 1 0,0-1 0,1 1 0,-1-1 0,0 1 0,0 0 0,0 0 0,0 0 0,0 0 0,0 0 0,0 1 0,-1-1 0,1 0 0,0 1 0,0 0 0,0 0 0,-1-1 0,1 1-1,0 0 1,0 1 0,-1-1 0,1 0 0,0 1 0,0-1 0,0 1 0,0 0 0,-1 0 0,1-1 0,0 1 0,0 1 0,1-1 0,-1 0 0,0 0 0,0 1 0,0-1 0,1 1 0,-1-1 0,-1 4 0,-8 7 158,1 2 1,0-1-1,2 1 1,-1 1 0,1-1-1,1 2 1,1-1-1,-8 26 1,-26 137 997,37-163-1151,-3 15 125,1 2 0,2-1-1,0 0 1,5 62-1,-2-91-222,0 0 0,0 0 0,0 0 0,1 0 0,-1 1 0,0-1 0,1 0 0,0 0 0,-1 0 0,1 0 0,0 0 0,0 0 0,0 0 0,0-1 0,0 1 0,1 0 0,-1 0 0,1-1 0,-1 1 0,1-1 0,-1 1 0,1-1-1,0 0 1,0 0 0,0 0 0,-1 0 0,1 0 0,0 0 0,0 0 0,0 0 0,1-1 0,-1 1 0,0-1 0,0 0 0,0 0 0,0 1 0,0-1 0,0-1 0,1 1 0,1 0 0,4-2 70,-1 0 0,0 0 0,1-1 0,-1 0-1,0 0 1,0-1 0,-1 0 0,1 0 0,-1-1 0,7-5 0,12-13 198,-1-1 0,-1-1 1,-1-1-1,-1-1 0,-2-1 0,0-1 0,21-46 0,-30 53-32,0-1-1,-1-1 1,-2 1-1,0-1 1,-1-1-1,-2 1 1,0-1-1,-2 0 1,-1 0-1,-3-49 1,0 64-198,-1-1 1,0 1 0,0 0 0,0 0 0,-2 0 0,1 1 0,-1 0-1,0-1 1,-11-12 0,14 19-50,-1 0 0,1 0 0,-1 0 1,1 0-1,-1 0 0,0 1 0,0-1 0,0 1 0,0 0 0,-1 0 0,1 0 0,-1 0 0,1 1 1,-1-1-1,0 1 0,1 0 0,-1 0 0,0 0 0,0 0 0,0 1 0,1 0 0,-1 0 0,0 0 1,0 0-1,0 0 0,0 1 0,0 0 0,1 0 0,-6 2 0,3 0-35,1 0 0,0 1 0,1 0 0,-1 0 0,1 0 0,0 1 1,0-1-1,0 1 0,0 0 0,1 0 0,0 1 0,0-1 0,0 1 0,1-1 0,0 1 0,0 0 0,0 0 0,-1 8 0,-2 9-693,1 1 0,1-1 1,0 36-1,3-52 270,0-1 0,1 1 0,0 0 1,0-1-1,0 1 0,0-1 0,4 9 1,-3-12 85,-1 0 0,1-1 0,-1 1 0,1-1 0,0 1 0,0-1 0,0 0 0,0 1 0,0-1 0,1 0 0,-1-1 0,0 1 0,1 0 0,0-1 1,-1 1-1,1-1 0,0 0 0,4 2 0,35 4-6174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29.872"/>
    </inkml:context>
    <inkml:brush xml:id="br0">
      <inkml:brushProperty name="width" value="0.025" units="cm"/>
      <inkml:brushProperty name="height" value="0.025" units="cm"/>
    </inkml:brush>
  </inkml:definitions>
  <inkml:trace contextRef="#ctx0" brushRef="#br0">175 1 18001,'0'0'5648,"-10"2"-3737,0 1-1775,1 1-1,0 0 1,0 1 0,1 0-1,0 0 1,0 1-1,0 0 1,0 0 0,1 1-1,0 0 1,0 0-1,1 1 1,0 0-1,-7 11 1,3-5-123,7-10-24,-1 1 0,1-1 1,-1 1-1,1 0 0,1 0 0,-1 0 0,1 0 0,0 0 0,0 1 0,-2 7 0,7-13-58,-1-1 0,0 1-1,0 0 1,1-1-1,-1 0 1,0 1 0,0-1-1,0 0 1,1 0-1,1-2 1,-3 2 64,35-19 53,54-23 0,-78 39-187,-1 0-1,1 0 1,1 1-1,-1 1 1,0 0 0,1 1-1,-1 0 1,1 1 0,13 1-1,-24-1 135,0 1 0,0-1 0,-1 1 0,1-1 0,0 1 0,-1 0 0,1 0 0,-1 0 0,1 0 0,-1 0 0,0 0 0,1 0 0,-1 0 0,0 1 0,0-1 0,0 0 0,0 1 0,0-1 0,0 1 0,0-1 0,0 1 0,0-1 0,-1 1 0,1 0 0,-1-1 0,1 1 0,-1 0 0,0 0 0,0-1 0,0 1 0,0 0 0,0 0 0,0-1 0,0 1 0,0 0 0,-1 0 0,1-1 0,-1 3 0,-1 6 180,0-1 0,-1 0 0,0 1 0,0-1 0,-8 15 0,-7 6 228,-1-1 0,-1 0 0,-36 38 0,55-65-401,0-1 1,0 1 0,-1-1-1,1 0 1,0 0 0,-1 0-1,1 1 1,-1-1 0,1-1-1,-1 1 1,1 0 0,-1 0-1,0 0 1,1-1 0,-1 1-1,0-1 1,-2 1 0,4-1-51,-1-1 1,0 1-1,0 0 1,1-1-1,-1 1 1,0-1-1,1 1 1,-1-1 0,1 1-1,-1-1 1,1 1-1,-1-1 1,1 1-1,-1-1 1,1 0-1,-1 1 1,1-1 0,-1 0-1,1 1 1,0-1-1,0 0 1,-1 1-1,1-1 1,0 0-1,0 0 1,0-1 0,-1-8-627,0 0 0,1-1 0,0 1 1,3-16-1,25-119-6794,-10 52 1740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0.201"/>
    </inkml:context>
    <inkml:brush xml:id="br0">
      <inkml:brushProperty name="width" value="0.025" units="cm"/>
      <inkml:brushProperty name="height" value="0.025" units="cm"/>
    </inkml:brush>
  </inkml:definitions>
  <inkml:trace contextRef="#ctx0" brushRef="#br0">87 1 16784,'0'0'2941,"2"13"-917,16 143 1984,-14-98-3057,3-1-1,2 0 0,30 103 1,-23-124-904,1-1 1,1-1-1,44 60 1,-35-55-196,-22-28-148,-8-8 47,-15-12 170,-19-26 57,1-1 1,2-2-1,2-2 0,-39-60 1,61 86 59,-4-6 101,6 10 115,0 0 1,2 0-1,-1-1 0,1 0 0,0 0 1,1 0-1,-4-16 0,9 26-247,0 0 1,1 0-1,-1 0 0,1 0 1,-1 0-1,1-1 0,0 1 1,-1 0-1,1 0 1,0 0-1,0 0 0,-1 1 1,1-1-1,0 0 0,0 0 1,0 0-1,0 1 0,0-1 1,0 1-1,0-1 0,1 0 1,-1 1-1,0 0 0,0-1 1,0 1-1,1 0 0,-1 0 1,0-1-1,0 1 0,0 0 1,1 0-1,1 1 0,2-2 2,44-8-367,26-6-2508,-2-8-4870,-19-3-3699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1.032"/>
    </inkml:context>
    <inkml:brush xml:id="br0">
      <inkml:brushProperty name="width" value="0.025" units="cm"/>
      <inkml:brushProperty name="height" value="0.025" units="cm"/>
    </inkml:brush>
  </inkml:definitions>
  <inkml:trace contextRef="#ctx0" brushRef="#br0">0 447 1602,'0'0'17883,"9"-7"-16207,10-7-732,-1-2-1,0 0 0,-1-1 0,22-28 0,-33 38-736,-1 0 0,0-1 1,-1 1-1,0-1 0,0 0 0,0 0 0,-1-1 0,-1 1 0,1-1 1,-1 1-1,-1-1 0,0 0 0,0 1 0,0-1 0,-1 0 0,-2-15 0,2 22-196,0 1-1,-1-1 0,1 1 1,0-1-1,-1 1 0,1 0 1,-1-1-1,0 1 0,1 0 1,-1 0-1,0-1 0,0 1 1,0 0-1,0 0 0,0 0 1,0 0-1,0 0 0,0 0 0,0 0 1,0 1-1,0-1 0,-1 0 1,1 0-1,0 1 0,-1-1 1,1 1-1,0-1 0,-1 1 1,1 0-1,-1 0 0,1-1 1,0 1-1,-1 0 0,1 0 0,-1 0 1,1 1-1,-1-1 0,-1 1 1,-1-1-27,1 1 1,0 0-1,-1 0 1,1 1-1,0-1 1,0 1-1,0-1 1,0 1 0,0 0-1,0 0 1,0 0-1,1 1 1,-1-1-1,1 1 1,-3 2-1,-2 8 15,0 0 0,0 1-1,1 0 1,1 0 0,1 0-1,0 0 1,-3 21 0,3-5 18,1-1 1,2 52 0,1-79-17,0 0 1,0-1-1,0 1 1,0 0-1,0-1 1,0 1-1,1 0 1,-1-1-1,1 1 1,-1 0-1,1-1 1,-1 1-1,1-1 1,0 1-1,0-1 1,0 1-1,0-1 0,0 1 1,0-1-1,0 0 1,1 0-1,-1 0 1,0 0-1,3 2 1,-2-3 4,0 1-1,1-1 1,-1 1 0,0-1 0,1 0-1,-1 0 1,1 0 0,-1 0 0,0 0 0,1-1-1,-1 1 1,0-1 0,1 1 0,-1-1 0,3-1-1,7-3 37,0-1 0,-1-1-1,0 0 1,0 0-1,11-10 1,71-74 290,-61 58-258,49-39 0,-80 70-79,-1 1-1,1 1 0,0-1 0,1 0 0,-1 0 0,0 0 1,0 0-1,0 1 0,0-1 0,1 1 0,-1-1 0,0 1 1,0-1-1,1 1 0,-1 0 0,1-1 0,-1 1 0,0 0 0,1 0 1,-1 0-1,0 0 0,1 0 0,-1 0 0,0 1 0,1-1 1,-1 0-1,0 1 0,1-1 0,-1 1 0,0-1 0,0 1 0,1 0 1,-1-1-1,0 1 0,0 0 0,0 0 0,0 0 0,0 0 1,0 0-1,0 0 0,0 0 0,-1 0 0,1 0 0,0 1 1,-1-1-1,1 0 0,0 2 0,3 7-26,0 1 0,-1 0 0,0 0-1,2 19 1,-2-16 89,12 85 408,-16-150 1086,3 14-871,-6 9-680,-1 1 0,-1 0 0,-1 0 0,-1 0 0,-2 1 0,-1 0 0,-16-29 0,-7-18 0,34 73-46,0 0-1,-1-1 1,1 1 0,0-1 0,0 1-1,0-1 1,-1 1 0,1-1-1,0 0 1,0 1 0,0-1-1,0 1 1,0-1 0,0 1 0,0-1-1,0 1 1,0-1 0,0 1-1,0-1 1,1 1 0,-1-1-1,0 1 1,0-1 0,0 1 0,1-1-1,-1 1 1,0-1 0,1 1-1,-1-1 1,0 1 0,1-1-1,-1 1 1,1 0 0,-1-1 0,0 1-1,1 0 1,-1-1 0,1 1-1,-1 0 1,1 0 0,-1 0 0,1-1-1,-1 1 1,1 0 0,33-3-4661,-10 1 740,8-6-3693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2.233"/>
    </inkml:context>
    <inkml:brush xml:id="br0">
      <inkml:brushProperty name="width" value="0.025" units="cm"/>
      <inkml:brushProperty name="height" value="0.025" units="cm"/>
    </inkml:brush>
  </inkml:definitions>
  <inkml:trace contextRef="#ctx0" brushRef="#br0">0 364 15439,'0'0'5210,"3"9"-4239,13 43 121,-3-4-594,2-1 1,2-1-1,47 88 1,-64-132-477,1 0-1,0 0 1,0 0 0,0-1-1,1 1 1,-1 0 0,0-1-1,1 1 1,-1-1-1,1 1 1,-1-1 0,1 0-1,0 1 1,-1-1 0,1 0-1,0 0 1,0 0 0,0-1-1,0 1 1,0 0 0,0-1-1,0 1 1,3-1 0,-3 0 35,0-1 1,0 0 0,0 1-1,0-1 1,0 0 0,0-1-1,-1 1 1,1 0 0,0 0-1,-1-1 1,1 1 0,0-1-1,-1 1 1,0-1 0,1 0-1,-1 0 1,0 1 0,1-4-1,6-11 400,0-1-1,-1 0 1,8-33 0,-15 50-456,12-49 348,-3-1 1,-2-1-1,-2 1 0,-4-92 0,-1 135-349,0 4-11,1 0 0,-1 0-1,0 0 1,-1 0 0,1 1 0,-1-1 0,1 0 0,-1 0 0,0 0 0,0 1 0,0-1 0,0 1 0,-3-6 0,3 10-27,0-1 1,1 1-1,-1-1 0,0 1 1,1 0-1,-1-1 0,1 1 1,0-1-1,-1 1 0,1 0 0,0-1 1,0 1-1,0 0 0,0 0 1,1 1-1,0 39 26,2-1-1,2 0 1,2 0 0,1-1 0,3 0 0,16 45-1,-24-80 25,-1 1 0,1 0-1,0-1 1,1 0-1,-1 0 1,1 0-1,5 5 1,-8-8-5,0-1 0,0 0 1,1 0-1,-1 0 1,0 0-1,0 0 0,1 0 1,-1-1-1,1 1 1,-1 0-1,1-1 0,-1 1 1,1-1-1,-1 1 1,1-1-1,-1 0 0,1 0 1,-1 1-1,1-1 1,0 0-1,-1-1 0,1 1 1,-1 0-1,1 0 1,0-1-1,-1 1 0,1-1 1,-1 1-1,1-1 1,-1 0-1,0 1 0,3-3 1,1-1 90,-1-1 0,0 1 0,0-1 1,0 0-1,-1 0 0,1-1 0,-1 1 0,0-1 1,-1 1-1,0-1 0,0 0 0,3-12 0,-1-2 187,0 0-1,2-36 1,-5 27-127,-5-55 1,3 75-166,-1 0 0,1 0 0,-2 0 0,1 0 0,-1 1 0,-1-1 0,0 1 0,0-1 0,0 1 0,-7-9 0,10 17 1,1-1-1,0 1 1,0 0-1,0 0 0,0-1 1,0 1-1,0 0 1,0 0-1,0-1 1,-1 1-1,1 0 1,0 0-1,0-1 1,0 1-1,-1 0 1,1 0-1,0-1 1,0 1-1,0 0 1,-1 0-1,1 0 1,0 0-1,-1 0 1,1-1-1,0 1 1,0 0-1,-1 0 1,1 0-1,0 0 1,-1 0-1,1 0 1,0 0-1,0 0 1,-1 0-1,1 0 1,0 0-1,-1 0 0,1 0 1,0 0-1,0 0 1,-1 0-1,1 1 1,0-1-1,-1 0 1,1 0-1,0 0 1,0 0-1,-1 1 1,1-1-1,0 0 1,-1 1-1,-2 20-159,6 32 95,0-43 76,-1 0 0,1 0 0,1 0 0,0-1 0,0 1 0,1-1 0,0 0 0,9 11 1,-13-18-6,0 0 1,1 0 0,-1-1 0,1 1 0,-1 0-1,1-1 1,0 1 0,0-1 0,0 1 0,0-1-1,0 0 1,0 0 0,0 0 0,0 0-1,0 0 1,1 0 0,-1 0 0,0-1 0,1 0-1,-1 1 1,0-1 0,1 0 0,-1 0 0,0 0-1,1 0 1,-1 0 0,0-1 0,1 1-1,-1-1 1,0 0 0,1 1 0,-1-1 0,0 0-1,0 0 1,0 0 0,0-1 0,0 1 0,0 0-1,0-1 1,0 0 0,-1 1 0,3-3 0,6-7 20,-1-1 1,0 0-1,-1 0 1,0-1 0,-1 0-1,0 0 1,-1 0-1,-1-1 1,0 0 0,-1 0-1,0-1 1,-1 1-1,-1-1 1,0 1 0,-1-1-1,0 0 1,-2 0 0,0 0-1,0 1 1,-5-19-1,4 28-30,0 0-1,0 1 1,-1-1 0,0 1-1,0-1 1,0 1-1,-1 0 1,1 0-1,-1 0 1,-8-6-1,11 9 1,0 0 0,0 0 0,0 0 0,0 0 0,0 0 0,-1 1 0,1-1 0,0 1 0,0-1 0,-1 1 0,1-1 0,0 1 0,0 0-1,-1-1 1,1 1 0,0 0 0,-1 0 0,1 0 0,0 0 0,-1 0 0,1 0 0,0 1 0,-1-1 0,1 0 0,0 1 0,-1-1 0,1 1 0,0-1-1,0 1 1,0-1 0,-1 1 0,1 0 0,0 0 0,0 0 0,0 0 0,0-1 0,0 1 0,0 0 0,1 1 0,-1-1 0,0 0 0,0 0-1,1 0 1,-1 0 0,1 1 0,-1-1 0,0 2 0,-4 15-17,1 0 1,1 1-1,1-1 0,0 1 0,1-1 0,1 1 0,3 23 1,-2-16 7,-1-16 25,1 0-1,0 0 1,0-1 0,1 1 0,1-1-1,0 1 1,0-1 0,0 0 0,1 0-1,8 12 1,-11-19-5,1 1 1,0-1-1,1 1 0,-1-1 0,0 0 1,1 0-1,-1 0 0,1 0 0,0 0 1,-1 0-1,1-1 0,0 1 0,0-1 1,0 0-1,0 0 0,0 0 0,0 0 0,1-1 1,-1 1-1,0-1 0,0 0 0,0 0 1,1 0-1,-1 0 0,0-1 0,0 1 1,0-1-1,1 0 0,-1 0 0,0 0 1,0 0-1,0 0 0,0-1 0,-1 1 1,5-4-1,4-1 20,0-2 0,-1 0 1,0 0-1,0-1 0,0 0 0,-1-1 1,-1 0-1,1 0 0,-2-1 1,1 0-1,-2 0 0,9-19 0,-8 14 3,-1 1 0,0-1 0,-1 0 0,-1 0 0,-1 0 0,0-1 0,-1 0 0,0 1 0,-2-27 0,-1 39-31,1 1-1,-1 0 1,0-1 0,1 1-1,-1 0 1,-1 0-1,1 0 1,0 0 0,-1 0-1,0 0 1,1 0 0,-1 0-1,0 1 1,-1-1 0,1 1-1,-4-4 1,6 6 2,-1-1 0,1 1 0,-1 0 1,0-1-1,0 1 0,1 0 0,-1-1 0,0 1 1,1 0-1,-1 0 0,0-1 0,0 1 0,1 0 0,-1 0 1,0 0-1,0 0 0,0 0 0,1 0 0,-1 0 1,0 1-1,0-1 0,1 0 0,-1 0 0,0 1 1,0-1-1,-1 2-2,1-1 0,0 0 0,-1 1-1,1-1 1,0 0 0,0 1 0,0 0 0,0-1 0,0 1 0,1-1 0,-1 1 0,0 0 0,1 0 0,-1-1 0,0 4 0,-3 26-2,1 0 1,1 1-1,2-1 1,4 41-1,-3-62-137,1-1-1,0 0 1,0 1-1,1-1 1,0 0-1,0 0 1,1-1 0,7 13-1,-10-20 96,0 1-1,0 0 1,0-1 0,0 1-1,0-1 1,0 1-1,0-1 1,0 0 0,1 0-1,-1 1 1,1-1 0,-1 0-1,1 0 1,-1 0 0,1 0-1,0-1 1,-1 1-1,1 0 1,0-1 0,0 1-1,-1-1 1,1 1 0,0-1-1,0 0 1,0 0-1,0 0 1,-1 0 0,1 0-1,0 0 1,0-1 0,0 1-1,-1-1 1,1 1 0,0-1-1,0 1 1,-1-1-1,1 0 1,0 0 0,-1 0-1,1 0 1,-1 0 0,1 0-1,-1-1 1,0 1 0,0 0-1,1-1 1,-1 1-1,0-1 1,1-1 0,5-7-1103,0 1-1,0-1 1,-1-1 0,-1 1 0,0-1 0,0 0 0,-1 0 0,0 0 0,3-22 0,2-25-5056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3.093"/>
    </inkml:context>
    <inkml:brush xml:id="br0">
      <inkml:brushProperty name="width" value="0.025" units="cm"/>
      <inkml:brushProperty name="height" value="0.025" units="cm"/>
    </inkml:brush>
  </inkml:definitions>
  <inkml:trace contextRef="#ctx0" brushRef="#br0">1 36 11371,'0'0'10810,"3"14"-9689,39 218 1193,20 90-982,-59-311-1289,12 36 141,-14-44-165,0-1 1,0 0-1,0 0 0,1 0 0,-1 1 0,1-1 0,-1 0 1,1-1-1,-1 1 0,1 0 0,0 0 0,0-1 0,0 1 1,0-1-1,4 3 0,-4-4-3,-1 0 0,0 0 0,0 0 1,1 0-1,-1 0 0,0 0 0,0 0 0,0-1 0,1 1 0,-1 0 0,0-1 1,0 1-1,0-1 0,0 1 0,0-1 0,1 1 0,-1-1 0,0 0 1,-1 0-1,1 1 0,0-1 0,0 0 0,0 0 0,0 0 0,-1 0 1,1 0-1,0 0 0,-1 0 0,1 0 0,-1-1 0,1 1 0,0-1 0,16-45 434,-16 43-407,11-50 175,-2 0 0,-3 0 0,1-60-1,-3 33-159,-5 80-62,0 0 0,0 0-1,0 0 1,0 0 0,0-1 0,0 1 0,0 0 0,1 0 0,-1 0-1,0 0 1,1 0 0,-1 0 0,0 0 0,1 0 0,0 0 0,-1 0-1,1 0 1,0 0 0,0-1 0,0 2-1,-1 0 1,1 1-1,0-1 1,-1 0-1,1 0 0,-1 0 1,1 1-1,0-1 1,-1 0-1,1 1 0,-1-1 1,1 0-1,-1 1 1,1-1-1,-1 1 0,0-1 1,1 0-1,-1 1 0,1 0 1,-1-1-1,0 1 1,1-1-1,-1 2 0,24 48-12,-21-44 100,2 6-46,1 4 0,1 0 0,1-1 0,0 0 0,16 22 0,-22-35-46,0 1 0,-1-1 1,1 0-1,0 0 1,0 1-1,1-2 0,-1 1 1,0 0-1,1 0 0,-1-1 1,1 1-1,-1-1 0,1 0 1,0 0-1,-1 0 1,1 0-1,0 0 0,0-1 1,0 1-1,0-1 0,-1 0 1,1 0-1,0 0 1,0 0-1,0 0 0,0-1 1,0 1-1,0-1 0,-1 0 1,1 1-1,0-1 1,0-1-1,-1 1 0,5-3 1,-1 0-6,0-1 0,0-1 1,0 1-1,-1-1 0,0 1 0,0-2 1,0 1-1,-1 0 0,0-1 1,0 0-1,2-8 0,31-87-612,-26 68 82,-11 33 534,0 1 0,0 0-1,0 0 1,0 0 0,0-1 0,0 1-1,0 0 1,0 0 0,0 0 0,0 0-1,0-1 1,0 1 0,1 0 0,-1 0-1,0 0 1,0 0 0,0-1 0,0 1 0,0 0-1,0 0 1,0 0 0,1 0 0,-1 0-1,0-1 1,0 1 0,0 0 0,0 0-1,1 0 1,-1 0 0,0 0 0,0 0-1,0 0 1,0 0 0,1 0 0,-1 0-1,0 0 1,0 0 0,0 0 0,1 0 0,-1 0-1,0 0 1,0 0 0,0 0 0,0 0-1,1 0 1,-1 0 0,0 0 0,0 0-1,1 0 1,6 12-109,6 22 264,-12-31-161,10 28 181,1-1 0,30 55 0,-33-70-122,1-1-1,1 1 0,0-2 0,1 0 0,0 0 1,1-1-1,16 11 0,23 13-210,-32-23 35,0 0-1,-1 2 1,0 0 0,28 32-1,-42-42 184,-1 0-1,0 1 1,0 0 0,-1 0-1,0 0 1,0 0-1,0 1 1,-1-1 0,0 1-1,0 0 1,-1-1-1,0 1 1,0 0 0,0 0-1,-1 0 1,0 0-1,0 0 1,-1 0 0,0 0-1,0-1 1,-4 11-1,4-12 102,-2 1 0,1 0 0,-1-1-1,0 0 1,0 1 0,-1-1 0,1 0-1,-1-1 1,0 1 0,0-1 0,-8 6-1,11-8-103,-1-1 0,0 0 0,1 1 0,-1-1-1,0 0 1,0 0 0,1 0 0,-1-1 0,0 1-1,0 0 1,0-1 0,0 1 0,0-1 0,0 0-1,0 0 1,0 1 0,0-1 0,-1-1 0,1 1-1,0 0 1,0 0 0,0-1 0,0 1 0,0-1-1,0 0 1,1 1 0,-1-1 0,0 0-1,0 0 1,0 0 0,1-1 0,-1 1 0,0 0-1,1-1 1,-1 1 0,1 0 0,-2-3 0,-4-7-33,0 1 0,1-1 1,0 0-1,1 0 0,0-1 0,1 1 1,0-1-1,0 0 0,-1-17 1,-1-10-162,-1-66 1,8 82 134,0 0 0,1 0 0,1 0 0,12-41 0,37-81-15,-31 91 34,-14 35-3,-1 0-1,0-1 1,-2 1-1,0-1 1,1-29 0,-5 42 2,0 1 0,0 0 0,-1 0 0,0 0 0,0 0 0,0 0 0,-1 0 0,0 0 0,-4-10 0,4 13 1,0 0 0,0 1 0,0-1 0,0 1-1,0-1 1,0 1 0,-1 0 0,1 0 0,-1 0 0,1 0 0,-1 0-1,0 1 1,0-1 0,0 1 0,0 0 0,0-1 0,0 2-1,0-1 1,-6-1 0,7 2-10,0 0-1,-1 0 1,1 0 0,-1 0 0,1 1-1,0-1 1,-1 1 0,1-1 0,0 1-1,0 0 1,-1 0 0,1 0-1,0 0 1,0 0 0,0 0 0,0 1-1,0-1 1,0 1 0,1-1 0,-1 1-1,0 0 1,1 0 0,-1 0-1,1 0 1,0 0 0,0 0 0,-1 0-1,1 0 1,1 0 0,-1 0 0,0 1-1,0 3 1,0-3-1,0 0 0,0 0-1,1 0 1,-1 0 0,1 0 0,0 0 0,-1 0-1,2 0 1,-1 1 0,0-1 0,1 0-1,-1 0 1,1 0 0,0 0 0,0 0-1,0 0 1,0-1 0,1 1 0,-1 0 0,1 0-1,-1-1 1,1 1 0,0-1 0,4 5-1,3-3-51,-1 0 0,0 0 0,1-1 0,-1 0 0,1 0-1,0-1 1,0 0 0,0-1 0,0 1 0,1-2 0,11 0 0,28-5-4838,-28-4-1603,-4-3-4698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3.423"/>
    </inkml:context>
    <inkml:brush xml:id="br0">
      <inkml:brushProperty name="width" value="0.025" units="cm"/>
      <inkml:brushProperty name="height" value="0.025" units="cm"/>
    </inkml:brush>
  </inkml:definitions>
  <inkml:trace contextRef="#ctx0" brushRef="#br0">1 0 15695,'0'0'4644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3.972"/>
    </inkml:context>
    <inkml:brush xml:id="br0">
      <inkml:brushProperty name="width" value="0.025" units="cm"/>
      <inkml:brushProperty name="height" value="0.025" units="cm"/>
    </inkml:brush>
  </inkml:definitions>
  <inkml:trace contextRef="#ctx0" brushRef="#br0">0 72 12844,'0'0'8963,"5"8"-8103,16 36 268,16 48-1,-24-55-648,2 0-1,2-1 1,35 57-1,-51-92-430,-1 1 0,1-1-1,0 0 1,0 1 0,0-1 0,0 0 0,0 0-1,1 0 1,-1 0 0,0 0 0,0 0 0,1 0-1,-1 0 1,0 0 0,1 0 0,-1-1 0,1 1-1,-1-1 1,1 1 0,0-1 0,-1 1 0,3-1-1,-3 0 17,0-1-1,1 1 0,-1-1 1,0 0-1,0 1 1,1-1-1,-1 0 0,0 0 1,0 0-1,0 0 0,0 0 1,0 0-1,0 0 0,0 0 1,-1 0-1,1 0 1,0-1-1,-1 1 0,2-3 1,3-8 307,-1-1 0,0 0 0,3-26 0,-7 38-373,11-90 516,-1-120 1,-9 181-492,0 21-170,2 10 24,6 18-50,7 31 114,-4 2 91,-8-30-10,1 0 1,1 0-1,1-1 1,13 27-1,-20-47-53,0 0 0,1 0 0,-1 0-1,1 0 1,-1 0 0,1 0 0,-1 0 0,1 0 0,0 0-1,-1 0 1,1-1 0,0 1 0,0 0 0,-1-1 0,1 1 0,0 0-1,0-1 1,0 1 0,0-1 0,0 1 0,0-1 0,0 0-1,0 1 1,0-1 0,0 0 0,0 0 0,0 1 0,0-1 0,0 0-1,0 0 1,2-1 0,-1 0-144,0 0-1,0 0 1,0-1 0,0 1 0,0-1-1,0 1 1,0-1 0,-1 0-1,1 0 1,-1 0 0,1 1-1,-1-2 1,1-1 0,6-11-1341,-1 1 1,-1-1-1,5-16 1,0-13-5617,-2-2-4655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9.381"/>
    </inkml:context>
    <inkml:brush xml:id="br0">
      <inkml:brushProperty name="width" value="0.025" units="cm"/>
      <inkml:brushProperty name="height" value="0.025" units="cm"/>
    </inkml:brush>
  </inkml:definitions>
  <inkml:trace contextRef="#ctx0" brushRef="#br0">255 52 19635,'0'0'4649,"-4"-9"-2786,3 7-1770,1 0-35,-1 0-1,1 0 1,-1 0-1,1 0 0,-1 0 1,0 0-1,0 1 1,0-1-1,0 0 1,0 0-1,0 1 0,0-1 1,-1 1-1,1-1 1,-1 1-1,1-1 1,-1 1-1,1 0 0,-1 0 1,0 0-1,0 0 1,1 0-1,-1 0 1,0 0-1,0 1 0,0-1 1,0 1-1,0-1 1,0 1-1,0 0 1,0 0-1,0 0 1,0 0-1,0 0 0,0 0 1,0 0-1,0 1 1,0-1-1,0 1 1,0 0-1,0-1 0,-2 2 1,-10 5 177,1 0 0,1 1 0,0 0 1,0 1-1,0 1 0,1-1 0,0 2 0,-17 21 1,22-24-107,0 0 0,0 0 1,1 0-1,0 1 0,0 0 1,1 0-1,0 0 0,1 1 1,0 0-1,0-1 1,1 1-1,0 0 0,1 0 1,0 11-1,1-19-129,0 1 0,1 0 0,-1-1 0,1 1 0,0 0 0,-1-1 0,1 1 0,0-1 0,1 1 0,-1-1 0,0 0 0,1 1 0,-1-1 0,1 0 0,0 0 0,0 0 0,0 0 0,0 0 0,0-1 0,2 2 0,2 1 0,-1-1 0,1-1 0,0 1 0,0-1 0,0 0 0,0 0 0,0-1 0,9 1 0,6 0 0,0-1 0,0-1 0,1-1 0,28-5 0,-29 1-753,0 0 0,0-1 0,35-16 0,-44 17 73,-1-1 0,0 0 0,0 0 1,-1-1-1,0-1 0,0 0 0,16-16 0,-14 1-5133,-10 3-1640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4.564"/>
    </inkml:context>
    <inkml:brush xml:id="br0">
      <inkml:brushProperty name="width" value="0.025" units="cm"/>
      <inkml:brushProperty name="height" value="0.025" units="cm"/>
    </inkml:brush>
  </inkml:definitions>
  <inkml:trace contextRef="#ctx0" brushRef="#br0">53 590 17553,'-5'9'2103,"1"-2"-1674,-29 60 2591,31-63-2916,0 0 0,1 0 0,0 0 1,-1 0-1,2 1 0,-1-1 0,0 0 1,1 0-1,0 1 0,0-1 0,0 0 1,0 1-1,1-1 0,0 0 0,0 0 1,2 6-1,-2-8-105,0 0 0,1-1 0,-1 1 0,0-1 0,1 1 0,-1-1 0,1 1 0,0-1 0,0 0 1,-1 0-1,1 0 0,0 0 0,0 0 0,0 0 0,0-1 0,0 1 0,0 0 0,0-1 0,0 0 0,0 1 0,0-1 0,1 0 0,-1 0 0,0 0 1,0-1-1,0 1 0,0 0 0,0-1 0,3 0 0,1-1 2,-1 0 0,1 1 0,-1-2 1,0 1-1,0-1 0,1 1 0,-2-2 0,1 1 1,7-6-1,-2 0 8,-1-1 1,-1 0 0,1 0-1,-2 0 1,1-1-1,-2 0 1,1-1-1,-1 0 1,-1 1-1,0-2 1,-1 1-1,0-1 1,-1 1 0,-1-1-1,1 0 1,-2 0-1,0 0 1,-1-18-1,0 31-8,0 0 0,0-1 0,0 1-1,0-1 1,0 1 0,0 0 0,0-1 0,0 1-1,0 0 1,0-1 0,0 1 0,0 0-1,0-1 1,0 1 0,-1 0 0,1-1 0,0 1-1,0 0 1,0-1 0,0 1 0,-1 0-1,1-1 1,0 1 0,0 0 0,-1 0-1,1-1 1,0 1 0,0 0 0,-1 0 0,1 0-1,0-1 1,-1 1 0,1 0 0,0 0-1,-1 0 1,1 0 0,0 0 0,-1 0 0,1 0-1,-1 0 1,1 0 0,0 0 0,-1 0-1,1 0 1,0 0 0,-1 0 0,1 0-1,0 0 1,-1 0 0,1 0 0,-1 0 0,0 1-11,0 0 1,0-1 0,0 1 0,1 0-1,-1 0 1,0 0 0,0 0-1,1-1 1,-1 1 0,0 0 0,1 0-1,-1 0 1,1 0 0,-1 1-1,1-1 1,-1 2 0,-2 10 15,1 0 1,1 1-1,0-1 1,0 1-1,2 0 0,-1-1 1,2 0-1,0 1 1,5 17-1,-7-29 0,1-1 0,-1 0 0,1 1 0,-1-1 0,1 0 0,0 0 0,-1 1 0,1-1 0,0 0 0,0 0 0,0 0-1,0 0 1,0 0 0,0 0 0,0 0 0,0-1 0,1 1 0,-1 0 0,0 0 0,0-1 0,1 1 0,-1-1 0,0 1 0,1-1 0,-1 0 0,1 0 0,-1 1 0,0-1 0,1 0 0,-1 0 0,1 0 0,-1-1 0,0 1 0,1 0 0,-1 0-1,0-1 1,1 1 0,-1-1 0,0 1 0,1-1 0,-1 1 0,0-1 0,0 0 0,0 0 0,1 0 0,-1 0 0,0 0 0,1-1 0,5-4 116,-1-1 0,1 0 1,-1 0-1,-1 0 0,1-1 0,3-8 1,5-12 98,-1-1 1,-1 0-1,-1 0 1,-2-1-1,-1-1 1,-2 0 0,-1 0-1,-1 0 1,-1 0-1,-2-1 1,-2 1-1,0 0 1,-8-40-1,5 55-149,0 0 0,-1 1 0,-11-25 0,14 36-69,1-1 0,-2 1-1,1 0 1,0 0 0,-1 0-1,0 1 1,1-1 0,-1 1 0,-1-1-1,1 1 1,0 0 0,-1 0-1,0 1 1,0-1 0,0 1-1,0-1 1,-6-1 0,9 4-12,-1-1 1,0 1-1,1 0 1,-1 0-1,0 0 1,1 1-1,-1-1 1,1 0-1,-1 1 1,0-1 0,1 1-1,-1-1 1,1 1-1,-1 0 1,1-1-1,-1 1 1,1 0-1,0 0 1,-1 0-1,1 0 1,0 0-1,0 1 1,-1-1 0,1 0-1,0 1 1,0-1-1,1 0 1,-1 1-1,0-1 1,0 1-1,1-1 1,-1 1-1,1 0 1,-1 1-1,-3 9 3,1 0-1,0 1 0,-1 18 1,3-21 24,-1 2-12,-12 117 106,13-112-51,1 0 1,1 1-1,0-1 0,1 0 1,5 21-1,-7-36-60,1 0-1,-1 0 1,1-1-1,-1 1 1,1 0-1,0-1 1,-1 1-1,1-1 0,0 1 1,0-1-1,0 1 1,0-1-1,0 1 1,1-1-1,-1 0 1,0 0-1,1 0 1,-1 0-1,1 0 1,-1 0-1,1 0 1,-1 0-1,1 0 1,0-1-1,-1 1 1,1-1-1,0 1 1,0-1-1,-1 0 1,1 1-1,0-1 1,0 0-1,-1 0 0,1 0 1,0-1-1,0 1 1,0 0-1,-1-1 1,1 1-1,0-1 1,-1 1-1,4-3 1,7-2 25,-1-1 0,1-1 0,-1 0 0,16-14 0,-17 14 5,-5 3-75,0 0 0,1 1 0,-1-1 0,1 1 0,0 0 1,0 1-1,0 0 0,11-3 0,-16 5-7,1-1-1,0 1 1,0 0 0,0 0 0,-1 0-1,1 0 1,0 1 0,0-1 0,0 0-1,-1 1 1,1-1 0,0 1 0,-1 0-1,1-1 1,0 1 0,-1 0 0,1 0-1,-1 0 1,1 0 0,-1 0 0,0 1-1,1-1 1,-1 0 0,0 1 0,0-1-1,0 0 1,0 1 0,0-1-1,0 1 1,0 0 0,-1-1 0,1 1-1,0 0 1,0 2 0,10 63-2299,-9-22-3105,-2-16-3855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5.217"/>
    </inkml:context>
    <inkml:brush xml:id="br0">
      <inkml:brushProperty name="width" value="0.025" units="cm"/>
      <inkml:brushProperty name="height" value="0.025" units="cm"/>
    </inkml:brush>
  </inkml:definitions>
  <inkml:trace contextRef="#ctx0" brushRef="#br0">73 373 14606,'0'0'3683,"-5"9"-2487,-6 11-685,1 2 0,1-1 0,1 1 0,1 1 0,0-1 0,2 1 0,1 0 0,1 1 0,1-1 0,1 32 0,1-53-501,0 1 0,0 0 0,0-1 0,0 1-1,1-1 1,-1 1 0,1-1 0,-1 1 0,1-1-1,0 1 1,0-1 0,0 0 0,1 1-1,-1-1 1,1 0 0,2 4 0,-2-5-10,-1-1 0,0 1 0,1-1 0,-1 1 1,0-1-1,1 1 0,-1-1 0,1 0 0,-1 0 0,1 1 0,-1-1 0,0 0 1,1 0-1,-1-1 0,1 1 0,-1 0 0,1 0 0,-1-1 0,0 1 0,1-1 1,-1 1-1,0-1 0,1 0 0,-1 1 0,0-1 0,0 0 0,1 0 0,-1 0 1,0 0-1,0 0 0,0 0 0,0 0 0,0-1 0,12-12 183,-1 0 0,0 0 0,-2-1 1,1 0-1,14-32 0,35-89 1072,-42 90-1016,22-96 0,-35 122-162,-2-1-1,0 0 0,-2 0 1,0 0-1,-1 0 1,-1 0-1,-5-26 0,4 41-68,0 1-1,0 0 0,0 0 1,0 0-1,-1 0 0,0 0 1,0 1-1,-3-5 0,5 8-10,0 0 0,1 0 0,-1 1 0,0-1 0,1 0 0,-1 1 0,0-1-1,0 1 1,0-1 0,1 1 0,-1-1 0,0 1 0,0 0 0,0-1 0,0 1 0,0 0 0,0 0 0,0-1 0,0 1-1,-1 0 1,1 1-3,0-1-1,0 1 1,0-1-1,0 1 0,0 0 1,0-1-1,0 1 1,0 0-1,0 0 0,0 0 1,1 0-1,-1 0 1,0 0-1,1 0 0,-1 0 1,0 0-1,1 0 1,0 0-1,-1 0 1,1 0-1,-1 3 0,-4 19 60,1 1 0,1-1 0,1 1 0,0 0-1,5 38 1,-2-8-55,-1-35-8,-1 6 50,0 0 0,2 0 0,1 0 0,1 0 0,2 0 0,0 0 0,11 30 0,-15-52-53,0-1 0,-1 0 1,1 0-1,0 1 0,1-1 0,-1 0 1,0 0-1,0 0 0,1 0 0,-1 0 0,1-1 1,0 1-1,0 0 0,-1-1 0,1 1 1,0-1-1,0 0 0,0 0 0,1 0 1,-1 0-1,0 0 0,0 0 0,0 0 0,1-1 1,-1 1-1,1-1 0,-1 1 0,0-1 1,1 0-1,-1 0 0,0 0 0,1 0 1,-1-1-1,1 1 0,-1-1 0,0 1 0,0-1 1,1 0-1,-1 0 0,0 0 0,0 0 1,0 0-1,0 0 0,0-1 0,0 1 0,0-1 1,0 0-1,-1 1 0,1-1 0,2-4 1,4-3-657,-1-1-1,-1 0 1,1 0 0,-2 0 0,1-1 0,5-19-1,-5 13-2023,-1-1-1,-1 0 0,3-31 0,-5-6-8378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5.699"/>
    </inkml:context>
    <inkml:brush xml:id="br0">
      <inkml:brushProperty name="width" value="0.025" units="cm"/>
      <inkml:brushProperty name="height" value="0.025" units="cm"/>
    </inkml:brush>
  </inkml:definitions>
  <inkml:trace contextRef="#ctx0" brushRef="#br0">7 194 15631,'0'14'2349,"-2"8"-1485,0-5 388,1 1 0,0 0 0,1-1 0,1 1 0,6 33 0,-7-50-1209,1 0 0,-1 0 1,0 0-1,1 0 0,-1 0 1,1-1-1,-1 1 1,1 0-1,-1 0 0,1-1 1,0 1-1,0 0 0,-1-1 1,1 1-1,0 0 0,0-1 1,-1 1-1,1-1 1,0 0-1,0 1 0,0-1 1,0 0-1,0 1 0,0-1 1,0 0-1,0 0 0,0 0 1,-1 0-1,1 0 1,0 0-1,0 0 0,0 0 1,0 0-1,0 0 0,0-1 1,0 1-1,0 0 1,0-1-1,0 1 0,0 0 1,-1-1-1,3-1 0,1 0 30,0 0-1,0-1 0,0 0 0,-1 0 0,1 0 1,6-8-1,-2-1 39,-1-1 0,0 0 1,-1-1-1,0 0 0,-1 0 1,6-27-1,3-40-346,-14 82 236,4 22 4,1 1 1,13 35 0,-17-55-2,1 0 1,-1 0-1,1 0 0,0 0 1,0 0-1,0-1 0,0 1 1,1 0-1,-1-1 0,1 0 1,0 0-1,0 0 0,0 0 1,1 0-1,-1 0 0,1-1 1,-1 1-1,1-1 0,0 0 1,0-1-1,0 1 0,7 2 1,-7-5 32,0 1-1,1-1 1,-1 1 0,0-1 0,0 0-1,0-1 1,0 1 0,0-1 0,-1 0-1,1 0 1,0 0 0,-1 0 0,1-1-1,-1 1 1,0-1 0,0 0 0,0 0-1,5-6 1,8-10 147,26-42-1,-30 42-181,1-2 13,17-25 0,-28 43-23,-1 1 1,1-1-1,1 1 0,-1 0 1,0-1-1,0 1 1,1 0-1,-1 1 0,1-1 1,0 0-1,0 1 1,4-3-1,-6 4 1,0 1-1,0-1 1,-1 0-1,1 0 1,0 1-1,0-1 1,-1 0 0,1 1-1,0-1 1,-1 1-1,1-1 1,0 1-1,-1-1 1,1 1-1,-1-1 1,1 1 0,-1 0-1,1-1 1,-1 1-1,0 0 1,1-1-1,-1 1 1,0 0-1,1-1 1,-1 1 0,0 0-1,0 0 1,0-1-1,1 2 1,6 31 21,-6-26-2,6 29 100,-5-20-79,1-1 0,0 1 0,1-1 0,9 21 0,-12-35-22,-1 0 1,0 0-1,0 0 0,1 0 0,-1 0 0,0-1 1,1 1-1,-1 0 0,0 0 0,1-1 0,-1 1 1,1 0-1,0-1 0,-1 1 0,1 0 0,-1-1 1,1 1-1,0-1 0,0 1 0,-1-1 1,1 1-1,0-1 0,0 1 0,0-1 0,-1 0 1,1 0-1,0 1 0,0-1 0,0 0 0,0 0 1,0 0-1,-1 0 0,1 0 0,0 0 0,0 0 1,0 0-1,0 0 0,0-1 0,0 1 0,-1 0 1,1 0-1,0-1 0,0 1 0,0-1 0,-1 1 1,1 0-1,0-1 0,-1 0 0,1 1 1,0-1-1,-1 1 0,1-1 0,0 0 0,-1 1 1,1-1-1,-1 0 0,0 0 0,1-1 0,26-50 754,-27 52-765,15-38 128,-5 11-150,1 0-1,1 1 1,1 0-1,32-47 1,-44 72-45,0-1 1,0 1-1,1-1 1,-1 1-1,0-1 1,1 1-1,-1 0 1,0 0-1,1-1 1,0 1-1,-1 0 1,1 0 0,0 1-1,-1-1 1,1 0-1,0 1 1,0-1-1,0 1 1,0-1-1,0 1 1,2 0-1,-2 0 10,0 1 0,-1-1-1,1 1 1,-1 0 0,1 0-1,-1 0 1,1 0 0,-1 0-1,1 0 1,-1 0 0,0 0-1,0 1 1,1-1 0,-1 0-1,0 1 1,0-1-1,0 1 1,1 2 0,4 10-1145,-1 0 1,0 1 0,-1 0-1,3 17 1,-4-19-1275,4 14-3599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6.123"/>
    </inkml:context>
    <inkml:brush xml:id="br0">
      <inkml:brushProperty name="width" value="0.025" units="cm"/>
      <inkml:brushProperty name="height" value="0.025" units="cm"/>
    </inkml:brush>
  </inkml:definitions>
  <inkml:trace contextRef="#ctx0" brushRef="#br0">1 1 21300,'0'0'4292,"33"68"-3459,-13-21 416,4 6-192,4 4-672,0-1-321,2-4 0,2-5-64,-5-6-64,-2-5-1154,-8-7-1120,-10-11-577,-7-8-1793,-15-10-4357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6.451"/>
    </inkml:context>
    <inkml:brush xml:id="br0">
      <inkml:brushProperty name="width" value="0.025" units="cm"/>
      <inkml:brushProperty name="height" value="0.025" units="cm"/>
    </inkml:brush>
  </inkml:definitions>
  <inkml:trace contextRef="#ctx0" brushRef="#br0">0 469 17777,'0'0'7687,"30"-67"-6534,16 29-128,13-10-608,10-4-321,4-4-64,3 4-96,1 2-1698,-8 7-1441,-13 8-1922,-14 7-4900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6.826"/>
    </inkml:context>
    <inkml:brush xml:id="br0">
      <inkml:brushProperty name="width" value="0.025" units="cm"/>
      <inkml:brushProperty name="height" value="0.025" units="cm"/>
    </inkml:brush>
  </inkml:definitions>
  <inkml:trace contextRef="#ctx0" brushRef="#br0">0 338 17457,'0'0'1185,"32"-81"640,-7 37-1024,5 1-288,6 3-385,4 5-1185,4 6-865,5 3-1089,-3 4-1633,-2 4-3620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7.154"/>
    </inkml:context>
    <inkml:brush xml:id="br0">
      <inkml:brushProperty name="width" value="0.025" units="cm"/>
      <inkml:brushProperty name="height" value="0.025" units="cm"/>
    </inkml:brush>
  </inkml:definitions>
  <inkml:trace contextRef="#ctx0" brushRef="#br0">88 183 14734,'-9'9'977,"8"-8"-970,-7 6 350,1 1 0,0 0 0,0 0 0,0 1 0,1 0 0,1 0 0,-1 0 0,1 1 1,1 0-1,0 0 0,-3 11 0,5-11-161,1 1 1,0-1-1,1 1 1,0-1-1,0 1 1,1-1-1,4 18 1,-4-26-183,-1 1-1,1-1 1,-1 0 0,1 0 0,0 0 0,0 0 0,0 0-1,0 0 1,0 0 0,0-1 0,0 1 0,1 0 0,-1-1-1,1 1 1,-1-1 0,1 1 0,0-1 0,0 0 0,-1 1-1,1-1 1,0 0 0,0 0 0,0-1 0,0 1-1,0 0 1,0 0 0,1-1 0,-1 0 0,0 1 0,0-1-1,0 0 1,0 0 0,1 0 0,-1 0 0,0-1 0,0 1-1,0 0 1,0-1 0,0 0 0,0 1 0,0-1 0,0 0-1,0 0 1,3-2 0,2-1 150,1 0 0,-1-1-1,0 0 1,-1-1 0,1 0 0,-1 0 0,0 0-1,-1 0 1,0-1 0,0 0 0,5-9 0,3-6 287,0-2 1,12-34-1,-16 33-161,-1 0-1,9-47 0,-16 61-172,1 1-1,-1-1 1,-1 0 0,0 1-1,0-1 1,-1 0 0,0 1-1,-1-1 1,-5-18-1,-6 13-58,2 20-221,9-1 135,1 0-1,-1-1 1,1 1 0,0 0 0,0 0-1,0-1 1,0 1 0,0 0 0,0 0-1,1 5 1,-2 19 42,2 0-1,1 0 1,6 33-1,-5-46-12,1-1 0,0 1 0,1-1 1,1 0-1,0 0 0,0-1 0,1 0 0,11 17 0,-15-27-34,0 1 1,0-1-1,0 1 0,0-1 0,0 0 0,0 0 1,1 0-1,-1 0 0,1 0 0,-1 0 1,1 0-1,0-1 0,-1 0 0,1 1 1,0-1-1,6 1 0,-6-2-30,-1 0-1,0 0 0,1 0 1,-1 0-1,1-1 1,-1 1-1,0-1 1,1 0-1,-1 1 1,0-1-1,0 0 0,0 0 1,1-1-1,-1 1 1,0 0-1,-1-1 1,4-1-1,1-4-418,1-1 0,-1 1-1,-1-1 1,1 0 0,-1 0 0,0 0-1,-1-1 1,0 0 0,4-14 0,-2 2-2272,-1 0 1,-1 0 0,2-39-1,-5-13-6428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7.527"/>
    </inkml:context>
    <inkml:brush xml:id="br0">
      <inkml:brushProperty name="width" value="0.025" units="cm"/>
      <inkml:brushProperty name="height" value="0.025" units="cm"/>
    </inkml:brush>
  </inkml:definitions>
  <inkml:trace contextRef="#ctx0" brushRef="#br0">0 72 14638,'1'13'1292,"2"59"-65,4-1-1,2 1 1,4-1 0,29 91 0,-40-157-1212,0 0 0,0 0 0,1 0 1,-1 0-1,1-1 0,0 1 1,1-1-1,5 6 0,-9-9-10,1 0-1,0-1 1,0 1-1,0 0 1,0-1 0,0 1-1,0-1 1,0 1-1,0-1 1,0 0 0,0 1-1,0-1 1,0 0-1,0 0 1,1 0-1,-1 0 1,0 0 0,0 0-1,0 0 1,0 0-1,0 0 1,0 0 0,0 0-1,0-1 1,1 1-1,-1-1 1,0 1 0,0-1-1,0 1 1,0-1-1,-1 1 1,1-1-1,0 0 1,0 1 0,0-1-1,0 0 1,-1 0-1,1 0 1,0 0 0,-1 0-1,1 0 1,-1 0-1,1 0 1,-1 0-1,1 0 1,-1 0 0,1-1-1,4-9 209,-1 1 0,0 0 0,0-1 0,-1 0 0,-1 0 0,0 0 0,1-15 0,0-85 619,-3 81-619,-1-14 143,-2 1 0,-2 0 0,-2 0 0,-2 1 0,-20-61 0,24 95-363,6 25 79,8 29 130,12 29-49,28 84 173,-42-138-442,2 0 1,1-1-1,0 0 1,1-1 0,16 21-1,-3-20-2848,-6-15-2789,1-4-4721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8.104"/>
    </inkml:context>
    <inkml:brush xml:id="br0">
      <inkml:brushProperty name="width" value="0.025" units="cm"/>
      <inkml:brushProperty name="height" value="0.025" units="cm"/>
    </inkml:brush>
  </inkml:definitions>
  <inkml:trace contextRef="#ctx0" brushRef="#br0">74 445 17008,'0'-9'1820,"1"4"-1402,-1-48 3320,0 52-3601,1-1 0,-1 1 0,-1 0 0,1-1 0,0 1 0,0 0 0,0 0 0,-1-1-1,1 1 1,-1 0 0,1 0 0,-1 0 0,1 0 0,-1-1 0,0 1 0,1 0 0,-1 0 0,0 0 0,0 0 0,0 1 0,0-1 0,0 0 0,0 0 0,0 0 0,0 1 0,0-1 0,0 0 0,0 1 0,0-1 0,-1 1 0,1 0 0,0-1 0,0 1 0,0 0 0,-1 0 0,1 0-1,0 0 1,-2 0 0,1 1-111,0 0 0,0 0 0,1 0 0,-1 0 0,0 0 0,1 1 0,-1-1-1,1 1 1,-1-1 0,1 1 0,0 0 0,-1-1 0,1 1 0,0 0-1,0 0 1,1 0 0,-1 0 0,0 0 0,0 0 0,1 0 0,0 0-1,-1 0 1,1 3 0,-8 57 141,7-54-164,-1 16-35,0-4-83,0 0 0,1 0 0,2-1 0,0 1 1,4 25-1,-5-44 108,0-1 0,0 1 0,0-1 1,0 1-1,0 0 0,0-1 0,0 1 0,1-1 0,-1 1 1,0-1-1,0 1 0,1 0 0,-1-1 0,0 1 1,1-1-1,-1 1 0,0-1 0,1 0 0,-1 1 0,1-1 1,-1 1-1,1-1 0,-1 0 0,1 1 0,-1-1 0,1 0 1,-1 1-1,1-1 0,-1 0 0,1 0 0,-1 0 1,1 1-1,0-1 0,-1 0 0,1 0 0,-1 0 0,1 0 1,0 0-1,-1 0 0,1 0 0,0 0 0,-1-1 0,1 1 1,-1 0-1,1 0 0,-1 0 0,1-1 0,0 1 0,-1 0 1,1 0-1,-1-1 0,1 0 0,22-26-170,-6-7 370,-1-2-1,-2 0 1,18-70 0,-17 38 265,8-87 0,-18 14-1280,-6 189 442,5 118 122,-2-146 268,0-1 0,2 0 1,0 0-1,1 0 0,1 0 0,11 23 1,-16-38-10,1-1 1,-1 0-1,1 0 1,0 0-1,0 0 1,1 0 0,-1 0-1,1 0 1,-1-1-1,1 0 1,0 1-1,0-1 1,0 0 0,4 2-1,-5-3 8,1 0-1,-1 0 0,0-1 1,1 0-1,-1 1 1,0-1-1,1 0 1,-1 0-1,1 0 1,-1 0-1,0-1 0,1 1 1,-1-1-1,0 1 1,1-1-1,-1 0 1,2-1-1,3-2 39,0 0 0,-1 0-1,0-1 1,0 0 0,0-1 0,0 1 0,-1-1-1,0 0 1,0 0 0,-1-1 0,7-12-1,4-16 34,-3-1 0,9-38 1,-14 95-91,0-1 1,20 37 0,-26-53 10,1 0-1,1 0 1,-1 0 0,0 0 0,1 0 0,0-1-1,0 1 1,0-1 0,0 0 0,1 0 0,-1 0 0,1 0-1,0-1 1,0 1 0,0-1 0,0 0 0,0 0-1,0 0 1,1-1 0,7 2 0,-10-3 14,0-1 1,0 1 0,0-1-1,-1 1 1,1-1-1,0 0 1,0 0 0,-1 0-1,1 0 1,0 0-1,-1 0 1,1 0-1,-1 0 1,0-1 0,1 1-1,-1 0 1,0-1-1,0 1 1,0-1 0,0 0-1,0 1 1,0-1-1,0 0 1,0 0-1,-1 0 1,1 1 0,-1-1-1,0 0 1,1 0-1,-1 0 1,0 0-1,0 0 1,0-2 0,1-5 143,-1 1 0,0-1 0,0 0 0,-1 1 1,0-1-1,-3-12 0,0 12-40,0 1 1,-1 0-1,1 0 0,-1 1 0,-1 0 1,1 0-1,-1 0 0,-1 0 0,1 1 0,-1 0 1,0 0-1,0 1 0,-11-6 0,-28-25 214,46 36-340,-1 0 0,1-1 0,0 1 0,-1 0 0,1-1-1,-1 1 1,1 0 0,0-1 0,0 1 0,-1-1 0,1 1 0,0-1 0,0 1 0,0-1 0,-1 1-1,1-1 1,0 1 0,0-1 0,0 1 0,0-1 0,0 1 0,0-1 0,0 1 0,0-1 0,0 1-1,0-1 1,0 1 0,0-1 0,1 1 0,-1 0 0,0-1 0,0 0 0,16-13-599,34-6-1140,-40 16 1156,11-6-2261,-1 0 0,21-14 1,3-4-6786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38.819"/>
    </inkml:context>
    <inkml:brush xml:id="br0">
      <inkml:brushProperty name="width" value="0.025" units="cm"/>
      <inkml:brushProperty name="height" value="0.025" units="cm"/>
    </inkml:brush>
  </inkml:definitions>
  <inkml:trace contextRef="#ctx0" brushRef="#br0">53 234 18642,'0'0'5338,"-1"14"-4537,2 19-518,2-1 0,1 0 0,1 1 0,19 60-1,-13-57-225,30 86 991,-41-121-1030,0-1-1,0 1 1,0 0-1,0-1 1,0 1-1,0-1 1,0 1-1,0-1 1,0 1-1,1 0 1,-1-1-1,0 1 1,1-1-1,-1 1 1,0-1-1,1 1 1,-1-1-1,0 0 1,1 1-1,-1-1 1,1 1-1,-1-1 1,1 0-1,-1 1 0,1-1 1,-1 0-1,1 0 1,-1 1-1,1-1 1,-1 0-1,1 0 1,-1 0-1,2 1 1,4-22 410,-3-43 160,-3 61-528,-1-35 32,-2 1-1,-1 0 0,-2 0 0,-1 0 1,-3 1-1,0 0 0,-2 0 0,-2 1 1,-1 1-1,-35-57 0,29 66-299,20 25 201,1 0 0,0 0 0,0 0 0,-1 0 0,1 0 0,0 0 0,-1 0 0,1 0 0,0 0 0,0 0 1,-1 0-1,1 0 0,0 0 0,0 0 0,-1 0 0,1 0 0,0 0 0,0 0 0,-1 1 0,1-1 0,0 0 0,0 0 0,-1 0 0,1 0 0,0 1 0,0-1 0,0 0 0,0 0 0,-1 0 0,1 1 0,0-1 0,0 0 0,0 0 0,0 1 0,0-1 0,0 0 0,-1 0 0,1 1 0,0-1 0,0 0 0,0 1 1,0-1-1,0 0 0,0 0 0,0 1 0,0-1 0,0 0 0,1 1 0,-1 6-35,0 0 1,1 0 0,0 0 0,0 0-1,1 0 1,4 11 0,0-2 45,39 95 2,-40-101-5,0-1 0,1 0 0,-1 0 1,2 0-1,-1-1 0,1 1 1,1-2-1,14 14 0,-20-19 7,1-1 0,-1 1 0,1-1 1,-1 1-1,1-1 0,0 0 0,-1 0 0,1 0 0,0 0 0,0 0 0,0-1 0,0 1 0,-1-1 0,1 0 0,0 0 0,0 0 0,0 0 0,0-1 1,0 1-1,3-1 0,-2-1 37,0 0 0,-1 0 1,1 0-1,0 0 1,-1-1-1,1 1 1,-1-1-1,0 0 0,0 0 1,0 0-1,0 0 1,3-5-1,2-6 115,1 0 0,-2 0 0,0-1 0,-1 0 0,0-1-1,3-15 1,-3 8-84,-2 0-1,-1-1 1,0 1-1,-2-1 1,0 0-1,-5-34 1,-5 39-88,9 19 4,-1 0-1,1 1 1,0-1 0,0 0-1,0 0 1,0 0 0,0 1-1,0-1 1,0 0-1,-1 0 1,1 0 0,0 0-1,0 1 1,0-1 0,0 0-1,-1 0 1,1 0-1,0 0 1,0 0 0,0 0-1,-1 1 1,1-1 0,0 0-1,0 0 1,0 0-1,-1 0 1,1 0 0,0 0-1,0 0 1,-1 0 0,1 0-1,0 0 1,0 0 0,0 0-1,-1 0 1,1 0-1,0 0 1,0 0 0,-1-1-1,1 1 1,0 0 0,0 0-1,0 0 1,0 0-1,-1 0 1,1 0 0,0-1-1,0 1 1,0 0 0,0 0-1,-1 0 1,1 0-1,0-1 1,0 1 0,0 0-1,0 0 1,0 0 0,0-1-1,0 1 1,0 0-1,0 0 1,-1-1 0,0 30-97,1 0 0,1 0 0,1-1 0,1 1 1,9 32-1,47 141-1685,-54-187 869,1 0-1,0 0 0,16 26 0,-20-38 457,0 1 1,1-1-1,-1 0 0,1-1 0,-1 1 1,1 0-1,0-1 0,0 1 0,0-1 1,0 0-1,0 0 0,1 0 0,-1 0 1,0-1-1,1 0 0,0 1 1,-1-1-1,1 0 0,0-1 0,-1 1 1,1-1-1,4 1 0,29-6-5183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39.757"/>
    </inkml:context>
    <inkml:brush xml:id="br0">
      <inkml:brushProperty name="width" value="0.025" units="cm"/>
      <inkml:brushProperty name="height" value="0.025" units="cm"/>
    </inkml:brush>
  </inkml:definitions>
  <inkml:trace contextRef="#ctx0" brushRef="#br0">146 106 15663,'0'0'8264,"56"-43"-6695,-8 27-224,9 3-384,7 2-672,0 0-225,-1 5-32,-8 2-32,-15 3-865,-13 1-1858,-17 0-1985</inkml:trace>
  <inkml:trace contextRef="#ctx0" brushRef="#br0" timeOffset="1">0 164 17136,'0'0'5926,"86"14"-4421,-15-28-1120,13 1-321,5-1-96,0 0-289,-2-3-447,-9 1-1314,-14 0-3780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40.336"/>
    </inkml:context>
    <inkml:brush xml:id="br0">
      <inkml:brushProperty name="width" value="0.025" units="cm"/>
      <inkml:brushProperty name="height" value="0.025" units="cm"/>
    </inkml:brush>
  </inkml:definitions>
  <inkml:trace contextRef="#ctx0" brushRef="#br0">120 559 6342,'-1'-13'2749,"0"9"-2294,-8-50 1016,9 52-1299,0 0 0,-1 0 0,1 0 0,-1 0 0,0 0 0,0 1 0,1-1 0,-1 0 0,0 0 0,0 1 0,-1-1 0,1 1 0,0-1 0,0 1 0,-1-1 0,1 1 0,-1 0 0,1 0 0,-1 0 0,0 0 0,1 0 0,-1 0 0,0 0 0,0 0 0,0 1 0,0-1 0,1 1-1,-5-1 1,5 1-81,0 0 0,0 1 0,0-1 0,0 1 0,0-1-1,0 1 1,0-1 0,0 1 0,0 0 0,0 0 0,0-1-1,0 1 1,0 0 0,1 0 0,-1 0 0,0 0 0,1 0 0,-1 0-1,0 0 1,1 0 0,-1 0 0,1 0 0,0 0 0,-1 0-1,1 2 1,-8 37 333,5-24-151,-4 15 1,3-10 673,-1 1 1,0-1-1,-12 25 0,29-108 1028,-11 59-1980,7-25-609,-8 29 633,0-1 1,0 0-1,-1 0 1,1 0 0,0 0-1,0 0 1,-1 0-1,1 0 1,0 0 0,0 0-1,-1 1 1,1-1-1,0 0 1,0 0 0,-1 0-1,1-1 1,0 1 0,0 0-1,-1 0 1,1 0-1,0 0 1,0 0 0,0 0-1,-1 0 1,1 0-1,0 0 1,0-1 0,-1 1-1,1 0 1,0 0-1,0 0 1,0 0 0,0-1-1,-1 1 1,1 0 0,0 0-1,0 0 1,0-1-1,0 1 1,0 0 0,-1 0-1,1-1 1,0 1-1,0 0 1,0 0 0,0-1-1,0 1 1,0 0-1,0 0 1,0-1 0,0 1-1,0 0 1,0 0 0,0-1-1,-1 6 115,-1 0 0,1 0-1,0 0 1,0 0 0,0 1-1,1-1 1,0 0 0,0 0 0,0 1-1,0-1 1,2 5 0,-1 1 18,-1-5-108,1-1 0,0 1 1,0 0-1,1-1 1,0 0-1,0 1 1,0-1-1,0 0 1,1 0-1,0 0 1,0 0-1,0 0 1,1-1-1,-1 0 0,9 8 1,-10-11-23,-1 0 0,1 1 0,0-1 0,-1 0 0,1 0-1,0 0 1,0-1 0,0 1 0,0 0 0,0-1 0,0 1 0,0-1 0,0 0 0,0 1 0,0-1 0,0 0 0,0 0 0,3-1-1,-2 0 27,-1 0 0,1 0 0,0 0 0,-1-1 0,0 1 0,1-1 0,-1 1 0,0-1 0,0 0 0,0 0 0,0 0 0,0 0 0,0 0 0,-1-1 0,1 1 0,-1 0 0,2-4 0,5-10 52,-1 0 1,-1-1 0,0 1-1,-2-1 1,1 0 0,-2-1-1,-1 1 1,0 0 0,-1-1-1,-1 1 1,0-1 0,-1 1-1,-6-26 1,7 42-100,0-1 0,0 1 0,0 0 0,0 0 0,-1-1 1,1 1-1,0 0 0,-1 0 0,1 0 0,-1-1 0,0 1 0,1 0 0,-1 0 0,0 0 0,0 0 0,1 0 1,-3-1-1,-2 19-117,3 43 28,2-58 112,4 82 32,-3-76-52,0-1 1,1 0 0,0 0-1,0 0 1,0 0-1,1 0 1,0-1-1,0 1 1,7 9-1,-10-16-2,1 1 0,-1 0 0,1 0 0,-1-1 1,1 1-1,0 0 0,-1-1 0,1 1 0,0-1 0,-1 1 0,1-1 0,0 1 0,0-1 0,-1 1 0,1-1 0,0 0 0,0 1 0,0-1 0,0 0 0,0 0 0,-1 0 0,1 0 0,0 0 0,0 0 0,0 0 0,0 0 0,0 0 0,0 0 0,0 0 0,-1 0 0,3-1 1,-1 0 10,0-1 1,0 1 0,0-1 0,0 0 0,0 0 0,0 0 0,0 0 0,-1 0 0,1 0 0,2-4 0,23-58 312,-16 19-543,-2-1 0,4-60 0,-5 199 88,-7-83 133,1 1 1,1-1 0,-1 0 0,1 0 0,1-1-1,0 1 1,5 8 0,-8-16-6,0-1 0,-1 0 0,1 0 1,0 0-1,0 0 0,0 0 0,0 0 0,0 0 0,0 0 1,0-1-1,0 1 0,0 0 0,0 0 0,0-1 1,1 1-1,-1-1 0,0 1 0,0-1 0,1 0 0,-1 1 1,0-1-1,1 0 0,-1 0 0,0 0 0,1 0 1,-1 0-1,0 0 0,1 0 0,-1-1 0,0 1 1,1 0-1,-1-1 0,0 1 0,0-1 0,1 1 0,-1-1 1,0 0-1,0 1 0,0-1 0,0 0 0,0 0 1,0 0-1,0 0 0,0 0 0,0 0 0,0 0 0,-1 0 1,2-2-1,5-6 21,0 0-1,-1 0 1,-1 0 0,7-15 0,-7 14-56,-1-1 0,0 1 1,-1-1-1,0 0 1,-1 0-1,-1 0 0,1-1 1,-1-11-1,-11 69-498,10-35 525,-1 0 10,1 0 0,0 1-1,1-1 1,3 19 0,-3-29-6,-1 0 0,0 1 0,1-1 0,-1 0 0,0 0 0,1 1 0,-1-1 0,1 0 0,0 0 1,-1 0-1,1 0 0,0 0 0,0 0 0,0 0 0,0 0 0,0 0 0,0 0 0,0 0 0,0-1 0,0 1 1,0 0-1,0-1 0,0 1 0,1-1 0,-1 1 0,0-1 0,0 0 0,1 1 0,-1-1 0,0 0 0,0 0 0,1 0 1,-1 0-1,0 0 0,1 0 0,-1 0 0,0 0 0,0-1 0,1 1 0,-1 0 0,0-1 0,0 1 0,1-1 1,-1 0-1,0 1 0,0-1 0,0 0 0,0 1 0,0-1 0,1-2 0,2 1 5,-1-1-1,1 0 1,-1 1-1,0-1 1,0 0-1,0-1 1,-1 1 0,1-1-1,-1 1 1,0-1-1,0 0 1,0 1-1,0-1 1,0 0-1,-1-1 1,0 1 0,0 0-1,1-8 1,-1-7 13,0 0 0,-1 0 1,-2-21-1,-1-7-31,3-1 13,0 47-49,0 38-309,-1-11 351,1-19 12,-1 0 1,1 0-1,0 1 0,1-1 0,0 0 0,0 0 0,4 12 0,-4-17 26,3 12 26,1-1-1,1 0 1,0 0 0,8 12 0,-12-23-49,-1 0-1,1 0 1,-1 0 0,1 0 0,0 0 0,-1 0 0,1-1 0,0 1 0,0-1 0,0 1 0,0-1 0,1 0 0,3 2-1,-4-3 1,-1 0-1,1 0 0,0 0 0,-1 0 1,1 0-1,-1 0 0,1-1 0,0 1 1,-1 0-1,1-1 0,-1 1 0,1-1 1,-1 0-1,1 1 0,-1-1 0,0 0 1,1 0-1,-1 0 0,0 0 0,0 0 1,1 0-1,-1 0 0,1-3 0,4-3 14,0-1 0,-1 0 0,0 0 0,0 0 0,-1 0 0,0-1 0,-1 0 0,3-10 0,16-80-43,-8 30 17,-9 63-147,1 16 87,4 23 60,-9-28 12,5 17 17,-3-7-71,1 1 0,1 0 0,1-1 0,0 0 0,16 27 0,-21-40 56,-1-1-1,1 0 1,0 0 0,-1-1 0,1 1 0,0 0-1,0 0 1,0 0 0,0 0 0,0-1 0,-1 1-1,1 0 1,0-1 0,1 1 0,-1-1 0,0 1 0,0-1-1,0 1 1,0-1 0,0 0 0,0 0 0,0 0-1,1 1 1,-1-1 0,0 0 0,2-1 0,-1 1 20,-1-1-1,1 0 1,0 0 0,-1 0 0,1 0 0,0 0 0,-1-1 0,1 1 0,-1 0-1,0-1 1,0 1 0,1-1 0,-1 1 0,1-3 0,4-7 224,0-1-1,-1 1 1,6-22 0,-6 19-91,-2-1 0,0 1 0,0-1 0,-2 0 0,1 0-1,-2 0 1,0 0 0,-1 0 0,-1 0 0,0 0 0,-1 0 0,0 1 0,-1-1 0,-9-20 0,13 34-158,-1 0-1,1 1 1,0-1 0,0 0-1,-1 1 1,1-1 0,0 1-1,0-1 1,0 0 0,0 0-1,0 1 1,0-1-1,0 0 1,0 1 0,0-1-1,0 0 1,0 1 0,1-1-1,-1 0 1,0 1 0,0-1-1,1 1 1,-1-1 0,0 0-1,1 1 1,-1-1 0,1 1-1,-1-1 1,0 1 0,1-1-1,-1 1 1,1-1-1,0 1 1,-1 0 0,1-1-1,-1 1 1,1 0 0,0-1-1,0 1 1,34-8-269,-17 6-31,58-21-2783,-2-9-3916,-16-2-1862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5:41.569"/>
    </inkml:context>
    <inkml:brush xml:id="br0">
      <inkml:brushProperty name="width" value="0.025" units="cm"/>
      <inkml:brushProperty name="height" value="0.025" units="cm"/>
    </inkml:brush>
  </inkml:definitions>
  <inkml:trace contextRef="#ctx0" brushRef="#br0">2672 481 19314,'-161'-101'2959,"-18"-11"-2727,144 93-472,-1 2 1,-1 1-1,-53-15 0,17 14 258,0 3 1,-1 3-1,-110-3 0,-225 32 501,177 9 18,-268 68-1,459-85-551,0 2-1,1 2 1,0 1-1,2 2 1,-71 42 0,88-44 34,1 0 1,0 1 0,1 1 0,1 1-1,1 1 1,0 0 0,1 1-1,1 1 1,2 0 0,0 1 0,-11 25-1,12-20-5,1 0 0,1 1 0,1 0-1,2 1 1,1 0 0,1 0 0,1 0-1,2 0 1,1 1 0,2-1 0,0 1 0,2-1-1,1 0 1,2 0 0,0 0 0,2-1-1,1 0 1,2 0 0,0-1 0,2-1-1,1 0 1,1 0 0,1-2 0,1 0-1,38 41 1,-20-32 87,0-2 1,2-1-1,2-2 0,0-2 1,2-1-1,0-2 0,2-2 1,0-2-1,2-2 0,91 23 1,-47-21 106,1-5 1,1-3-1,0-5 0,167-8 1,-145-8-155,0-5 0,218-59 0,-160 21-15,191-88 0,-264 97-187,-1-3 0,166-113 0,-230 137 104,-2-1 1,-1-2-1,-1-1 1,-1-1-1,-1-1 1,-2-2-1,-1 0 1,-1-2-1,-2 0 1,-1-2-1,16-39 1,-28 53 80,-1 0 1,0-1-1,-2 0 0,-1 0 1,0-1-1,-2 1 0,0-1 1,-1 0-1,-2 1 0,0-1 1,-2 1-1,0-1 1,-2 1-1,0 0 0,-1 0 1,-1 1-1,-2-1 0,0 2 1,-1-1-1,-1 1 1,0 1-1,-2 0 0,-21-25 1,11 21-41,-1 0 0,-2 1 0,0 1 1,-1 2-1,-1 1 0,0 1 0,-2 1 0,0 2 1,0 0-1,-1 3 0,-1 0 0,-48-8 1,-15 2-122,-1 4 1,0 5 0,-101 4 0,-238 22-5648,220 0-2087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6:18.483"/>
    </inkml:context>
    <inkml:brush xml:id="br0">
      <inkml:brushProperty name="width" value="0.025" units="cm"/>
      <inkml:brushProperty name="height" value="0.025" units="cm"/>
    </inkml:brush>
  </inkml:definitions>
  <inkml:trace contextRef="#ctx0" brushRef="#br0">3703 544 7591,'-15'-3'694,"-105"-33"-136,100 29-501,1-1 0,0 0 0,0-2 1,-34-22-1,19 4 128,-1 1 0,-2 3 1,0 0-1,-2 3 0,0 1 1,-78-27-1,-36 6 756,-167-23 1,-164 0 141,129 20 3,194 23-627,0 8 0,-269 12 0,358 8-452,1 3 0,0 3 0,0 3 0,2 4 0,0 2 0,1 4 0,2 2 0,1 3-1,-86 56 1,129-71 24,1 1-1,0 2 0,2 0 1,0 1-1,1 1 0,1 0 1,1 2-1,1 0 0,1 0 1,1 1-1,2 1 0,0 0 1,1 1-1,2 0 0,0 0 1,2 1-1,1 0 0,1 0 1,2 0-1,0 1 0,2-1 0,1 0 1,1 1-1,11 49 0,-5-51-21,2 0-1,1 0 0,1-1 0,1-1 1,1 0-1,2 0 0,0-2 0,1 0 1,1-1-1,1-1 0,23 19 0,29 21-4,153 99 0,-145-112 95,1-3 0,3-4 0,1-3 0,1-4 0,2-4 1,2-3-1,0-5 0,149 17 0,-61-19-64,0-8 0,1-7 0,0-8 0,-1-8 0,0-8 0,210-51 0,-308 51 183,0-4-1,-2-3 1,-1-4-1,-2-3 1,100-61-1,-136 70-124,-1-2 1,-2-1-1,-1-2 0,51-57 0,-65 62-80,-1 0 0,-1-1 0,-1-1 0,-1-1 0,-2 0-1,-1-1 1,14-43 0,-21 51 4,0 0-1,-2-1 0,0 1 1,-2-1-1,0 0 1,-2 0-1,-2-32 1,-1 38 4,1 0 0,-2 0 0,0 0 0,-1 1 0,-1 0 0,0 0 0,-1 0 0,-1 1 0,0 0 0,-18-23 0,4 11 35,-1 0-1,-1 2 1,-1 0-1,-1 2 1,-2 1-1,0 1 0,-57-30 1,42 29-25,-1 2 1,-1 2-1,-1 3 0,0 1 1,-51-7-1,2 8-899,0 5 0,-1 3 1,0 5-1,1 4 0,-110 20 0,8 6-4310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6:47.499"/>
    </inkml:context>
    <inkml:brush xml:id="br0">
      <inkml:brushProperty name="width" value="0.025" units="cm"/>
      <inkml:brushProperty name="height" value="0.025" units="cm"/>
    </inkml:brush>
  </inkml:definitions>
  <inkml:trace contextRef="#ctx0" brushRef="#br0">1966 2350 7431,'-4'-3'259,"1"0"0,1 0 1,-1 0-1,0 0 0,1-1 0,-1 1 1,1-1-1,0 1 0,0-1 0,1 0 1,-1 0-1,1 0 0,0 0 0,0 0 1,0 0-1,0 0 0,1 0 0,0-1 0,0 1 1,0 0-1,0 0 0,1 0 0,-1-1 1,3-6-1,-3 11-223,0 0 0,0 0-1,0 0 1,0 0 0,0 0 0,0 0 0,0 0 0,0-1-1,0 1 1,0 0 0,0 0 0,0 0 0,0 0 0,0 0 0,0 0-1,0 0 1,0-1 0,0 1 0,0 0 0,0 0 0,0 0 0,0 0-1,0 0 1,0 0 0,1 0 0,-1 0 0,0 0 0,0 0-1,0-1 1,0 1 0,0 0 0,0 0 0,0 0 0,0 0 0,1 0-1,-1 0 1,0 0 0,0 0 0,0 0 0,0 0 0,0 0 0,0 0-1,0 0 1,1 0 0,-1 0 0,0 0 0,0 0 0,0 0 0,0 0-1,0 0 1,0 0 0,0 0 0,1 0 0,-1 0 0,0 0-1,0 0 1,0 0 0,0 1 0,0-1 0,0 0 0,0 0 0,0 0-1,0 0 1,0 0 0,1 0 0,-1 0 0,0 0 0,3 13 737,1 15-311,0 54 547,0-2-274,23 135 0,-22-191-707,1 0-1,1 0 0,1-1 1,1 0-1,1-1 1,1 0-1,0 0 1,2-1-1,1-1 1,16 19-1,-26-35 90,0 0 1,0 0-1,0 0 1,1 0-1,0-1 1,-1 1-1,1-1 0,0 0 1,1-1-1,-1 1 1,0-1-1,1 0 1,-1 0-1,1-1 1,0 0-1,-1 0 0,1 0 1,0-1-1,10 0 1,-15-1-50,1-1-1,-1 1 1,1-1 0,-1 0-1,0 0 1,0 0 0,0 1 0,0-1-1,0 0 1,0 0 0,0 0-1,-1-1 1,1 1 0,-1 0 0,1 0-1,-1 0 1,0 0 0,0 0 0,0-3-1,1-2 68,15-90 276,-4-1 0,-5 0 0,-7-145 0,-4 212-300,-1-1-1,-2 1 0,-1 1 0,-17-41 1,-8-33 768,12 16-519,-10-106 1,28 173-202,0 0 0,-2 0 0,0 1 0,-1-1 0,-1 1 0,-1 1 0,0 0 0,-2 0 1,-15-23-1,21 35-157,0 1 0,0-1 1,1 0-1,0 0 0,1 0 1,-1-1-1,1 1 0,1 0 0,-1-1 1,1 0-1,0-14 0,2-7-15,9-55-1,0-9 24,-10 79-17,1 1 0,1-1 0,0 0-1,1 1 1,0-1 0,1 1 0,1 0-1,0 0 1,1 0 0,0 1 0,1 0-1,0 0 1,10-11 0,31-40-17,2 2 0,2 3 0,67-57 0,-64 73 31,-45 36-5,0-1 0,-1 0-1,0 0 1,0-1 0,-1 0 0,0-1-1,8-11 1,125-197-23,-137 211 34,-1 1 1,1 0-1,-1-1 1,0 1-1,-1-1 1,1 0-1,-1 0 1,0 0-1,-1 0 1,1 0-1,-1 0 1,-1-1-1,1 1 1,-1 0-1,0-1 1,0 1-1,-1 0 1,0 0-1,0-1 1,0 1-1,-1 0 1,0 0-1,0 0 1,-1 0-1,1 1 1,-1-1-1,-1 1 1,1-1-1,-1 1 1,0 0-1,0 0 1,0 1-1,-1-1 1,1 1-1,-11-7 1,-2 1 0,0 1 0,-1 1 0,0 1 1,-1 0-1,0 2 0,-25-6 1,-121-8-4,109 15 27,-63-14-1,83 13-52,0 1-1,-1 2 1,1 2 0,-1 1-1,-42 6 1,46-2 41,-2-2 0,1-1 0,0-2 1,0-2-1,0-1 0,-43-9 0,-22-15-24,-1 4-1,-1 5 0,-165-9 1,-117-5 27,306 23-26,-2 4-40,-95 6 0,56 2-18,117-1 26,-1 1-1,0 0 0,1-1 0,0 1 0,0 0 0,0 0 0,0 0 0,0 0 0,0 0 0,1 0 0,-1 0 0,1 0 0,0 0 0,0 5 0,-2 12 4,-56 241-107,6-19-94,6-41-822,36-160 747,7-29 197,0-1 0,0 1-1,1 0 1,1 0-1,0 0 1,1 18-1,0-27 63,1 0-1,0 0 0,0 0 0,0 0 1,0 0-1,0-1 0,1 1 0,-1 0 0,1-1 1,0 1-1,0-1 0,0 1 0,0-1 0,0 0 1,0 0-1,1 0 0,-1 0 0,1 0 1,-1 0-1,1-1 0,0 1 0,0-1 0,0 0 1,-1 0-1,1 0 0,0 0 0,0 0 0,1-1 1,-1 0-1,3 1 0,-1 0 20,4 0-28,-1 0 1,0 1 0,1 0 0,-1 0-1,9 5 1,-13-5 30,0 1 0,-1-1 1,1 1-1,0 0 0,-1 1 0,0-1 0,0 1 0,0-1 1,0 1-1,-1 0 0,4 6 0,3 7 26,1-1-1,1 0 1,0-1-1,1 0 1,1-1-1,16 14 1,-19-20-8,-1-1 0,1-1-1,0 0 1,1 0 0,-1-1 0,1 0 0,0-1 0,1 0 0,-1-1 0,1 0 0,13 1 0,82 0 23,-81-5-49,0 2-1,-1 0 0,37 8 0,-54-7 13,0 0-1,0 0 0,-1 1 1,1 1-1,-1-1 0,1 1 1,-1 0-1,0 1 1,-1 0-1,1 0 0,-1 0 1,0 1-1,0-1 0,9 14 1,-1 4 33,0 2 0,-2-1 0,-1 1 0,-1 1 0,7 26 0,-5-12 62,25 49-1,-32-78-68,1 0 0,0-1 0,1 0-1,0 0 1,1-1 0,0 0 0,0 0 0,19 15 0,-20-20-6,-1 0 1,1-1-1,0 1 1,0-1-1,0-1 1,1 1-1,-1-1 1,1-1-1,-1 1 1,10 0 0,81-2 28,-44-2-66,-52 3 25,1-1 1,0 0-1,-1 1 0,0 0 0,1 0 1,-1 0-1,1 0 0,-1 0 0,0 0 0,0 0 1,0 1-1,1-1 0,-1 1 0,-1 0 1,1-1-1,0 1 0,0 0 0,-1 0 0,1 0 1,-1 0-1,1 0 0,-1 1 0,0-1 1,0 0-1,0 1 0,0-1 0,0 1 0,-1-1 1,1 1-1,-1-1 0,0 1 0,1 2 0,1 15 144,-1 0 0,-1 0-1,-2 24 1,1-20 145,-8 77 494,5-74-642,1 0 1,1 1-1,2-1 1,1 0 0,5 37-1,-5-60-144,0 1 0,1-1 0,-1 0 0,1 0 0,0 0 0,0 0 0,1 0 0,-1 0 0,1 0 0,0-1 0,0 1 0,0-1-1,0 0 1,0 0 0,1 0 0,0 0 0,-1-1 0,1 1 0,0-1 0,0 0 0,0 0 0,1-1 0,-1 1 0,8 1 0,8 1-1177,0-1 0,0-1 1,0-1-1,26-1 0,-26 0-1438,24 0-5658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6:49.134"/>
    </inkml:context>
    <inkml:brush xml:id="br0">
      <inkml:brushProperty name="width" value="0.025" units="cm"/>
      <inkml:brushProperty name="height" value="0.025" units="cm"/>
    </inkml:brush>
  </inkml:definitions>
  <inkml:trace contextRef="#ctx0" brushRef="#br0">61 13 10698,'-1'-11'4682,"-2"9"-1903,-7 19-1147,-11 35-1591,15-35 139,1 0-1,0 0 1,2 0-1,0 1 1,1 0-1,1-1 1,1 30-1,0-46-155,0 0 1,0 0-1,0-1 0,0 1 0,0 0 0,1-1 1,-1 1-1,0 0 0,0 0 0,1-1 0,-1 1 1,0-1-1,1 1 0,-1 0 0,1-1 1,-1 1-1,0-1 0,1 1 0,0-1 0,-1 1 1,1-1-1,-1 1 0,1-1 0,0 0 0,-1 1 1,1-1-1,-1 0 0,2 1 0,23-4 752,21-24 549,-5-11-893,-1-2 1,68-89-1,-120 193-283,12-64-148,-10 27 36,1 0 0,2 0 1,0 1-1,2 0 0,-3 44 1,8-71-88,0 0 1,0 0-1,0 0 1,1 0-1,-1-1 1,0 1-1,0 0 1,0 0-1,1 0 1,-1 0-1,1 0 1,-1 0 0,1 0-1,-1-1 1,1 1-1,-1 0 1,1 0-1,0-1 1,-1 1-1,1 0 1,0-1-1,0 1 1,-1 0-1,1-1 1,0 1-1,0-1 1,0 0-1,0 1 1,0-1-1,0 0 1,0 1-1,-1-1 1,1 0 0,0 0-1,0 0 1,0 0-1,0 0 1,0 0-1,0 0 1,0 0-1,0 0 1,0-1-1,0 1 1,0 0-1,0 0 1,0-1-1,1 0 1,4-1-372,0 0 0,0-1 0,0 1 0,0-1 0,11-8 0,1-3-1703,-1-2 1,-1 0-1,0 0 1,23-34-1,-10 6-4800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6:49.523"/>
    </inkml:context>
    <inkml:brush xml:id="br0">
      <inkml:brushProperty name="width" value="0.025" units="cm"/>
      <inkml:brushProperty name="height" value="0.025" units="cm"/>
    </inkml:brush>
  </inkml:definitions>
  <inkml:trace contextRef="#ctx0" brushRef="#br0">114 1 10346,'0'0'2883,"-10"10"181,1-1-2426,-49 55 1960,54-59-2335,0 0 1,0 0 0,0 1 0,1-1-1,0 1 1,0 0 0,1 0 0,0 0-1,0 0 1,0 0 0,-2 12-1,6-17-264,0-1-1,0 1 0,0-1 0,-1 0 1,1 0-1,0 0 0,0 0 0,0 0 0,0 0 1,-1 0-1,1-1 0,0 1 0,0-1 1,1 0-1,57-27-376,-52 22 305,1 1 1,0 1 0,1 0 0,-1 0 0,1 0 0,-1 1 0,1 1-1,0 0 1,0 0 0,0 1 0,12 0 0,-20 1 78,0 0-1,0 1 1,0 0 0,0-1-1,0 1 1,-1 0 0,1 0-1,0 0 1,0 0 0,-1 0-1,1 0 1,0 0-1,-1 1 1,1-1 0,-1 1-1,0-1 1,1 1 0,-1-1-1,0 1 1,0 0 0,0 0-1,0-1 1,0 1 0,0 0-1,-1 0 1,1 0 0,-1 0-1,1 0 1,-1 0 0,0 0-1,0 0 1,0 0 0,0 0-1,0 4 1,0 0 207,-1 0 1,1 0-1,-1 0 1,0 0-1,0 0 1,0 0-1,-1-1 1,0 1-1,0 0 1,-1-1-1,-3 7 1,0-4 270,0-1 0,-1 0 1,0 0-1,0 0 0,0-1 0,-1 0 0,-16 9 1,19-12-417,0 0 1,-1-1-1,1 0 0,-1 0 1,1 0-1,-1-1 1,0 1-1,0-1 1,1-1-1,-1 1 1,0-1-1,0 0 1,0 0-1,-8-2 1,13 1-182,0 1 1,0-1 0,-1 1 0,1-1 0,0 1 0,0-1 0,-1 0 0,1 0 0,0 0 0,0 0 0,0 0 0,0 0 0,0 0 0,1 0 0,-1 0 0,0 0 0,0 0 0,1 0 0,-1-1 0,0 1 0,1 0 0,-1-1 0,1 1 0,0 0-1,-1-1 1,1 1 0,0 0 0,0-1 0,0 1 0,0-1 0,0 1 0,0 0 0,1-1 0,-1 1 0,0 0 0,1-1 0,-1 1 0,2-3 0,-1-1-536,1 0 0,0 0 0,0 0 0,0 0 0,1 0 0,0 0 0,0 1 0,6-8 0,20-15-3564,3 0-1041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6:49.961"/>
    </inkml:context>
    <inkml:brush xml:id="br0">
      <inkml:brushProperty name="width" value="0.025" units="cm"/>
      <inkml:brushProperty name="height" value="0.025" units="cm"/>
    </inkml:brush>
  </inkml:definitions>
  <inkml:trace contextRef="#ctx0" brushRef="#br0">136 111 17264,'0'0'5056,"-8"10"-3305,-16 21-656,-25 41 0,40-59-1045,1 1 1,1 1-1,0-1 0,1 1 0,1 0 0,-7 31 0,33-66-3776,22-45-3791,68-139 1,-102 183 6192,3-14 7011,-10 24 475,-13 38-4142,3-6-1745,1 0-1,0 1 1,2-1 0,0 1 0,2 1-1,0-1 1,1 0 0,2 1 0,0-1-1,1 0 1,2 1 0,0-1 0,1 0-1,14 41 1,9 15-1577,-30-75 1334,-7-9-25,-9-11-9,3-3 181,1-1-1,1 0 1,1-1-1,1 0 1,1-1-1,1-1 1,1 0-1,-10-38 1,19 61-168,0 0 1,0-1-1,0 1 1,0 0 0,0 0-1,0 0 1,0 0-1,0 0 1,0 0-1,0 0 1,0 0-1,1 0 1,-1 0-1,0 0 1,1 0-1,-1 0 1,1 0 0,-1 1-1,1-1 1,-1 0-1,1 0 1,0 0-1,-1 0 1,1 1-1,0-1 1,0 0-1,-1 1 1,1-1-1,0 1 1,0-1-1,0 1 1,0-1 0,0 1-1,0 0 1,0-1-1,0 1 1,0 0-1,1-1 1,50 1-974,-26 2-53,34-2-3037,5 0-2866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6:53.715"/>
    </inkml:context>
    <inkml:brush xml:id="br0">
      <inkml:brushProperty name="width" value="0.025" units="cm"/>
      <inkml:brushProperty name="height" value="0.025" units="cm"/>
    </inkml:brush>
  </inkml:definitions>
  <inkml:trace contextRef="#ctx0" brushRef="#br0">260 25 4676,'0'0'7052,"-2"-4"-6384,-15-17 2480,8 25-1373,3 17-2049,-31 155 1724,18-96-814,3 0 0,-5 94 0,15-113-469,-4 0-1,-2-1 1,-28 82 0,15-52-60,15-55 105,1 0-1,2 1 1,1 1-1,-1 50 0,7-76-174,0-4-43,-1 0 0,2 1 0,-1-1 0,1 0-1,0 0 1,2 7 0,-2-12 12,-1-1-1,1 0 1,0 0 0,-1 0 0,1 1 0,0-1-1,0 0 1,-1 0 0,1 0 0,0 0-1,0-1 1,0 1 0,0 0 0,1 0-1,-1 0 1,0-1 0,0 1 0,0-1-1,0 1 1,1-1 0,-1 1 0,0-1 0,1 0-1,-1 1 1,0-1 0,1 0 0,-1 0-1,0 0 1,1 0 0,-1 0 0,0-1-1,0 1 1,1 0 0,-1 0 0,0-1-1,1 1 1,-1-1 0,0 1 0,2-2 0,5-3 67,0-1 1,0 0-1,-1 0 1,0-1-1,0 0 1,0 0 0,-1-1-1,0 0 1,5-9-1,-2 5-66,147-212 83,-143 200-76,-1-1 0,-1 0 1,-1 0-1,-1-1 0,7-32 0,22-63 24,3 13 584,32-134 0,-72 238-783,-1 2 80,0 1 0,0-1 0,0 1 0,1-1 0,-1 1-1,0-1 1,1 1 0,-1 0 0,1-1 0,0 1 0,-1-1-1,1 1 1,0 0 0,0 0 0,0-1 0,0 1 0,0 0-1,0 0 1,0 0 0,0 0 0,1 0 0,-1 0 0,2 0-1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6:55.409"/>
    </inkml:context>
    <inkml:brush xml:id="br0">
      <inkml:brushProperty name="width" value="0.025" units="cm"/>
      <inkml:brushProperty name="height" value="0.025" units="cm"/>
    </inkml:brush>
  </inkml:definitions>
  <inkml:trace contextRef="#ctx0" brushRef="#br0">708 251 8872,'0'0'7111,"-9"-9"-6385,1 1-464,0-1-1,1 0 1,-1-1-1,2 1 1,0-1 0,-6-12-1,7 12-53,0-1 0,-1 2 1,0-1-1,-1 1 0,1 0 0,-2 0 0,1 0 0,-1 1 0,-1 1 0,0-1 0,0 1 0,0 1 1,-14-8-1,7 7 81,1 1 0,-1 0 0,0 1 0,-1 1 0,1 1 0,-1 0 0,0 1 0,-24 1 0,19 0-286,-10 0 38,0 1 1,-48 7-1,70-6-31,0 2 0,0-1 0,0 1 0,0 1-1,0 0 1,1 0 0,0 1 0,0 0 0,0 1 0,1 0-1,-15 13 1,20-17 18,0 1 0,0-1 0,0 0 0,0 1 0,0-1 0,-1-1 0,1 1 0,-1 0 0,1-1 0,-1 0 0,1 0 0,-1 0 0,0 0 0,0 0 0,0-1 0,-3 0-1,6 0-59,27-1-3560,25-17-5057,-22 2-394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7:56.951"/>
    </inkml:context>
    <inkml:brush xml:id="br0">
      <inkml:brushProperty name="width" value="0.025" units="cm"/>
      <inkml:brushProperty name="height" value="0.025" units="cm"/>
    </inkml:brush>
  </inkml:definitions>
  <inkml:trace contextRef="#ctx0" brushRef="#br0">1 1 13261,'0'0'13394,"2"9"-12594,4 31-415,-2 0-1,-1 0 1,-2 0-1,-6 48 0,2 20-1660,3-109 1148,0 1 0,1 0 0,-1 0 0,0 0 0,0 0 0,0 0 0,0 0 0,1 0 0,-1 0 0,0 0 0,0 0 1,0-1-1,1 1 0,-1 0 0,0 0 0,0 0 0,0 0 0,1 0 0,-1 0 0,0 1 0,0-1 0,0 0 0,0 0 0,1 0 0,-1 0 0,0 0 0,0 0 0,0 0 0,0 0 0,1 0 0,-1 0 0,0 1 0,0-1 0,0 0 0,0 0 0,0 0 0,1 0 0,-1 0 0,0 1 0,0-1 0,0 0 0,0 0 0,0 0 0,0 1 0,0-1 0,0 0 0,0 0 0,0 0 0,0 0 0,0 1 0,0-1 0,0 0 0,0 0 0,0 0 0,0 1 0,0-1 0,10-16-4108,-1-9-1860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40.116"/>
    </inkml:context>
    <inkml:brush xml:id="br0">
      <inkml:brushProperty name="width" value="0.025" units="cm"/>
      <inkml:brushProperty name="height" value="0.025" units="cm"/>
    </inkml:brush>
  </inkml:definitions>
  <inkml:trace contextRef="#ctx0" brushRef="#br0">0 560 20467,'173'-58'1218,"36"-6"-578,36 1 866,25 4-610,8 9 322,2 7-65,-6 10-673,-12 8-352,-25 9-64,-29 2 0,-20 4 32,-22 0-96,-23-2 32,-17-2-224,-7-4-1153,-12-3-1826,-13-2-2210,-12-3-9033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7:57.286"/>
    </inkml:context>
    <inkml:brush xml:id="br0">
      <inkml:brushProperty name="width" value="0.025" units="cm"/>
      <inkml:brushProperty name="height" value="0.025" units="cm"/>
    </inkml:brush>
  </inkml:definitions>
  <inkml:trace contextRef="#ctx0" brushRef="#br0">20 0 11050,'0'0'13298,"3"10"-12721,2 26-376,-1 1 1,-2-1-1,-1 1 1,-9 71-1,1 30-642,7-131-3200,-6-18-7100,-8-5 4469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7:57.639"/>
    </inkml:context>
    <inkml:brush xml:id="br0">
      <inkml:brushProperty name="width" value="0.025" units="cm"/>
      <inkml:brushProperty name="height" value="0.025" units="cm"/>
    </inkml:brush>
  </inkml:definitions>
  <inkml:trace contextRef="#ctx0" brushRef="#br0">56 157 7976,'0'0'7591,"-51"-34"-4837,46 31 1186,8 3-3492,15 0 321,5 0 64,7 0-288,6 2-353,0-2-128,2 0-417,1 0-2305,-3-6-2019,-8-5-4195</inkml:trace>
  <inkml:trace contextRef="#ctx0" brushRef="#br0" timeOffset="1">395 0 14606,'0'0'8904,"-17"53"-7174,13-32-513,2 3-672,2-3-481,0-2-160,0-1-929,0-4-513,6-1-1120,3-4-962,-4-4-2882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7:57.983"/>
    </inkml:context>
    <inkml:brush xml:id="br0">
      <inkml:brushProperty name="width" value="0.025" units="cm"/>
      <inkml:brushProperty name="height" value="0.025" units="cm"/>
    </inkml:brush>
  </inkml:definitions>
  <inkml:trace contextRef="#ctx0" brushRef="#br0">112 1 15246,'0'0'7202,"1"13"-6519,-11 399 753,11-403-1928,1-12-685,-1-18-1430,-5 12 2072,-1-1-1,0 1 1,-1 0 0,0 1-1,0 0 1,-1 0 0,0 0-1,-9-7 1,-27-35 4942,43 50-4285,0 0 1,-1 0-1,1-1 0,0 1 0,0 0 1,0 0-1,0-1 0,0 1 1,0 0-1,-1 0 0,1-1 0,0 1 1,0 0-1,0-1 0,0 1 0,0 0 1,0 0-1,0-1 0,0 1 1,0 0-1,0-1 0,1 1 0,-1 0 1,0 0-1,0-1 0,0 1 0,0 0 1,0 0-1,0-1 0,1 1 1,-1 0-1,0 0 0,0-1 0,0 1 1,0 0-1,1 0 0,-1 0 0,0-1 1,0 1-1,1 0 0,17-6 1495,29 3-2088,-39 3 862,-4 0-418,47-4-1094,-17-2-3646,-10 0-3224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7:58.355"/>
    </inkml:context>
    <inkml:brush xml:id="br0">
      <inkml:brushProperty name="width" value="0.025" units="cm"/>
      <inkml:brushProperty name="height" value="0.025" units="cm"/>
    </inkml:brush>
  </inkml:definitions>
  <inkml:trace contextRef="#ctx0" brushRef="#br0">4 0 13741,'0'0'13031,"0"10"-12134,-4 193 2155,5 11-3328,10-272-14207,-7 32 1852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7:58.841"/>
    </inkml:context>
    <inkml:brush xml:id="br0">
      <inkml:brushProperty name="width" value="0.025" units="cm"/>
      <inkml:brushProperty name="height" value="0.025" units="cm"/>
    </inkml:brush>
  </inkml:definitions>
  <inkml:trace contextRef="#ctx0" brushRef="#br0">1 147 10922,'0'0'10069,"9"-2"-8473,-5 2-1382,0-1 0,0 1 0,-1-1 0,1 0 1,0 0-1,-1 0 0,1-1 0,-1 0 0,1 1 0,-1-1 1,0 0-1,0 0 0,0-1 0,0 1 0,0-1 0,0 1 0,0-1 1,-1 0-1,0 0 0,1 0 0,-1-1 0,0 1 0,-1 0 1,1-1-1,-1 1 0,1-1 0,-1 0 0,0 1 0,0-1 1,-1 0-1,1 0 0,-1 1 0,0-7 0,0 10-202,0 0 0,0 0 0,0 0-1,-1-1 1,1 1 0,0 0 0,0 0-1,-1 0 1,1 0 0,0 0 0,0 0-1,0 0 1,-1 0 0,1 0 0,0 0-1,0 0 1,-1 0 0,1 0 0,0 0-1,0 0 1,-1 0 0,1 0 0,0 0-1,0 0 1,-1 0 0,1 0 0,0 0-1,0 0 1,0 0 0,-1 1 0,1-1-1,0 0 1,0 0 0,0 0 0,-1 0-1,1 1 1,0-1 0,0 0 0,0 0-1,0 0 1,0 1 0,-1-1 0,1 0-1,0 0 1,0 0 0,0 1 0,0-1-1,0 0 1,0 1 0,-10 10-66,8-6 56,1-1 1,-1 1-1,1-1 1,0 1-1,0-1 0,1 1 1,-1-1-1,1 1 0,0 0 1,0-1-1,1 1 0,-1 0 1,1-1-1,0 1 0,3 7 1,-2-8-17,1-1 1,-1 0-1,0 0 1,1 0-1,0 0 1,0 0-1,-1-1 1,2 1-1,-1-1 1,0 0-1,0 0 1,1 0-1,-1 0 1,1-1-1,0 1 1,-1-1-1,1 0 1,6 1-1,0 0-130,34 9-749,-43-11 895,0 0 0,0 1-1,0-1 1,0 0-1,0 0 1,0 1 0,-1-1-1,1 1 1,0-1-1,0 0 1,0 1-1,-1 0 1,1-1 0,0 1-1,-1-1 1,1 1-1,0 0 1,-1-1-1,1 1 1,-1 0 0,1 0-1,-1 0 1,1-1-1,-1 1 1,0 0-1,0 0 1,1 0 0,-1 0-1,0 0 1,0 0-1,0 0 1,0 0-1,0-1 1,0 1 0,0 0-1,0 0 1,0 2-1,-1-3 59,1 0-1,0 1 0,0-1 0,-1 1 1,1-1-1,-1 0 0,1 0 1,0 1-1,-1-1 0,1 0 1,0 1-1,-1-1 0,1 0 0,-1 0 1,1 0-1,-1 0 0,1 1 1,-1-1-1,1 0 0,-1 0 0,1 0 1,-1 0-1,1 0 0,0 0 1,-1 0-1,1 0 0,-1 0 1,1-1-1,-1 1 0,1 0 0,-1 0 1,1 0-1,-1 0 0,1-1 1,0 1-1,-1 0 0,1 0 1,-1-1-1,1 1 0,0 0 0,-1-1 1,1 1-1,0 0 0,-1-1 1,1 1-1,0-1 0,-1 0 0,-15-19 608,10 8-663,0-1 1,1 0-1,1-1 0,0 1 1,0-1-1,2 0 1,0 0-1,0 0 0,1 0 1,2-22-1,-1 35-109,0-1-1,1 1 1,-1 0-1,0-1 1,1 1 0,-1 0-1,1 0 1,-1-1-1,1 1 1,-1 0 0,1 0-1,0 0 1,0 0-1,0 0 1,-1 0 0,1 0-1,0 0 1,0 0-1,1 0 1,-1 0 0,0 1-1,0-1 1,0 0-1,0 1 1,1-1 0,1 0-1,41-5-6152,-40 6 5503,0 0-1,0 0 1,1 0-1,-1-1 1,0 0-1,0 0 1,0 0-1,5-2 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7:59.167"/>
    </inkml:context>
    <inkml:brush xml:id="br0">
      <inkml:brushProperty name="width" value="0.025" units="cm"/>
      <inkml:brushProperty name="height" value="0.025" units="cm"/>
    </inkml:brush>
  </inkml:definitions>
  <inkml:trace contextRef="#ctx0" brushRef="#br0">0 0 21460,'0'0'11307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7:59.529"/>
    </inkml:context>
    <inkml:brush xml:id="br0">
      <inkml:brushProperty name="width" value="0.025" units="cm"/>
      <inkml:brushProperty name="height" value="0.025" units="cm"/>
    </inkml:brush>
  </inkml:definitions>
  <inkml:trace contextRef="#ctx0" brushRef="#br0">0 0 28955,'0'0'3812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7:59.870"/>
    </inkml:context>
    <inkml:brush xml:id="br0">
      <inkml:brushProperty name="width" value="0.025" units="cm"/>
      <inkml:brushProperty name="height" value="0.025" units="cm"/>
    </inkml:brush>
  </inkml:definitions>
  <inkml:trace contextRef="#ctx0" brushRef="#br0">0 0 20820,'0'0'10281,"21"3"-20018,-14-3-1249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8:09.964"/>
    </inkml:context>
    <inkml:brush xml:id="br0">
      <inkml:brushProperty name="width" value="0.025" units="cm"/>
      <inkml:brushProperty name="height" value="0.025" units="cm"/>
    </inkml:brush>
  </inkml:definitions>
  <inkml:trace contextRef="#ctx0" brushRef="#br0">80 36 11659,'-17'-6'4879,"16"2"-1189,27 0 96,0 1-4194,5-4 494,31-4 42,-61 13-149,0 1 1,0 0-1,0 0 1,-1 0-1,1 0 1,-1 0-1,0 0 0,0 0 1,0 0-1,-1 5 1,1-3 6,-2 224 459,1 1 3557,1-229-3931,1 0 1,-1 0-1,0 1 1,0-1 0,0 0-1,0 0 1,0 0 0,0 0-1,0 0 1,0 1-1,0-1 1,-1 0 0,1 0-1,0 0 1,-1 0 0,1 0-1,-1 0 1,1 0-1,-1 0 1,1 0 0,-1 0-1,0 0 1,1 0 0,-1 0-1,0-1 1,0 1-1,0 0 1,0 0 0,0-1-1,0 1 1,0-1 0,0 1-1,0-1 1,0 1 0,0-1-1,0 1 1,0-1-1,0 0 1,0 0 0,-1 0-1,1 0 1,0 1 0,0-1-1,0-1 1,0 1-1,0 0 1,-1 0 0,1 0-1,0-1 1,-2 0 0,-2-1 1,0 0 0,0 0-1,0-1 1,1 1 0,-1-1 0,1-1 0,0 1 0,0 0 0,-6-7 0,-9-12-510,1 0 1,1 0-1,2-2 0,0 0 0,-21-47 0,36 70 274,0 1 1,-1-1-1,1 1 0,0 0 0,0-1 0,0 1 0,0-1 1,0 1-1,0-1 0,0 1 0,0 0 0,0-1 1,0 1-1,1-1 0,-1 1 0,0 0 0,0-1 0,0 1 1,0-1-1,1 1 0,-1 0 0,0-1 0,0 1 0,1 0 1,-1-1-1,0 1 0,0 0 0,1 0 0,-1-1 1,0 1-1,1 0 0,-1 0 0,0-1 0,1 1 0,-1 0 1,1 0-1,24-4-3261,35 7-1168,-51-2 2943,30 2-3578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8:10.340"/>
    </inkml:context>
    <inkml:brush xml:id="br0">
      <inkml:brushProperty name="width" value="0.025" units="cm"/>
      <inkml:brushProperty name="height" value="0.025" units="cm"/>
    </inkml:brush>
  </inkml:definitions>
  <inkml:trace contextRef="#ctx0" brushRef="#br0">42 68 15951,'0'0'3054,"1"-9"-300,1-1-1738,-2 6-624,1 1 0,0-1 1,-1 1-1,0-1 0,1 1 0,-1-1 1,-1 0-1,1 1 0,-2-7 0,2 10-351,0 0 0,0-1-1,0 1 1,0 0-1,0-1 1,-1 1 0,1 0-1,0-1 1,0 1 0,-1 0-1,1-1 1,0 1 0,0 0-1,-1 0 1,1-1 0,0 1-1,0 0 1,-1 0 0,1 0-1,0-1 1,-1 1 0,1 0-1,0 0 1,-1 0-1,1 0 1,-1 0 0,1 0-1,0 0 1,-1 0 0,1 0-1,0 0 1,-1 0 0,1 0-1,0 0 1,-1 0 0,1 0-1,-1 0 1,1 0 0,0 0-1,-1 0 1,1 1-1,0-1 1,-1 0 0,1 0-1,0 0 1,-1 1 0,1-1-1,0 0 1,0 0 0,-1 1-1,1-1 1,0 0 0,0 0-1,0 1 1,-1-1 0,1 0-1,0 1 1,0-1-1,0 1 1,-15 18-190,12-9 137,0 0 0,1-1 0,0 1 0,0 0 0,1 0 0,0 1 0,1 10 0,0-20 13,0 0 1,0-1-1,0 1 0,1 0 0,-1 0 0,0 0 0,0-1 1,1 1-1,-1 0 0,0 0 0,1 0 0,-1-1 0,1 1 0,-1 0 1,1-1-1,-1 1 0,1 0 0,0-1 0,-1 1 0,1-1 0,0 1 1,-1-1-1,1 1 0,0-1 0,-1 0 0,1 1 0,0-1 1,1 1-1,29-1 72,-21-2-52,-1 0 1,1 0-1,-1-1 1,12-6-1,8-8-125,-21 12 29,1-1 0,0 1 0,0 1 0,0-1 0,0 2 0,1-1 0,0 1 0,0 1 0,15-3 0,-24 5 90,0 1 0,0-1-1,0 1 1,-1-1 0,1 0 0,0 1 0,0 0 0,0-1 0,-1 1 0,1-1 0,0 1-1,0 0 1,-1 0 0,1-1 0,-1 1 0,1 0 0,-1 0 0,1 0 0,-1 0 0,1 0 0,-1 0-1,0 0 1,0-1 0,1 1 0,-1 0 0,0 0 0,0 0 0,0 0 0,0 0 0,0 0 0,0 2-1,0 41 1592,-1-31-944,3-13-632,0 0 0,1 0 0,-1 0 0,0 0 0,0-1 0,1 1 1,-1-1-1,0 0 0,0 0 0,0 0 0,0 0 0,0 0 0,2-1 0,1-1-398,0 0 0,0 1-1,0-1 1,0 1 0,0 1-1,9-3 1,5 6-10645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0:07.634"/>
    </inkml:context>
    <inkml:brush xml:id="br0">
      <inkml:brushProperty name="width" value="0.025" units="cm"/>
      <inkml:brushProperty name="height" value="0.025" units="cm"/>
    </inkml:brush>
  </inkml:definitions>
  <inkml:trace contextRef="#ctx0" brushRef="#br0">1 281 8360,'0'0'1388,"10"-3"-694,28-5-358,0 1 0,44-1 0,51-7 684,525-64 1743,4 50-1239,-12 24-272,132-4-908,813-19 9,-722-2-263,664-29 941,-1534 58-1035,0 1 0,1 0-1,-1 1 1,1-1 0,-1 0 0,0 1 0,0 0 0,1 0 0,-1 0-1,0 0 1,0 1 0,0-1 0,0 1 0,0-1 0,0 1 0,0 0 0,-1 0-1,1 1 1,-1-1 0,1 1 0,3 4 0,-5-4-383,1-1-1,-1 1 1,0-1 0,0 1 0,-1 0-1,1 0 1,0 0 0,-1-1 0,0 1-1,1 4 1,-1 2-4519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54.299"/>
    </inkml:context>
    <inkml:brush xml:id="br0">
      <inkml:brushProperty name="width" value="0.025" units="cm"/>
      <inkml:brushProperty name="height" value="0.025" units="cm"/>
    </inkml:brush>
  </inkml:definitions>
  <inkml:trace contextRef="#ctx0" brushRef="#br0">0 359 17360,'0'0'839,"7"-12"-519,60-108 1432,-55 97-707,-2-1-1,0 0 1,12-49 0,-24 80-759,1 1-1,1-1 1,-1 1 0,1-1 0,1 1 0,-1-1-1,1 0 1,1 1 0,2 8 0,-3-13-267,0 0 1,0 0-1,0-1 0,1 1 1,-1 0-1,1 0 0,0-1 1,0 1-1,0-1 1,0 0-1,0 0 0,0 1 1,1-1-1,-1-1 0,1 1 1,0 0-1,-1-1 1,1 1-1,0-1 0,0 0 1,0 0-1,0 0 0,0 0 1,0 0-1,0-1 1,0 1-1,4-1 0,1 0 79,-1 0 1,1-1-1,0 0 0,0 0 0,-1 0 0,1-1 0,-1-1 1,1 1-1,-1-1 0,0 0 0,0-1 0,0 0 0,-1 0 0,1 0 1,-1-1-1,0 0 0,0 0 0,9-11 0,-8 8-55,-1 1 0,0-2 0,-1 1 0,0-1 0,0 1 0,-1-1 0,0-1 0,0 1 0,-1 0 0,-1-1 0,1 0 0,-2 0 0,1 0-1,-1-13 1,-3 19-1253,-3 9-558,-3 9-3795,5-5-1777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8:11.151"/>
    </inkml:context>
    <inkml:brush xml:id="br0">
      <inkml:brushProperty name="width" value="0.025" units="cm"/>
      <inkml:brushProperty name="height" value="0.025" units="cm"/>
    </inkml:brush>
  </inkml:definitions>
  <inkml:trace contextRef="#ctx0" brushRef="#br0">0 39 16271,'0'0'9508,"13"-5"-7885,-8 3-1479,65-23 1332,-65 23-1427,-1 1 0,1 0 1,0 0-1,0 0 0,0 1 0,0 0 0,0 0 1,0 0-1,0 0 0,0 1 0,-1 0 1,1 0-1,0 0 0,0 1 0,5 2 1,-9-3-48,1 0 1,-1 0-1,0 1 1,0-1-1,1 0 1,-1 1-1,0-1 1,0 1 0,0-1-1,0 1 1,-1 0-1,1-1 1,0 1-1,-1 0 1,1 0 0,-1 0-1,0-1 1,1 1-1,-1 0 1,0 0-1,0 0 1,0 0-1,0-1 1,-1 1 0,1 0-1,0 0 1,-1 0-1,0-1 1,-1 4-1,0 2 21,-1 0 0,0 0-1,0-1 1,-1 0-1,1 1 1,-7 6-1,-66 58 304,76-70-289,16-1-191,24-2 46,37 0-12,-72 2 86,0 1-1,0-1 0,0 1 0,0 0 0,0 0 0,0 1 0,0-1 0,-1 1 0,1 0 0,-1 0 1,7 5-1,-9-6 23,-1 0 0,1 0 0,-1 0-1,0 0 1,1 1 0,-1-1 0,0 0 0,0 1 0,0-1 0,0 1 0,0 0 0,0-1 0,0 1 0,0 0 0,-1-1 0,1 1 0,-1 0 0,1 0 0,-1 0 0,0-1 0,0 1 0,1 0 0,-2 3-1,1-3 70,-1 1-1,0 0 1,0-1-1,0 1 1,-1-1-1,1 1 0,-1-1 1,1 0-1,-1 1 1,0-1-1,0 0 1,0 0-1,-4 3 0,-3 2 295,0-1-1,-1 0 0,0 0 0,-1-1 0,1 0 1,-14 4-1,15-6-333,0 0 0,0-1 1,0 0-1,0-1 1,-1 0-1,1 0 0,0-1 1,0-1-1,-1 1 0,1-1 1,-16-5-1,25 6-91,-1 0 0,1 0 0,0 0 0,-1-1 0,1 1 0,0 0 0,-1 0 0,1-1 0,0 1 0,0 0 0,0-1 0,-1 1 0,1 0 0,0-1 0,0 1 0,0 0-1,0-1 1,-1 1 0,1 0 0,0-1 0,0 1 0,0-1 0,0 1 0,0 0 0,0-1 0,0 1 0,0 0 0,0-1 0,0 1 0,0-1 0,0 1 0,1 0 0,-1-1 0,0 1 0,0 0 0,0-1 0,0 1 0,1 0 0,-1-1 0,0 1 0,0 0 0,1-1 0,-1 1 0,0 0 0,0 0 0,1-1 0,-1 1 0,0 0-1,1 0 1,-1 0 0,0-1 0,1 1 0,-1 0 0,1 0 0,-1 0 0,0 0 0,1 0 0,0 0 0,32-17-9097,-19 10 3930,10-8-7689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8:11.618"/>
    </inkml:context>
    <inkml:brush xml:id="br0">
      <inkml:brushProperty name="width" value="0.025" units="cm"/>
      <inkml:brushProperty name="height" value="0.025" units="cm"/>
    </inkml:brush>
  </inkml:definitions>
  <inkml:trace contextRef="#ctx0" brushRef="#br0">0 29 18578,'0'0'5578,"12"-5"-3138,-6 3-2184,3-2 155,1 0 0,-1 0 0,1 1 0,0 1 0,11-2 0,-19 4-378,0-1 0,0 1 0,0 0-1,1 0 1,-1 0 0,0 0 0,0 0-1,0 1 1,0-1 0,0 1 0,0-1 0,0 1-1,0 0 1,0 0 0,0 0 0,-1 0-1,1 0 1,0 0 0,0 0 0,-1 0 0,1 1-1,-1-1 1,1 1 0,-1-1 0,0 1-1,1 0 1,-1-1 0,0 1 0,0 0 0,0 0-1,-1 0 1,1 0 0,0 0 0,-1 0-1,2 3 1,-1 1 62,-1 0-1,1 0 1,-1 0-1,0 0 1,0 0-1,0-1 1,-1 1-1,0 0 1,0 0 0,-1 0-1,1 0 1,-1-1-1,-1 1 1,1-1-1,-1 1 1,0-1-1,0 0 1,0 0-1,-1 0 1,0-1-1,0 1 1,0-1-1,-9 7 1,76-7-95,-55-4-35,0 1 1,0 1-1,-1-1 1,1 1-1,0 1 1,-1-1-1,0 1 1,9 4-1,-15-6 31,1 0 0,-1 0 1,0 0-1,1 0 0,-1 0 0,0 0 0,1 0 1,-1 0-1,0 1 0,0-1 0,0 0 0,0 1 1,0-1-1,0 1 0,-1-1 0,1 1 0,0-1 1,-1 1-1,1 0 0,-1-1 0,0 1 0,1 0 1,-1-1-1,0 1 0,0 0 0,0-1 0,0 1 1,0 0-1,-1-1 0,1 1 0,0 0 0,-1-1 1,1 1-1,-1 0 0,0-1 0,1 1 0,-1-1 1,0 1-1,0-1 0,0 0 0,0 1 0,0-1 1,0 0-1,-1 0 0,0 2 0,-5 3 26,0 1 0,0-1 0,0-1 1,-1 1-1,1-1 0,-1-1 0,0 1 0,-1-1 0,1-1 0,-1 1 0,0-1 0,0-1 0,0 0 0,0 0 0,0-1 1,0 0-1,0-1 0,-1 1 0,1-2 0,0 1 0,-13-4 0,21 4-150,0 0 0,-1-1-1,1 1 1,0-1 0,-1 0 0,1 1 0,0-1-1,0 0 1,0 0 0,0 0 0,0 0 0,0 0-1,0 0 1,0 0 0,0 0 0,0 0 0,-1-2-1,2 2-7,-1 0 0,1 1-1,0-1 1,0 0 0,0 1-1,0-1 1,0 0-1,0 1 1,0-1 0,0 0-1,0 1 1,0-1 0,1 0-1,-1 1 1,0-1-1,0 0 1,1 1 0,-1-1-1,0 1 1,1-1 0,-1 0-1,0 1 1,1-1-1,-1 1 1,1-1 0,-1 1-1,1-1 1,-1 1 0,1 0-1,-1-1 1,1 1-1,0 0 1,-1-1 0,1 1-1,-1 0 1,1 0 0,1-1-1,13-4-6434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8:44.888"/>
    </inkml:context>
    <inkml:brush xml:id="br0">
      <inkml:brushProperty name="width" value="0.025" units="cm"/>
      <inkml:brushProperty name="height" value="0.025" units="cm"/>
    </inkml:brush>
  </inkml:definitions>
  <inkml:trace contextRef="#ctx0" brushRef="#br0">161 71 2530,'1'-4'691,"-1"0"0,1 1-1,0-1 1,0 1-1,0-1 1,0 1-1,1-1 1,3-5 0,2-7 3584,-3 0 4084,8 154-2474,0 5-4077,-11-109-1296,0-19-440,0-1 0,-2 1 0,1-1 0,-2 1 0,0-1 0,0 1 1,-2-1-1,1 0 0,-10 21 0,2-14 47,-1 0 0,-1-1 0,0-1 0,-2 0 0,0-1 0,-32 29 0,22-13 670,22-30-736,0 1-1,0 0 0,0-1 0,-1 0 0,0 0 0,1 0 0,-7 5 0,19-8-9618,2-11 2706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37.691"/>
    </inkml:context>
    <inkml:brush xml:id="br0">
      <inkml:brushProperty name="width" value="0.025" units="cm"/>
      <inkml:brushProperty name="height" value="0.025" units="cm"/>
    </inkml:brush>
  </inkml:definitions>
  <inkml:trace contextRef="#ctx0" brushRef="#br0">105 48 7015,'0'0'7463,"-3"10"-6428,-8 28-30,-2-2-215,2 2 0,1 0-1,-8 74 1,19-112-788,-1 0 0,0 0 0,0-1 0,0 1-1,0 0 1,0 0 0,1 0 0,-1-1 0,0 1-1,0 0 1,0 0 0,0 0 0,1 0 0,-1 0 0,0 0-1,0-1 1,1 1 0,-1 0 0,0 0 0,0 0-1,0 0 1,1 0 0,-1 0 0,0 0 0,0 0 0,1 0-1,-1 0 1,0 0 0,0 0 0,1 0 0,-1 0-1,0 0 1,0 0 0,0 0 0,1 0 0,-1 1-1,0-1 1,0 0 0,1 0 0,-1 0 0,0 0 0,0 0-1,0 0 1,0 1 0,1-1 0,-1 0 0,0 0-1,0 0 1,0 1 0,0-1 0,0 0 0,0 0 0,1 0-1,-1 1 1,0-1 0,0 0 0,0 0 0,0 1-1,0-1 1,0 0 0,0 0 0,0 1 0,0-1 0,0 0-1,0 0 1,0 1 0,0-1 0,0 0 0,10-11 118,2-10 126,-1-1 1,0-1-1,-2 1 1,-1-2-1,7-32 1,-22 100-30,-25 75 0,4-19-171,23-81-49,-7 28 79,12-39-129,8-24-148,9-22 219,-8 20-107,0-2 0,-1 1 0,-1-1 0,-1 0 0,-1-1 0,0 1 0,1-27 0,-6 52 182,-2 0 0,1 0 0,0 0 1,-1 0-1,0-1 0,0 1 1,-4 5-1,-4 12-1,8-17-70,-17 45 202,-13 56-1,49-171-2,-8 35-159,-1 1 1,-2-1 0,-1 0 0,1-38-1,-6 7 1561,0 61-1623,0 0-1,0 0 1,0 0-1,0-1 1,-1 1 0,1 0-1,0 0 1,0 0-1,0-1 1,0 1-1,0 0 1,-1 0 0,1 0-1,0 0 1,0 0-1,0 0 1,-1-1-1,1 1 1,0 0 0,0 0-1,0 0 1,-1 0-1,1 0 1,0 0-1,0 0 1,0 0 0,-1 0-1,1 0 1,0 0-1,0 0 1,0 0-1,-1 0 1,1 0 0,0 0-1,0 0 1,0 0-1,-1 0 1,1 0-1,0 0 1,0 1 0,0-1-1,-1 0 1,1 0-1,0 0 1,0 0-1,0 0 1,0 1 0,-1-1-1,1 0 1,0 0-1,0 0 1,0 0-1,0 1 1,0-1 0,0 0-1,0 0 1,0 0-1,-1 1 1,1-1-1,0 0 1,0 0 0,0 0-1,0 1 1,0-1-1,0 0 1,0 0-1,0 1 1,-9 13-62,-7 23-100,3 0 1,1 1-1,1 0 0,2 1 0,-4 47 0,13-86 155,0 1 1,0-1-1,-1 1 1,1-1-1,0 0 1,0 1-1,0-1 1,0 1-1,0-1 1,0 1-1,0-1 1,0 1-1,1-1 1,-1 0-1,0 1 1,0-1-1,0 1 1,0-1-1,1 1 1,-1-1-1,0 0 0,0 1 1,1-1-1,-1 0 1,0 1-1,0-1 1,1 0-1,-1 1 1,0-1-1,1 0 1,-1 0-1,1 1 1,-1-1-1,1 0 1,14-7-235,12-24 10,-11 2 336,0 0-1,-3-1 1,0 0-1,-2-1 0,-1 0 1,-1-1-1,-2 0 0,-2 0 1,0-1-1,-1-47 0,-22 117 355,11-19-524,-14 35-397,2 1-1,-19 94 1,37-148 423,1 0-1,0 0 0,0 1 1,0-1-1,-1 0 0,1 1 1,0-1-1,0 1 0,0-1 1,0 0-1,0 1 0,0-1 1,0 0-1,-1 1 0,1-1 1,0 1-1,0-1 0,1 0 0,-1 1 1,0-1-1,0 1 0,0-1 1,0 0-1,0 1 0,0-1 1,0 0-1,1 1 0,-1-1 1,0 0-1,0 1 0,0-1 1,1 0-1,-1 1 0,0-1 1,0 0-1,1 0 0,-1 1 1,0-1-1,1 0 0,-1 0 1,0 1-1,1-1 0,-1 0 1,1 0-1,-1 0 0,1 0 1,18-14-783,18-30 359,-29 33 580,-1 0 1,-1-1-1,0 0 1,-1 0-1,0 0 1,-1-1 0,0 1-1,3-24 1,-3-1 1420,-2-66 0,-2 74-1359,-1 48-283,-1 0 0,-1-1-1,-8 27 1,1-3 99,-13 58-80,-13 68 282,31-137-2193,0 48-1,5-76-2257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41.389"/>
    </inkml:context>
    <inkml:brush xml:id="br0">
      <inkml:brushProperty name="width" value="0.025" units="cm"/>
      <inkml:brushProperty name="height" value="0.025" units="cm"/>
    </inkml:brush>
  </inkml:definitions>
  <inkml:trace contextRef="#ctx0" brushRef="#br0">1157 362 7015,'0'0'12956,"-5"-2"-12716,3 1-231,0 0-1,0 1 1,0-1 0,-1 1-1,1 0 1,0-1-1,0 1 1,0 0 0,-1 0-1,1 1 1,0-1-1,0 0 1,0 1 0,0-1-1,0 1 1,0 0-1,-4 1 1,17-33 76,-9 27-156,0 1-1,-1-1 1,1 0-1,-1 1 1,1-1 0,-1 0-1,0 0 1,0-4-1,-1 7 83,0 1-1,0 0 0,0-1 1,0 1-1,0 0 0,0-1 1,0 1-1,0 0 0,0-1 1,0 1-1,0 0 1,0 0-1,-1-1 0,1 1 1,0 0-1,0-1 0,0 1 1,0 0-1,-1 0 0,1 0 1,0-1-1,0 1 1,-1 0-1,1 0 0,0 0 1,0-1-1,-1 1 0,1 0 1,0 0-1,-1 0 1,1 0-1,0 0 0,0 0 1,-1-1-1,1 1 0,-1 0 1,-22 9 1006,9 1-81,1 0-1,-24 23 0,-11 9 503,72-87-1048,-9 22-604,-10 16 88,0 0 0,0 0 1,-1-1-1,0 1 0,-1-1 0,6-16 1,-42 41-142,6 7 405,20-18 37,0 1 1,0-1 0,0 0-1,-1-1 1,0 0-1,0 0 1,-16 7 0,23-12-166,1 0 0,0 0-1,0 0 1,0 0 0,0 0 0,0 0 0,-1 0 0,1 0 0,0 0 0,0 0 0,0 0 0,0 0 0,-1 0 0,1 0 0,0 0 0,0 0 0,0 0 0,0 0 0,-1 0 0,1-1 0,0 1 0,0 0 0,0 0 0,0 0 0,0 0-1,0 0 1,-1 0 0,1 0 0,0-1 0,0 1 0,0 0 0,0 0 0,0 0 0,0 0 0,0 0 0,0-1 0,0 1 0,0 0 0,0 0 0,0 0 0,0 0 0,0-1 0,0 1 0,0 0 0,0 0 0,0 0 0,0 0 0,0-1 0,0 1-1,0 0 1,0 0 0,4-16-157,8-13-672,-4 14 271,-5 9 473,1 0 0,-1 0 0,-1-1 0,1 1 0,-1 0 1,0-1-1,-1 0 0,2-11 0,-3 17 101,-1 0-1,1 0 1,-1 1 0,1-1 0,-1 1 0,1-1-1,-1 0 1,0 1 0,1-1 0,-1 1 0,0 0 0,1-1-1,-1 1 1,0-1 0,1 1 0,-1 0 0,0 0-1,0-1 1,0 1 0,1 0 0,-1 0 0,0 0 0,0 0-1,0 0 1,1 0 0,-1 0 0,0 0 0,0 0-1,0 0 1,1 1 0,-1-1 0,0 0 0,-1 1-1,-37 7 135,32-6-108,6-1-9,0-1-1,0 0 1,0 1 0,-1-1 0,1 0 0,0 1 0,0-1 0,0 0 0,-1 0-1,1 0 1,0 0 0,0 0 0,-1-1 0,1 1 0,0 0 0,0 0 0,0-1 0,0 1-1,0-1 1,-1 1 0,1-1 0,0 1 0,0-1 0,-1-1 0,1 0-65,0 0 0,0-1 0,1 1 0,-1 0 0,1-1 0,-1 1 0,1 0 0,0-1 0,0 1 0,0-4 0,1 0-210,-1 5 189,-24 10 82,1-1 475,22-8-507,1 0 0,-1 0 0,0 0 0,1 0 1,-1 0-1,1 0 0,-1-1 0,0 1 0,1 0 0,-1 0 0,1-1 0,-1 1 1,1 0-1,-1-1 0,1 1 0,-1-1 0,1 1 0,0 0 0,-1-1 0,1 1 1,-1-1-1,1 1 0,0-1 0,0 0 0,-1 1 0,1-1 0,0 1 1,0-1-1,0 1 0,-1-1 0,1 0 0,0 1 0,0-1 0,0 1 0,0-1 1,0-1-1,0 0-39,0 0 0,0-1 1,0 1-1,0 0 0,-1 0 1,1-1-1,-1 1 0,0 0 1,0 0-1,0 0 0,0 0 1,0 0-1,0 0 0,0 0 1,-1 0-1,1 0 0,-1 0 1,1 1-1,-1-1 0,0 1 1,1-1-1,-1 1 0,0 0 1,-2-2-1,0 2 9,-1 1 1,1-1-1,0 1 0,0 0 0,0 0 1,0 0-1,-1 1 0,1-1 0,0 1 0,0 0 1,0 0-1,0 1 0,-4 1 0,-4 2 103,1-2-1,0 0 0,-1 0 1,1-1-1,-1 0 0,-12 0 1,23-2-79,0-1 0,1 1 0,-1 0 0,1-1 0,-1 1 0,0-1 0,1 1 0,-1-1 0,1 1 0,-1-1 0,1 1 0,-1-1 0,1 1 0,0-1 0,-1 1 0,1-1 0,0 0 0,-1 1 0,1-1 0,0 0 0,0 1 0,0-1 0,0 0 0,-1 1 0,1-1 0,0 0 0,0 0 0,0 1 0,0-1 1,1 0-1,-1 1 0,0-1 0,0 0 0,0 1 0,0-1 0,1 0 0,-1 1 0,0-1 0,1 0 0,0 0 0,12-37-410,-10 32 263,-3 5 147,0 1-1,0-1 1,0 1 0,0-1 0,0 1-1,0-1 1,0 1 0,-1-1 0,1 1-1,0-1 1,0 1 0,0 0 0,-1-1-1,1 1 1,0-1 0,0 1-1,-1 0 1,1-1 0,0 1 0,-1-1-1,1 1 1,0 0 0,-1 0 0,1-1-1,-1 1 1,1 0 0,-1 0 0,1-1-1,0 1 1,-1 0 0,1 0-1,-1 0 1,1 0 0,-1 0 0,1 0-1,-1 0 1,1 0 0,-1 0 0,1 0-1,-1 0 1,1 0 0,-2 0 0,-36 0 202,4-2 48,33 2-249,0-1 1,0 0-1,0 0 1,0 0-1,1 1 0,-1-1 1,0 0-1,1 0 1,-1 0-1,1 0 1,-1 0-1,1 0 1,-1 0-1,1 0 0,0-1 1,-1 1-1,1 0 1,0 0-1,0 0 1,0 0-1,0-2 1,0-31-478,1 22 245,-23 35 310,12-12 70,8-7-117,-1 0 1,0-1 0,1 1 0,-2-1 0,1 1 0,0-1 0,-1 0 0,0 0 0,1 0 0,-1-1 0,0 1-1,0-1 1,-5 2 0,8-5-69,1 0-1,-1 1 1,1-1-1,-1 0 1,1 0 0,-1 0-1,1 0 1,0 1-1,-1-1 1,1 0-1,0 0 1,0 0 0,-1 0-1,1 0 1,0 0-1,0 0 1,0 0-1,0 0 1,0 0 0,1 0-1,-1 0 1,0 0-1,1-1 1,-1 1-17,0 0 1,1 0-1,-1 0 1,0-1-1,0 1 1,0 0-1,0 0 0,0 0 1,0-1-1,0 1 1,0 0-1,0 0 1,0-1-1,-1 1 1,1 0-1,-1 0 1,1 0-1,-1 0 0,1 0 1,-1 0-1,1 0 1,-1 0-1,0 0 1,0 0-1,0 0 1,-1-1-1,-6 3 71,1 1-1,-1-1 0,1 2 1,0-1-1,-1 1 1,1 0-1,0 1 1,1-1-1,-1 2 1,1-1-1,0 0 1,0 1-1,-6 6 1,-20 13 475,12-10-174,16-10-240,0-1-1,-1 0 0,1 0 0,-1 0 1,0 0-1,-7 2 0,11-4-137,1-4-139,1-1 0,-1 1 1,1 0-1,0 0 1,0 0-1,1 0 1,-1 0-1,0 0 1,1 0-1,2-3 1,-2 3 61,0 0 1,-1 0-1,1 0 1,0 0-1,-1 0 1,0 0 0,0-1-1,0 1 1,0-1-1,0-3 1,-20 11 369,-10 18 617,0 0 0,-43 47 0,61-58-675,12-12-719,1-1 274,0 1 0,-1-1 0,1 1 0,-1-1 0,1 0 0,-1 1 0,0-1 0,0 0 0,0 0 0,0 0 0,0 0 0,0 0 0,0 0 0,-1 0 0,1-1 0,-1-1 0,-23 29 2243,-23 48-1420,60-86-3038,-12 12 2142,0 0 0,0 0 0,-1-1 0,1 1 0,0-1 0,-1 1 0,1-1 0,-1 1 0,0-1 0,1 0 0,-1 0 0,0 1 0,0-1 0,0 0 0,0 0 0,0-3 0,-31 28 2632,-16 31 888,43-49-3027,0-1 0,0 0 1,1 1-1,-1 0 0,1-1 1,0 1-1,0 0 0,1 0 1,-1 0-1,1 0 1,0 8-1,34-10-5843,-34 6 5993,0 1 0,-1 0 1,0-1-1,-4 13 0,3-13 71,1 0 1,0 0 0,0 1 0,0 12-1,3-21-356,-1-1-1,1 1 0,0 0 0,-1-1 0,1 1 1,0-1-1,0 1 0,-1-1 0,1 1 0,0-1 1,0 1-1,0-1 0,0 0 0,0 0 1,0 1-1,0-1 0,-1 0 0,1 0 0,0 0 1,0 0-1,0 0 0,0 0 0,0 0 0,0 0 1,0-1-1,0 1 0,0 0 0,0 0 0,-1-1 1,1 1-1,2-1 0,32-9-1170,-35 9 1119,0 1 0,1 0-1,-1-1 1,1 1 0,-1 0 0,1 0-1,-1 0 1,1-1 0,-1 1 0,1 0-1,-1 0 1,1 0 0,-1 0 0,1 0-1,-1 0 1,1 0 0,-1 0 0,1 0-1,-1 0 1,1 0 0,-1 0 0,1 0-1,-1 1 1,0-1 0,1 0 0,-1 0-1,1 0 1,-1 1 0,1-1 0,-1 0-1,0 0 1,1 1 0,-1-1 0,1 1-1,-1-1 1,0 0 0,1 1 0,-1-1-1,0 1 1,0-1 0,1 0 0,-1 1-1,0-1 1,0 1 0,0-1 0,0 1-1,0-1 1,1 1 0,-1-1 0,0 1-1,0-1 1,0 1 0,0-1 0,0 1-1,-1-1 1,1 1 0,-10 40 2143,3-13-1000,9-27-1059,0-1 1,0 0-1,1 0 1,-1 0-1,0-1 1,0 1-1,0 0 1,0-1-1,0 1 1,3-2-1,25-18 191,-27 17-307,0 1 1,1-1-1,-1 1 0,1-1 0,0 1 0,-1 0 0,1 0 0,0 1 0,0-1 0,0 1 0,0 0 0,7-1 0,-10 7 193,1 1-1,-1-1 1,0 1-1,0-1 1,-1 1 0,1-1-1,-1 1 1,-1-1-1,0 7 1,1-4 118,0-7-232,0-1-1,0 1 1,1 0-1,-1-1 1,0 1-1,0-1 1,1 1-1,-1-1 0,0 1 1,1-1-1,-1 1 1,1-1-1,-1 1 1,0-1-1,1 1 1,-1-1-1,1 0 1,0 1-1,-1-1 1,1 0-1,-1 1 0,1-1 1,-1 0-1,1 0 1,0 0-1,-1 0 1,1 1-1,-1-1 1,1 0-1,0 0 1,-1 0-1,1 0 1,0 0-1,-1 0 0,1-1 1,-1 1-1,1 0 1,0 0-1,-1 0 1,1-1-1,-1 1 1,1 0-1,-1 0 1,1-1-1,-1 1 1,1 0-1,0-2 0,39-17-138,-31 14-136,-7 4 189,0 1-1,-1-1 0,1 0 1,0 1-1,0-1 0,-1 1 0,1-1 1,0 1-1,0 0 0,0 0 0,0 0 1,-1 0-1,1 0 0,3 0 1,-4 1 56,0-1-1,0 1 1,-1-1 0,1 0 0,0 1 0,0-1 0,-1 1 0,1 0 0,-1-1 0,1 1 0,0 0 0,-1-1 0,1 1 0,-1 0 0,1 0 0,-1-1 0,0 1-1,1 0 1,-1 0 0,0 0 0,1 1 0,0 6 142,-1-1 0,0 1 0,0-1-1,0 1 1,-4 13 0,1 7 790,3-28-903,0 1 0,0-1 0,1 0 0,-1 0 0,0 1 0,0-1 0,0 0 0,0 0 0,1 1 0,-1-1 0,0 0 0,0 0 0,0 1 0,1-1 0,-1 0 0,0 0 0,0 0 0,1 0 0,-1 0-1,0 1 1,1-1 0,-1 0 0,0 0 0,1 0 0,-1 0 0,0 0 0,0 0 0,1 0 0,-1 0 0,0 0 0,1 0 0,-1 0 0,0 0 0,1 0 0,-1 0 0,0 0 0,0 0 0,1-1 0,-1 1 0,0 0 0,1 0 0,-1 0 0,0 0 0,1-1 0,11-4-56,7-6-421,-14 7-58,0 1 1,1-1-1,0 1 1,0 0-1,0 1 1,0 0-1,0 0 1,0 0-1,1 0 1,10 0-1,-17 2 569,1 1 0,0-1 0,-1 1 0,1 0 0,-1-1 0,1 1 0,-1 0-1,1-1 1,-1 1 0,0 0 0,1-1 0,-1 1 0,0 0 0,0 0 0,1-1 0,-1 1 0,0 0 0,0 0 0,0 0-1,0-1 1,0 1 0,0 0 0,0 0 0,0 0 0,0-1 0,-1 1 0,1 0 0,0 0 0,0 0 0,-1-1 0,1 1-1,-1 0 1,0 1 0,-9 28 1978,8-26-1756,-1 1 90,0 0 0,1 0 0,0 0 0,0 1 0,0-1 0,1 0 0,-2 7 0,23-21-149,3-14-1017,-19 19 280,1-1 0,-1 0 1,1 1-1,0 0 0,0 0 0,0 1 1,11-6-1,-15 10 560,-1-1 1,1 1-1,-1 0 0,1 0 1,-1-1-1,1 1 1,-1 0-1,0 0 0,1 0 1,-1 0-1,0-1 1,0 1-1,0 0 0,0 0 1,0 0-1,1 0 1,-2 0-1,1 0 0,0 0 1,0 0-1,0-1 1,0 1-1,-1 2 0,-2 24 919,3 0 101,0-27-1021,1 0 1,-1 1-1,0-1 1,0 0-1,1 1 1,-1-1-1,0 0 1,0 1-1,1-1 1,-1 0-1,0 0 1,1 1-1,-1-1 1,1 0-1,-1 0 0,0 0 1,1 1-1,-1-1 1,0 0-1,1 0 1,-1 0-1,1 0 1,-1 0-1,1 0 1,-1 0-1,0 0 1,1 0-1,-1 0 1,1 0-1,-1 0 1,1 0-1,4-2 55,0-1 0,0 1 0,0-1 0,0 0-1,0 0 1,4-4 0,2-1-506,-2 1-246,-6 5 184,-1 0 0,1-1 0,0 1 0,0 0 0,0 1 1,1-1-1,-1 0 0,0 1 0,1 0 0,4-1 0,-9 6 944,0 0 0,0 1 0,-1-1 1,1 0-1,-1 0 0,0 0 0,-3 4 0,5-7-386,-1-1-1,1 0 1,0 0 0,-1 1-1,1-1 1,0 1 0,0-1-1,-1 0 1,1 1 0,0-1-1,0 1 1,-1-1 0,1 1-1,0-1 1,0 1 0,0-1 0,0 0-1,0 1 1,0-1 0,0 1-1,0-1 1,0 1 0,0-1-1,0 1 1,0-1 0,0 1-1,0-1 1,1 1 0,-1-1-1,0 1 1,0 0 0,16-4 287,35-25-2945,-35 19 1047,-14 7 1217,1 1-1,-1 0 1,1-1-1,-1 1 0,1 0 1,0 0-1,0 1 1,0-1-1,0 0 0,-1 1 1,4 0-1,-5 0 383,0 1 0,0 0-1,0 0 1,0 0 0,0 0 0,-1 0-1,1 0 1,0 0 0,-1 0 0,1 0-1,-1 0 1,1 0 0,-1 0 0,0 0 0,1 1-1,-1-1 1,0 0 0,0 0 0,1 0-1,-1 1 1,0-1 0,0 0 0,-1 0-1,1 0 1,0 1 0,-1 0 0,1-1 0,0 0 0,0 0 0,0 0 0,-1 0 0,1 0 0,0 0 0,0 0 0,1 0 0,-1 0-1,0 0 1,0-1 0,0 1 0,1 0 0,-1 0 0,0 0 0,1 0 0,-1 0 0,0-1 0,1 1 0,0 0 0,-1 0 0,1-1 0,-1 1 0,1 0 0,0-1 0,-1 1 0,1 0 0,0-1 0,0 1 0,-1-1 0,1 1 0,0-1 0,0 0 0,1 1 0,1-1-32,-1 0-1,1-1 1,0 1 0,-1-1 0,1 0-1,-1 0 1,1 0 0,-1 0 0,1 0-1,-1 0 1,5-3 0,-7 3-36,5-2-208,1-1-1,0 1 1,-1 0 0,1 0 0,0 0 0,1 1 0,-1 0 0,0 0 0,1 1 0,7-2 0,-13 5 373,0 0 1,-1 1-1,1-1 1,0 0-1,-1 0 0,1 0 1,-1 0-1,1 1 1,-1-1-1,0 0 1,0 0-1,0 1 0,-1-1 1,1 0-1,0 0 1,-2 4-1,2 3 876,2-9-1003,0 0-1,0 0 1,0 0-1,0-1 1,0 1-1,1-1 0,-1 1 1,0-1-1,0 0 1,0 0-1,0 0 0,-1 0 1,4-3-1,-2 2-279,0-1 0,0 1 0,0 0 0,0 0 0,0 0 0,1 0 0,-1 0 0,0 1 0,1-1 0,-1 1 0,1 0 0,0 0 0,-1 1 0,6-1 0,-8 4 416,0 1 0,0-1 0,-1 1 0,1 0 0,-1-1-1,0 1 1,0 0 0,0-1 0,-1 7 0,1-5 128,0 6-18,2 19 1497,-2-30-1744,1 1 0,-1-1 0,1 1 0,-1-1 0,1 0 0,-1 1 0,1-1 0,-1 0 0,1 1 0,-1-1 0,1 0 0,-1 1 0,1-1 0,-1 0 0,1 0 0,0 0 0,-1 0 1,1 0-1,-1 0 0,1 0 0,0 0 0,-1 0 0,1 0 0,0 0 0,-1 0 0,1 0 0,-1 0 0,1 0 0,-1 0 0,1-1 0,0 1 0,-1 0 0,1-1 0,-1 1 0,1 0 0,-1-1 1,1 1-1,-1 0 0,1-1 0,-1 1 0,0-1 0,1 1 0,-1-1 0,1 0 0,25-23 322,-23 20-475,0 0-1,1 0 1,0 0 0,0 1-1,0-1 1,0 1-1,0 0 1,1 0 0,-1 1-1,1-1 1,0 1-1,0 0 1,7-2 0,-10 10 362,-1 0 0,0 0 0,-1 0-1,1 0 1,-1 0 0,-1 9 0,1-9 176,0-6-377,-1 0 0,1 1 0,0-1 0,0 0 0,0 0 1,0 1-1,0-1 0,0 0 0,0 1 0,0-1 0,1 0 0,-1 1 0,0-1 0,0 0 0,0 0 0,0 1 1,0-1-1,0 0 0,1 1 0,-1-1 0,0 0 0,0 0 0,0 0 0,1 1 0,-1-1 0,0 0 1,0 0-1,0 0 0,1 1 0,-1-1 0,0 0 0,1 0 0,-1 0 0,0 0 0,0 0 0,1 0 0,-1 1 1,0-1-1,1 0 0,-1 0 0,1 0 0,15-8 548,13-17-6181,-25 18-177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8:56.341"/>
    </inkml:context>
    <inkml:brush xml:id="br0">
      <inkml:brushProperty name="width" value="0.025" units="cm"/>
      <inkml:brushProperty name="height" value="0.025" units="cm"/>
    </inkml:brush>
  </inkml:definitions>
  <inkml:trace contextRef="#ctx0" brushRef="#br0">58 41 16271,'0'0'10202,"-3"11"-9465,-10 28-339,1 0 0,2 2 0,2-1 1,-3 50-1,27-114 889,-3-8-1269,-1 1 0,-2-2 0,-1 0 1,-2 0-1,-1 0 0,2-49 1,-9 104-34,0-14 4,1 1 0,0 0 0,0 0 0,1 0 0,2 14 0,-2-22 13,-1 1-1,1-1 0,-1 1 1,1-1-1,-1 0 1,1 1-1,0-1 1,0 0-1,0 0 1,0 0-1,0 0 0,0 0 1,0 0-1,0 0 1,0 0-1,0 0 1,1 0-1,-1 0 1,0-1-1,1 1 0,-1-1 1,0 1-1,1-1 1,-1 1-1,1-1 1,-1 0-1,0 0 1,1 1-1,-1-1 0,1 0 1,-1-1-1,1 1 1,-1 0-1,1 0 1,-1 0-1,1-1 1,-1 1-1,0-1 0,1 1 1,1-2-1,0 1 17,-1-1 0,1 1-1,-1-1 1,1 0 0,-1 1 0,0-1-1,1-1 1,-1 1 0,0 0 0,0 0-1,3-5 1,-4 4-19,1 1 0,-1 0 0,1 0 0,0 0 1,0 0-1,0 0 0,0 1 0,0-1 0,0 0 0,5-2 0,-7 38-511,-13 31 530,10-53-6,0 0-1,0 0 1,1 0 0,1 1 0,0-1-1,1 0 1,2 24 0,-2-36-16,1 1 1,-1 0 0,1 0-1,-1-1 1,1 1 0,0-1-1,-1 1 1,1 0 0,0-1-1,-1 1 1,1-1-1,0 0 1,0 1 0,-1-1-1,1 1 1,0-1 0,0 0-1,0 0 1,0 0 0,0 1-1,-1-1 1,1 0 0,0 0-1,0 0 1,0 0-1,0-1 1,0 1 0,0 0-1,-1 0 1,2-1 0,28-6-149,3-18-757,-29 21 766,0 0 0,0 0 1,0 1-1,1 0 0,-1 0 1,1 0-1,9-4 1,-11 43 1225,-4-35-1066,1 0 1,0 0-1,0 0 0,0 0 0,-1 0 0,1 0 0,0 0 1,0 0-1,0 0 0,1 0 0,-1 0 0,0 0 0,0-1 1,0 1-1,1 0 0,-1 0 0,1 0 0,-1 0 0,0 0 1,1 0-1,-1-1 0,1 1 0,0 0 0,-1 0 1,1-1-1,0 1 0,-1 0 0,1-1 0,0 1 0,0-1 1,-1 1-1,1-1 0,0 1 0,0-1 0,0 0 0,0 1 1,0-1-1,0 0 0,0 0 0,0 0 0,0 1 0,1-1 1,0-1 8,-1 0 1,1 1 0,0-1 0,0 0 0,0 0 0,-1 0 0,1-1 0,0 1-1,-1 0 1,1 0 0,-1-1 0,1 1 0,-1-1 0,0 0 0,0 1 0,0-1 0,0 0-1,0 1 1,2-5 0,-1-1 149,1 1 0,-2-1 1,1 0-1,0 1 0,-1-1 0,0 0 0,-1 0 0,0 0 1,0 0-1,0 0 0,-3-12 0,3 18-187,0 1-1,0 0 0,0 0 1,0-1-1,0 1 0,0 0 1,0 0-1,0-1 1,0 1-1,0 0 0,0 0 1,0 0-1,0-1 0,0 1 1,0 0-1,0 0 1,-1-1-1,1 1 0,0 0 1,0 0-1,0 0 0,0-1 1,0 1-1,-1 0 1,1 0-1,0 0 0,0 0 1,0 0-1,0-1 1,-1 1-1,1 0 0,0 0 1,0 0-1,-1 0 0,1 0 1,0 0-1,0 0 1,0 0-1,-1 0 0,1 0 1,0 0-1,0 0 0,-1 0 1,1 0-1,0 0 1,0 0-1,-1 0 0,1 0 1,0 0-1,0 0 0,0 0 1,-1 0-1,1 0 1,0 1-1,0-1-57,0 1-1,1-1 1,-1 1-1,1 0 1,-1-1-1,0 1 1,1-1-1,0 1 1,-1-1 0,1 1-1,-1-1 1,1 1-1,0-1 1,-1 0-1,1 1 1,0-1-1,-1 0 1,1 0-1,0 1 1,-1-1 0,1 0-1,0 0 1,-1 0-1,1 0 1,0 0-1,0 0 1,1 0-1,70 0-9464,-46-4 2925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8:56.686"/>
    </inkml:context>
    <inkml:brush xml:id="br0">
      <inkml:brushProperty name="width" value="0.025" units="cm"/>
      <inkml:brushProperty name="height" value="0.025" units="cm"/>
    </inkml:brush>
  </inkml:definitions>
  <inkml:trace contextRef="#ctx0" brushRef="#br0">52 11 5157,'0'0'17969,"9"-2"-16619,30-7-458,-38 9-862,-1 0-1,1 0 1,0 0-1,-1 0 1,1 0 0,0 0-1,-1 0 1,1 0 0,-1 1-1,1-1 1,0 0-1,-1 0 1,1 0 0,0 1-1,-1-1 1,1 0-1,-1 1 1,1-1 0,-1 0-1,1 1 1,-1-1 0,1 1-1,-1-1 1,1 1-1,-1-1 1,0 1 0,1-1-1,-1 1 1,0-1-1,1 1 1,-1 0 0,0-1-1,0 1 1,1-1 0,-1 1-1,0 0 1,0-1-1,0 2 1,-1 24 707,1-24-563,-3 8 145,0-1 0,0 0 1,-1 1-1,0-1 0,-1-1 0,0 1 0,0 0 1,-1-1-1,0 0 0,0-1 0,-12 11 0,7-5 182,0 0 0,-15 25 0,57-37-501,108-32-7052,-137 31 5702,3-2-819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8:57.057"/>
    </inkml:context>
    <inkml:brush xml:id="br0">
      <inkml:brushProperty name="width" value="0.025" units="cm"/>
      <inkml:brushProperty name="height" value="0.025" units="cm"/>
    </inkml:brush>
  </inkml:definitions>
  <inkml:trace contextRef="#ctx0" brushRef="#br0">75 57 6438,'0'0'8712,"-57"-10"-5348,46 4-898,4 2-448,7-3 32,0 2-673,9 4-1025,9-3-384,9 0 64,6 0-1089,1-1-2530,2-2-3908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8:58.454"/>
    </inkml:context>
    <inkml:brush xml:id="br0">
      <inkml:brushProperty name="width" value="0.025" units="cm"/>
      <inkml:brushProperty name="height" value="0.025" units="cm"/>
    </inkml:brush>
  </inkml:definitions>
  <inkml:trace contextRef="#ctx0" brushRef="#br0">125 70 5862,'0'0'14039,"2"-9"-12581,-1 6-1355,-1 0 0,1 0 0,0 0 0,1 0 0,-1 0-1,0 0 1,1 1 0,-1-1 0,1 0 0,0 1 0,0-1 0,0 1 0,0 0 0,1-1 0,-1 1 0,1 0 0,-1 0 0,1 1 0,0-1-1,-1 1 1,1-1 0,0 1 0,0 0 0,0 0 0,0 0 0,0 0 0,0 1 0,0-1 0,1 1 0,-1 0 0,6 0 0,-4-1 3,-1 1 0,0 0 0,1 0 0,-1 0 0,1 0 0,-1 1 1,0-1-1,1 1 0,-1 0 0,0 1 0,8 2 0,-11-2-69,1-1 0,-1 0-1,0 1 1,1-1 0,-1 1 0,0-1-1,0 1 1,0 0 0,0-1 0,0 1-1,-1 0 1,1 0 0,-1 0 0,1-1 0,-1 1-1,1 0 1,-1 0 0,0 0 0,0 0-1,0 0 1,0 0 0,0 0 0,0 0-1,-1 0 1,1-1 0,-1 1 0,1 0-1,-1 0 1,0 0 0,-1 2 0,-2 3 141,0 0 0,0 0 0,-1 0 0,0 0 0,0-1 0,0 0 0,-1 0 0,0 0 0,0-1 0,-1 0 0,0 0 0,1 0 0,-2-1 0,1 0 0,0-1 0,-1 0 0,0 0 0,1 0 0,-17 3 0,64-18-1309,-34 11 1060,-1 1 0,1 0 1,-1 1-1,1 0 1,-1 0-1,0 0 0,1 0 1,-1 1-1,0 0 1,0 0-1,0 0 0,7 5 1,-10-6 70,0 1 0,0 0 1,0 0-1,-1 0 0,1 0 1,-1 0-1,1 0 1,-1 0-1,0 1 0,0-1 1,0 0-1,0 1 0,0-1 1,0 0-1,-1 1 0,1-1 1,-1 1-1,0 0 0,0-1 1,0 1-1,0-1 0,0 1 1,0-1-1,-1 1 0,1-1 1,-1 1-1,0-1 0,1 1 1,-3 3-1,0 0 132,-1-1 0,1 1 0,-1-1-1,0 1 1,0-1 0,-1-1 0,1 1 0,-1 0 0,0-1-1,0 0 1,-1 0 0,1-1 0,-1 0 0,0 0-1,-9 4 1,1-1 186,-1 0-1,1-2 1,-1 1-1,-1-2 1,-22 3 0,-11-8-89,48 2-266,0 0 1,0 0-1,1 0 0,-1 0 1,0 0-1,0 0 0,0 0 1,0 0-1,1-1 0,-1 1 1,0 0-1,0-1 0,0 1 1,1 0-1,-1-1 0,0 1 1,1-1-1,-1 1 0,0-1 1,1 1-1,-1-1 0,0 0 1,1 1-1,-1-1 0,1 0 1,-1 1-1,1-1 0,0 0 0,-1 0 1,1 1-1,0-1 0,-1 0 1,1 0-1,0 0 0,0 1 1,0-1-1,0 0 0,0 0 1,0 0-1,0 0 0,0 0 1,0 1-1,0-1 0,0 0 1,0 0-1,1 0 0,-1 1 1,0-1-1,1 0 0,-1 0 1,0 1-1,1-1 0,0-1 1,4-1-301,-1 1 0,1-1 0,0 1 0,0 0 0,0 0 1,0 1-1,0 0 0,1-1 0,-1 2 0,0-1 0,1 1 1,8 0-1,1-1-639,106-17-10122,-80 8 3426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8:58.797"/>
    </inkml:context>
    <inkml:brush xml:id="br0">
      <inkml:brushProperty name="width" value="0.025" units="cm"/>
      <inkml:brushProperty name="height" value="0.025" units="cm"/>
    </inkml:brush>
  </inkml:definitions>
  <inkml:trace contextRef="#ctx0" brushRef="#br0">146 0 16207,'0'0'11681,"-9"1"-11158,4-1-506,1 1-1,-1 0 1,0 0 0,1 1-1,-1 0 1,1-1 0,0 1-1,-1 1 1,1-1 0,0 0-1,0 1 1,0 0 0,1 0-1,-1 0 1,1 1 0,0-1-1,0 1 1,0 0 0,0-1 0,0 1-1,1 1 1,0-1 0,-2 5-1,-3 3 158,0 0 0,2 0 1,-1 0-1,2 1 0,-1 0 0,2 0 0,0 0 0,0 0 0,2 1 0,-1-1 1,2 1-1,1 22 0,-1-34-150,1 1 0,0-1 0,0 1 0,0-1 1,0 0-1,1 0 0,-1 0 0,1 0 0,-1 0 0,1 0 1,-1 0-1,1 0 0,0 0 0,0-1 0,0 1 0,0-1 1,0 1-1,1-1 0,-1 0 0,0 0 0,1 0 0,-1 0 1,0 0-1,1-1 0,-1 1 0,1-1 0,-1 0 0,1 1 1,-1-1-1,1 0 0,4-1 0,0 1 20,-1-1 0,1 1 0,0-1 0,-1-1 1,1 1-1,-1-1 0,1 0 0,-1-1 0,0 1 0,0-1 0,6-5 0,-8 6-24,0-1-1,0 1 1,-1-1-1,1 0 1,-1-1-1,0 1 1,0-1-1,0 1 1,0-1-1,-1 0 1,1 0-1,-1 0 1,0 0-1,0 0 1,-1-1-1,1 1 1,-1-1-1,0 1 1,1-8-1,-2 11-19,0 0 0,0 0 0,-1 1 1,1-1-1,0 0 0,0 0 0,0 1 0,-1-1 0,1 0 1,0 1-1,-1-1 0,1 0 0,-1 1 0,1-1 0,0 0 1,-1 1-1,1-1 0,-1 1 0,0-1 0,1 1 0,-1-1 1,0 1-1,1-1 0,-1 1 0,0 0 0,1-1 0,-1 1 0,-1-1 1,-30-1 3,25 3-10,0 0-1,0 0 0,0 1 1,1 0-1,-1 0 0,-11 5 1,14-4-148,-1 1 1,1-1-1,-1 1 1,1 0-1,0 0 1,1 0 0,-1 0-1,1 1 1,-3 4-1,4-6-578,1 0 0,-1 0 0,1 0-1,0 1 1,0-1 0,0 0 0,0 1 0,1-1-1,-1 6 1,1 2-6870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56.046"/>
    </inkml:context>
    <inkml:brush xml:id="br0">
      <inkml:brushProperty name="width" value="0.025" units="cm"/>
      <inkml:brushProperty name="height" value="0.025" units="cm"/>
    </inkml:brush>
  </inkml:definitions>
  <inkml:trace contextRef="#ctx0" brushRef="#br0">58 352 4036,'0'0'1249,"-2"-10"123,0-12-417,1 5 1067,-1 1 0,-1-1 0,-4-17 0,7 34-1890,0-1-1,0 1 1,0-1-1,0 1 1,0 0 0,0-1-1,-1 1 1,1-1-1,0 1 1,0 0-1,0-1 1,0 1-1,0 0 1,-1-1 0,1 1-1,0 0 1,0-1-1,-1 1 1,1 0-1,0-1 1,0 1-1,-1 0 1,1 0 0,0-1-1,-1 1 1,1 0-1,-1 0 1,1-1-1,0 1 1,-1 0-1,1 0 1,0 0 0,-1 0-1,1 0 1,-1 0-1,1 0 1,0 0-1,-2 0 1,-7 15 1440,-1 26-870,8-28-330,-1 1-80,1 0 0,0 0 0,1-1 0,1 1 0,0 0 0,1 0 0,0 0 0,6 23 0,-7-36-261,1 1 1,-1-1-1,1 0 0,0 1 1,0-1-1,-1 1 1,1-1-1,0 0 1,0 0-1,1 0 0,-1 0 1,0 1-1,0-1 1,0-1-1,1 1 0,-1 0 1,0 0-1,1 0 1,-1-1-1,1 1 1,-1-1-1,1 1 0,-1-1 1,3 1-1,-1-1 24,0 0 0,-1-1-1,1 1 1,0-1 0,0 0-1,0 1 1,-1-1 0,1 0-1,-1-1 1,1 1 0,-1 0-1,4-3 1,4-3 55,-1-1 0,0 1 0,-1-2 0,0 1 0,10-14 0,-1-2-78,-2-2 0,14-30 0,-23 45 88,-1-1 0,0 1-1,-1-1 1,-1 0 0,0 0 0,2-15 0,-6 53 107,0-18-158,0 1 0,1 0 0,0-1-1,1 1 1,3 15 0,-4-23-48,0 0 0,1 0 0,-1 0 0,1 0 0,-1 0 0,1-1 0,-1 1 0,1 0 0,0 0 0,-1-1 0,1 1 0,0 0 0,-1-1 0,1 1 0,0-1-1,0 1 1,0-1 0,0 1 0,0-1 0,-1 0 0,1 1 0,0-1 0,0 0 0,0 0 0,0 1 0,0-1 0,0 0 0,0 0 0,0 0 0,0 0 0,0-1 0,0 1 0,0 0 0,0 0 0,0 0 0,0-1-1,0 1 1,0-1 0,-1 1 0,1 0 0,0-1 0,0 0 0,1 0 0,2-1 44,1-1 0,0 0 0,-1-1 0,1 1 0,-1-1 0,4-4 1,80-117 227,-82 125-332,-2 13 97,1 27 207,-3-24-106,-2-14-133,1-1-1,-1 1 0,0-1 0,0 0 1,1 1-1,-1-1 0,0 1 1,1-1-1,-1 0 0,1 0 1,0 1-1,0-1 0,-1 0 0,1 0 1,0 0-1,0 0 0,0 0 1,0 0-1,0 0 0,0 0 1,0 0-1,1 0 0,-1 0 0,0-1 1,3 2-1,-2-2-13,-1 0 0,1 0-1,0 0 1,0-1 0,0 1 0,0 0-1,0-1 1,0 0 0,0 1 0,-1-1-1,1 0 1,0 0 0,0 0 0,-1 0-1,1 0 1,1-2 0,6-4-55,0-1-1,0-1 1,-1 0-1,11-16 1,-4 1-3918,22-49 1,-8 14-10524,-19 44 4810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13.600"/>
    </inkml:context>
    <inkml:brush xml:id="br0">
      <inkml:brushProperty name="width" value="0.025" units="cm"/>
      <inkml:brushProperty name="height" value="0.025" units="cm"/>
    </inkml:brush>
  </inkml:definitions>
  <inkml:trace contextRef="#ctx0" brushRef="#br0">86 0 15086,'0'0'13453,"-5"69"-13421,-1-35 128,2 3-128,-4 0-160,-1-1-801,0-1-640,-1-5-545,-1-4-1794,1-9-1793,-3-5-4261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13.975"/>
    </inkml:context>
    <inkml:brush xml:id="br0">
      <inkml:brushProperty name="width" value="0.025" units="cm"/>
      <inkml:brushProperty name="height" value="0.025" units="cm"/>
    </inkml:brush>
  </inkml:definitions>
  <inkml:trace contextRef="#ctx0" brushRef="#br0">1 93 15663,'0'0'2002,"8"-9"-48,-1 1-1571,0 1 0,1 0 1,0 0-1,0 1 1,0 0-1,1 1 0,0-1 1,0 2-1,0-1 0,19-5 1,-16 7-261,0 0-1,0 0 1,0 2 0,0-1 0,1 1 0,-1 1-1,0 1 1,1-1 0,20 6 0,-32-6-107,1 1 0,-1-1 0,0 1 0,0 0 0,0-1 0,0 1 1,0 0-1,0 0 0,0 0 0,0 0 0,0 0 0,-1 0 0,1 0 0,0 0 1,-1 0-1,1 0 0,0 0 0,-1 0 0,0 0 0,1 1 0,-1-1 0,0 0 1,1 0-1,-1 1 0,0-1 0,0 0 0,0 1 0,0-1 0,0 0 0,0 0 1,0 1-1,-1-1 0,1 0 0,0 0 0,-1 1 0,1-1 0,-1 0 0,0 0 1,1 0-1,-1 0 0,0 0 0,1 0 0,-1 0 0,0 0 0,-1 1 0,-4 6 444,0 0-1,-1 0 0,0-1 0,-9 7 0,-10 6 530,-25 19 275,49-37-1226,-1 0 1,1 0 0,0 1 0,0-1-1,0 0 1,1 1 0,-1-1-1,0 1 1,1 0 0,0-1 0,-1 1-1,1 0 1,0 0 0,1 0 0,-2 5-1,2-7-30,1 0 0,-1 0-1,1 1 1,-1-1-1,1 0 1,0 0 0,-1 0-1,1 0 1,0 0-1,0 0 1,0 0 0,0 0-1,0 0 1,0-1-1,0 1 1,0 0 0,0-1-1,0 1 1,0 0 0,0-1-1,3 1 1,33 12 71,-26-9-75,0 1-550,-1 0-1,1 1 1,18 13-1,3 3-3692,2-7-3605,-16-11 1235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14.367"/>
    </inkml:context>
    <inkml:brush xml:id="br0">
      <inkml:brushProperty name="width" value="0.025" units="cm"/>
      <inkml:brushProperty name="height" value="0.025" units="cm"/>
    </inkml:brush>
  </inkml:definitions>
  <inkml:trace contextRef="#ctx0" brushRef="#br0">71 0 18257,'0'0'1559,"-2"13"592,-21 77 1610,11-51-2895,1 1-1,3 0 1,-6 68-1,14-107-862,0-1 0,0 0-1,0 1 1,0-1 0,0 0-1,0 0 1,0 1 0,0-1-1,0 0 1,0 1 0,0-1 0,0 0-1,1 0 1,-1 1 0,0-1-1,0 0 1,0 1 0,0-1-1,1 0 1,-1 0 0,0 0-1,0 1 1,1-1 0,-1 0-1,0 0 1,0 0 0,1 0-1,-1 1 1,0-1 0,1 0 0,-1 0-1,0 0 1,0 0 0,1 0-1,-1 0 1,0 0 0,1 0-1,-1 0 1,18-4-83,13-12-836,2-14-1320,-26 23 1791,1-1 0,0 1 0,1 0 0,0 1 0,0 0 0,0 0 0,0 1 0,11-5 0,-19 12 602,0-1-1,-1 0 1,0 1-1,1-1 1,-1 1-1,0-1 1,1 1-1,-1-1 1,0 1-1,0-1 1,0 0-1,-1 1 0,1-1 1,0 1-1,-1 2 1,-28 63 2918,23-57-2839,1 0 1,0 1-1,1 0 1,0 0-1,1 0 0,-4 20 1,7-31-280,0 1 1,0-1-1,0 0 0,0 1 1,0-1-1,0 0 0,0 1 1,0-1-1,0 0 1,0 1-1,0-1 0,0 0 1,0 0-1,0 1 1,0-1-1,0 0 0,0 1 1,0-1-1,1 0 1,-1 0-1,0 1 0,0-1 1,0 0-1,1 0 1,-1 1-1,0-1 0,0 0 1,0 0-1,1 0 1,-1 1-1,0-1 0,1 0 1,-1 0-1,0 0 1,0 0-1,1 0 0,-1 0 1,0 0-1,1 0 1,-1 1-1,0-1 0,1 0 1,-1 0-1,0 0 1,1 0-1,-1-1 0,0 1 1,0 0-1,1 0 1,-1 0-1,0 0 0,1 0 1,-1 0-1,0 0 1,0 0-1,1-1 0,17-10-4490,-5-7-1782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15.023"/>
    </inkml:context>
    <inkml:brush xml:id="br0">
      <inkml:brushProperty name="width" value="0.025" units="cm"/>
      <inkml:brushProperty name="height" value="0.025" units="cm"/>
    </inkml:brush>
  </inkml:definitions>
  <inkml:trace contextRef="#ctx0" brushRef="#br0">57 56 9353,'0'0'19207,"7"-3"-18566,-7 3-611,23-15 303,-22 15-312,0-1 0,0 1 0,-1-1 0,1 0 0,0 1 0,-1-1 0,1 0 0,-1 1 1,1-1-1,-1 0 0,1 0 0,-1 1 0,0-1 0,1 0 0,-1 0 0,0 0 0,1 0 0,-1 0 0,0 1 0,0-1 0,0 0 0,0 0 0,0 0 0,0 0 1,0 0-1,0 0 0,0 0 0,-1 1 0,1-1 0,0 0 0,0 0 0,-1 0 0,1 0 0,-1 1 0,1-1 0,-1-1 0,0 1-11,0 0 1,0 1-1,0-1 0,0 0 0,0 1 0,0-1 0,0 1 0,0-1 0,0 1 0,0-1 0,0 1 0,0 0 0,0 0 0,-1-1 1,1 1-1,0 0 0,0 0 0,0 0 0,0 0 0,-1 0 0,1 0 0,0 1 0,0-1 0,0 0 0,0 1 0,0-1 0,0 0 0,0 1 1,0-1-1,0 1 0,0 0 0,-1 0 0,-2 1 4,0 1 0,1-1-1,0 1 1,0-1 0,0 1 0,0 0 0,-4 6-1,3-3 23,0 0-1,1 1 1,0 0-1,0 0 1,1 0-1,0 0 1,0 0-1,1 0 1,0 1-1,0-1 1,1 0-1,-1 1 0,2 9 1,0-15-35,-1 0-1,1-1 1,-1 1-1,1-1 1,-1 0 0,1 1-1,0-1 1,0 1-1,-1-1 1,1 0 0,0 0-1,0 1 1,1-1-1,-1 0 1,0 0 0,0 0-1,0 0 1,1 0-1,-1 0 1,1-1 0,-1 1-1,0 0 1,1-1-1,-1 1 1,1-1 0,0 0-1,-1 1 1,1-1-1,-1 0 1,1 0 0,-1 0-1,1 0 1,0 0-1,-1 0 1,1 0 0,1-1-1,2 1-98,1-1 0,-1 0-1,0 0 1,1 0 0,-1-1-1,0 0 1,0 0 0,0 0-1,9-6 1,-8 4-32,0-1-1,-1-1 1,1 1 0,-1-1-1,0 0 1,-1 0 0,0-1-1,1 1 1,-2-1 0,1 0-1,3-13 1,-27 60 943,17-35-690,0-1 0,1 1 0,-1 0 0,1 0 0,0 0 0,0 0 0,0 0 1,1 0-1,0 0 0,0 0 0,-1 8 0,3-12-109,-1 0 0,1-1 0,-1 1 0,1-1 0,-1 1 0,1-1 0,-1 1 0,1-1 0,-1 0 0,1 1 0,0-1 0,-1 0 0,1 1 0,0-1 0,-1 0 0,1 0 0,0 1 0,-1-1 0,1 0 0,0 0 0,-1 0 0,1 0 0,0 0 0,0 0 0,-1 0 0,1 0 0,0 0 0,-1-1 0,1 1 0,0 0 0,0-1 0,27-5 152,11-19-713,-35 22 443,1-1-1,-1 1 0,1 0 0,-1 0 0,1 0 1,0 1-1,0-1 0,1 1 0,-1 0 0,0 1 0,10-2 1,-14 39 1113,-1-35-996,0 1 0,0-1 1,0 1-1,0-1 0,0 1 1,1-1-1,-1 0 1,1 1-1,-1-1 0,1 0 1,-1 1-1,1-1 1,0 0-1,0 1 0,0-1 1,0 0-1,0 0 1,0 0-1,0 0 0,0 0 1,0 0-1,0 0 1,0 0-1,1-1 0,-1 1 1,0 0-1,2 0 0,-2-1-153,1 0 0,-1 0-1,0 0 1,0 0 0,0 0-1,0 0 1,0 0 0,0 0-1,0-1 1,0 1 0,0 0-1,0-1 1,0 1 0,0-1-1,0 1 1,0-1 0,1 0-1,4-18-10381,-5 4 80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15.351"/>
    </inkml:context>
    <inkml:brush xml:id="br0">
      <inkml:brushProperty name="width" value="0.025" units="cm"/>
      <inkml:brushProperty name="height" value="0.025" units="cm"/>
    </inkml:brush>
  </inkml:definitions>
  <inkml:trace contextRef="#ctx0" brushRef="#br0">1 32 12460,'0'0'17360,"60"-32"-21972,-37 32-225,-3 0-9512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15.724"/>
    </inkml:context>
    <inkml:brush xml:id="br0">
      <inkml:brushProperty name="width" value="0.025" units="cm"/>
      <inkml:brushProperty name="height" value="0.025" units="cm"/>
    </inkml:brush>
  </inkml:definitions>
  <inkml:trace contextRef="#ctx0" brushRef="#br0">56 0 19058,'0'0'10586,"-5"12"-9331,-6 19-1009,1 0 0,2 1 1,1 0-1,1 1 1,-2 64-1,8-84-545,1 1-1,0 0 1,1-1 0,0 0-1,2 1 1,7 21-1,-6-24-1666,0 1 0,1-2 0,0 1 0,11 13 0,-8-15-4194,-1-7-2654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16.069"/>
    </inkml:context>
    <inkml:brush xml:id="br0">
      <inkml:brushProperty name="width" value="0.025" units="cm"/>
      <inkml:brushProperty name="height" value="0.025" units="cm"/>
    </inkml:brush>
  </inkml:definitions>
  <inkml:trace contextRef="#ctx0" brushRef="#br0">103 0 15983,'0'0'7725,"-10"4"-6487,4-1-1090,1 0 0,-1 0 0,0 0 0,1 0 0,0 1 0,0 0 0,0 0 0,0 1 0,0-1 0,1 1 0,0 0 0,0 0 1,1 0-1,-1 1 0,1-1 0,0 1 0,0 0 0,1 0 0,0 0 0,0 0 0,-2 10 0,4-14-104,-1 0 1,1 1-1,0-1 1,0 1-1,0-1 1,0 0-1,0 1 0,0-1 1,1 0-1,-1 1 1,2 4-1,-1-7-19,-1 1 0,1 0 0,-1 0 0,1 0 0,-1-1 1,1 1-1,0 0 0,-1-1 0,1 1 0,0 0 0,0-1 0,-1 1 0,1-1 0,0 1 0,0-1 0,0 0 0,0 1 0,0-1 0,-1 0 0,1 1 0,2-1 0,0 0 4,1 0 0,0-1 0,0 1 0,0-1 0,0 0 0,-1 0-1,1 0 1,0-1 0,-1 1 0,1-1 0,-1 0 0,1 0 0,4-3 0,11-10-836,0-1 0,25-26 0,-30 27 890,-13 14 264,-3 26 929,-5 26-38,9-50-1204,0-1-1,0 1 0,0 0 0,0-1 1,0 0-1,1 1 0,-1-1 0,0 0 1,0 0-1,0 0 0,0-1 0,4 0 1,1-1-50,0 0 1,0 0-1,-1-1 0,1 0 1,-1 0-1,12-8 1,-14 7-67,1 1 0,-1 0 0,1 1 0,0-1 1,0 1-1,0 0 0,0 0 0,1 0 0,-1 1 0,0-1 1,1 2-1,-1-1 0,8 0 0,-12 5 132,0-1 0,0 1 0,0 0 0,-1 0-1,1-1 1,-1 1 0,0 0 0,0 0 0,-1 4 0,1 2-4,7 6-195,6-13-3656,-10-4 2791,0 0 1,0 0 0,-1 0-1,1-1 1,-1 1-1,1-1 1,-1 1-1,1-1 1,3-4 0,11-11-7118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16.424"/>
    </inkml:context>
    <inkml:brush xml:id="br0">
      <inkml:brushProperty name="width" value="0.025" units="cm"/>
      <inkml:brushProperty name="height" value="0.025" units="cm"/>
    </inkml:brush>
  </inkml:definitions>
  <inkml:trace contextRef="#ctx0" brushRef="#br0">109 124 18514,'0'0'9443,"-9"2"-8098,1 1-1125,1 0 0,-1 1-1,1 0 1,0 0-1,0 0 1,1 1 0,-1 0-1,-5 6 1,9-9-165,1 0 0,-1 0 0,1 1 0,0 0 1,0-1-1,0 1 0,0 0 0,0 0 0,0 0 0,1 0 0,0 0 0,-1 0 0,1 0 1,0 1-1,1-1 0,-1 0 0,1 1 0,-1-1 0,1 0 0,0 1 0,0-1 0,0 0 1,1 1-1,-1-1 0,1 0 0,1 6 0,-1-8-54,0 0-1,0 0 1,0 0 0,1 0-1,-1-1 1,0 1 0,0 0-1,0 0 1,1-1 0,-1 1-1,0-1 1,1 1 0,-1-1-1,1 0 1,-1 1 0,0-1-1,1 0 1,-1 0 0,1 0-1,-1 0 1,1 0 0,-1 0-1,0-1 1,1 1 0,1-1-1,37-10-86,-26 3-208,-1-1 1,0-1-1,0 0 1,-1 0 0,0-2-1,-1 1 1,-1-1-1,11-16 1,-8 10 257,-1-1 0,0 0 0,-2-1 0,0 0 0,8-27 1,-37 83 1489,8-16-1088,0-1 0,-13 36-1,20-42-263,1-1-1,1 1 0,0-1 0,1 1 1,0 0-1,1 0 0,1 13 1,-1-23-165,1 1 1,0-1-1,0 1 1,0-1-1,0 1 1,0-1-1,1 0 1,-1 1 0,1-1-1,0 0 1,0 0-1,4 4 1,-4-5-179,0 0 0,0 0 1,0-1-1,1 1 0,-1-1 1,1 0-1,-1 0 0,1 0 0,-1 0 1,1 0-1,0 0 0,-1-1 1,1 1-1,0-1 0,0 0 0,-1 0 1,1 0-1,5-1 0,15-4-8049,2-11-8067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1.011"/>
    </inkml:context>
    <inkml:brush xml:id="br0">
      <inkml:brushProperty name="width" value="0.025" units="cm"/>
      <inkml:brushProperty name="height" value="0.025" units="cm"/>
    </inkml:brush>
  </inkml:definitions>
  <inkml:trace contextRef="#ctx0" brushRef="#br0">116 55 3491,'0'0'20516,"-4"8"-19902,-24 50 480,2 2 0,-31 112 1,74-268-22,20-99-3145,-37 198 2077,-1 0 0,1-1 0,0 1-1,1 0 1,-1-1 0,0 1 0,1-1-1,0 1 1,-1 0 0,1-1-1,0 1 1,0-1 0,1 0 0,-1 1-1,0-1 1,1 0 0,0 0 0,-1 0-1,3 2 1,-2-2 9,0-1 0,0 0 1,0 0-1,1 0 0,-1 0 0,0-1 0,0 1 1,1-1-1,-1 1 0,1-1 0,-1 0 0,0 1 1,1-1-1,-1-1 0,0 1 0,1 0 0,2-1 0,4-1 18,0-1 0,0 0 0,0-1-1,-1 0 1,1 0 0,-1 0 0,0-1-1,0-1 1,9-8 0,-4 2-36,0-1 0,-2-1 0,15-19 0,-51 93 445,15-39-226,1 0-1,1 0 1,1 1-1,1 0 0,1 0 1,0 0-1,-1 34 0,6-55-262,0-1 0,0 0-1,0 1 1,0-1 0,0 1-1,0-1 1,1 0 0,-1 1-1,0-1 1,0 1 0,0-1-1,0 0 1,1 1-1,-1-1 1,0 0 0,0 1-1,1-1 1,-1 0 0,0 1-1,0-1 1,1 0 0,-1 1-1,0-1 1,1 0 0,-1 0-1,0 0 1,1 1-1,-1-1 1,1 0 0,-1 0-1,0 0 1,1 0 0,-1 0-1,1 0 1,-1 0 0,0 0-1,1 0 1,-1 0-1,1 0 1,-1 0 0,1 0-1,-1 0 1,0 0 0,1 0-1,0 0 1,18-12-5143,-9-4-419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1.507"/>
    </inkml:context>
    <inkml:brush xml:id="br0">
      <inkml:brushProperty name="width" value="0.025" units="cm"/>
      <inkml:brushProperty name="height" value="0.025" units="cm"/>
    </inkml:brush>
  </inkml:definitions>
  <inkml:trace contextRef="#ctx0" brushRef="#br0">6 0 12844,'0'0'15476,"1"9"-14664,0 18-430,0 0 1,-5 31 0,-1 26-170,18-116 239,-3 12-365,23-103 180,-33 123-275,1-1-1,-1 1 1,0 0 0,0 0 0,1-1 0,-1 1-1,0 0 1,1 0 0,-1 0 0,0 0-1,1-1 1,-1 1 0,0 0 0,1 0 0,-1 0-1,0 0 1,1 0 0,-1 0 0,0 0-1,1 0 1,-1 0 0,0 0 0,1 0-1,-1 0 1,0 0 0,1 0 0,-1 0 0,0 0-1,1 0 1,-1 1 0,0-1 0,1 0-1,-1 0 1,0 0 0,1 1 0,-1-1 0,0 0-1,18 11-564,-11-6-372,-5-4 393,1 0 1,0 0-1,0-1 0,0 1 1,0-1-1,0 0 0,0 0 1,0 0-1,0 0 1,0 0-1,0-1 0,0 1 1,0-1-1,0 0 0,0 0 1,0 0-1,0 0 0,-1 0 1,1-1-1,3-2 1,8-10-6186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56.560"/>
    </inkml:context>
    <inkml:brush xml:id="br0">
      <inkml:brushProperty name="width" value="0.025" units="cm"/>
      <inkml:brushProperty name="height" value="0.025" units="cm"/>
    </inkml:brush>
  </inkml:definitions>
  <inkml:trace contextRef="#ctx0" brushRef="#br0">54 86 9033,'0'0'14974,"-2"6"-14884,1 2-42,0 0 0,0 0-1,0-1 1,1 1-1,0 0 1,1 0-1,0 0 1,0 0-1,1-1 1,0 1-1,0-1 1,6 14-1,6 10 213,34 52-1,-34-63-219,-1 2-1,-2-1 1,0 2-1,12 33 1,-23-54 22,1 1 1,0 0-1,-1 0 0,1 0 1,-1-1-1,0 1 0,0 0 1,0 0-1,0 0 0,-1 0 0,1-1 1,-1 1-1,1 0 0,-1 0 1,0-1-1,0 1 0,0 0 1,-1-1-1,1 1 0,-1-1 1,1 0-1,-1 1 0,0-1 1,0 0-1,0 0 0,0 0 0,0 0 1,0-1-1,-1 1 0,1 0 1,-3 1-1,0-1 97,0 0-1,1-1 1,-1 1-1,0-1 1,0 0-1,0 0 1,0 0-1,0-1 1,0 0-1,0 0 1,0 0-1,1-1 1,-1 1-1,0-1 1,0 0-1,0-1 1,-8-2-1,8 1-111,0 0-1,0 0 0,1-1 1,-1 0-1,1 1 1,0-1-1,0-1 0,0 1 1,1-1-1,-1 1 0,1-1 1,0 0-1,0 0 1,1-1-1,0 1 0,0 0 1,0-1-1,0 1 0,1-1 1,0 0-1,0 1 1,0-1-1,1 0 0,0 0 1,1-7-1,-1-1-102,1 0 0,1 1 0,0-1 0,0 1 0,2-1 0,-1 1 0,2 0 0,0 0 0,12-21 0,-4 15-93,2 0-1,0 1 1,1 1-1,20-16 1,-16 15 145,-1-1 1,24-32-1,-40 48 12,-1 0 0,0-1 0,0 1-1,-1-1 1,1 0 0,-1 0 0,0 1 0,0-1-1,0 0 1,0 0 0,-1 0 0,1-7 0,-1 10-6,-1 1 0,1 0 0,0-1 0,0 1 0,-1-1 0,1 1 0,0-1 0,0 1 0,-1 0 0,1-1 0,0 1 0,-1 0 0,1-1 0,-1 1 0,1 0 0,0 0 0,-1-1 0,1 1 0,-1 0 0,1 0 0,-1 0 0,1 0 0,-1 0 0,1 0 0,-1-1 0,1 1 0,-1 0 0,1 0 0,-1 0 0,1 0 0,-1 1 0,1-1 0,0 0 0,-1 0 0,1 0 0,-1 0 0,1 0 0,-1 1 0,1-1 0,-1 1 0,-22 9 60,17-4 26,1 0 1,-1 0-1,1 1 0,0 0 1,0 0-1,1 1 0,0-1 1,1 1-1,-1 0 1,1 0-1,1 0 0,-1 0 1,2 0-1,-1 0 0,1 1 1,0-1-1,1 15 1,0-21-83,1-1 0,-1 1 0,0-1 0,1 0 0,0 1 0,-1-1 0,1 0 0,0 0 0,-1 1 0,1-1 0,0 0 0,0 0 0,0 0 0,0 0 0,0 0 0,1 0 0,-1 0 0,0 0 0,0-1 0,0 1 0,2 0 0,38 9-67,-29-9-637,0-1 1,0-1-1,0 0 1,20-4-1,-27 4-159,0-1 1,0 0-1,0-1 1,0 1-1,0-1 1,6-4-1,23-26-9199,-15 4-589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1.836"/>
    </inkml:context>
    <inkml:brush xml:id="br0">
      <inkml:brushProperty name="width" value="0.025" units="cm"/>
      <inkml:brushProperty name="height" value="0.025" units="cm"/>
    </inkml:brush>
  </inkml:definitions>
  <inkml:trace contextRef="#ctx0" brushRef="#br0">33 17 11915,'0'0'5744,"10"-3"-3315,2-1-1659,-7 2-404,-1 0 0,1 1 0,0 0 1,1 0-1,-1 0 0,0 0 1,9 1-1,-14 0-295,1 0-1,-1 0 1,1 0 0,-1 0 0,1 0-1,-1 0 1,1 0 0,-1 0 0,1 1-1,-1-1 1,1 0 0,-1 0 0,1 0 0,-1 1-1,0-1 1,1 0 0,-1 0 0,1 1-1,-1-1 1,0 1 0,1-1 0,-1 0-1,0 1 1,1-1 0,-1 1 0,0-1-1,0 0 1,1 1 0,-1-1 0,0 1 0,0-1-1,0 2 1,-1 20 1515,-17 18 370,-25 12-426,33-42-1216,1 1 1,0 0-1,1 0 1,-9 16-1,38-24-314,14-2-1206,-19 0-471,0 0 0,-1-2 0,1 1 0,-1-2 0,1 0 0,19-6-1,-29 3-3665,-5 0-1320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2.191"/>
    </inkml:context>
    <inkml:brush xml:id="br0">
      <inkml:brushProperty name="width" value="0.025" units="cm"/>
      <inkml:brushProperty name="height" value="0.025" units="cm"/>
    </inkml:brush>
  </inkml:definitions>
  <inkml:trace contextRef="#ctx0" brushRef="#br0">1 16 11627,'0'0'14830,"61"-11"-14798,-24 11-224,-2 0-1954,-4 0-2819,-6-4-8263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2.924"/>
    </inkml:context>
    <inkml:brush xml:id="br0">
      <inkml:brushProperty name="width" value="0.025" units="cm"/>
      <inkml:brushProperty name="height" value="0.025" units="cm"/>
    </inkml:brush>
  </inkml:definitions>
  <inkml:trace contextRef="#ctx0" brushRef="#br0">101 11 12139,'0'0'14008,"8"-2"-13415,26-5-326,-34 7-266,1-1 0,0 1 0,-1 0 1,1 0-1,0 0 0,-1 0 0,1-1 0,0 1 0,-1 0 1,1 0-1,0 0 0,-1 0 0,1 0 0,0 1 0,-1-1 1,1 0-1,-1 0 0,1 0 0,0 1 0,-1-1 0,1 0 1,0 0-1,-1 1 0,1-1 0,-1 1 0,1-1 1,-1 0-1,1 1 0,-1-1 0,1 1 0,-1-1 0,1 2 1,-5 20 35,-20 18 68,-31 13 61,17-19 79,38-34-218,75-10-13,-62 7-35,0 1 0,0 0 0,1 1 0,22 0 0,-35 1 19,-1 0 0,1 1-1,-1-1 1,1 0 0,0 0-1,-1 1 1,1-1-1,-1 1 1,1-1 0,-1 0-1,1 1 1,-1-1 0,1 1-1,-1-1 1,0 1 0,1-1-1,-1 1 1,0-1-1,1 1 1,-1 0 0,0-1-1,0 1 1,0-1 0,1 1-1,-1 0 1,0-1 0,0 1-1,0-1 1,0 1-1,0 0 1,0-1 0,0 1-1,0 0 1,0-1 0,-1 1-1,1 0 1,0-1 0,0 1-1,0-1 1,-1 1-1,1-1 1,0 1 0,-1 0-1,1-1 1,0 1 0,-1-1-1,0 1 1,-18 28 441,11-22-122,-1-1-1,0 0 0,0 0 1,-1-1-1,1 0 1,-1 0-1,0-1 1,0 0-1,-17 3 1,12-4-517,-1-1 0,0 0 0,-19 0 0,54-13-7717,1-1 5034,7-2-1435,4-2-2078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3.452"/>
    </inkml:context>
    <inkml:brush xml:id="br0">
      <inkml:brushProperty name="width" value="0.025" units="cm"/>
      <inkml:brushProperty name="height" value="0.025" units="cm"/>
    </inkml:brush>
  </inkml:definitions>
  <inkml:trace contextRef="#ctx0" brushRef="#br0">119 1 15182,'0'0'10325,"-8"5"-10197,5-3-124,0 0-8,0-1 1,0 1 0,1 0-1,-1 0 1,0 0-1,1 1 1,-1-1 0,1 0-1,0 1 1,0 0-1,0-1 1,0 1-1,0 0 1,1 0 0,-1 0-1,1 0 1,0 0-1,0 0 1,0 1-1,0-1 1,1 0 0,-1 7-1,1-8 2,0 0 0,0 0-1,0 0 1,0 0 0,0 0-1,0 0 1,1 0 0,-1 0-1,1 0 1,0 0-1,-1 0 1,1 0 0,0 0-1,0-1 1,0 1 0,0 0-1,1 0 1,-1-1 0,0 1-1,2 1 1,2-1 12,-1 0-1,0 1 1,1-1-1,-1-1 0,1 1 1,0-1-1,8 2 1,23 2 85,-29-5-161,1 1 0,-1 0 0,0 0 1,0 0-1,0 1 0,0 0 0,0 1 0,0-1 0,0 1 0,6 4 0,-12-5 57,1-1 1,-1 1-1,0-1 1,0 1-1,0 0 0,0-1 1,0 1-1,0 0 1,-1 0-1,1-1 1,0 1-1,-1 0 0,0 0 1,1 0-1,-1 0 1,0 0-1,0 0 0,0 0 1,0 0-1,0-1 1,-1 1-1,1 0 1,0 0-1,-1 0 0,0 0 1,1 0-1,-1-1 1,0 1-1,0 0 0,0-1 1,0 1-1,0 0 1,0-1-1,0 1 1,-3 1-1,-4 6 273,1 0-1,-1-1 1,-1 0-1,-12 9 1,11-11 116,1 0 0,-1 0 0,-1-1 0,1 0 0,-1-1 0,1 0 0,-1-1-1,-21 3 1,29-5-360,1 0 0,-1-1 0,1 0 0,-1 1 0,0-1-1,1 0 1,-1 0 0,1-1 0,-1 1 0,1 0 0,-1-1-1,1 0 1,-1 1 0,1-1 0,-1 0 0,1 0 0,0-1-1,0 1 1,-1 0 0,1-1 0,0 1 0,0-1 0,0 0-1,1 0 1,-1 0 0,0 0 0,1 0 0,-1 0 0,1 0-1,-1 0 1,1 0 0,0-1 0,0 1 0,0-1 0,1 1-1,-1-1 1,0 1 0,1-1 0,0 1 0,-1-1-1,1 1 1,0-1 0,1-3 0,-1 3-36,1-1 0,0 1-1,0 0 1,0-1 0,0 1 0,0 0 0,1 0 0,-1-1-1,1 1 1,0 0 0,0 1 0,0-1 0,0 0 0,1 1-1,-1-1 1,1 1 0,-1-1 0,1 1 0,6-3 0,7-5 10,1 0 1,25-10 0,-28 14-3,34-14-68,-33 15 7,0-1 1,0-1 0,0 0 0,-1-1-1,17-12 1,-30 20 118,-1 0 0,1-1 0,0 0 0,0 1 0,0-1 0,-1 1 0,1-1 0,0 0 0,-1 0 0,1 1 0,0-1 0,-1 0 0,1 0 0,-1 0 0,0 0 0,1 1 0,-1-1 0,0 0 0,1 0 0,-1 0 0,0 0 0,0 0 0,0 0 1,0 0-1,0-2 0,0 2-21,-1 0 0,0 0 1,0 0-1,0 0 1,1 1-1,-1-1 0,0 0 1,0 0-1,0 1 1,0-1-1,0 1 0,0-1 1,0 1-1,-1-1 1,1 1-1,0 0 0,-2-1 1,-59-5 48,58 6-59,-10 0-468,-29-2 43,24 8-8396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4.243"/>
    </inkml:context>
    <inkml:brush xml:id="br0">
      <inkml:brushProperty name="width" value="0.025" units="cm"/>
      <inkml:brushProperty name="height" value="0.025" units="cm"/>
    </inkml:brush>
  </inkml:definitions>
  <inkml:trace contextRef="#ctx0" brushRef="#br0">178 45 12940,'0'0'13581,"-11"-6"-12289,-40-17-625,49 22-649,-1 0 0,0 1 0,0-1-1,0 1 1,1 0 0,-1 0 0,0 0 0,0 0-1,0 1 1,0-1 0,1 1 0,-1 0-1,0 0 1,1 0 0,-1 0 0,0 0 0,1 0-1,-1 1 1,1-1 0,0 1 0,-1-1-1,1 1 1,0 0 0,0 0 0,0 0 0,0 1-1,-2 2 1,-1 3 1,0-1 0,0 1 0,1 0 0,-1 0-1,2 0 1,-5 15 0,6-18 9,0 0-1,1 1 1,0-1-1,0 0 1,1 1-1,-1-1 0,1 0 1,0 1-1,0-1 1,1 0-1,0 1 1,0-1-1,2 6 1,-2-9-11,0 0 0,1 0-1,-1 0 1,1 0 0,0 0 0,-1-1 0,1 1 0,0 0 0,0-1 0,0 1 0,0-1 0,0 0-1,1 0 1,-1 0 0,0 0 0,1 0 0,-1 0 0,0 0 0,1-1 0,-1 1 0,1-1 0,-1 0-1,1 0 1,-1 0 0,1 0 0,-1 0 0,1-1 0,-1 1 0,4-2 0,3 0 44,-1 0 0,1 0 1,-1-1-1,0-1 0,0 1 1,0-1-1,-1-1 0,1 1 0,-1-1 1,0-1-1,-1 1 0,1-1 1,-1 0-1,0-1 0,0 0 1,-1 0-1,0 0 0,0 0 0,-1-1 1,0 1-1,0-1 0,-1 0 1,0-1-1,0 1 0,-1 0 0,0-1 1,-1 1-1,1-12 0,-2 18-75,0 1 0,0-1 0,0 1-1,0-1 1,-1 1 0,1 0 0,-1-1-1,1 1 1,-1 0 0,0-1 0,1 1-1,-1 0 1,0-1 0,0 1 0,0 0-1,0 0 1,0 0 0,0 0 0,0 0-1,0 0 1,0 0 0,0 1 0,-1-1-1,1 0 1,0 0 0,-1 1 0,1-1-1,0 1 1,-1 0 0,1-1 0,-1 1-1,1 0 1,-1 0 0,1-1 0,0 1-1,-1 1 1,1-1 0,-1 0 0,1 0-1,-2 1 1,0-1-205,1 0 0,-1 1 0,1-1 0,0 1 0,-1 0 0,1 0 0,0 0 0,-1 0 0,1 0 0,0 0 0,0 0 0,0 1 0,0-1 0,0 1 0,0 0 0,0-1 0,1 1 0,-1 0 0,1 0 0,-1 0 0,1 0 0,0 1 0,-1-1 0,0 2 0,0 35-8466,3-22 1643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4.604"/>
    </inkml:context>
    <inkml:brush xml:id="br0">
      <inkml:brushProperty name="width" value="0.025" units="cm"/>
      <inkml:brushProperty name="height" value="0.025" units="cm"/>
    </inkml:brush>
  </inkml:definitions>
  <inkml:trace contextRef="#ctx0" brushRef="#br0">170 1 19154,'0'0'2861,"-12"0"-202,2 1-2041,-1 0 1,0 0-1,0 1 0,-16 5 0,24-6-548,1-1 1,-1 1-1,0 0 0,1 0 0,-1 1 0,0-1 0,1 0 0,0 1 1,-1 0-1,1-1 0,0 1 0,0 0 0,0 0 0,0 0 1,0 1-1,0-1 0,1 0 0,-1 1 0,1-1 0,0 1 0,-1-1 1,1 1-1,0 0 0,1 0 0,-1-1 0,0 1 0,0 5 0,4-6-124,1-1 0,-1 0-1,0 0 1,0-1 0,1 1-1,-1-1 1,0 1-1,1-1 1,-1 0 0,1 0-1,-1 0 1,4-2 0,0 2-115,130 0-2831,-137 1 3063,1 0 0,-1 0 0,0 0 0,0-1 0,0 1 0,0 0 0,0 0 1,-1 0-1,1 0 0,0 0 0,0-1 0,0 1 0,-1 0 0,1 0 0,0 0 0,-1-1 0,1 1 0,-1 0 1,1-1-1,-1 1 0,0 1 0,-10 8 129,0 0 0,-1-1 0,0 0 0,0-1 1,-1 0-1,0-1 0,0 0 0,-1-1 0,0-1 1,0 0-1,0-1 0,-1 0 0,-22 2 0,36-6-260,1 0-1,-1 0 1,0 1 0,1-2-1,-1 1 1,1 0-1,-1 0 1,0 0-1,1 0 1,-1 0-1,1 0 1,-1 0 0,1-1-1,-1 1 1,1 0-1,-1-1 1,1 1-1,-1 0 1,1-1-1,-1 1 1,1 0 0,-1-1-1,1 1 1,0-1-1,-1 1 1,1-1-1,0 1 1,-1-1-1,1 1 1,0-1 0,0 1-1,-1-1 1,1 1-1,0-1 1,0 1-1,0-1 1,0 0-1,7-28-3034,25-23-3108,-3 17 478,5-2-3092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4.995"/>
    </inkml:context>
    <inkml:brush xml:id="br0">
      <inkml:brushProperty name="width" value="0.025" units="cm"/>
      <inkml:brushProperty name="height" value="0.025" units="cm"/>
    </inkml:brush>
  </inkml:definitions>
  <inkml:trace contextRef="#ctx0" brushRef="#br0">145 1 12684,'0'0'11600,"-3"9"-9982,-11 49-13,3 1 0,-7 94 0,10-63-1183,6-95-462,0 0 0,1 1 0,-2-1 0,1 0-1,0 1 1,-1 0 0,0 0 0,0 0 0,-4-5 0,-39-44-3430,44 52 3443,1 1 0,0-1 0,0 0 0,0 0 0,0 0 0,0 0 0,0 0 0,0 0 0,1 0 0,-1 0 0,0 0 0,0 0-1,1-1 1,-1 1 0,1 0 0,-1 0 0,1-1 0,0 1 0,-1 0 0,1-3 0,1 3 121,1 0 1,-1 0 0,1 1-1,-1-1 1,1 1 0,-1-1-1,1 1 1,0-1-1,-1 1 1,1 0 0,0 0-1,-1 0 1,4 0 0,10-1 29,39-4 179,5 0-1302,-20-1-4497,-22 3-766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6.385"/>
    </inkml:context>
    <inkml:brush xml:id="br0">
      <inkml:brushProperty name="width" value="0.025" units="cm"/>
      <inkml:brushProperty name="height" value="0.025" units="cm"/>
    </inkml:brush>
  </inkml:definitions>
  <inkml:trace contextRef="#ctx0" brushRef="#br0">25 91 10122,'0'0'11717,"11"6"-8129,-4-8-3185,1 0 0,-1-1 1,1 0-1,-1 0 0,0-1 0,-1 0 1,1 0-1,-1-1 0,1 1 1,6-9-1,-12 13-397,-1 0 1,1-1-1,-1 1 1,1-1-1,-1 1 1,1-1-1,-1 1 1,0 0-1,1-1 1,-1 0-1,0 1 1,1-1-1,-1 1 1,0-1-1,0 1 1,0-1-1,1 0 1,-1 1-1,0-1 0,0 1 1,0-1-1,0 0 1,0 1-1,0-1 1,0 0-1,0 1 1,0-1-1,-1 1 1,1-1-1,0 0 1,0 1-1,0-1 1,-1 1-1,1-1 1,0 1-1,-1-1 1,1 1-1,0-1 1,-1 1-1,1-1 1,-1 1-1,1-1 0,-1 1 1,1 0-1,-1-1 1,1 1-1,-1 0 1,1-1-1,-1 1 1,0 0-1,1 0 1,-1 0-1,1-1 1,-1 1-1,0 0 1,1 0-1,-1 0 1,1 0-1,-1 0 1,0 0-1,0 0 1,-3 0 7,0-1 0,0 0 0,0 1 0,0 0 0,0 0 0,-1 0 0,1 0 0,-6 2 0,5 2-6,0-1 0,0 1 0,0 0 0,1 1 0,-1-1 0,1 1 0,0 0-1,1 0 1,-1 0 0,1 1 0,0-1 0,0 1 0,1 0 0,0 0 0,0 0 0,0 0-1,1 0 1,-1 0 0,2 0 0,-1 12 0,1-17-10,1 0 1,1-1-1,-1 1 1,0 0-1,0 0 0,0 0 1,0-1-1,0 1 1,1-1-1,-1 1 1,0-1-1,1 1 0,-1-1 1,0 0-1,1 0 1,-1 1-1,0-1 0,1 0 1,-1 0-1,0 0 1,1-1-1,-1 1 1,1 0-1,-1 0 0,0-1 1,2 0-1,38-8-169,87-72-1307,-128 81 1467,1 0 1,-1-1 0,1 1 0,-1 0-1,1-1 1,-1 1 0,1 0-1,-1 0 1,1 0 0,-1 0 0,1 0-1,-1-1 1,1 1 0,0 0-1,-1 0 1,1 0 0,-1 0 0,1 0-1,-1 1 1,1-1 0,-1 0-1,1 0 1,-1 0 0,1 0 0,0 1-1,-1-1 1,0 0 0,1 0-1,-1 1 1,1-1 0,-1 0 0,1 1-1,-1-1 1,0 1 0,1-1 0,-1 1-1,1-1 1,-1 0 0,0 1-1,1 0 1,1 31-60,-19 41 605,16-69-456,-1 4 199,5-19 251,7-24 213,-7 29-850,0-1 0,1 1 0,0 0 0,0 0 0,0 0 0,0 1 0,8-7 0,-10 10 52,0 0-1,0 0 1,1 0 0,-1 0-1,1 1 1,-1-1-1,1 1 1,0 0 0,0 0-1,0 0 1,-1 0-1,1 0 1,0 0 0,0 1-1,0-1 1,0 1-1,0 0 1,0 0 0,6 1-1,-8 0-3,0 0 0,0 0-1,0 0 1,0 0-1,0 0 1,0 0-1,0 0 1,0 0 0,0 1-1,-1-1 1,1 0-1,0 0 1,-1 1-1,1-1 1,-1 1 0,0-1-1,1 0 1,-1 1-1,0-1 1,0 1 0,0-1-1,0 1 1,0-1-1,0 1 1,0-1-1,-1 0 1,0 3 0,-8 41 812,-2-30 369,6-14 154,4-26 300,1 8-1959,0 11 343,0 0-1,0 0 1,0 0 0,1 0-1,0 0 1,0 0 0,0 0-1,1 0 1,-1 1-1,2-1 1,3-8 0,-3 14 23,-1 0 1,0 0 0,1 0-1,-1 1 1,0-1 0,0 1-1,1-1 1,-1 1 0,0 0-1,0 0 1,0 0-1,0 0 1,0 1 0,0-1-1,0 0 1,0 1 0,-1-1-1,3 3 1,10 6-59,-9-8 2,0-1 0,0 1 0,0-1 0,0 1 0,0-2 0,0 1 0,0 0 0,0-1 1,0 0-1,1 0 0,-1-1 0,0 1 0,0-1 0,7-2 0,-9 2 37,-1 0-1,1 0 1,-1 0-1,1 0 1,-1-1-1,0 1 1,0 0 0,1-1-1,-1 0 1,0 0-1,0 1 1,-1-1 0,1 0-1,0-1 1,-1 1-1,1 0 1,-1 0-1,1-1 1,-1 1 0,0-1-1,0 1 1,0-1-1,-1 1 1,1-1 0,-1 1-1,1-1 1,-1 0-1,0-3 1,0 5 48,0 0 1,0 1-1,0-1 1,0 1-1,0-1 0,0 1 1,0-1-1,-1 1 1,1-1-1,0 0 0,0 1 1,-1-1-1,1 1 1,0-1-1,-1 1 0,1 0 1,0-1-1,-1 1 1,1-1-1,-1 1 0,1 0 1,0-1-1,-1 1 1,1 0-1,-1-1 1,1 1-1,-1 0 0,0 0 1,1 0-1,-1-1 1,1 1-1,-1 0 0,1 0 1,-1 0-1,1 0 1,-1 0-1,0 0 0,1 0 1,-1 0-1,1 0 1,-1 0-1,1 1 0,-1-1 1,1 0-1,-1 0 1,0 0-1,1 1 0,-1-1 1,1 0-1,0 0 1,-1 1-1,0 0 1,-26 17 440,23-14-390,0 1 0,1 0 0,0 0-1,0 0 1,1 0 0,-1 0 0,1 0 0,0 1 0,1-1 0,-1 1-1,1 0 1,0-1 0,0 1 0,1 0 0,0 0 0,1 9 0,-1-14-63,1 0 1,0 0 0,-1 0 0,1 0 0,0 0 0,0-1 0,0 1-1,0 0 1,0 0 0,0-1 0,0 1 0,0 0 0,0-1-1,0 1 1,0-1 0,1 0 0,-1 1 0,0-1 0,0 0 0,0 0-1,1 0 1,-1 1 0,0-1 0,0-1 0,1 1 0,-1 0 0,0 0-1,0 0 1,2-1 0,38-8-844,-33 5 676,-1-1 1,0 0 0,0 0-1,-1 0 1,0-1-1,1 0 1,-2 0 0,1 0-1,-1-1 1,0 0-1,0 0 1,-1 0 0,7-15-1,-19 44 2056,6-16-1779,-1 0 0,1 1 1,1-1-1,-1 1 1,1 0-1,-1 10 0,3-16-131,0 0 0,-1 1-1,1-1 1,0 0-1,-1 0 1,1 0 0,0 0-1,0 0 1,0 0 0,0 0-1,0-1 1,0 1-1,0 0 1,0 0 0,0-1-1,1 1 1,-1-1-1,0 1 1,0-1 0,1 1-1,-1-1 1,0 0 0,1 0-1,-1 0 1,0 0-1,0 0 1,1 0 0,1 0-1,23 1-3314,-7-3-4736,-7-2-532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6.742"/>
    </inkml:context>
    <inkml:brush xml:id="br0">
      <inkml:brushProperty name="width" value="0.025" units="cm"/>
      <inkml:brushProperty name="height" value="0.025" units="cm"/>
    </inkml:brush>
  </inkml:definitions>
  <inkml:trace contextRef="#ctx0" brushRef="#br0">6 5 18449,'-6'-4'9738,"9"4"-9802,6 1-1025,1 7-2755,1 0-4068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7.085"/>
    </inkml:context>
    <inkml:brush xml:id="br0">
      <inkml:brushProperty name="width" value="0.025" units="cm"/>
      <inkml:brushProperty name="height" value="0.025" units="cm"/>
    </inkml:brush>
  </inkml:definitions>
  <inkml:trace contextRef="#ctx0" brushRef="#br0">87 219 14574,'0'0'10842,"-6"9"-9096,5-9-1643,-25 42 799,25-40-886,0 0 1,0 0-1,0-1 1,0 1 0,0 0-1,1 0 1,-1 0-1,0 0 1,1 0-1,0 0 1,-1 1-1,1-1 1,0 0 0,0 0-1,0 0 1,1 0-1,-1 0 1,0 0-1,1 0 1,-1 0-1,1 0 1,0 0 0,-1 0-1,1 0 1,0 0-1,2 2 1,-1-3 14,-1 1 0,1-1 1,0 0-1,0 0 1,0 0-1,0 0 0,0 0 1,0-1-1,0 1 0,1-1 1,-1 1-1,0-1 0,0 0 1,0 0-1,0 0 1,1 0-1,-1 0 0,0 0 1,0 0-1,0-1 0,1 1 1,-1-1-1,0 0 0,0 0 1,0 1-1,0-1 1,0-1-1,3-1 0,2-2 6,0 0 0,0 0 0,-1 0 1,1-1-1,-1 0 0,6-8 0,-3 1-48,0 1 1,-1-2-1,-1 1 1,0-1-1,0 0 1,5-21-1,-10 27 4,1 1 0,-2 0 0,1-1 0,-1 1 0,-1 0 0,1-1 0,-1 0 0,0 1 0,-1-1 0,0 1-1,0 0 1,0-1 0,-1 1 0,0 0 0,-4-9 0,5 14 4,0-1-1,-1 1 1,1 0 0,0 0 0,-1-1-1,0 1 1,1 0 0,-1 0-1,0 0 1,0 1 0,0-1 0,0 0-1,0 1 1,-1-1 0,1 1-1,0 0 1,-1 0 0,1 0 0,-1 0-1,1 0 1,-1 0 0,1 1-1,-1-1 1,0 1 0,1 0 0,-1 0-1,0 0 1,1 0 0,-1 0-1,0 0 1,1 1 0,-1 0 0,1-1-1,-1 1 1,1 0 0,-1 0-1,1 0 1,-5 3 0,-3 2-9,0 0 0,0 1 0,0 0 0,1 1 0,0 0 0,1 0 0,-10 13 0,14-17 25,-28 42 90,30-44-98,1 0 1,-1 1-1,1-1 0,0 1 0,0-1 0,0 1 0,0-1 0,0 1 0,1 0 0,-1-1 0,1 1 0,-1 0 1,1 0-1,0-1 0,0 1 0,1 0 0,-1 2 0,1-4-44,0 0 0,0 0 0,0 0-1,0 0 1,0 0 0,0-1 0,0 1 0,0 0 0,0-1-1,0 1 1,0-1 0,0 1 0,0-1 0,0 0 0,0 1-1,1-1 1,-1 0 0,0 0 0,0 0 0,1 0 0,0 0-1,36 0-1775,-27-1 846,13 1-648,-12-1 1211,0 1 0,-1 0 0,1 1 0,13 2 0,-22-2 411,-1-1 0,1 1-1,0 0 1,-1 0 0,1 0-1,-1 0 1,0 0 0,1 1-1,-1-1 1,0 1 0,0 0-1,0-1 1,0 1 0,0 0 0,0 0-1,0 0 1,0 1 0,-1-1-1,1 0 1,-1 0 0,0 1-1,0-1 1,1 4 0,13 98-1302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57.713"/>
    </inkml:context>
    <inkml:brush xml:id="br0">
      <inkml:brushProperty name="width" value="0.025" units="cm"/>
      <inkml:brushProperty name="height" value="0.025" units="cm"/>
    </inkml:brush>
  </inkml:definitions>
  <inkml:trace contextRef="#ctx0" brushRef="#br0">11 234 5701,'0'0'15829,"-3"10"-13838,1-2-1617,0 0 0,1 0 0,0 0 0,0 1 0,1-1 0,0 0 0,0 0 0,1 0 1,0 1-1,0-1 0,1 0 0,0 0 0,5 10 0,45 112 1415,-27-75-1581,28 99 0,-56-274 1457,-39-61-4131,42 179 2108,21 26-763,-14-17 874,-1-1-1,1 0 0,0 0 1,1-1-1,9 6 1,-15-10 161,1 1 0,-1-1 0,1 0 0,0 1 0,-1-1 1,1-1-1,0 1 0,0 0 0,0-1 0,0 1 0,0-1 0,0 0 1,0 0-1,0 0 0,0 0 0,-1 0 0,1-1 0,0 1 0,0-1 1,4-1-1,-6 0 86,0 1 1,1-1-1,-1 0 1,0 1-1,0-1 1,0 0 0,0 0-1,0 0 1,0 1-1,-1-1 1,1 0-1,-1 0 1,1 0-1,-1 0 1,0 0 0,0 0-1,0 0 1,0 0-1,0-1 1,0 1-1,-1-3 1,1 3 17,0 0 0,0 1 0,0-1 0,-1 1 0,1-1 1,0 1-1,-1-1 0,1 1 0,-1-1 0,1 1 0,-1-1 0,0 1 0,1 0 0,-1-1 0,0 1 1,0 0-1,0 0 0,0 0 0,0-1 0,0 1 0,0 0 0,-1 0 0,1 1 0,0-1 0,-1 0 1,1 0-1,0 1 0,-1-1 0,-1 0 0,2 1 21,0 1 0,0 0 0,0-1 1,1 1-1,-1 0 0,0-1 0,0 1 0,1 0 0,-1 0 1,0 0-1,1-1 0,-1 1 0,1 0 0,-1 0 0,1 0 1,0 0-1,-1 0 0,1 0 0,0 0 0,-1 0 0,1 0 1,0 0-1,0 0 0,0 1 0,0-1 0,0 0 0,0 0 0,1 0 1,-1 0-1,0 0 0,0 0 0,1 1 0,-1 1 23,1 0 0,-1 0 1,1 1-1,-1-1 0,1 0 0,0 0 0,0 0 0,1 0 0,-1 0 0,3 4 0,-1-5-46,0 0-1,0 0 1,0 0 0,0-1-1,0 1 1,0 0 0,1-1-1,-1 0 1,1 0 0,-1 0-1,0 0 1,1-1-1,0 0 1,-1 1 0,1-1-1,-1 0 1,1 0 0,-1-1-1,1 1 1,-1-1 0,1 0-1,-1 0 1,1 0 0,-1 0-1,0-1 1,1 1 0,-1-1-1,0 0 1,0 0-1,0 0 1,4-5 0,0 2-43,-1 0 0,0-1 0,0 0 0,-1 0 0,1-1 0,-1 0 0,-1 1 0,1-2 0,-1 1 0,0 0 0,-1-1 0,4-12 0,-5 11-101,0 0 1,0 0-1,-1 1 1,-1-1-1,1 0 1,-2 0-1,-1-17 1,2 26 122,0 0 1,0-1-1,0 1 0,0 0 0,0-1 1,0 1-1,0 0 0,0-1 1,0 1-1,0-1 0,-1 1 0,1 0 1,0-1-1,0 1 0,0 0 1,-1-1-1,1 1 0,0 0 1,0 0-1,-1-1 0,1 1 0,0 0 1,0 0-1,-1-1 0,1 1 1,0 0-1,-1 0 0,1 0 0,0 0 1,-1-1-1,1 1 0,-1 0 1,1 0-1,0 0 0,-1 0 0,1 0 1,-1 0-1,-10 11 86,-3 21 583,13-30-596,0 0 0,1 1 0,0-1 0,-1 0 0,1 1 0,0-1 0,0 1 0,1-1 0,-1 0 0,0 1 0,1-1 0,-1 0-1,1 0 1,0 1 0,0-1 0,0 0 0,0 0 0,0 0 0,0 0 0,1 0 0,-1 0 0,0 0 0,4 2 0,-3-3-51,-1 0-1,1 0 1,0-1 0,0 1-1,0-1 1,-1 1-1,1-1 1,0 0-1,0 0 1,0 0 0,0 0-1,0 0 1,-1 0-1,1-1 1,0 1 0,0 0-1,0-1 1,-1 0-1,1 1 1,0-1-1,-1 0 1,1 0 0,0 0-1,-1 0 1,1 0-1,-1 0 1,1 0 0,-1-1-1,0 1 1,0 0-1,2-3 1,4-4-15,-1 0 0,0 0-1,0-1 1,-1 0 0,0 0 0,0 0 0,-1-1 0,-1 0 0,0 0 0,0 0-1,0 0 1,-1 0 0,-1 0 0,0-1 0,0 1 0,-1 0 0,-1-1-1,1 1 1,-4-15 0,4 24 1,-1 0 0,1-1 0,0 1 0,-1-1 0,1 1 0,-1 0-1,1-1 1,-1 1 0,0 0 0,0-1 0,0 1 0,1 0 0,-1 0 0,0 0 0,0 0-1,0 0 1,-1 0 0,1 0 0,0 0 0,0 0 0,0 0 0,-1 1 0,1-1 0,0 1-1,-1-1 1,1 1 0,-1-1 0,1 1 0,-1 0 0,1-1 0,-1 1 0,1 0 0,0 0-1,-1 0 1,1 0 0,-1 1 0,1-1 0,-1 0 0,1 1 0,-1-1 0,-1 1 0,0 0 3,1 1 0,-1-1 0,0 0 0,1 1 0,-1-1 1,1 1-1,0 0 0,-1 0 0,1 0 0,0 0 0,0 0 1,0 1-1,1-1 0,-1 1 0,0-1 0,1 1 0,0-1 1,-1 1-1,1 0 0,-1 3 0,2-3-5,-1 1-1,0 0 1,1-1-1,0 1 1,0 0-1,0-1 1,0 1 0,1 0-1,-1-1 1,1 1-1,0 0 1,0-1-1,0 1 1,1-1-1,-1 0 1,1 1-1,0-1 1,2 3 0,0-1 0,0-1 1,0 0 0,0 0 0,0-1-1,1 1 1,0-1 0,0 0 0,0 0-1,0-1 1,9 4 0,4 0 20,0-1-1,1-1 1,-1-1 0,1 0 0,37 0-1,-55-4-5,0 0 0,-1 0 0,1 1-1,-1-1 1,1 0 0,-1 0 0,1 0-1,-1 0 1,1 0 0,-1 0 0,0 0-1,1 0 1,-1 0 0,0 0 0,0 0-1,0 0 1,0 0 0,0 0 0,0 0-1,0 0 1,0 0 0,0 0 0,0 0-1,0 0 1,-1 0 0,0-1 0,-6-31 546,-68-130 313,75 162-877,0 0-1,-1 0 1,1 0 0,0 0-1,0 0 1,0 0-1,0 0 1,0 0-1,0 0 1,0 0 0,0 0-1,0 0 1,0 0-1,1 0 1,-1 0-1,0 1 1,1-1-1,-1 0 1,0 0 0,1 0-1,-1 0 1,1 1-1,-1-1 1,1 0-1,0 0 1,-1 1 0,1-1-1,0 0 1,0 1-1,-1-1 1,1 1-1,0-1 1,0 1-1,0-1 1,0 1 0,0 0-1,-1-1 1,1 1-1,0 0 1,0 0-1,0 0 1,2 0 0,55-6-338,-31 4 37,-15 1-411,25-4-1301,-36 5 1684,0 0-1,0 0 1,0-1-1,-1 1 1,1 0-1,0-1 1,0 1-1,0-1 1,-1 1 0,1-1-1,0 1 1,-1-1-1,1 1 1,0-1-1,-1 0 1,1 1-1,-1-1 1,1 0-1,0-1 1,-3-5-5445,-10-2-3518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47.458"/>
    </inkml:context>
    <inkml:brush xml:id="br0">
      <inkml:brushProperty name="width" value="0.025" units="cm"/>
      <inkml:brushProperty name="height" value="0.025" units="cm"/>
    </inkml:brush>
  </inkml:definitions>
  <inkml:trace contextRef="#ctx0" brushRef="#br0">0 16 13293,'0'0'12011,"62"-8"-11402,-14 8-609,3-1-1314,5-1-4259,4-3-12780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2.028"/>
    </inkml:context>
    <inkml:brush xml:id="br0">
      <inkml:brushProperty name="width" value="0.025" units="cm"/>
      <inkml:brushProperty name="height" value="0.025" units="cm"/>
    </inkml:brush>
  </inkml:definitions>
  <inkml:trace contextRef="#ctx0" brushRef="#br0">182 113 1505,'0'0'12674,"2"-11"-9658,-1 5-2348,9-42 2072,-9 45-2196,-1 1 0,0-1-1,0 0 1,0 0 0,0 0 0,-1 0-1,1 0 1,-1 1 0,-1-5 0,1 6-472,1-1 1,-1 1 0,0 0 0,0 0-1,0 0 1,0 0 0,0 0-1,0 1 1,0-1 0,-1 0 0,1 0-1,0 1 1,0-1 0,0 1 0,-1-1-1,1 1 1,0-1 0,-1 1-1,1 0 1,-1 0 0,1-1 0,0 1-1,-1 0 1,1 0 0,0 1 0,-1-1-1,1 0 1,-1 0 0,1 1-1,0-1 1,0 1 0,-1-1 0,1 1-1,0-1 1,0 1 0,-2 1 0,-3 1-66,0 0 1,0 1-1,0-1 1,1 1-1,0 0 1,-6 6 0,-1 4-23,1 1 0,1 0 1,1 0-1,0 1 1,0 0-1,2 1 0,0-1 1,1 2-1,1-1 1,0 0-1,2 1 0,0 0 1,0 0-1,2 33 1,1-49 17,0-1 0,0 1 1,0-1-1,0 1 1,1 0-1,-1-1 0,1 1 1,-1-1-1,1 0 1,0 1-1,-1-1 0,1 1 1,0-1-1,0 0 1,0 0-1,0 1 0,0-1 1,0 0-1,0 0 1,1 0-1,-1 0 0,0 0 1,1-1-1,-1 1 1,0 0-1,1-1 0,-1 1 1,1 0-1,-1-1 1,1 0-1,-1 1 1,1-1-1,-1 0 0,1 0 1,0 0-1,-1 0 1,1 0-1,-1 0 0,1 0 1,-1-1-1,1 1 1,-1 0-1,1-1 0,2-1 1,3 1 37,1-2 1,-1 1-1,0-1 1,0 0 0,0-1-1,0 1 1,11-9-1,-7 3 86,-1-1-1,0-1 0,0 1 0,-1-2 0,0 1 0,13-24 0,-19 28-299,0 0-1,0-1 1,0 1 0,-1 0-1,0-1 1,1-9-1,-3 12-564,1 0-1,-1-1 0,0 1 0,-1 0 0,1-1 0,-1 1 1,0 0-1,-1 0 0,-2-9 0,-2-1-5218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2.374"/>
    </inkml:context>
    <inkml:brush xml:id="br0">
      <inkml:brushProperty name="width" value="0.025" units="cm"/>
      <inkml:brushProperty name="height" value="0.025" units="cm"/>
    </inkml:brush>
  </inkml:definitions>
  <inkml:trace contextRef="#ctx0" brushRef="#br0">38 0 17681,'0'0'4751,"-2"11"-2621,-6 42 8,-3 9-1857,-4 96 1,15-157-290,0 0 1,-1 0-1,1-1 0,0 1 1,0 0-1,0 0 0,0 0 0,0-1 1,0 1-1,0 0 0,0 0 0,0-1 1,0 1-1,1 0 0,-1 0 1,0-1-1,0 1 0,1 0 0,-1 0 1,0-1-1,1 1 0,-1 0 1,1-1-1,-1 1 0,1-1 0,-1 1 1,1-1-1,-1 1 0,1-1 1,0 1-1,-1-1 0,1 1 0,0-1 1,-1 0-1,1 1 0,0-1 0,0 0 1,-1 0-1,1 1 0,0-1 1,0 0-1,-1 0 0,1 0 0,0 0 1,0 0-1,0 0 0,-1 0 1,1 0-1,0-1 0,0 1 0,-1 0 1,1 0-1,0-1 0,-1 1 1,1 0-1,0-1 0,0 1 0,-1 0 1,1-1-1,0 0 0,6-3 13,-1-1 0,0 1-1,0-1 1,-1 0-1,7-7 1,53-72-2053,-58 74 1278,0-1 0,-1 0 1,0 0-1,-1 0 0,-1-1 0,6-19 1,-9 19-1606,-1 12 2248,0 0 1,0-1-1,0 1 0,0 0 1,0 0-1,0 0 1,0-1-1,0 1 0,0 0 1,0 0-1,-1 0 0,1 0 1,0-1-1,0 1 0,0 0 1,0 0-1,0 0 1,0 0-1,0-1 0,-1 1 1,1 0-1,0 0 0,0 0 1,0 0-1,0 0 0,-1 0 1,1 0-1,0 0 1,0 0-1,0-1 0,-1 1 1,1 0-1,0 0 0,0 0 1,0 0-1,-1 0 0,1 0 1,0 0-1,0 0 0,0 0 1,-1 0-1,1 1 1,0-1-1,0 0 0,0 0 1,0 0-1,-1 0 0,1 0 1,0 0-1,0 0 0,0 0 1,0 0-1,-1 1 1,1-1-1,0 0 0,0 0 1,-11 10-5341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2.715"/>
    </inkml:context>
    <inkml:brush xml:id="br0">
      <inkml:brushProperty name="width" value="0.025" units="cm"/>
      <inkml:brushProperty name="height" value="0.025" units="cm"/>
    </inkml:brush>
  </inkml:definitions>
  <inkml:trace contextRef="#ctx0" brushRef="#br0">0 1 8552,'0'0'11307,"51"54"-10635,-41-43-447,3 0-225,-3-4-1282,3-2-1664,-1-5-3012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3.072"/>
    </inkml:context>
    <inkml:brush xml:id="br0">
      <inkml:brushProperty name="width" value="0.025" units="cm"/>
      <inkml:brushProperty name="height" value="0.025" units="cm"/>
    </inkml:brush>
  </inkml:definitions>
  <inkml:trace contextRef="#ctx0" brushRef="#br0">100 1 16047,'0'0'6150,"1"8"-5323,5 250-18,-7-165-8680,-4-115-163,-8-1 3715,-20-23 4701,20 30 2754,0 2 53,-9-12 1968,16 11 1369,17 11-2791,19 4-3194,-26 0-135,33 0-37,11 1-1280,-15-2-3020,-8-1-2806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3.956"/>
    </inkml:context>
    <inkml:brush xml:id="br0">
      <inkml:brushProperty name="width" value="0.025" units="cm"/>
      <inkml:brushProperty name="height" value="0.025" units="cm"/>
    </inkml:brush>
  </inkml:definitions>
  <inkml:trace contextRef="#ctx0" brushRef="#br0">1 1 21588,'0'0'5894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4.594"/>
    </inkml:context>
    <inkml:brush xml:id="br0">
      <inkml:brushProperty name="width" value="0.025" units="cm"/>
      <inkml:brushProperty name="height" value="0.025" units="cm"/>
    </inkml:brush>
  </inkml:definitions>
  <inkml:trace contextRef="#ctx0" brushRef="#br0">53 35 16367,'0'0'11419,"10"-6"-11018,29-17-81,-39 22-316,0 1 0,1-1 0,-1 1-1,1 0 1,-1-1 0,1 1 0,-1 0 0,1-1 0,-1 1 0,1 0-1,-1 0 1,1 0 0,-1-1 0,1 1 0,0 0 0,-1 0 0,1 0-1,-1 0 1,1 0 0,-1 0 0,1 0 0,0 0 0,-1 0 0,1 0 0,-1 0-1,1 1 1,-1-1 0,1 0 0,-1 0 0,1 1 0,-1-1 0,1 0-1,-1 1 1,1-1 0,-1 0 0,1 1 0,-1-1 0,1 0 0,-1 1-1,0-1 1,1 1 0,-1-1 0,0 1 0,1-1 0,-1 1 0,0-1-1,0 1 1,0-1 0,1 1 0,-1 0 0,0-1 0,0 1 0,0-1-1,0 1 1,0-1 0,0 1 0,0 0 0,0-1 0,0 1 0,0-1 0,-1 1-1,1 1 1,-10 30 121,7-28 35,0 0 1,-1-1-1,0 1 0,1-1 0,-1 0 0,0 0 0,-1-1 1,1 1-1,0-1 0,-1 0 0,0 0 0,-7 2 0,12-4-96,3-1-72,-1 0-1,1 0 1,0 0-1,0 0 1,0 1-1,0-1 1,-1 1-1,1 0 0,6 0 1,-5-1-41,0 1-1,0 0 1,0 1 0,0-1-1,0 1 1,1 0 0,-1 0 0,0 0-1,-1 0 1,1 1 0,0-1-1,0 1 1,3 3 0,-5-3 18,0 0 0,0 0-1,0 0 1,0 1 0,0-1 0,-1 1 0,1 0 0,-1-1 0,1 1 0,-1 0 0,0 0-1,-1 0 1,1 0 0,0 0 0,-1 0 0,1 0 0,-1 0 0,0 6 0,0-5 98,-1 1 1,1-1-1,-1 0 1,1 1-1,-1-1 1,-1 0-1,1 0 1,0 0-1,-1 0 1,0 0-1,0 0 1,0 0-1,-1-1 0,1 1 1,-1-1-1,0 0 1,0 1-1,0-1 1,0 0-1,0-1 1,-1 1-1,-4 2 1,1-1 43,1-1 1,0 0-1,-1 0 1,0 0-1,1-1 0,-1 0 1,0-1-1,0 1 1,0-2-1,0 1 1,0 0-1,0-1 1,-9-1-1,15 1-195,1 0 1,-1-1-1,0 1 1,1 0-1,-1 0 1,0 0-1,1 0 1,-1-1-1,0 1 0,1 0 1,-1-1-1,0 1 1,1 0-1,-1-1 1,1 1-1,-1-1 1,1 1-1,-1-1 0,1 1 1,-1-1-1,1 1 1,0-1-1,-1 0 1,1 1-1,0-1 0,-1 1 1,1-1-1,0 0 1,0 1-1,-1-1 1,1 0-1,0 1 1,0-1-1,0 0 0,0 0 1,0 1-1,0-1 1,0 0-1,0 1 1,0-1-1,1 0 1,-1 1-1,0-1 0,0 0 1,1 1-1,-1-1 1,0 0-1,1 1 1,-1-1-1,0 1 1,1-1-1,-1 0 0,1 1 1,-1-1-1,1 1 1,-1 0-1,1-1 1,0 1-1,-1-1 1,1 1-1,-1 0 0,1-1 1,0 1-1,-1 0 1,1 0-1,0 0 1,-1-1-1,2 1 1,37-12-9345,-14 3 2328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5.170"/>
    </inkml:context>
    <inkml:brush xml:id="br0">
      <inkml:brushProperty name="width" value="0.025" units="cm"/>
      <inkml:brushProperty name="height" value="0.025" units="cm"/>
    </inkml:brush>
  </inkml:definitions>
  <inkml:trace contextRef="#ctx0" brushRef="#br0">111 57 17809,'0'0'12022,"-9"1"-11584,3 0-401,1 0 1,-1 1-1,0 0 1,1 0 0,-1 0-1,1 1 1,0-1 0,0 1-1,-9 7 1,12-8-35,0-1 0,0 1 0,0 0 1,0 0-1,0 0 0,0 0 0,0 0 1,1 0-1,-1 1 0,1-1 0,0 1 1,0-1-1,0 1 0,0-1 0,0 1 0,0 0 1,0-1-1,1 1 0,0 0 0,-1 0 1,1-1-1,0 1 0,0 0 0,1 0 1,-1-1-1,0 1 0,1 0 0,1 3 0,-1-5-7,-1 0-1,1 0 1,0 0-1,0 0 0,0-1 1,0 1-1,0 0 0,0 0 1,0-1-1,0 1 0,0 0 1,0-1-1,0 1 1,0-1-1,0 0 0,1 1 1,-1-1-1,0 0 0,0 0 1,0 1-1,3-1 1,31 1-200,-27-2 104,24 0-397,-23 0 247,1 0-1,0 1 1,0 0 0,-1 0 0,1 1 0,0 1 0,10 2-1,-18-3 256,0 1 0,-1-1 0,1 0 0,-1 1 0,1-1-1,-1 1 1,1 0 0,-1-1 0,0 1 0,0 0 0,0 0-1,0 0 1,0 0 0,-1 0 0,1 0 0,0 0 0,-1 0-1,0 0 1,1 0 0,-1 0 0,0 0 0,0 0 0,0 0-1,0 0 1,-1 0 0,1 1 0,-1 1 0,0 5 155,-1-1-1,0 1 1,0-1 0,-1 0 0,-5 11 0,-3 3 357,-1-2-1,0 0 1,-18 20 0,27-35-413,-1 0 0,-1 0 1,1-1-1,0 1 0,-1-1 0,0 0 0,0-1 0,0 1 1,-1-1-1,1 0 0,-1 0 0,0 0 0,0-1 0,0 0 1,0 0-1,-10 1 0,14-3-104,1 0 0,-1 0 0,1 0 0,-1 0 0,1-1 0,-1 1 0,1 0 0,0-1 0,-1 1 0,1-1 0,0 0 0,-1 1 0,1-1 0,0 0 0,0 0 0,0 0 0,0 0 0,-1 0 0,1 0 0,1 0 0,-1 0 0,0 0 0,-1-3 0,0 1 0,0-1 0,1 0 0,-1 0 0,1 0 0,0 0 0,0 0 0,0 0 0,1-7 0,-1 4 0,1 0 0,0 0 0,1 0 0,-1 1 0,1-1 0,1 0 0,-1 1 0,1-1 0,1 1 0,4-12 0,6 3 0,1 0 0,0 1 0,0 1 0,2 0 0,0 1 0,23-14 0,-22 15 0,1-1 0,-2 0 0,1-2 0,-2 0 0,21-23 0,-35 36 0,1-1 0,-1 1 0,1-1 0,-1 0 0,0 1 0,0-1 0,1 0 0,-1 0 0,0 0 0,-1 0 0,1 0 0,0 0 0,-1 0 0,1 0 0,-1 0 0,1 0 0,-1 0 0,0-1 0,0 1 0,0 0 0,0 0 0,-1 0 0,1 0 0,0 0 0,-1-1 0,1 1 0,-1 0 0,0 0 0,0 0 0,0 0 0,0 1 0,0-1 0,0 0 0,-1 0 0,1 1 0,0-1 0,-1 0 0,-1-1 0,-2 0 0,0 0 0,0 0 0,0 1 0,0-1 0,-1 1 0,1 0 0,-1 0 0,0 1 0,1 0 0,-1 0 0,0 0 0,-10 0 0,10 1-598,1 0-1,-1 1 1,0-1-1,0 1 1,0 1 0,0-1-1,-6 3 1,10-3 57,0 0 0,-1 0 0,1 1 0,0-1 0,0 0 0,0 1 0,1-1 0,-1 1 0,0 0 0,1-1 0,-1 1 0,1 0 0,-1 0 0,1 0-1,0 0 1,0 0 0,0 1 0,0-1 0,0 0 0,-1 4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7.290"/>
    </inkml:context>
    <inkml:brush xml:id="br0">
      <inkml:brushProperty name="width" value="0.025" units="cm"/>
      <inkml:brushProperty name="height" value="0.025" units="cm"/>
    </inkml:brush>
  </inkml:definitions>
  <inkml:trace contextRef="#ctx0" brushRef="#br0">172 1 10794,'0'0'14873,"-11"3"-14409,-4 2 41,1 1-1,-29 14 1,39-18-451,0 0-1,1 0 1,-1 0-1,1 0 1,-1 1-1,1-1 1,0 1-1,0 0 1,0 0-1,0 0 1,1 1-1,-1-1 1,1 1-1,0-1 1,0 1-1,0 0 1,1-1-1,-1 1 1,-1 8-1,3-11-60,0 0 0,1 0 0,-1 0 0,0-1 0,1 1 0,-1 0 0,1 0 0,-1-1 0,1 1 0,0 0 0,-1 0 0,1-1 0,0 1 0,-1-1 0,1 1 0,0-1 0,0 1 0,-1-1 0,1 1 0,0-1 0,0 0 0,0 1 0,0-1 0,-1 0 0,1 0 0,0 1 0,0-1 0,0 0 0,1 0 0,38 4-354,-24-2-130,-14-2 481,0 0 0,-1 0 1,1 1-1,0-1 0,-1 0 0,1 1 1,0 0-1,-1-1 0,1 1 0,-1 0 1,1 0-1,-1 0 0,0 0 0,1 0 0,-1 0 1,0 0-1,1 0 0,-1 1 0,0-1 1,0 0-1,0 1 0,0-1 0,-1 1 1,1-1-1,0 1 0,0-1 0,-1 1 1,1 0-1,-1-1 0,0 1 0,1 0 1,-1-1-1,0 1 0,0 0 0,0-1 1,0 1-1,0 0 0,-1 0 0,1-1 1,0 1-1,-1 0 0,1-1 0,-1 1 1,0-1-1,-1 3 0,-1 3 197,0-1 1,0 0-1,-1 0 1,1 0-1,-2 0 1,1-1-1,-1 0 0,1 1 1,-12 7-1,12-9-64,-1-1 0,1-1 1,-1 1-1,0-1 0,0 0 0,0 0 0,0 0 0,0-1 0,0 1 1,0-1-1,0-1 0,-1 1 0,1-1 0,-9 0 0,14 0-206,-1 0 0,1-1 0,-1 1 0,1 0-1,-1 0 1,1-1 0,-1 1 0,1 0 0,-1-1 0,1 1-1,0-1 1,-1 1 0,1 0 0,0-1 0,0 1 0,-1-1-1,1 1 1,0-1 0,0 1 0,-1-1 0,1 1 0,0-1-1,0 1 1,0-1 0,0 1 0,0-1 0,0 1 0,0-1-1,0 0 1,0 1 0,0-1 0,0 1 0,0-1 0,0 1-1,0-1 1,1 1 0,-1-1 0,0 0 0,11-21-5370,6 6-286,5-2-2743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7.621"/>
    </inkml:context>
    <inkml:brush xml:id="br0">
      <inkml:brushProperty name="width" value="0.025" units="cm"/>
      <inkml:brushProperty name="height" value="0.025" units="cm"/>
    </inkml:brush>
  </inkml:definitions>
  <inkml:trace contextRef="#ctx0" brushRef="#br0">29 0 19923,'0'0'5562,"-5"11"-4350,-12 29-367,16-38-809,0 0-1,0 0 0,1 0 0,-1 0 0,0 0 0,1 0 1,-1 0-1,1 0 0,0 0 0,0 0 0,-1 1 0,2-1 1,-1 0-1,0 0 0,0 0 0,1 0 0,-1 0 0,1 0 1,-1 1-1,1-1 0,0-1 0,0 1 0,0 0 0,1 2 1,1-2-18,-1-1 0,0 0 0,1 0 1,-1 0-1,1 0 0,-1 0 0,1 0 1,0-1-1,-1 1 0,1-1 0,0 0 1,-1 0-1,1 0 0,0 0 1,-1 0-1,1 0 0,0-1 0,-1 1 1,1-1-1,-1 0 0,1 0 0,-1 0 1,1 0-1,-1 0 0,0-1 0,1 1 1,-1-1-1,3-2 0,3-3 35,1-1-1,-1 0 0,-1 0 1,11-15-1,-9 12 66,-9 17 46,-1 0-129,-4 8 75,2 0-1,-1 0 0,2 0 1,0 1-1,1-1 0,0 16 0,1-29-176,1 0 0,-1 0-1,0 0 1,0 0 0,1 0-1,-1 0 1,0 0 0,1 0-1,-1 0 1,1 0 0,-1 0-1,1-1 1,0 1 0,-1 0-1,1 0 1,0-1 0,0 1-1,-1 0 1,1-1 0,0 1-1,0-1 1,0 1 0,0-1-1,0 1 1,0-1 0,-1 0-1,1 1 1,2-1-1,-1 0-466,-1 1-1,1-1 0,0 0 0,0 0 0,0 0 0,0 0 0,0 0 0,0-1 0,0 1 0,0 0 1,0-1-1,0 0 0,-1 1 0,1-1 0,2-1 0,14-15-9384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58.072"/>
    </inkml:context>
    <inkml:brush xml:id="br0">
      <inkml:brushProperty name="width" value="0.025" units="cm"/>
      <inkml:brushProperty name="height" value="0.025" units="cm"/>
    </inkml:brush>
  </inkml:definitions>
  <inkml:trace contextRef="#ctx0" brushRef="#br0">22 36 13485,'-15'0'2178,"8"0"1537,19 0-2850,13 0 544,6-1-736,7-6-545,1 0-96,-2-2-2274,-4-3-2819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7.998"/>
    </inkml:context>
    <inkml:brush xml:id="br0">
      <inkml:brushProperty name="width" value="0.025" units="cm"/>
      <inkml:brushProperty name="height" value="0.025" units="cm"/>
    </inkml:brush>
  </inkml:definitions>
  <inkml:trace contextRef="#ctx0" brushRef="#br0">63 162 14798,'0'0'7719,"-9"6"-6656,5-3-772,0 0 0,0 1 1,0-1-1,1 1 0,-1 0 1,1 0-1,0 0 1,0 0-1,0 0 0,0 1 1,1 0-1,0-1 0,0 1 1,0 0-1,0 0 0,1 0 1,0 0-1,-1 9 1,2-13-272,-1 0 1,1-1-1,0 1 1,0 0-1,-1 0 1,1 0-1,0 0 1,0 0 0,0 0-1,0 0 1,1 0-1,-1 0 1,0 0-1,0-1 1,0 1 0,1 0-1,-1 0 1,0 0-1,1 0 1,-1-1-1,1 1 1,-1 0-1,1 0 1,-1-1 0,1 1-1,0 0 1,-1-1-1,1 1 1,0 0-1,-1-1 1,1 1-1,0-1 1,0 1 0,0-1-1,0 0 1,-1 1-1,1-1 1,0 0-1,0 0 1,0 1 0,0-1-1,0 0 1,0 0-1,0 0 1,0 0-1,-1 0 1,1 0-1,0 0 1,0-1 0,0 1-1,0 0 1,0 0-1,0-1 1,0 1-1,-1-1 1,1 1-1,0-1 1,1 0 0,5-2-14,-1 0 1,1-1-1,-1 0 0,0-1 1,0 1-1,7-7 1,0-4-96,-1 0 1,-1-1-1,0 0 1,-1-1-1,-1 0 1,-1 0-1,0-1 1,-1 0 0,-1-1-1,-1 1 1,0-1-1,2-23 1,-10 56 338,-1 1 1,-1-1 0,-9 21-1,7-19-282,0 0-1,1 0 0,1 1 0,1 0 1,0 1-1,1-1 0,0 19 0,3-36-99,0 1-1,0-1 1,0 1-1,0-1 1,0 1-1,0-1 0,0 0 1,0 1-1,0-1 1,0 1-1,1-1 1,-1 1-1,0-1 0,0 0 1,1 1-1,-1-1 1,0 1-1,1-1 1,-1 0-1,0 1 0,1-1 1,-1 0-1,1 1 1,-1-1-1,0 0 1,1 0-1,-1 0 0,1 1 1,0-1-1,15-3-7281,-4-9-2287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8.375"/>
    </inkml:context>
    <inkml:brush xml:id="br0">
      <inkml:brushProperty name="width" value="0.025" units="cm"/>
      <inkml:brushProperty name="height" value="0.025" units="cm"/>
    </inkml:brush>
  </inkml:definitions>
  <inkml:trace contextRef="#ctx0" brushRef="#br0">15 52 18001,'0'0'9940,"9"3"-9214,-6-1-692,1-1 1,-1 0-1,1 0 0,-1 0 1,1 0-1,0-1 0,-1 1 1,1-1-1,0 0 0,-1 0 1,6-1-1,-7 1-2,-1-1 0,1 0 0,0 0 1,-1 1-1,1-1 0,0 0 0,-1 0 0,1 0 0,-1 0 1,0-1-1,1 1 0,-1 0 0,0-1 0,0 1 0,0-1 1,0 1-1,0-1 0,0 1 0,0-1 0,0 0 0,-1 1 1,1-1-1,-1 0 0,1 0 0,-1 1 0,0-1 0,1 0 1,-1 0-1,0 0 0,0 0 0,-1 1 0,1-3 1,0 3-3,0 0 1,0 1 0,-1-1 0,1 1 0,0-1 0,0 0 0,-1 1 0,1-1 0,0 1 0,-1-1 0,1 0 0,-1 1 0,1-1 0,0 1 0,-1 0 0,1-1 0,-1 1 0,0-1-1,1 1 1,-1 0 0,1-1 0,-1 1 0,1 0 0,-1-1 0,0 1 0,1 0 0,-1 0 0,0 0 0,1 0 0,-1 0 0,0 0 0,1 0 0,-1 0 0,0 0 0,1 0 0,-1 0 0,0 0-1,1 0 1,-1 0 0,1 1 0,-1-1 0,0 0 0,0 1 0,-30 13 102,26-8-74,0 0-1,1 0 1,-1 0-1,1 1 0,0-1 1,1 1-1,0 0 1,0 0-1,0 0 1,1 1-1,0-1 1,0 1-1,1-1 0,0 1 1,0-1-1,1 1 1,0 0-1,1 9 1,0-16-63,-1 1 0,0-1 0,1 0 1,-1 1-1,1-1 0,-1 0 0,1 1 0,0-1 1,0 0-1,-1 0 0,1 0 0,0 1 0,0-1 1,0 0-1,0 0 0,0-1 0,1 1 1,-1 0-1,0 0 0,0 0 0,1-1 0,-1 1 1,2 0-1,0 0-119,1 0 1,-1-1 0,1 1-1,0-1 1,-1 0-1,1 0 1,-1 0-1,1 0 1,4-2 0,1 0-1237,0 0 0,0-1 0,0 0 1,0 0-1,-1-1 0,15-9 0,9-12-6915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8.927"/>
    </inkml:context>
    <inkml:brush xml:id="br0">
      <inkml:brushProperty name="width" value="0.025" units="cm"/>
      <inkml:brushProperty name="height" value="0.025" units="cm"/>
    </inkml:brush>
  </inkml:definitions>
  <inkml:trace contextRef="#ctx0" brushRef="#br0">77 1 17873,'0'0'10244,"-4"11"-9422,-12 33-275,2 0 0,2 1 0,2 0 0,2 1-1,2 0 1,0 84 0,9-106-707,4-31-239,6-40-617,-8-103-1327,-4 153 2349,-1-1 0,1 0 0,0 1 0,-1-1 0,1 0 0,0 0 0,0 0 0,1 1 0,-1-1 0,0 0 1,1-1-1,-1 1 0,1 0 0,0 0 0,0-1 0,-1 1 0,1-1 0,0 1 0,0-1 0,1 0 0,-1 0 1,0 0-1,0 0 0,0 0 0,1 0 0,-1-1 0,0 1 0,1-1 0,2 1 0,2 1-42,1-1 0,-1 0-1,1 0 1,0-1 0,-1 0-1,1 0 1,0-1 0,9-2-1,-15 3 51,-1-1-1,0 0 0,0 1 0,0-1 0,1 0 1,-1 0-1,0 0 0,0 0 0,0 0 1,0 0-1,-1 0 0,1 0 0,0 0 0,0 0 1,-1 0-1,1-1 0,0-1 0,-1-4 423,-9 14-58,4 0-199,1-1 0,-1 1 0,2 0 0,-1 1-1,1-1 1,0 1 0,1-1 0,0 1 0,0 0 0,1 0-1,0 0 1,0 0 0,0 0 0,1 0 0,2 9 0,-2-16-176,0 0 0,1 0 1,-1 0-1,1 0 1,0 0-1,-1 0 1,1 0-1,0 0 1,0 0-1,0 0 1,-1 0-1,1 0 1,0-1-1,0 1 1,0 0-1,0-1 1,0 1-1,0-1 0,1 1 1,-1-1-1,0 0 1,0 1-1,0-1 1,0 0-1,0 0 1,1 0-1,-1 1 1,0-1-1,0-1 1,0 1-1,1 0 1,-1 0-1,0 0 1,0-1-1,0 1 0,0 0 1,0-1-1,1 1 1,0-2-1,5 0-1,-1 0 0,1 0 0,-1-1-1,0 0 1,10-6 0,20-25-487,-30 27 348,0 0 1,1 1 0,-1 0-1,1 0 1,0 1-1,1 0 1,-1 0-1,1 0 1,0 1 0,9-3-1,-16 7 154,0 1 0,0-1 1,-1 1-1,1-1 0,0 1 0,-1-1 0,1 1 0,-1 0 1,1-1-1,0 1 0,-1 0 0,1 0 0,-1-1 0,0 1 1,1 0-1,-1 0 0,0 0 0,1 0 0,-1-1 0,0 1 1,0 0-1,0 0 0,0 0 0,0 0 0,0 0 0,0 0 1,0 0-1,0-1 0,0 3 0,0 39 569,-1-33-406,2 58 525,5-61-2242,4-11-4069,-1-11-5028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29.884"/>
    </inkml:context>
    <inkml:brush xml:id="br0">
      <inkml:brushProperty name="width" value="0.025" units="cm"/>
      <inkml:brushProperty name="height" value="0.025" units="cm"/>
    </inkml:brush>
  </inkml:definitions>
  <inkml:trace contextRef="#ctx0" brushRef="#br0">113 65 17681,'0'0'8904,"-8"-3"-7842,-2-1-733,6 2-242,1 1 0,0-1 0,0 1 0,-1 0 0,1 0 0,0 0 0,-1 0 0,1 1 0,-1 0 0,1-1 0,-4 2-1,7 2-106,1 1 0,0 0 0,0 0 0,0 0 0,0-1 0,1 1 0,3 6 0,6 10 32,-1 1-1,-1 1 1,0-1 0,-2 1-1,-1 1 1,0-1-1,-2 1 1,-1 0-1,0 0 1,-2 1 0,-3 39-1,1-58 108,0 0 1,-1 0-1,0 0 0,0-1 1,0 1-1,-1-1 0,0 1 0,0-1 1,0 0-1,0 0 0,0 0 0,-1-1 1,0 1-1,1-1 0,-9 5 1,11-7-81,0 0 1,-1 0-1,1 0 1,-1 0-1,0 0 1,1-1 0,-1 1-1,0 0 1,1-1-1,-1 1 1,0-1 0,0 0-1,1 0 1,-1 1-1,0-1 1,0 0-1,1-1 1,-1 1 0,0 0-1,0 0 1,1-1-1,-1 1 1,0-1 0,1 0-1,-1 1 1,0-1-1,1 0 1,-1 0-1,1 0 1,-1 0 0,1 0-1,0 0 1,-1 0-1,1-1 1,0 1 0,0 0-1,0-1 1,0 1-1,0-1 1,0 1-1,0-1 1,0 0 0,1 1-1,-1-1 1,1 0-1,-1-2 1,-2-4-101,1 0 0,-1 0 1,2 0-1,-1 0 0,1 0 0,1-1 1,-1 1-1,1 0 0,1 0 0,-1-1 1,2 1-1,-1 0 0,1 0 0,3-10 0,0 7-79,0 0 0,1 0 0,0 1 0,0 0 0,1 0 0,1 1 0,0 0 0,0 0 0,12-9 0,34-25-2121,-42 36 1283,-1-1 1,1-1-1,-2 0 0,1-1 1,-1 0-1,0 0 0,-1-1 1,-1 0-1,11-18 0,-18 27 1184,0 0-1,0 1 0,0-1 1,-1 0-1,1 0 0,-1 1 1,1-1-1,-1 0 0,0 0 1,0 0-1,1 0 0,-1 0 1,0 0-1,-1 1 0,0-5 1,1 6-44,0-1 1,-1 1-1,1-1 0,0 1 1,-1-1-1,1 1 1,-1-1-1,1 1 0,-1-1 1,1 1-1,-1-1 1,0 1-1,1 0 1,-1-1-1,1 1 0,-1 0 1,0 0-1,1 0 1,-1-1-1,0 1 0,1 0 1,-1 0-1,0 0 1,1 0-1,-1 0 0,0 0 1,0 0-1,0 1 1,-2-1 286,0 1-1,0 0 1,-1 0 0,1 0 0,0 0 0,0 0-1,1 1 1,-7 3 0,-9 12-718,13-11 414,1 0 1,0 1-1,0-1 0,1 1 0,0 0 0,0 0 1,0 0-1,1 1 0,0-1 0,0 1 0,1-1 1,0 1-1,0-1 0,1 9 0,0-14-151,1-1 0,-1 0-1,0 1 1,0-1 0,1 1-1,-1-1 1,1 1 0,-1-1-1,1 0 1,0 1-1,0-1 1,-1 0 0,1 0-1,0 0 1,0 1 0,0-1-1,0 0 1,0 0 0,1-1-1,-1 1 1,0 0 0,0 0-1,1 0 1,-1-1 0,0 1-1,1-1 1,-1 1 0,0-1-1,1 1 1,-1-1 0,1 0-1,-1 0 1,1 0 0,-1 0-1,1 0 1,-1 0 0,1 0-1,-1 0 1,1 0-1,1-1 1,3 0-591,0 0-1,-1 0 1,1 0-1,-1-1 1,0 0-1,1 0 1,-1 0-1,0 0 1,9-7-1,10-15-6897,-2-3-5050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0.257"/>
    </inkml:context>
    <inkml:brush xml:id="br0">
      <inkml:brushProperty name="width" value="0.025" units="cm"/>
      <inkml:brushProperty name="height" value="0.025" units="cm"/>
    </inkml:brush>
  </inkml:definitions>
  <inkml:trace contextRef="#ctx0" brushRef="#br0">85 1 14638,'0'0'10869,"-5"11"-8771,-3 9-1543,1-1 0,1 1 0,0 1 1,2-1-1,0 1 0,2 0 0,0 0 0,1 23 1,2-42-579,-1-1 0,1 0 0,-1 0 0,1 0 0,-1 0 0,1 0 0,0 0 0,-1 0 1,1 0-1,0-1 0,0 1 0,0 0 0,0 0 0,-1-1 0,1 1 0,0 0 1,0-1-1,1 1 0,-1-1 0,0 1 0,0-1 0,0 0 0,0 1 0,0-1 0,0 0 1,1 0-1,-1 0 0,0 0 0,0 0 0,0 0 0,0 0 0,1 0 0,-1 0 1,0 0-1,0-1 0,0 1 0,0-1 0,2 0 0,43-17-2608,-21 6 1216,-17 14 1471,-9 12 908,-5 0-593,0 0 1,-2 0-1,0 0 0,0-1 0,-1 0 1,-1-1-1,0 0 0,-1 0 0,0-1 1,-14 10-1,24-20-414,0 1-1,-1-1 1,1 0-1,0 0 1,-1 0-1,1-1 1,-1 1-1,0 0 1,1 0-1,-1-1 1,0 1-1,1-1 1,-1 0-1,0 1 1,0-1-1,1 0 1,-1 0-1,0 0 1,-2 0 0,3-1-43,0 0 0,1 1 0,-1-1 0,0 1 0,1-1 0,-1 0 0,0 0 1,1 1-1,-1-1 0,1 0 0,-1 0 0,1 0 0,-1 0 0,1 1 0,0-1 1,-1 0-1,1 0 0,0 0 0,0 0 0,0 0 0,0 0 0,0 0 1,0 0-1,0-1 0,0-4-360,1 1-1,0-1 1,0 1 0,0 0 0,0 0 0,1-1-1,0 1 1,0 0 0,0 0 0,1 1 0,3-6-1,15-14-4779,4 0-1228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0.615"/>
    </inkml:context>
    <inkml:brush xml:id="br0">
      <inkml:brushProperty name="width" value="0.025" units="cm"/>
      <inkml:brushProperty name="height" value="0.025" units="cm"/>
    </inkml:brush>
  </inkml:definitions>
  <inkml:trace contextRef="#ctx0" brushRef="#br0">54 0 4324,'0'0'27034,"-18"64"-25625,8-38-1409,1-2 0,3-2 0,0-1 0,2-6 0,4-2 0,0-6 0,0-5-1313,7-6-4997,2-12 929,0-7-3171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1.242"/>
    </inkml:context>
    <inkml:brush xml:id="br0">
      <inkml:brushProperty name="width" value="0.025" units="cm"/>
      <inkml:brushProperty name="height" value="0.025" units="cm"/>
    </inkml:brush>
  </inkml:definitions>
  <inkml:trace contextRef="#ctx0" brushRef="#br0">1 216 13389,'0'0'11077,"8"7"-10426,28 22-309,-34-28-337,-1 0 0,1 0 0,0-1 0,0 1 0,0-1 1,0 1-1,0-1 0,0 0 0,0 0 0,0 0 0,0 0 0,-1 0 0,1 0 1,0 0-1,0-1 0,0 1 0,0-1 0,0 1 0,0-1 0,0 0 0,-1 0 1,1 0-1,0 0 0,-1 0 0,1 0 0,-1 0 0,1 0 0,-1-1 0,1 1 1,-1-1-1,2-1 0,0-1 156,0 1 1,-1 0-1,1 0 1,-1-1-1,1 0 1,-1 1-1,0-1 1,-1 0-1,1 0 1,-1 0-1,1 0 1,0-5-1,-3 8-111,1 1-1,0-1 0,0 1 0,0-1 1,-1 1-1,1-1 0,0 0 1,-1 1-1,1-1 0,0 1 0,-1 0 1,1-1-1,-1 1 0,1-1 1,-1 1-1,1 0 0,-1-1 1,1 1-1,-1 0 0,1-1 0,-1 1 1,1 0-1,-1 0 0,0 0 1,1-1-1,-1 1 0,1 0 1,-1 0-1,0 0 0,1 0 0,-1 0 1,1 0-1,-1 0 0,0 0 1,1 1-1,-1-1 0,1 0 0,-2 0 1,-25 9 360,21-3-294,1-1 0,-1 1-1,1 0 1,1 0 0,-1 0 0,1 1-1,0-1 1,1 1 0,-1 0 0,1 0-1,1 1 1,-1-1 0,1 1 0,1-1-1,-1 1 1,1-1 0,1 1 0,-1 0-1,1 0 1,0-1 0,3 15 0,-2-21-134,0 1 1,0-1 0,-1 1 0,1-1 0,0 0 0,1 1 0,-1-1 0,0 0 0,0 0 0,0 0 0,1 0 0,-1 0 0,1 0 0,-1 0 0,1 0 0,-1-1 0,1 1 0,-1-1 0,1 1 0,-1-1 0,1 1 0,0-1 0,-1 0 0,1 0 0,0 0 0,-1 0 0,1 0 0,0 0 0,-1 0 0,1 0 0,0-1 0,-1 1 0,3-2 0,2 1-272,0-1 1,-1 0-1,0 0 0,1 0 1,-1-1-1,0 0 0,0 0 1,6-6-1,4-5-1097,-2-1-1,1-1 1,-2-1-1,-1 0 1,0 0-1,-1-1 1,11-26-1,12-50 392,-15 3 4706,-31 156 2916,-8 39-5929,13 78-704,8-181-351,0-18-562,-1-9 243,1-5 568,6-59 1,-6 90 152,0 0 1,0-1-1,0 1 1,0 0-1,1-1 1,-1 1-1,0 0 1,0-1-1,0 1 1,1 0-1,-1 0 0,0-1 1,1 1-1,-1 0 1,0 0-1,0-1 1,1 1-1,-1 0 1,0 0-1,1 0 1,-1 0-1,1-1 1,-1 1-1,0 0 1,1 0-1,-1 0 1,0 0-1,1 0 1,-1 0-1,1 0 1,-1 0-1,0 0 0,1 0 1,-1 0-1,0 0 1,1 0-1,-1 1 1,1-1-1,-1 0 1,0 0-1,1 0 1,-1 0-1,0 1 1,1-1-1,20 11 483,-15-7-310,4 0-212,0-1 1,0 0-1,0 0 1,0-1-1,1-1 1,-1 0-1,13 0 0,-18-1-57,0 0-1,1 0 0,-1-1 0,0 0 0,1 0 0,-1-1 0,7-2 1,-11 3 49,1 0 1,0 1 0,0-1-1,-1-1 1,1 1 0,-1 0-1,1 0 1,-1 0 0,1-1-1,-1 1 1,0-1 0,0 1-1,1-1 1,-1 0 0,0 1-1,0-1 1,-1 0 0,1 0-1,1-3 1,-2 5 13,0-1-1,0 1 1,0 0-1,0-1 1,0 1 0,0 0-1,0-1 1,0 1-1,0-1 1,0 1 0,0 0-1,0-1 1,0 1-1,0-1 1,0 1-1,0 0 1,-1-1 0,1 1-1,0 0 1,0-1-1,0 1 1,-1 0 0,1-1-1,0 1 1,0 0-1,-1 0 1,1-1 0,0 1-1,-1 0 1,1 0-1,0-1 1,0 1-1,-1 0 1,0 0 0,-17-2 176,-21 13 88,33-7-149,-1 0 0,1 0-1,0 1 1,0 0 0,0 0-1,1 0 1,-1 1 0,1 0-1,1 0 1,-1 0 0,1 1-1,0-1 1,1 1 0,-1 0-1,1 0 1,1 0 0,-1 1 0,1-1-1,1 1 1,-1-1 0,1 1-1,1-1 1,-1 1 0,1 0-1,1 8 1,0-14-226,1 0 0,-1 1 0,0-1-1,1 0 1,-1 0 0,1 0 0,0 0 0,0 0 0,0-1-1,0 1 1,0 0 0,0-1 0,0 0 0,0 1 0,0-1 0,1 0-1,-1 0 1,1 0 0,-1-1 0,1 1 0,-1 0 0,1-1-1,-1 0 1,1 1 0,-1-1 0,6-1 0,-5 2-164,0-1 1,1 0-1,-1 0 1,1 0-1,-1-1 1,0 1 0,1-1-1,-1 0 1,0 0-1,0 0 1,0 0-1,1 0 1,-1-1-1,0 0 1,-1 1-1,1-1 1,0 0-1,0 0 1,-1 0-1,4-4 1,3-16-6347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1.585"/>
    </inkml:context>
    <inkml:brush xml:id="br0">
      <inkml:brushProperty name="width" value="0.025" units="cm"/>
      <inkml:brushProperty name="height" value="0.025" units="cm"/>
    </inkml:brush>
  </inkml:definitions>
  <inkml:trace contextRef="#ctx0" brushRef="#br0">0 56 22229,'0'0'3940,"46"-55"-12140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2.036"/>
    </inkml:context>
    <inkml:brush xml:id="br0">
      <inkml:brushProperty name="width" value="0.025" units="cm"/>
      <inkml:brushProperty name="height" value="0.025" units="cm"/>
    </inkml:brush>
  </inkml:definitions>
  <inkml:trace contextRef="#ctx0" brushRef="#br0">77 76 12332,'5'-8'2194,"3"-6"-1276,27-39 5189,-45 70-1585,-4 16-3456,-3 7-872,4-17 44,1 0 0,1 1 0,2 0 0,0 1 0,1 0 0,2 1 0,1-1 0,0 1 0,0 43 0,5-66-279,0 1-1,0-1 1,0 1-1,1-1 1,0 1-1,0-1 1,0 0-1,0 1 1,0-1-1,1 0 1,-1 0-1,1 0 1,0 0-1,0 0 1,0 0-1,0 0 1,1-1-1,-1 1 1,1-1-1,-1 1 1,6 2-1,-5-3-284,1 0 0,-1-1 1,0 0-1,1 1 0,-1-1 0,1-1 0,0 1 0,-1 0 1,4-1-1,-1 0-640,-1 0 0,1 0 0,-1-1 0,0 0 0,0 0 0,9-3 0,25-16-9358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2.799"/>
    </inkml:context>
    <inkml:brush xml:id="br0">
      <inkml:brushProperty name="width" value="0.025" units="cm"/>
      <inkml:brushProperty name="height" value="0.025" units="cm"/>
    </inkml:brush>
  </inkml:definitions>
  <inkml:trace contextRef="#ctx0" brushRef="#br0">104 37 18417,'-7'10'1997,"-6"8"-1420,1 1 0,0 1 0,2 0 0,0 0 0,2 1 0,0 0 1,1 0-1,1 1 0,-5 36 0,14-7-462,-3-50-112,0 0 1,1-1 0,-1 1-1,0 0 1,0 0-1,0 0 1,1-1 0,-1 1-1,0 0 1,1-1-1,-1 1 1,1 0-1,-1-1 1,1 1 0,-1 0-1,1-1 1,-1 1-1,1-1 1,0 1 0,-1-1-1,2 1 1,-1-1 8,0 0 1,0 0 0,0 0 0,0-1-1,0 1 1,0 0 0,0-1-1,0 1 1,0-1 0,0 1-1,0-1 1,0 0 0,0 1-1,0-1 1,-1 0 0,1 0-1,0 1 1,0-1 0,-1 0 0,1 0-1,-1 0 1,1-1 0,7-9 21,-1-1 1,0 0 0,-1 0-1,-1 0 1,0-1 0,0 0-1,-2 0 1,5-22 0,-3 0-221,-1 0 0,-2-40 0,-8 39 2,6 35 182,0 1 1,0-1-1,0 1 0,0-1 1,0 1-1,0-1 1,-1 1-1,1-1 0,0 1 1,0-1-1,-1 1 1,1-1-1,0 1 0,0-1 1,-1 1-1,1 0 1,0-1-1,-1 1 0,1-1 1,-1 1-1,1 0 1,-1-1-1,1 1 0,-1 0 1,1 0-1,0-1 1,-1 1-1,1 0 0,-1 0 1,0 0-1,1 0 1,-1 0-1,1 0 0,-1 0 1,1 0-1,-1 0 1,1 0-1,-1 0 0,1 0 1,-1 0-1,1 0 1,-1 0-1,1 0 0,-1 0 1,1 1-1,-1-1 1,1 0-1,-1 0 0,1 1 1,-1-1-1,1 0 1,-1 1-1,1-1 0,0 1 1,-1-1-1,1 0 1,0 1-1,-1-1 0,1 1 1,0-1-1,0 1 1,-1-1-1,1 1 0,0 0 1,-4 5 60,0 1 0,1 0 0,0 0 0,1 0-1,-1 0 1,1 0 0,1 1 0,-1-1 0,1 1 0,0-1 0,1 9 0,-1-13-32,1 0 0,0 0 1,0 0-1,0 0 0,0 1 0,0-1 0,1 0 0,-1 0 0,1 0 1,0 0-1,0 0 0,0 0 0,0 0 0,1 0 0,-1 0 0,1-1 1,0 1-1,0-1 0,0 1 0,0-1 0,0 1 0,0-1 1,0 0-1,1 0 0,-1 0 0,1 0 0,0-1 0,5 3 0,-3-3 15,0 0 0,0 0 0,0-1 0,0 0 0,0 0 0,0 0 0,0 0 0,0-1 0,0 0 0,0 0 0,0 0 0,0-1 0,-1 0 0,1 0 0,0 0 0,-1 0 0,0-1 0,1 0 0,-1 1 0,0-2 0,0 1-1,-1 0 1,1-1 0,-1 0 0,0 0 0,1 0 0,2-6 0,2-2-47,-1 0-1,0-1 1,-1 0 0,-1 0-1,0-1 1,-1 0 0,0 0-1,2-20 1,-11 66-85,-15 43 0,12-49 437,1-1-1,2 1 1,-4 42-1,8-63-280,1 1 1,0 0-1,0-1 0,0 1 0,1 0 0,0 0 0,0-1 0,2 7 1,-2-10-70,0-1 0,0 1 1,1-1-1,-1 0 0,0 1 1,0-1-1,1 0 0,-1 0 1,0 0-1,1 0 0,-1 0 1,1 0-1,0 0 0,-1 0 1,1-1-1,0 1 0,-1-1 1,1 1-1,0-1 0,0 0 1,-1 1-1,1-1 0,0 0 1,0 0-1,0 0 0,-1-1 1,1 1-1,0 0 0,0-1 1,2 0-1,1-1-138,1 0 0,-1 0 0,0 0 0,0-1 0,0 0-1,0 0 1,-1 0 0,1-1 0,-1 1 0,0-1 0,0 0 0,0 0 0,-1-1 0,1 1 0,3-7 0,-3 5-5,1-1 0,-1 0 1,-1 0-1,0 0 0,0 0 1,0 0-1,-1-1 0,1 1 1,-2-1-1,2-12 0,-16 36 1518,9-6-1091,0 1 0,0-1 0,1 1 0,1 0 0,-1 0 0,2 0 0,-1 16 0,2-24-228,-1-1-1,2 1 1,-1-1-1,0 0 1,0 1-1,1-1 0,-1 1 1,1-1-1,0 0 1,0 1-1,0-1 0,0 0 1,0 0-1,0 0 1,1 1-1,-1-1 0,1-1 1,0 1-1,-1 0 1,1 0-1,0-1 0,0 1 1,0-1-1,0 1 1,0-1-1,0 0 0,0 0 1,1 0-1,-1 0 1,0 0-1,1 0 0,-1-1 1,1 1-1,-1-1 1,0 0-1,1 1 0,-1-1 1,5-1-1,2 1-62,0-1 0,0-1 0,0 0 0,-1 0 0,1 0 0,0-1 0,-1 0 0,0-1-1,0 0 1,0 0 0,0-1 0,0 0 0,-1 0 0,0-1 0,8-8 0,33-22-453,-48 39 282,0 0 0,1 0 1,-1 0-1,1-1 1,0 1-1,0 0 1,0 0-1,0-1 1,0 1-1,0-1 0,1 1 1,-1-1-1,1 1 1,0-1-1,0 0 1,3 3-1,11-1-5163,2-5-3304,-2-2-2488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58.852"/>
    </inkml:context>
    <inkml:brush xml:id="br0">
      <inkml:brushProperty name="width" value="0.025" units="cm"/>
      <inkml:brushProperty name="height" value="0.025" units="cm"/>
    </inkml:brush>
  </inkml:definitions>
  <inkml:trace contextRef="#ctx0" brushRef="#br0">90 229 18161,'0'0'1714,"-8"-1"15,5 0-1634,0 0-1,1 1 0,-1-1 0,1 1 0,-1 0 0,0 0 0,1 0 0,-1 0 0,0 0 0,1 1 0,-1-1 1,1 1-1,-1 0 0,1 0 0,-1 0 0,1 0 0,-1 0 0,1 0 0,0 1 0,0-1 0,0 1 0,0-1 0,0 1 1,0 0-1,0 0 0,0 0 0,1 0 0,-1 0 0,1 0 0,-1 0 0,1 1 0,0-1 0,0 1 0,0-1 1,0 0-1,0 1 0,1 0 0,-1-1 0,0 5 0,0-4-64,1 1 0,-1-1 0,1 0 0,-1 0 0,1 0 0,0 1 0,0-1 0,1 6 0,-1-8-26,1 0 1,-1-1-1,0 1 0,0 0 1,1 0-1,-1 0 0,1 0 1,-1 0-1,1-1 0,-1 1 1,1 0-1,-1 0 0,1-1 1,0 1-1,-1-1 1,1 1-1,0 0 0,-1-1 1,1 1-1,0-1 0,1 1 1,0-1 1,1 0 0,-1 0 1,0 0-1,1 0 1,-1 0-1,1-1 0,-1 1 1,0-1-1,1 1 0,-1-1 1,0 0-1,0 0 1,1 0-1,-1 0 0,0 0 1,0-1-1,0 1 1,0-1-1,-1 1 0,1-1 1,0 0-1,1-2 0,10-11 2,-1-1 0,0-1-1,-1 0 1,-1-1 0,0 1-1,-2-2 1,0 1-1,-1-1 1,-1-1 0,-1 1-1,0-1 1,-2 0 0,2-21-1,-6 72 56,1 0 332,5 58 0,-4-81-346,0 0 1,1 0 0,0-1 0,0 1 0,1 0 0,0-1-1,0 0 1,1 0 0,0 0 0,0 0 0,1 0 0,8 9-1,-12-15-36,0 0-1,1 0 1,-1 1-1,0-1 1,1 0-1,0 0 1,-1 0-1,1 0 1,-1-1-1,1 1 1,0 0-1,0-1 1,-1 1-1,1-1 1,0 0-1,0 1 1,0-1-1,-1 0 1,1 0-1,0 0 1,0 0-1,0-1 1,0 1-1,-1 0 1,1-1-1,0 1 1,0-1 0,-1 0-1,1 1 1,0-1-1,-1 0 1,1 0-1,-1 0 1,1 0-1,-1 0 1,1-1-1,-1 1 1,0 0-1,0-1 1,0 1-1,1-1 1,0-1-1,5-7 32,0 0 0,-1 0 0,0-1 0,9-21 0,13-63-203,-17 53-56,-7 33 170,-3 13 80,-1 10 116,-1-7 35,1-1 0,0 1 0,1-1 1,-1 1-1,1-1 0,0 1 0,4 11 0,-4-17-152,1 1 0,-1 0 0,0 0 0,1-1 0,-1 1 0,1-1 0,-1 1 0,1-1 0,0 0 0,0 0 0,-1 0 0,1 0 0,0 0-1,0 0 1,0 0 0,0 0 0,0-1 0,0 1 0,0-1 0,0 0 0,1 1 0,-1-1 0,0 0 0,0 0 0,0 0 0,0-1 0,0 1 0,0 0 0,3-2 0,2 1-3,1-1 1,-1 0 0,0-1 0,0 1 0,0-1 0,0-1 0,0 1 0,-1-1 0,1 0 0,-1-1-1,7-6 1,8-9 151,30-35 0,-34 35-157,-16 19-13,-1 1 0,1 0 1,-1 0-1,1 0 0,0 0 1,-1 0-1,1 0 1,-1 0-1,1 0 0,0 0 1,-1 0-1,1 0 0,-1 0 1,1 1-1,0-1 1,-1 0-1,1 0 0,-1 1 1,1-1-1,-1 0 0,1 1 1,-1-1-1,1 0 1,-1 1-1,1-1 0,-1 1 1,1-1-1,-1 1 0,0-1 1,1 1-1,-1-1 1,0 2-1,18 10 346,-9-11-431,0-1 0,1 0 0,-1 0 0,0 0 0,1-1 0,-1-1 0,0 0 0,0 0 0,0-1 0,10-4 0,20-17-10138,-34 17 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3.698"/>
    </inkml:context>
    <inkml:brush xml:id="br0">
      <inkml:brushProperty name="width" value="0.025" units="cm"/>
      <inkml:brushProperty name="height" value="0.025" units="cm"/>
    </inkml:brush>
  </inkml:definitions>
  <inkml:trace contextRef="#ctx0" brushRef="#br0">139 215 15983,'0'0'5958,"-8"-1"-4202,-1 0-1557,0 0 1,-1 0-1,1 1 0,0 0 0,0 1 0,-11 2 1,17-3-181,1 1 0,-1 0 0,0 0 1,0 0-1,1 0 0,-1 0 0,1 1 0,-1-1 1,1 1-1,-1 0 0,1-1 0,0 1 0,0 0 1,0 0-1,0 1 0,0-1 0,1 0 0,-1 1 1,0-1-1,1 1 0,0-1 0,0 1 1,0 0-1,0-1 0,0 1 0,0 0 0,0 5 1,1-6 13,-1-1 1,1 1 0,0-1-1,-1 1 1,1-1 0,0 0-1,0 1 1,0-1 0,1 1-1,-1-1 1,0 1 0,0-1-1,1 1 1,-1-1 0,1 0-1,-1 1 1,1-1 0,0 0-1,-1 1 1,1-1 0,0 0-1,0 0 1,0 1 0,0-1-1,0 0 1,0 0 0,0 0-1,0-1 1,1 1 0,-1 0-1,0 0 1,0-1 0,1 1-1,-1 0 1,1-1 0,-1 1-1,0-1 1,1 0 0,-1 0-1,1 1 1,-1-1 0,1 0-1,-1 0 1,1 0 0,1-1-1,3 1-141,0-1-1,0 0 0,0 0 0,0-1 1,0 0-1,-1 0 0,1 0 0,-1-1 0,1 0 1,6-4-1,-2-1-251,-1 0 1,0-1-1,0 0 0,-1 0 1,0-1-1,0 0 1,-1 0-1,-1-1 0,0 0 1,0 0-1,-1-1 1,6-18-1,-7 14 788,0 0-1,-1 0 1,-1 0 0,0-1 0,-1-21-1,-1 37-373,1 0 0,-1 0 0,0 0 0,0 1 0,0-1 0,0 0 0,0 0 0,0 0 0,0 0 0,0 0 0,-1 0 0,1 0 0,0 1 0,0-1-1,-1 0 1,1 0 0,-1 0 0,1 1 0,-1-1 0,1 0 0,-1 0 0,1 1 0,-1-1 0,1 1 0,-1-1 0,0 0 0,1 1 0,-1-1 0,0 1 0,0-1 0,1 1 0,-1 0 0,0-1-1,0 1 1,0 0 0,0-1 0,0 1 0,1 0 0,-1 0 0,0 0 0,0 0 0,0 0 0,0 0 0,0 0 0,0 0 0,1 0 0,-1 1 0,0-1 0,0 0 0,0 0 0,0 1 0,1-1-1,-1 0 1,0 1 0,0-1 0,-1 2 0,-3 1 154,0 0 1,0 0-1,1 0 0,-1 1 0,1 0 0,-1 0 1,-4 6-1,-44 68 1685,49-70-1697,1-1 1,-1 1-1,1 0 0,0 0 0,1 0 0,0 0 0,1 0 0,-1 0 0,1 11 0,1-18-202,1 0 0,-1 0 0,1 0 0,-1 0 0,1 0 0,-1 0 0,1 0 0,0 0 0,0 0 0,-1 0 0,1 0 0,0-1 0,0 1 0,0 0 0,0 0 0,0-1 0,0 1 0,0-1 0,0 1 0,0-1 1,0 1-1,1-1 0,-1 0 0,0 0 0,0 1 0,0-1 0,1 0 0,-1 0 0,0 0 0,0 0 0,0 0 0,0 0 0,1-1 0,-1 1 0,0 0 0,1-1 0,49-9-1417,-34 4 402,-9 2 713,-1 1 0,1 0 0,0 1 0,0 0-1,1 0 1,-1 1 0,0 0 0,1 0-1,-1 1 1,0 0 0,11 1 0,-18 0 425,0 0 1,0 0-1,0 0 0,0 0 1,0 0-1,0 1 1,0-1-1,0 0 0,-1 0 1,1 1-1,0-1 1,-1 1-1,1-1 0,-1 0 1,0 1-1,1-1 1,-1 1-1,0-1 0,0 1 1,0-1-1,0 1 1,0 1-1,-2 43 1021,2-38-1047,-3 62 1083,3-69-1191,1-1-1,-1 1 0,0-1 1,0 0-1,0 1 0,0-1 1,1 1-1,-1-1 0,0 0 1,0 1-1,1-1 0,-1 1 1,0-1-1,1 0 1,-1 0-1,0 1 0,1-1 1,-1 0-1,1 1 0,-1-1 1,0 0-1,1 0 0,-1 0 1,1 0-1,-1 1 0,1-1 1,-1 0-1,0 0 1,1 0-1,-1 0 0,1 0 1,-1 0-1,1 0 0,-1 0 1,1 0-1,-1 0 0,1 0 1,-1-1-1,0 1 0,1 0 1,-1 0-1,1 0 1,-1-1-1,1 1 0,-1 0 1,0 0-1,1-1 0,21-12-2162,-19 10 1778,67-68-9315,-63 63 10033,-1 0 1,-1 0 0,1-1 0,5-13-1,-10 21 53,-1 0 1,1 0-1,-1 0 0,1 0 0,-1 0 0,0 0 0,1-1 0,-1 1 1,0 0-1,0 0 0,0 0 0,0 0 0,0-1 0,0 1 0,0 0 1,-1 0-1,1 0 0,0 0 0,-1-2 0,0 2-295,1 1-1,-1-1 1,0 0-1,0 1 1,0-1-1,0 0 1,0 1-1,0-1 1,0 1 0,0-1-1,0 1 1,0 0-1,0-1 1,0 1-1,0 0 1,0 0-1,0 0 1,0 0-1,0 0 1,0 0-1,0 0 1,-1 0-1,1 0 1,0 0 0,0 1-1,-1-1 1,0 1-74,0-1 1,-1 1-1,1 0 1,0-1 0,0 1-1,0 0 1,0 0 0,0 0-1,0 0 1,0 1-1,0-1 1,1 0 0,-1 1-1,0 0 1,1-1-1,-1 1 1,1 0 0,0 0-1,-1-1 1,1 1-1,0 0 1,0 0 0,0 1-1,1-1 1,-1 0-1,-1 4 1,3-5 14,-1-1-1,1 1 1,-1 0-1,1-1 1,-1 1-1,1-1 1,0 1-1,-1-1 1,1 1 0,-1-1-1,1 0 1,0 1-1,-1-1 1,1 0-1,0 1 1,0-1-1,-1 0 1,1 0-1,0 1 1,0-1 0,0 0-1,-1 0 1,1 0-1,0 0 1,0 0-1,1-1 1,29 1 54,-24 0-29,171-13-1375,-177 13 1366,0 0 0,0 0-1,-1 0 1,1 0 0,0 0-1,-1 0 1,1 0 0,0 0-1,0 0 1,-1 0 0,1 1-1,0-1 1,-1 0 0,1 0-1,0 1 1,-1-1 0,1 0-1,-1 1 1,1-1 0,-1 1-1,1-1 1,0 1 0,-1-1-1,0 1 1,1-1 0,-1 1-1,1 0 1,-1-1 0,0 1-1,1 0 1,-1-1 0,0 1-1,0 0 1,1-1 0,-1 1-1,0 0 1,0-1 0,0 1-1,0 0 1,0-1 0,0 1-1,0 1 1,0-1 754,0-28 587,-1 24-1391,1 0 1,0 1 0,0-1 0,0 0 0,1 0 0,-1 0-1,1 1 1,-1-1 0,1 0 0,0 1 0,0-1 0,0 1-1,0-1 1,0 1 0,1-1 0,-1 1 0,1 0 0,0-1-1,-1 1 1,1 0 0,0 0 0,5-3 0,22-6-2672,10 5-4945,-36 6 6590,33-5-11761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4.523"/>
    </inkml:context>
    <inkml:brush xml:id="br0">
      <inkml:brushProperty name="width" value="0.025" units="cm"/>
      <inkml:brushProperty name="height" value="0.025" units="cm"/>
    </inkml:brush>
  </inkml:definitions>
  <inkml:trace contextRef="#ctx0" brushRef="#br0">198 63 14798,'19'-10'5163,"-13"11"213,-24 21 838,5-7-7539,-178 191 1416,265-291-10177,5-16 3943,-32 35 6549,-15 24 3395,-31 40-2755,-2 5-106,-35 80 2604,-13 36-106,45-106-3102,0 0 0,1 1 1,0 0-1,1 0 1,1-1-1,1 1 0,0 16 1,0-28-370,0-1 1,0 0-1,0 0 1,1 0-1,-1 0 0,0 0 1,0 0-1,1 0 1,-1 0-1,1 0 1,-1 0-1,1 0 1,-1 0-1,1-1 1,-1 1-1,1 0 1,0 0-1,0 0 1,-1-1-1,1 1 1,0 0-1,0-1 0,0 1 1,0 0-1,0-1 1,0 0-1,0 1 1,0-1-1,0 1 1,0-1-1,2 0 1,-4-2-218,1 0 0,0-1 1,-1 1-1,1 0 0,-1-1 1,0 1-1,0 0 0,0 0 1,0 0-1,0 0 0,0-1 1,-3-2-1,-29-26 107,26 25 330,0 1 0,0-1 1,1-1-1,0 1 0,0-1 1,0 0-1,1-1 0,0 1 0,-5-11 1,10 17-154,0 0 0,0 0 0,0 0 0,0 1 0,0-1 0,1 0 0,-1 0 0,0 1 0,0-1 0,1 0 0,-1 0 0,0 1 0,1-1 0,-1 0 0,1 1 0,-1-1 0,1 0 0,-1 1 0,1-1 0,-1 1 0,1-1 0,0 1 0,-1-1 0,1 1 0,0-1 0,-1 1 0,1 0 0,0-1 0,0 1 0,-1 0 0,1 0 0,0 0 0,0-1 0,0 1 0,-1 0 0,1 0 0,0 0 0,0 0 0,0 0 0,1 1 0,45-2-98,-37 1 122,12 0-242,35 0-2320,0-9-5432,-27 1-488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4.866"/>
    </inkml:context>
    <inkml:brush xml:id="br0">
      <inkml:brushProperty name="width" value="0.025" units="cm"/>
      <inkml:brushProperty name="height" value="0.025" units="cm"/>
    </inkml:brush>
  </inkml:definitions>
  <inkml:trace contextRef="#ctx0" brushRef="#br0">152 1 9385,'0'0'12518,"-9"8"-11210,3-2-1115,1-1 0,-1 1 0,1 0-1,1 0 1,-1 0 0,1 1 0,0-1-1,0 1 1,1 0 0,0 1 0,0-1 0,0 0-1,1 1 1,1-1 0,-1 1 0,1 0-1,0 13 1,1-19-197,1 0-1,0 0 1,-1 0-1,1 0 1,0 0-1,0 0 1,0 0-1,0 0 1,1-1 0,-1 1-1,0 0 1,1-1-1,-1 1 1,1-1-1,-1 0 1,1 1-1,0-1 1,0 0-1,0 0 1,-1 0-1,1 0 1,0 0-1,0-1 1,0 1-1,0-1 1,0 1 0,3-1-1,69 11-1660,-51-9 775,-21-2 885,0 0 1,0 0-1,1 1 0,-1-1 0,0 1 0,0-1 0,0 1 0,0 0 0,0 0 0,0 0 0,0 0 0,-1 0 0,1 0 0,2 2 0,-5 8 1103,-15 1 185,-12 1 770,-53 17 0,71-27-1855,-1 0 0,0-1 0,0 0 0,0 0 0,0-1 0,0-1 0,0 0 0,-17-3 0,28 3-260,-1 0 1,1 0-1,-1 0 1,1 0-1,-1 0 1,1 0 0,-1 0-1,1 0 1,-1-1-1,1 1 1,-1 0-1,1 0 1,0 0-1,-1-1 1,1 1-1,-1 0 1,1-1-1,0 1 1,-1 0 0,1-1-1,0 1 1,0-1-1,-1 1 1,1 0-1,0-1 1,0 1-1,-1-1 1,1 1-1,0-1 1,0 1-1,0-1 1,0 1-1,0-1 1,0 1 0,0 0-1,0-1 1,0 1-1,0-1 1,0 1-1,0-1 1,0 1-1,0-1 1,0 1-1,0-1 1,1 1-1,-1-1 1,0 1-1,0 0 1,1-1 0,-1 1-1,0-1 1,0 1-1,1-1 1,19-19-4606,42-8-7003,-24 15 1276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5.493"/>
    </inkml:context>
    <inkml:brush xml:id="br0">
      <inkml:brushProperty name="width" value="0.025" units="cm"/>
      <inkml:brushProperty name="height" value="0.025" units="cm"/>
    </inkml:brush>
  </inkml:definitions>
  <inkml:trace contextRef="#ctx0" brushRef="#br0">167 241 16239,'0'0'12780,"-12"-2"-12112,4 1-569,-8-3 8,0 1 1,-28-1 0,41 4-109,-1 0-1,1 0 1,0 0 0,0 0 0,0 0 0,-1 1 0,1-1 0,0 1 0,0 0-1,0 0 1,0 0 0,0 0 0,0 0 0,0 1 0,0-1 0,1 1 0,-1 0 0,1 0-1,-1 0 1,1 0 0,-1 1 0,1-1 0,-2 3 0,38-13-261,-23 3 240,-7 3 61,1 0 1,-1 0-1,0 0 0,0-1 0,0 1 1,0-1-1,-1 0 0,6-5 812,-2-40-3922,21-25-8527,-2 8 626,-23 54 8372,6-8 21197,-13 32-14900,-37 93-1103,29-81-1735,1 0 1,2 1-1,0-1 1,2 2-1,-7 47 1,14-73-860,0 0 0,0 0 0,-1 0 0,1 0 0,0 0 0,0 0 0,0 0 0,1 0 0,-1 0 0,0 0 0,0 0 0,0 0 0,1 0 0,-1-1 0,1 1 0,-1 0 0,0 0 0,1 0 0,0 0 0,-1 0 0,1-1 0,-1 1 0,1 0 0,0-1 0,0 1 0,-1 0 0,1-1 0,0 1 0,0-1 0,1 1 0,1 0 0,-1-1 0,1 1 0,-1-1 0,1 0 0,-1 0 0,1-1 0,-1 1 0,1 0 0,-1-1 0,1 1 0,3-3 0,7-1 0,-2-2 0,1 1 0,20-15 0,-14 7-13,0 0 0,-1-2 0,-1 0 0,0-1-1,-1-1 1,-1 0 0,0-1 0,-1 0 0,-2-1 0,13-26 0,-19 27-1266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5.832"/>
    </inkml:context>
    <inkml:brush xml:id="br0">
      <inkml:brushProperty name="width" value="0.025" units="cm"/>
      <inkml:brushProperty name="height" value="0.025" units="cm"/>
    </inkml:brush>
  </inkml:definitions>
  <inkml:trace contextRef="#ctx0" brushRef="#br0">1 1 20083,'0'0'10154,"56"14"-9866,-29-12-256,0 0-801,-2 1-1633,-2 1-1250,-3 0-319,-2-4-2499,-4 0-5574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6.736"/>
    </inkml:context>
    <inkml:brush xml:id="br0">
      <inkml:brushProperty name="width" value="0.025" units="cm"/>
      <inkml:brushProperty name="height" value="0.025" units="cm"/>
    </inkml:brush>
  </inkml:definitions>
  <inkml:trace contextRef="#ctx0" brushRef="#br0">143 8 14542,'0'0'5536,"-12"0"-1511,2-1-3336,0 1 1,-1 0-1,1 1 1,0 0-1,-12 4 0,19-4-554,0-1 0,0 1 0,0 0 0,0 1 0,0-1 0,0 1 0,1-1 0,-1 1 0,0 0 0,1 0 0,-1 0-1,1 0 1,0 0 0,0 1 0,0-1 0,0 1 0,0-1 0,0 1 0,1 0 0,-1 0 0,1 0 0,0 0 0,0 0 0,0 0-1,-1 4 1,2-6-130,0-1-1,0 1 0,0-1 1,0 1-1,0 0 0,0-1 1,0 1-1,0 0 0,0-1 1,0 1-1,1 0 0,-1-1 0,0 1 1,0-1-1,1 1 0,-1-1 1,0 1-1,1 0 0,-1-1 1,0 1-1,1-1 0,-1 0 1,1 1-1,-1-1 0,1 1 1,-1-1-1,1 0 0,-1 1 0,1-1 1,24 6 95,27-9-116,-33-2-626,0-1 1,0 0-1,-1-1 1,26-14-1,-23 10-210,2 1-1,27-8 0,-50 18 892,0 0-1,0 0 0,0 0 1,1 0-1,-1 0 0,0 0 1,0 0-1,1 0 0,-1 0 0,0 0 1,0 0-1,1 0 0,-1 0 1,0 0-1,0 0 0,1 0 1,-1 0-1,0 1 0,0-1 1,0 0-1,1 0 0,-1 0 0,0 0 1,0 0-1,0 1 0,1-1 1,-1 0-1,0 0 0,0 0 1,0 0-1,0 1 0,0-1 0,1 0 1,-1 0-1,0 1 0,0-1 1,0 0-1,0 0 0,0 1 1,0-1-1,0 0 0,-1 18 730,-8 18-26,9-33-535,-1-3-164,1 1-1,-1 0 0,1 0 1,0 0-1,-1 0 0,1 0 1,0 0-1,0 0 1,0 0-1,0 0 0,0 0 1,0 0-1,0 0 0,0 0 1,0 0-1,0 0 0,0 0 1,1 0-1,-1 0 0,0 0 1,1 0-1,-1 0 1,1 0-1,-1 0 0,1-1 1,-1 1-1,1 0 0,0 0 1,-1 0-1,2 0 0,1 0-9,-1 0-1,0-1 0,0 1 0,0-1 1,0 0-1,1 0 0,-1 0 0,0 0 0,0 0 1,1 0-1,-1 0 0,0-1 0,4 0 0,14-6-320,0 0 0,28-14 0,-34 14-174,-2 2 129,-3 0 61,1 1 0,0 0 0,0 0 0,0 1 0,0 1 0,18-3 0,-28 5 297,0 1 0,1-1 0,-1 0 0,0 1 0,0-1 1,0 0-1,1 1 0,-1-1 0,0 1 0,0-1 0,0 0 0,0 1 0,0-1 0,0 1 0,0-1 0,0 0 0,0 1 0,0-1 0,0 1 0,0-1 0,0 0 0,0 1 0,0-1 0,0 1 0,0-1 0,0 0 1,-1 1-1,1-1 0,0 1 0,0-1 0,0 0 0,-1 1 0,1-1 0,-1 1 0,-6 14 545,-8 5 138,11-15-534,0 0 1,1 0-1,-1 0 0,1 1 0,0-1 0,0 1 1,1 0-1,-1 0 0,-2 11 0,6-17-174,-1 1 0,0-1 1,0 1-1,1-1 0,-1 0 0,0 1 0,0-1 0,1 1 0,-1-1 0,0 0 0,1 1 0,-1-1 1,1 0-1,-1 1 0,1-1 0,-1 0 0,0 0 0,1 1 0,-1-1 0,1 0 0,-1 0 1,1 0-1,-1 0 0,1 0 0,-1 0 0,1 0 0,-1 0 0,1 0 0,-1 0 0,1 0 0,-1 0 1,1 0-1,-1 0 0,1 0 0,-1 0 0,1 0 0,-1-1 0,1 1 0,-1 0 0,1 0 0,-1-1 1,1 1-1,24-10-608,-8-1-728,-1-1-1,23-23 1,3-1-2527,2 7-3463,-51 62 10336,6-31-2767,0 0 0,1 0-1,-1 0 1,0 0-1,1 0 1,-1 0-1,1 0 1,0 0 0,0 0-1,-1 0 1,1 0-1,1 3 1,-1-4-182,0-1 1,0 0-1,1 1 1,-1-1-1,0 1 1,1-1-1,-1 0 1,0 1-1,1-1 1,-1 0-1,0 1 1,1-1-1,-1 0 1,0 0-1,1 1 1,-1-1-1,1 0 1,-1 0-1,1 0 1,-1 1-1,0-1 1,1 0 0,-1 0-1,1 0 1,-1 0-1,1 0 1,-1 0-1,1 0 1,-1 0-1,1 0 1,-1 0-1,1-1 1,6-1 96,1 0 1,-1-1-1,0 0 0,0 0 1,6-4-1,-6 3-350,4-2 258,-1 0-345,-1 1 0,1 0 0,0 0 0,1 1-1,-1 1 1,1-1 0,20-2 0,-30 6 372,-1 1 1,0-1 0,0 1 0,1-1-1,-1 1 1,0-1 0,0 1-1,0-1 1,0 1 0,0-1 0,0 1-1,0-1 1,0 1 0,0-1-1,0 1 1,0-1 0,0 1-1,0-1 1,0 1 0,0-1 0,-1 1-1,1-1 1,0 1 0,0-1-1,-1 1 1,1-1 0,0 1 0,-1-1-1,1 1 1,0-1 0,-1 1-1,-9 16 1313,5-12-1170,0 1 0,1-1 0,0 1 0,0 0 0,0 0 1,1 1-1,0-1 0,0 1 0,1-1 0,0 1 0,0 0 0,-1 10 0,3-17-242,0 1 0,1 0-1,-1-1 1,0 1-1,1-1 1,-1 0-1,1 1 1,-1-1-1,1 1 1,-1-1-1,1 0 1,-1 1 0,1-1-1,-1 0 1,1 1-1,-1-1 1,1 0-1,0 0 1,-1 0-1,1 0 1,0 1-1,-1-1 1,1 0 0,-1 0-1,1 0 1,0 0-1,-1 0 1,1-1-1,-1 1 1,1 0-1,0 0 1,-1 0 0,2-1-1,24-5-1343,-9-4 354,0 0 0,0 0 0,-1-2 0,0 0 0,-1-1 0,14-16 0,-28 28 1962,-1 36 3460,0-33-4382,0-1-1,0 1 1,0-1 0,0 1-1,0-1 1,1 1 0,-1-1 0,0 0-1,1 1 1,-1-1 0,1 1-1,0-1 1,-1 0 0,1 1 0,0-1-1,0 0 1,0 0 0,0 0-1,0 0 1,0 0 0,0 0 0,0 0-1,0 0 1,0 0 0,1 0 0,-1-1-1,0 1 1,1 0 0,-1-1-1,0 1 1,1-1 0,-1 1 0,1-1-1,-1 0 1,1 0 0,-1 0-1,1 0 1,-1 0 0,1 0 0,-1 0-1,3-1 1,1 1-149,0-1 1,0 0-1,0 0 0,-1-1 1,1 0-1,-1 1 0,1-2 0,-1 1 1,0 0-1,0-1 0,0 0 1,5-4-1,-2 1 31,0-1 0,0 0 0,-1 0-1,0-1 1,-1 0 0,0 0 0,0 0 0,7-16 0,-37 49 1072,21-18-909,1 0-1,0-1 1,1 1 0,-1 0 0,-1 13 0,3-19-74,1 0 1,-1 1-1,1-1 1,0 0-1,0 0 1,-1 1-1,1-1 1,0 0-1,0 1 1,0-1-1,1 0 1,-1 0-1,0 1 1,0-1-1,1 0 1,-1 0-1,0 1 1,1-1-1,0 0 1,-1 0-1,1 0 1,0 0-1,-1 0 1,1 0-1,0 0 1,0 0-1,0 0 1,0 0-1,0 0 1,0 0-1,0-1 1,0 1-1,0 0 1,0-1-1,0 1 1,1-1-1,-1 1 1,0-1-1,2 1 1,46 0-452,-22-5-1442,0-1-1,0-1 1,-1-1 0,0-2-1,29-13 1,-38 15 2272,-16 7-197,-1 0 0,0-1 1,1 1-1,-1 0 0,0 0 0,1-1 1,-1 1-1,1 0 0,-1 0 0,0-1 1,1 1-1,-1 0 0,1 0 0,-1 0 1,1 0-1,-1 0 0,0 0 0,1-1 1,-1 1-1,1 0 0,-1 0 0,1 1 1,-1-1-1,1 0 0,-1 0 0,0 0 1,1 0-1,-1 0 0,1 0 0,-1 1 1,1-1-1,-1 0 0,0 0 0,1 0 1,-1 1-1,0-1 0,1 0 0,-1 1 1,0-1-1,1 0 0,-1 1 0,0-1 1,0 0-1,1 1 0,-1-1 0,0 1 1,0-1-1,0 0 0,1 1 0,-1-1 1,0 1-1,0 0 0,-8 30 1585,1-1-1056,7-29-812,0-1 1,0 0 0,1 1-1,-1-1 1,0 1 0,1-1 0,-1 0-1,0 1 1,1-1 0,-1 0 0,1 1-1,-1-1 1,1 0 0,-1 0 0,1 0-1,-1 1 1,0-1 0,1 0-1,-1 0 1,1 0 0,-1 0 0,1 0-1,-1 0 1,1 0 0,0 0 0,-1 0-1,1 0 1,-1 0 0,1 0 0,-1 0-1,0 0 1,1 0 0,-1-1-1,1 1 1,-1 0 0,1 0 0,0-1-1,21-7-6752,-3-6-5355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1:37.109"/>
    </inkml:context>
    <inkml:brush xml:id="br0">
      <inkml:brushProperty name="width" value="0.025" units="cm"/>
      <inkml:brushProperty name="height" value="0.025" units="cm"/>
    </inkml:brush>
  </inkml:definitions>
  <inkml:trace contextRef="#ctx0" brushRef="#br0">385 0 21620,'0'23'1858,"0"3"1377,11 6-608,3 4-1218,-2 5-448,-3 1-288,-7 7-417,-2 3-128,-15 4-128,-16 3 0,-17 3 0,-12 0 0,-9-2-192,-3-5-1986,0-10-2819,6-9-5349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2:55.632"/>
    </inkml:context>
    <inkml:brush xml:id="br0">
      <inkml:brushProperty name="width" value="0.025" units="cm"/>
      <inkml:brushProperty name="height" value="0.025" units="cm"/>
    </inkml:brush>
  </inkml:definitions>
  <inkml:trace contextRef="#ctx0" brushRef="#br0">170 15 12684,'0'0'11082,"-6"-4"-10537,5 3-521,1 0 1,-1 0-1,1 1 0,-1-1 0,0 0 1,0 1-1,1-1 0,-1 0 1,0 1-1,0-1 0,0 1 0,0-1 1,0 1-1,1 0 0,-1-1 1,0 1-1,0 0 0,0 0 0,0 0 1,0-1-1,0 1 0,0 0 1,0 0-1,0 1 0,0-1 0,0 0 1,0 0-1,0 0 0,0 1 1,0-1-1,-2 1 0,1 3 120,0 0 0,0 1 1,0-1-1,0 0 0,1 1 0,0-1 0,-1 8 0,-1-2-19,-111 372 795,112-376-911,10-113 733,-1 64-705,34-197 6,-37 234-388,3 18 138,8 38 80,-3-13 160,-11-33-28,0-1-1,0 0 1,1 0 0,-1 0-1,1 0 1,0-1-1,0 1 1,0 0-1,0-1 1,1 1-1,-1-1 1,1 0 0,-1 0-1,1 0 1,0 0-1,0 0 1,0 0-1,0-1 1,0 1-1,0-1 1,0 0 0,0 0-1,1 0 1,2 0-1,-1-1 29,0 0-1,0-1 1,0 1 0,0-1-1,0 0 1,0 0-1,0-1 1,-1 0-1,1 1 1,0-1 0,-1-1-1,0 1 1,1-1-1,-1 0 1,6-5 0,3-3 34,0-1 0,-1 0 0,-1-1 1,0-1-1,0 1 0,-2-2 0,0 1 1,0-1-1,10-26 0,-34 79 47,-47 142 750,55-156-715,1 0 0,1 1 1,2-1-1,0 1 1,1 38-1,3-62-192,-1 1-1,0-1 1,0 0-1,1 1 1,-1-1 0,0 0-1,1 0 1,0 1-1,-1-1 1,1 0 0,-1 0-1,1 0 1,0 0-1,0 0 1,0 0 0,0 0-1,0 0 1,0 0-1,0 0 1,0 0 0,0-1-1,0 1 1,0 0-1,1-1 1,-1 1 0,0-1-1,0 1 1,2-1-1,-1 1-460,0-1-1,-1 0 0,1 0 1,0 0-1,-1 0 0,1 0 0,0 0 1,-1 0-1,1-1 0,-1 1 0,1 0 1,0-1-1,-1 0 0,4-1 0,10-13-9691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2:56.349"/>
    </inkml:context>
    <inkml:brush xml:id="br0">
      <inkml:brushProperty name="width" value="0.025" units="cm"/>
      <inkml:brushProperty name="height" value="0.025" units="cm"/>
    </inkml:brush>
  </inkml:definitions>
  <inkml:trace contextRef="#ctx0" brushRef="#br0">62 0 15951,'0'0'11734,"-3"9"-11430,-10 24 44,1 1 0,3 1 0,0-1 0,-6 69 0,41-146 1361,-12 3-1061,16-72 0,-29 109-615,-1 5-237,1 1 0,0 0-1,-1-1 1,1 1 0,0-1 0,0 1 0,1-1-1,-1 1 1,0-1 0,1 0 0,-1 0 0,1 0-1,0 0 1,0 0 0,0 0 0,0 0 0,0 0 0,0-1-1,1 1 1,-1-1 0,0 0 0,1 1 0,-1-1-1,4 1 1,-3-1-371,1 0 1,0 0-1,0 0 0,1 0 0,-1-1 0,0 1 1,0-1-1,0 0 0,0-1 0,0 1 0,0 0 1,0-1-1,0 0 0,0 0 0,6-3 0,6-9-9434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2:56.705"/>
    </inkml:context>
    <inkml:brush xml:id="br0">
      <inkml:brushProperty name="width" value="0.025" units="cm"/>
      <inkml:brushProperty name="height" value="0.025" units="cm"/>
    </inkml:brush>
  </inkml:definitions>
  <inkml:trace contextRef="#ctx0" brushRef="#br0">50 57 12524,'0'0'8990,"11"-7"-6871,-7 4-2014,4-3 334,1 0 0,0 1 0,0 0 0,0 1-1,0 0 1,1 0 0,-1 1 0,1 0 0,0 1 0,19-2 0,-28 4-416,-1 0 1,1 0 0,0 0 0,0 0-1,0 0 1,0 0 0,0 1 0,0-1-1,0 0 1,-1 0 0,1 1-1,0-1 1,0 1 0,0-1 0,-1 1-1,1-1 1,0 1 0,0-1 0,-1 1-1,1 0 1,-1-1 0,1 1-1,0 0 1,-1-1 0,1 1 0,-1 0-1,1 1 1,1 28 425,-4-22-329,0 0 1,0 0-1,0 0 1,-1 0 0,-6 11-1,-6 6 176,-1-1-1,-1 0 1,-1-2 0,-1 0-1,0-1 1,-2-1-1,-43 32 1,111-55-296,2-9-1942,55-16-8565,-85 20 1976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59.603"/>
    </inkml:context>
    <inkml:brush xml:id="br0">
      <inkml:brushProperty name="width" value="0.025" units="cm"/>
      <inkml:brushProperty name="height" value="0.025" units="cm"/>
    </inkml:brush>
  </inkml:definitions>
  <inkml:trace contextRef="#ctx0" brushRef="#br0">66 316 14542,'0'0'12262,"-9"8"-11515,4-5-667,0 1-1,1 0 1,0 1-1,0-1 1,0 1-1,0-1 1,1 1-1,0 0 1,0 1-1,0-1 1,0 0-1,1 1 1,0 0-1,0-1 1,1 1-1,-1 0 1,0 9-1,2-6 108,0 32 664,0-40-841,0 0 0,1 0 0,-1-1 0,0 1 1,1 0-1,-1 0 0,1-1 0,-1 1 0,1 0 0,-1-1 0,1 1 0,0 0 1,-1-1-1,1 1 0,0-1 0,-1 1 0,1-1 0,0 1 0,0-1 1,0 0-1,-1 1 0,1-1 0,0 0 0,0 0 0,0 0 0,0 1 0,-1-1 1,1 0-1,0 0 0,0 0 0,0 0 0,0 0 0,0-1 0,-1 1 0,1 0 1,0 0-1,0-1 0,0 1 0,-1 0 0,1-1 0,0 1 0,1-1 0,4-2 13,0-1-1,0 1 0,-1-1 1,1 0-1,-1 0 0,0-1 1,0 1-1,0-1 0,-1 0 1,1 0-1,3-7 0,40-69-91,-41 67 4,44-87-496,-50 99 401,-1 5-21,-9 71 22,6-58 170,1 0 1,0 0-1,1-1 1,2 25-1,-1-40-25,0 0-1,0 1 1,0-1-1,1 1 0,-1-1 1,0 0-1,0 1 1,0-1-1,1 1 0,-1-1 1,0 0-1,0 1 1,1-1-1,-1 0 0,0 1 1,1-1-1,-1 0 1,0 0-1,1 1 0,-1-1 1,1 0-1,-1 0 1,0 0-1,1 1 1,-1-1-1,1 0 0,-1 0 1,1 0-1,-1 0 1,0 0-1,1 0 0,-1 0 1,1 0-1,-1 0 1,1 0-1,-1 0 0,1 0 1,-1 0-1,0-1 1,1 1-1,-1 0 0,1 0 1,-1 0-1,1-1 1,19-10-1209,-9-1 151,-1-1-1,0 1 1,-1-1 0,-1-1-1,0 0 1,0 0-1,-2-1 1,0 0 0,8-28-1,-3 0-1073,-2 0 0,4-59-1,-12 95 2354,2-27 323,-5 26 1145,-5 17 2068,-6 21-2477,0 0-1,3 0 0,0 1 0,2 0 0,1 1 1,2 0-1,-2 47 0,6-77-1240,1 0 1,0 0-1,0 0 0,1 0 0,-1-1 1,0 1-1,0 0 0,1 0 0,0 0 1,-1-1-1,1 1 0,0 0 0,0 0 1,-1-1-1,1 1 0,1-1 0,-1 1 1,0-1-1,0 0 0,0 1 0,1-1 1,-1 0-1,1 0 0,-1 0 0,3 2 1,-2-3-22,0 1 1,0-1 0,0 1-1,0-1 1,0 0 0,0 0-1,1 0 1,-1 0 0,0-1-1,0 1 1,0 0 0,0-1-1,0 1 1,0-1 0,0 0-1,0 0 1,0 0 0,0 0-1,-1 0 1,1 0 0,0 0-1,-1 0 1,3-3 0,6-6-208,0 0 1,-1 0-1,0-1 0,-1-1 1,0 0-1,-1 0 0,0 0 1,8-22-1,-7 13-168,0-1 0,-2-1 0,0 1 1,3-34-1,-32 123-12532,16-42 6796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2:57.049"/>
    </inkml:context>
    <inkml:brush xml:id="br0">
      <inkml:brushProperty name="width" value="0.025" units="cm"/>
      <inkml:brushProperty name="height" value="0.025" units="cm"/>
    </inkml:brush>
  </inkml:definitions>
  <inkml:trace contextRef="#ctx0" brushRef="#br0">1 0 3331,'0'0'23671,"74"14"-23607,-38-14-2499,0 0-3554,-2 0-8265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2:57.532"/>
    </inkml:context>
    <inkml:brush xml:id="br0">
      <inkml:brushProperty name="width" value="0.025" units="cm"/>
      <inkml:brushProperty name="height" value="0.025" units="cm"/>
    </inkml:brush>
  </inkml:definitions>
  <inkml:trace contextRef="#ctx0" brushRef="#br0">143 45 14958,'0'0'6929,"12"-4"-5925,14-6-455,0 2 0,0 2 0,0 0 0,1 1 0,34-1 0,-60 6-541,-1 0 1,1 0 0,0 0-1,-1 0 1,1 0-1,0 0 1,-1 1-1,1-1 1,-1 0 0,1 0-1,0 0 1,-1 1-1,1-1 1,-1 0 0,1 1-1,0-1 1,-1 0-1,1 1 1,-1-1-1,1 1 1,-1-1 0,1 1-1,-1-1 1,0 1-1,1-1 1,-1 1-1,0-1 1,1 1 0,-1 0-1,0-1 1,0 1-1,1-1 1,-1 1 0,0 0-1,0-1 1,0 1-1,0 0 1,0-1-1,0 1 1,0 0 0,0-1-1,0 1 1,0 0-1,0-1 1,0 1 0,-1 0-1,1-1 1,0 1-1,0-1 1,-1 1-1,1 0 1,-1-1 0,1 1-1,0-1 1,-1 1-1,0 0 1,-24 34 1135,-2-13-22,0-1-1,-2-1 0,-59 31 0,76-44-908,21-11-389,0 1-1,0 0 1,1 1 0,-1 0 0,0 1-1,1 0 1,13 0 0,-20 1 137,0-1 1,0 1-1,0 0 1,0 0-1,-1 1 1,1-1 0,0 1-1,0-1 1,-1 1-1,1 0 1,0 0-1,-1 0 1,1 0 0,-1 1-1,1-1 1,-1 1-1,0-1 1,1 1-1,-1 0 1,0 0-1,0 0 1,0 0 0,0 0-1,-1 1 1,1-1-1,-1 0 1,1 1-1,-1-1 1,0 1 0,0-1-1,0 1 1,0 0-1,0 0 1,-1-1-1,1 1 1,-1 0 0,0 0-1,0 3 1,0 6 236,0 1 1,-1-1-1,0 1 1,-1-1-1,-1 0 1,0 0-1,-6 18 1,6-25-107,0 1 1,0 0-1,0-1 1,-1 0-1,0 0 1,0 0-1,0 0 1,-1-1-1,0 1 1,0-1-1,0 0 1,0-1-1,0 1 1,-1-1-1,1 0 1,-11 4-1,6-4-92,0 0 0,0-1 0,0 0 0,0 0 0,0-1 0,0 0 0,0-1 0,0 0 0,-14-2 0,19 1 0,1 1 0,-1-1 0,0 0 0,0-1 0,0 1 0,1-1 0,-1 0 0,1 0 0,0 0 0,-1-1 0,1 0 0,0 1 0,0-1 0,1-1 0,-1 1 0,0 0 0,1-1 0,0 0 0,0 0 0,0 0 0,-2-5 0,4 8-138,1-1 1,-1 1-1,1 0 1,-1-1-1,1 1 1,0-1-1,0 0 1,0 1-1,-1-1 1,1 1-1,1-1 0,-1 1 1,0-1-1,0 1 1,0-1-1,1 1 1,-1-1-1,1 1 1,0-1-1,-1 1 1,1 0-1,0-1 0,0 1 1,-1 0-1,1-1 1,0 1-1,0 0 1,1 0-1,-1 0 1,0 0-1,0 0 1,0 0-1,1 0 0,1 0 1,7-5-1656,-1 1 0,1 1 0,1 0 0,10-3 0,0 0-1271,18-9-5013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2:58.064"/>
    </inkml:context>
    <inkml:brush xml:id="br0">
      <inkml:brushProperty name="width" value="0.025" units="cm"/>
      <inkml:brushProperty name="height" value="0.025" units="cm"/>
    </inkml:brush>
  </inkml:definitions>
  <inkml:trace contextRef="#ctx0" brushRef="#br0">189 20 18578,'0'0'7804,"-8"-4"-6432,5 2-1330,1 0 0,-1 1-1,1-1 1,-1 1 0,0-1 0,1 1-1,-1 0 1,0 0 0,0 0 0,0 1-1,0-1 1,1 1 0,-1 0 0,0-1-1,0 1 1,0 0 0,0 1 0,0-1-1,0 1 1,0-1 0,0 1-1,0 0 1,0 0 0,1 0 0,-1 0-1,0 0 1,1 1 0,-1-1 0,1 1-1,-1 0 1,1 0 0,-3 3 0,-6 6 94,1 0 0,1 1 0,0 0 0,0 1 0,-10 20 1,16-27-19,0 0 0,1 0 0,-1 0 0,1 0 0,0 1 0,0-1 0,1 0 0,0 1 0,0 0 1,1-1-1,-1 1 0,2-1 0,-1 1 0,1 0 0,1 6 0,-1-11-102,0 0 0,1 0 0,-1 0 0,1 0 0,-1 0-1,1-1 1,0 1 0,-1-1 0,1 1 0,0-1 0,0 0 0,0 0 0,0 0 0,0 0-1,1 0 1,-1 0 0,0 0 0,0-1 0,1 1 0,-1-1 0,0 0 0,1 1 0,-1-1-1,0 0 1,5-1 0,2 1 32,0-1 0,1 0-1,-1 0 1,0-1 0,13-4-1,-11 2-65,0-1 0,-1-1 0,1 1-1,-1-2 1,-1 0 0,1 0 0,-1 0-1,0-1 1,11-13 0,-15 15 0,1-1 0,-1 0 0,-1 0 0,1 0 0,-1 0-1,0-1 1,-1 1 0,0-1 0,0 0 0,-1 0 0,0 0 0,0 0 0,-1-1 0,1-8 0,-2 16 13,0 1 0,0 0 0,0-1 0,0 1 0,0 0 0,-1 0 0,1-1 0,0 1 0,0 0-1,0 0 1,0-1 0,0 1 0,-1 0 0,1 0 0,0 0 0,0-1 0,0 1 0,-1 0 0,1 0 0,0 0 0,0 0 0,-1-1 0,1 1 0,0 0 0,0 0 0,-1 0 0,1 0 0,0 0 0,0 0 0,-1 0 0,1 0 0,0 0 0,0 0 0,-1 0 0,1 0 0,0 0 0,-1 0 0,1 0 0,0 0 0,0 0 0,-1 0 0,1 0 0,0 0 0,0 0 0,-1 1 0,1-1 0,0 0 0,0 0 0,-1 0 0,1 0 0,0 1 0,0-1 0,0 0 0,-1 0 0,1 0 0,0 1-1,0-1 1,0 0 0,-15 13-173,7-1 216,2 0 0,0 0 0,0 1 0,1-1 0,1 1 0,0 0 0,0 0 0,2 1 0,-1-1 0,2 1 0,0 0 1,1-1-1,0 1 0,3 18 0,-3-30-33,0 0-1,1 0 1,-1 0 0,1 0 0,0 0 0,-1 0-1,1 0 1,0-1 0,0 1 0,0 0-1,1 0 1,-1-1 0,0 1 0,1-1 0,-1 1-1,1-1 1,-1 1 0,1-1 0,2 1 0,36 12 110,-8-4-150,-32-10 31,1 0 0,0 0-1,-1 1 1,1-1 0,-1 0 0,1 1 0,-1-1 0,1 0-1,-1 1 1,1-1 0,-1 1 0,1-1 0,-1 1 0,1-1-1,-1 1 1,1-1 0,-1 1 0,0-1 0,1 1-1,-1 0 1,0-1 0,0 1 0,0 0 0,1-1 0,-1 1-1,0-1 1,0 1 0,0 0 0,0-1 0,0 1 0,0 1-1,-13 19 166,-28 12 202,24-22-361,-1-1 0,0-1-1,-1-1 1,0 0 0,0-1 0,0-1 0,-1-1 0,0-1 0,0-1 0,-36 2 0,72-17-1509,9-3-3739,5-2-3696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0.086"/>
    </inkml:context>
    <inkml:brush xml:id="br0">
      <inkml:brushProperty name="width" value="0.025" units="cm"/>
      <inkml:brushProperty name="height" value="0.025" units="cm"/>
    </inkml:brush>
  </inkml:definitions>
  <inkml:trace contextRef="#ctx0" brushRef="#br0">50 0 17200,'0'0'8424,"2"10"-6774,1 14-1423,-1 0 0,-2 1 0,-1-1 0,0 0 0,-2 0 0,-10 42 0,-6 66-791,14-137-7248,-2-13 3260,-1-9-3439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0.415"/>
    </inkml:context>
    <inkml:brush xml:id="br0">
      <inkml:brushProperty name="width" value="0.025" units="cm"/>
      <inkml:brushProperty name="height" value="0.025" units="cm"/>
    </inkml:brush>
  </inkml:definitions>
  <inkml:trace contextRef="#ctx0" brushRef="#br0">1 83 2402,'0'0'10314,"6"-9"-6097,-3 4-3880,0 0 0,0 0 0,1 1 0,0-1 0,0 1 0,0 0 0,1 0 0,-1 0 0,1 0-1,0 1 1,0 0 0,0 0 0,0 0 0,1 1 0,-1-1 0,1 1 0,9-2 0,-3 2 97,1 0 1,-1 0-1,0 1 0,0 1 1,0 0-1,1 1 1,15 2-1,-25-2-382,0 0 0,0 0-1,-1 0 1,1 0 0,0 1-1,-1-1 1,1 1 0,-1-1-1,1 1 1,-1 0 0,0 0 0,0 0-1,0 0 1,0 0 0,0 0-1,0 1 1,0-1 0,-1 1-1,1-1 1,-1 1 0,0 0 0,0 0-1,0-1 1,0 1 0,0 0-1,-1 0 1,1 0 0,-1 0 0,0 0-1,0 0 1,0 0 0,0 0-1,0 0 1,-2 5 0,-1 6 128,0 0 1,-1-1-1,-1 1 1,0-1-1,-1 0 1,0 0-1,-1-1 1,0 0-1,-17 20 1,13-17 199,1 1 0,0 0 0,1 1 0,-12 29 0,20-44-370,1-1 0,-1 0 1,1 0-1,0 0 1,-1 1-1,1-1 0,0 0 1,0 0-1,-1 1 1,1-1-1,0 0 1,0 0-1,0 1 0,1-1 1,-1 0-1,0 1 1,0-1-1,1 0 0,-1 0 1,1 0-1,-1 1 1,1-1-1,0 0 0,-1 0 1,1 0-1,0 0 1,1 1-1,0-1-20,0 0-1,0 0 1,0 0 0,0 0-1,0-1 1,0 1 0,0-1-1,1 1 1,-1-1 0,0 0-1,0 0 1,0 0 0,1 0-1,2-1 1,7-1-643,0 0 0,1-1 0,-1-1 0,17-7 0,7-7-3804,-1 0-2200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0.774"/>
    </inkml:context>
    <inkml:brush xml:id="br0">
      <inkml:brushProperty name="width" value="0.025" units="cm"/>
      <inkml:brushProperty name="height" value="0.025" units="cm"/>
    </inkml:brush>
  </inkml:definitions>
  <inkml:trace contextRef="#ctx0" brushRef="#br0">1 112 19378,'0'0'10255,"10"5"-10185,-8-3-64,1-1 0,0 1 1,0-1-1,0 1 0,0-1 1,0 0-1,0 0 0,0 0 1,0-1-1,0 1 0,0-1 0,0 1 1,0-1-1,1 0 0,-1-1 1,0 1-1,0 0 0,0-1 1,0 0-1,0 1 0,0-1 1,0 0-1,0-1 0,0 1 0,0-1 1,0 1-1,-1-1 0,1 0 1,-1 0-1,1 0 0,-1 0 1,4-4-1,-3 3-11,1-1 1,-1 0-1,0 1 1,0-1-1,-1-1 1,1 1-1,-1 0 1,0 0-1,0-1 1,0 0-1,-1 1 1,1-1-1,-1 0 0,0 1 1,-1-1-1,1 0 1,-1 0-1,0 0 1,-1-7-1,1 11 4,0 1 1,0-1-1,0 1 0,0 0 0,0-1 1,0 1-1,0 0 0,-1-1 0,1 1 1,0 0-1,0-1 0,0 1 0,-1 0 0,1 0 1,0-1-1,0 1 0,-1 0 0,1 0 1,0-1-1,-1 1 0,1 0 0,0 0 1,-1 0-1,1-1 0,0 1 0,-1 0 1,1 0-1,0 0 0,-1 0 0,1 0 0,-1 0 1,1 0-1,0 0 0,-1 0 0,1 0 1,-1 0-1,-15 8-84,-8 18 6,17-14 187,1-1 0,1 2 0,0-1-1,0 1 1,1 0 0,1 0 0,0 0 0,1 0 0,-1 24-1,3-36-99,0 0 0,0 0 0,0 0 0,0 0 0,0 1 0,1-1-1,-1 0 1,0 0 0,1 0 0,-1 0 0,1 0 0,-1 0 0,1 0 0,-1 0-1,1 0 1,0 0 0,0-1 0,-1 1 0,1 0 0,0 0 0,0 0 0,0-1-1,0 1 1,0-1 0,0 1 0,0-1 0,0 1 0,0-1 0,0 1 0,0-1-1,0 0 1,0 1 0,0-1 0,0 0 0,1 0 0,-1 0 0,0 0-1,0 0 1,0 0 0,0 0 0,0-1 0,0 1 0,0 0 0,1-1 0,-1 1-1,1-1 1,5-1 23,-1 0-1,0 0 0,0-1 0,0 0 1,0 0-1,11-7 0,-3-1-283,-1 0-1,-1-1 1,0-1-1,0 0 0,-1 0 1,-1-1-1,0-1 1,-1 1-1,11-25 1,-30 65 422,2 0 0,2 1 0,0 0 0,2 0 0,-2 29 0,6-55-223,0 1 0,0-1 0,0 1 0,0 0 0,1-1 0,-1 1 0,0-1 0,1 1 0,-1-1 1,1 1-1,0-1 0,-1 1 0,1-1 0,0 0 0,0 1 0,0-1 0,0 0 0,0 0 0,0 0 0,0 0 0,1 0 0,-1 0 1,0 0-1,1 0 0,-1 0 0,0 0 0,1-1 0,-1 1 0,1 0 0,-1-1 0,1 0 0,-1 1 0,1-1 0,2 1 0,-1-1-521,-1 0 0,1-1-1,-1 1 1,0 0 0,1-1-1,-1 1 1,0-1 0,1 0-1,-1 1 1,0-1-1,0 0 1,1 0 0,-1-1-1,0 1 1,2-2 0,14-18-9643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1.117"/>
    </inkml:context>
    <inkml:brush xml:id="br0">
      <inkml:brushProperty name="width" value="0.025" units="cm"/>
      <inkml:brushProperty name="height" value="0.025" units="cm"/>
    </inkml:brush>
  </inkml:definitions>
  <inkml:trace contextRef="#ctx0" brushRef="#br0">30 1 20339,'0'0'7559,"-29"55"-8199,36-42-3652,9-4-3620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1.475"/>
    </inkml:context>
    <inkml:brush xml:id="br0">
      <inkml:brushProperty name="width" value="0.025" units="cm"/>
      <inkml:brushProperty name="height" value="0.025" units="cm"/>
    </inkml:brush>
  </inkml:definitions>
  <inkml:trace contextRef="#ctx0" brushRef="#br0">44 253 19603,'-6'9'2167,"3"-4"-1948,-23 44 2826,25-46-2818,-1 1 0,1 0-1,0-1 1,0 1 0,0 0-1,0 0 1,1 0 0,-1 0-1,1 0 1,0-1 0,1 1 0,-1 0-1,2 8 1,-1-11-218,0 0-1,0 0 1,0 0 0,0 0 0,0 0-1,0 0 1,0 0 0,0 0-1,0-1 1,0 1 0,0 0 0,1-1-1,-1 1 1,0-1 0,0 1-1,1-1 1,-1 0 0,1 1 0,-1-1-1,0 0 1,1 0 0,-1 0-1,0 0 1,1 0 0,-1 0 0,1 0-1,-1-1 1,3 0 0,38-13 165,-33 8-254,0-1 0,-1-1 0,0 0 0,0 0 0,-1 0 0,0-1 0,-1 0 1,1-1-1,-2 1 0,0-1 0,0 0 0,0-1 0,-1 1 0,4-22 0,0 2 88,-2-1 0,-2 0 0,0-1 1,-2-32-1,-2 62 7,0 0 1,0 0 0,0 0 0,0 1 0,0-1 0,-1 0-1,1 0 1,0 1 0,-1-1 0,1 0 0,-1 1 0,0-1-1,0 0 1,-1-1 0,2 3 4,-1-1 1,1 1-1,-1 0 1,1-1-1,-1 1 1,1 0-1,-1-1 1,1 1-1,-1 0 1,1 0-1,-1 0 0,1 0 1,-1 0-1,0-1 1,1 1-1,-1 0 1,1 0-1,-1 0 1,1 0-1,-1 1 1,0-1-1,1 0 1,-1 0-1,1 0 0,-1 0 1,1 1-1,-2-1 1,-2 3 60,0-1-1,1 1 1,-1 0 0,1 0 0,-1 0 0,1 0 0,0 0-1,-5 8 1,-11 15 643,-28 55 0,43-73-660,0 0 1,1-1 0,0 2 0,0-1 0,1 0 0,0 1-1,0-1 1,1 1 0,0-1 0,1 1 0,0-1-1,1 13 1,0-20-109,-1 0-1,1 1 0,0-1 1,0 0-1,0 1 0,-1-1 1,1 0-1,0 0 0,0 0 1,1 0-1,-1 0 0,0 0 0,0 0 1,0 0-1,1-1 0,-1 1 1,0 0-1,1-1 0,-1 1 1,1-1-1,-1 1 0,1-1 1,-1 0-1,0 0 0,1 0 1,1 0-1,48 1-3353,-37-1 1239,31 3-4711,0 1-3007,-33-4 5895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1.803"/>
    </inkml:context>
    <inkml:brush xml:id="br0">
      <inkml:brushProperty name="width" value="0.025" units="cm"/>
      <inkml:brushProperty name="height" value="0.025" units="cm"/>
    </inkml:brush>
  </inkml:definitions>
  <inkml:trace contextRef="#ctx0" brushRef="#br0">80 0 4740,'0'0'18744,"-9"0"-15771,4 0-2603,0 0 1,-1 1-1,1-1 1,0 1-1,0 0 1,-9 3-1,12-3-330,1-1-1,-1 1 1,1 0-1,-1 0 1,1 0-1,0 0 1,-1 0-1,1 0 1,0 0-1,0 0 1,0 0-1,0 1 1,0-1-1,0 0 1,0 1-1,0-1 1,0 1-1,1-1 1,-1 1-1,0-1 1,1 1-1,0 0 1,-1-1-1,1 1 1,0 0-1,0-1 1,0 1-1,0 0 1,0-1 0,0 1-1,0 0 1,1 2-1,0-3-112,-1 0-1,1 0 1,0 0-1,-1 0 1,1 0-1,0 0 1,0-1-1,0 1 1,-1 0 0,1-1-1,0 1 1,0 0-1,0-1 1,0 1-1,0-1 1,0 1-1,0-1 1,0 0-1,0 0 1,0 1 0,2-1-1,32 6-2048,-20-4 831,-10-1 1121,1 1-1,-1-1 1,0 1-1,0 0 0,0 0 1,0 0-1,0 1 1,-1 0-1,1 0 0,-1 0 1,5 5-1,-8-7 225,0 0-1,0 0 1,0 0-1,0 0 1,-1 1 0,1-1-1,-1 0 1,1 0-1,-1 1 1,1-1-1,-1 0 1,1 0 0,-1 1-1,0-1 1,0 0-1,0 1 1,0-1-1,0 1 1,0 1 0,-1-1 60,0 1 1,0-1-1,0 0 1,0 0-1,0 1 1,-1-1-1,1 0 1,-1 0-1,1 0 1,-1 0-1,0-1 1,1 1-1,-1 0 1,-3 1-1,-1 1-200,1 1 0,-1-2 0,0 1 1,0-1-1,-1 0 0,1 0 0,0-1 0,-1 1 0,-7 0 0,-9-2-3822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2.377"/>
    </inkml:context>
    <inkml:brush xml:id="br0">
      <inkml:brushProperty name="width" value="0.025" units="cm"/>
      <inkml:brushProperty name="height" value="0.025" units="cm"/>
    </inkml:brush>
  </inkml:definitions>
  <inkml:trace contextRef="#ctx0" brushRef="#br0">32 3 16207,'0'0'5552,"2"11"-3021,3 20-1460,-1 0 1,-1 0 0,-2 0 0,-4 49 0,-25 135-461,12-111-506,32-203-253,4 1 0,50-148 1,-69 243 85,4-10-94,0 0 0,1 1 1,8-15-1,-13 26 116,-1-1-1,1 1 1,0-1-1,0 1 1,0-1-1,0 1 1,0 0-1,0-1 1,0 1 0,1 0-1,-1 0 1,0 0-1,1-1 1,-1 2-1,1-1 1,-1 0-1,1 0 1,-1 0 0,1 1-1,0-1 1,-1 1-1,1-1 1,0 1-1,-1 0 1,1-1-1,0 1 1,-1 0 0,1 0-1,0 0 1,0 1-1,-1-1 1,1 0-1,0 1 1,-1-1-1,4 2 1,-3 0 11,0 0 0,0 0 1,-1 0-1,1 1 0,-1-1 1,1 1-1,-1-1 0,0 1 0,0-1 1,0 1-1,0 0 0,0-1 0,-1 1 1,1 0-1,-1 0 0,0-1 0,0 6 1,-2 51-48,-1-48 228,0 1 1,0-1-1,-1 0 0,-1 0 0,0-1 0,0 0 0,-1 1 0,-12 14 0,15-20 16,0 0-1,-1 0 0,0-1 1,0 1-1,0-1 0,-1 0 1,0 0-1,1-1 0,-1 1 1,0-1-1,-1 0 0,1-1 1,-1 1-1,1-1 0,-1 0 1,0 0-1,1-1 0,-9 2 1,13-4-211,-1 1 0,1-1 0,-1 1 0,1-1 0,-1 1 0,1-1 0,0 0 0,-1 0 1,1 0-1,0 0 0,0 0 0,0 0 0,0 0 0,0 0 0,0 0 0,0-1 0,0 1 1,0 0-1,0-1 0,1 1 0,-1 0 0,0-1 0,1 1 0,-1-1 0,1 1 0,0-1 0,0 1 1,-1-1-1,1 1 0,0-1 0,0 0 0,0 1 0,1-3 0,-1-3-869,0-1 0,0 1 0,1 0 0,0-1 0,0 1 1,4-9-1,-2 8-774,1 0 1,0 1-1,1 0 1,0 0 0,0 0-1,10-10 1,14-11-7529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6:59.948"/>
    </inkml:context>
    <inkml:brush xml:id="br0">
      <inkml:brushProperty name="width" value="0.025" units="cm"/>
      <inkml:brushProperty name="height" value="0.025" units="cm"/>
    </inkml:brush>
  </inkml:definitions>
  <inkml:trace contextRef="#ctx0" brushRef="#br0">1 228 5285,'0'0'22806,"59"-25"-22774,-42 5-673,-1 1-1281,-1-5-672,2-5-1058,-3-3-1152,-1-6-1090,-3-2 737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2.722"/>
    </inkml:context>
    <inkml:brush xml:id="br0">
      <inkml:brushProperty name="width" value="0.025" units="cm"/>
      <inkml:brushProperty name="height" value="0.025" units="cm"/>
    </inkml:brush>
  </inkml:definitions>
  <inkml:trace contextRef="#ctx0" brushRef="#br0">70 1 9417,'0'0'11018,"-2"12"-7041,-31 103 1797,5-26-3679,21-36-1875,7-52-217,0 0-1,0 0 0,0 0 1,0 0-1,0 0 0,1 0 1,-1 0-1,0-1 0,0 1 0,1 0 1,-1 0-1,1 0 0,-1 0 1,1 0-1,-1 0 0,1 0 1,-1-1-1,1 1 0,0 0 1,0 0 4,0-1 0,0 0 1,0 0-1,0 0 1,0 0-1,0 0 0,0 0 1,0 0-1,0 0 1,0-1-1,0 1 1,-1 0-1,1-1 0,0 1 1,0 0-1,0-1 1,0 1-1,0-1 0,-1 1 1,1-1-1,0 1 1,-1-1-1,1 0 0,0 0 1,0 0-1,4-4-183,1-1 0,-1 0 0,-1 0 0,1 0 0,-1-1 1,0 1-1,-1-1 0,1 0 0,-1 0 0,-1 0 0,1 0 0,1-11 0,-1 1-7,0 1 0,-1-1-1,-1 1 1,-2-29 0,-1 34 218,1 13-1274,1-1 1040,0 0 1,0 1 0,1-1 0,-1 0 0,0 0 0,1 0-1,-1 0 1,1 0 0,-1 0 0,1 0 0,0 0-1,-1 0 1,1 0 0,0 0 0,0 0 0,0 0 0,0 0-1,1 0 1,3 2-972,0 0 0,0 0-1,0-1 1,0 1 0,1-1-1,-1-1 1,1 1 0,9 1 0,7 0-4601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3.051"/>
    </inkml:context>
    <inkml:brush xml:id="br0">
      <inkml:brushProperty name="width" value="0.025" units="cm"/>
      <inkml:brushProperty name="height" value="0.025" units="cm"/>
    </inkml:brush>
  </inkml:definitions>
  <inkml:trace contextRef="#ctx0" brushRef="#br0">109 90 3619,'0'0'25187,"-11"0"-24621,8 0-552,0 0 0,0 0-1,-1 0 1,1 0 0,0 0 0,0 1 0,-1-1 0,1 1 0,0 0 0,0 0-1,0 0 1,0 0 0,0 1 0,0-1 0,0 1 0,0-1 0,1 1 0,-1 0 0,1 1-1,-1-1 1,1 0 0,0 1 0,0-1 0,0 1 0,0-1 0,0 1 0,0 0-1,1 0 1,-3 6 0,1-1 82,0 0 0,1 0 1,-1 0-1,-1 15 0,4-22-85,0 1 0,-1-1-1,1 0 1,0 1 0,0-1 0,0 1 0,0-1-1,0 1 1,1-1 0,-1 1 0,0-1 0,1 1 0,-1-1-1,1 1 1,-1-1 0,1 0 0,0 1 0,0-1-1,-1 0 1,1 0 0,0 0 0,0 1 0,0-1 0,0 0-1,0 0 1,1 0 0,-1-1 0,0 1 0,0 0-1,1 0 1,-1-1 0,0 1 0,1 0 0,-1-1 0,3 1-1,2 0 4,0-1 0,0 0 0,1 0 0,-1-1 0,0 1 0,1-1 0,-1-1 0,0 1 0,0-1 0,0 0 0,0 0 0,-1-1 0,1 0 0,0 0 0,-1 0 0,0 0 0,0-1 0,0 0 0,9-9 0,-10 9-27,-1 0 0,1-1 0,0 1 0,-1-1 0,0 0 1,0 1-1,0-1 0,-1-1 0,0 1 0,0 0 0,0-1 1,0 1-1,-1-1 0,0 1 0,0-1 0,-1 0 0,1 1 1,-1-1-1,-1 0 0,1 0 0,-1 1 0,-2-11 0,2 14-67,0 0-1,0 1 0,0-1 1,0 0-1,0 0 0,0 1 0,-1-1 1,1 1-1,0-1 0,-1 1 1,0-1-1,1 1 0,-1 0 0,0 0 1,1 0-1,-1 0 0,0 0 1,0 0-1,0 0 0,-3 0 1,-21-14-6217,25 6-1775,7 1 1693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3.424"/>
    </inkml:context>
    <inkml:brush xml:id="br0">
      <inkml:brushProperty name="width" value="0.025" units="cm"/>
      <inkml:brushProperty name="height" value="0.025" units="cm"/>
    </inkml:brush>
  </inkml:definitions>
  <inkml:trace contextRef="#ctx0" brushRef="#br0">34 0 10442,'0'0'14835,"-1"9"-13447,-5 37-332,-6 34 1307,-3 104 0,15-181-2364,1-1 1,-1 1 0,0 0 0,1-1 0,-1 1-1,1 0 1,0-1 0,0 1 0,0 0-1,0-1 1,0 0 0,1 1 0,-1-1 0,1 0-1,-1 1 1,1-1 0,0 0 0,2 2-1,-3-4-12,-1 1-1,1-1 1,0 1 0,0-1-1,-1 0 1,1 1-1,0-1 1,0 0-1,-1 0 1,1 1-1,0-1 1,0 0-1,0 0 1,0 0-1,-1 0 1,1 0-1,0 0 1,0 0-1,0 0 1,0-1-1,-1 1 1,3 0-1,-2-1-18,1 0 0,-1 0-1,0-1 1,1 1-1,-1 0 1,0 0 0,0-1-1,0 1 1,0-1-1,0 1 1,0-1 0,0 1-1,0-1 1,0 1-1,0-3 1,3-10-169,0-1-1,-1 0 1,-1 0 0,0 0 0,-1-1-1,0 1 1,-3-18 0,2 4 81,0 31 120,0 1 0,-1 0 0,1 0 0,0 0 0,1 0 0,-1 0 0,1 0 0,-1 0 0,1-1 0,0 1 0,0 0 0,0 0 0,0 0 0,0-1 0,1 1 0,-1 0 0,1-1 0,0 0 0,0 1 0,0-1 0,0 0 0,0 0 0,0 0 0,1 0 0,-1 0 0,6 2 0,-3-1 18,1 0 0,0-1 0,0 0 0,0 0-1,0 0 1,1-1 0,-1 0 0,0 0 0,1 0 0,-1-1 0,0 0-1,1-1 1,6 0 0,-10 0-9,-1 1 1,1-1-1,-1 0 0,1 0 1,-1 1-1,0-2 0,1 1 1,-1 0-1,0 0 0,0-1 1,0 1-1,0-1 0,0 0 1,0 0-1,0 1 0,-1-1 1,1 0-1,-1-1 0,1 1 1,-1 0-1,0 0 0,0-1 1,0 1-1,0 0 0,0-1 1,0 1-1,-1-1 0,1 1 1,-1-1-1,0 1 0,0-1 1,0 0-1,0 1 0,0-4 1,-1 5 1,1-1 0,0 1 0,0 0 0,0 0 0,-1-1 1,1 1-1,-1 0 0,1 0 0,-1 0 0,1 0 0,-1 0 0,0-1 0,0 1 0,1 0 1,-1 1-1,0-1 0,0 0 0,0 0 0,0 0 0,0 0 0,0 1 0,0-1 0,0 0 1,-1 1-1,1-1 0,0 1 0,0-1 0,0 1 0,-1 0 0,1 0 0,0-1 1,0 1-1,-1 0 0,1 0 0,0 0 0,-1 0 0,1 1 0,0-1 0,0 0 0,-1 0 1,1 1-1,-2 0 0,-2 0 27,1 0 0,-1 1 0,1-1 0,0 1 0,0 0 0,0 0 0,0 0 0,0 1 1,0 0-1,-7 5 0,7-2 10,0-1 0,0 1 1,1 0-1,-1 0 0,1 0 1,0 0-1,1 0 0,0 1 1,0-1-1,0 1 0,1 0 1,0-1-1,0 1 0,0 0 1,1 0-1,0-1 0,1 1 1,1 8-1,-2-14-77,1 1-1,0 0 1,0-1 0,0 1-1,1-1 1,-1 1 0,0-1-1,0 0 1,1 0 0,-1 1-1,1-1 1,-1 0 0,1 0-1,0 0 1,-1-1 0,1 1-1,0 0 1,-1 0 0,1-1-1,0 1 1,0-1 0,0 0-1,0 0 1,-1 1 0,1-1 0,0 0-1,0-1 1,0 1 0,2-1-1,2 1-468,-1-1 1,1 0-1,-1 0 0,1 0 0,-1-1 0,1 0 1,-1 0-1,9-5 0,-3-1-2237,-1 0-1,0-2 1,0 1 0,9-12-1,10-14-8934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3.755"/>
    </inkml:context>
    <inkml:brush xml:id="br0">
      <inkml:brushProperty name="width" value="0.025" units="cm"/>
      <inkml:brushProperty name="height" value="0.025" units="cm"/>
    </inkml:brush>
  </inkml:definitions>
  <inkml:trace contextRef="#ctx0" brushRef="#br0">70 0 11915,'0'0'13971,"-8"8"-11681,2-3-2030,1 0-1,0 0 1,1 0-1,-1 1 1,1 0-1,0 0 1,1 0 0,-1 1-1,1-1 1,0 1-1,1 0 1,0-1 0,0 1-1,0 0 1,0 10-1,-1-1-222,2 1-1,0 0 1,0 0-1,2-1 1,0 1-1,1 0 1,1 0-1,0-1 1,1 0-1,1 0 1,12 27-1,-17-42-45,0 0 0,0-1 1,0 1-1,1 0 0,-1 0 0,0-1 1,1 1-1,-1 0 0,1 0 0,-1-1 1,1 1-1,-1 0 0,1-1 0,0 1 1,-1-1-1,1 1 0,0-1 0,-1 1 1,1-1-1,0 1 0,0-1 0,-1 0 1,1 1-1,0-1 0,0 0 0,0 0 0,0 1 1,-1-1-1,1 0 0,0 0 0,0 0 1,0 0-1,0 0 0,1-1 0,-1 0-47,1 0 0,0-1-1,-1 1 1,1-1 0,-1 1-1,0-1 1,0 0-1,1 0 1,-1 1 0,0-1-1,0 0 1,-1 0 0,2-3-1,2-8-503,0 0 0,0-1 0,1-16 0,-4 22-327,3-51-5403,-8 24-4641,-2 28 3868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4.102"/>
    </inkml:context>
    <inkml:brush xml:id="br0">
      <inkml:brushProperty name="width" value="0.025" units="cm"/>
      <inkml:brushProperty name="height" value="0.025" units="cm"/>
    </inkml:brush>
  </inkml:definitions>
  <inkml:trace contextRef="#ctx0" brushRef="#br0">11 0 3171,'0'0'5221,"-8"57"-801,5-26-704,3 1-1090,0-4 1,0-5 95,0-5-288,6-6-544,4-7-609,5-5-544,1 0-417,1-4-191,-1-6-322,-2-2-1760,-2-1-2243,-2 1-2018,-3 1-6983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5.238"/>
    </inkml:context>
    <inkml:brush xml:id="br0">
      <inkml:brushProperty name="width" value="0.025" units="cm"/>
      <inkml:brushProperty name="height" value="0.025" units="cm"/>
    </inkml:brush>
  </inkml:definitions>
  <inkml:trace contextRef="#ctx0" brushRef="#br0">58 110 20595,'0'0'5953,"0"10"-4645,-4 27-929,2-1 0,2 1 0,2-1 0,0 1 0,3-1 0,17 68 0,-27-120-9951,4 9 9218,-1 1 0,0-1 0,0 1 0,-1 0 0,-4-8-1,-19-22 656,-8-12 4235,41 47-962,24 0-3299,-1 1-119,46-1-3536,-71 0 3183,1 0 0,0 0 0,0 0 0,-1-1 0,1 0 0,0 0 0,-1 0-1,0 0 1,0-1 0,6-4 2687,-17 8 741,4 0-3171,0 0 0,1-1 1,-1 1-1,0 0 1,1 0-1,-1 0 1,1 0-1,-1 0 1,1 0-1,-1 0 1,1 1-1,0-1 0,-2 2 1,-2 5 217,1 0 1,0-1-1,0 1 1,1 1-1,0-1 1,0 0-1,1 1 1,0-1-1,1 1 1,0 0-1,0 16 1,1-24-274,0 0 1,0-1-1,0 1 1,0-1 0,0 1-1,0 0 1,0-1-1,0 1 1,1-1-1,-1 1 1,0-1-1,0 1 1,1 0 0,-1-1-1,0 1 1,1-1-1,-1 0 1,0 1-1,1-1 1,-1 1-1,1-1 1,-1 1 0,1-1-1,-1 0 1,1 1-1,-1-1 1,1 0-1,-1 0 1,1 1 0,-1-1-1,1 0 1,0 0-1,25-2-113,21-17-971,28-18 476,-75 35 683,0 1 0,0-1 0,0 1 0,0-1 0,-1 1 0,1-1 0,0 1 0,-1-1 0,1 1-1,-1-1 1,1 1 0,-1-1 0,0 1 0,1-1 0,-1 1 0,0 0 0,0 0 0,0-1 0,0 1 0,-2-1 0,-5-13 45,8 14-128,0-1-1,0 1 0,0 0 1,1-1-1,-1 1 1,0-1-1,1 1 0,-1 0 1,1-1-1,-1 1 0,1 0 1,0-1-1,-1 1 1,1 0-1,0 0 0,0 0 1,0-1-1,0 1 0,0 0 1,0 1-1,0-1 0,0 0 1,1 0-1,-1 0 1,0 1-1,1-1 0,-1 0 1,0 1-1,1-1 0,-1 1 1,0 0-1,1-1 1,1 1-1,63-11-374,-43 8-28,-7 0-758,30-5 1422,-30 6-4454,-1 2-4780,-18-5 12260,3 4-3194,-1 1-1,1 0 1,-1 0-1,1 0 1,-1 0-1,1 0 1,-1 0-1,1 0 1,-1 0-1,1 0 1,-1 0 0,1 1-1,-1-1 1,1 0-1,-1 0 1,1 0-1,-1 1 1,1-1-1,-1 0 1,1 0-1,0 1 1,-1-1-1,1 0 1,-1 1-1,1-1 1,0 0-1,0 1 1,-1-1-1,1 1 1,-1 0 0,-3 4 371,0 1 1,0 0-1,1 0 1,-1 0 0,1 0-1,1 1 1,-1-1-1,1 1 1,0-1-1,1 1 1,-1 0 0,1 0-1,1 0 1,0 13-1,0-19-443,0 0 0,0 0 0,0-1 0,1 1 0,-1 0 0,0 0 0,0 0 0,1-1-1,-1 1 1,1 0 0,-1 0 0,1-1 0,-1 1 0,1-1 0,-1 1 0,1 0 0,0-1-1,-1 1 1,1-1 0,0 1 0,0-1 0,-1 0 0,1 1 0,0-1 0,0 0 0,-1 1-1,1-1 1,0 0 0,0 0 0,0 0 0,0 0 0,-1 0 0,1 0 0,0 0 0,0 0-1,0 0 1,0 0 0,-1 0 0,1 0 0,0-1 0,1 1 0,2-1 6,0 0-1,0 0 1,0 0 0,-1 0 0,1-1 0,0 1 0,-1-1 0,5-3 0,-1 0-157,0-1 0,-1 0 0,0-1 0,0 0 1,0 0-1,-1 0 0,0 0 0,0-1 0,-1 0 0,0 0 1,0 0-1,-1 0 0,0 0 0,-1-1 0,0 0 0,2-9 1,-19 47-29,11-17 393,1 0-1,0 0 1,0 0 0,2 0-1,-1 0 1,2 0-1,0 19 1,0-30-225,0 0 1,1-1-1,-1 1 0,0 0 1,0 0-1,1-1 1,-1 1-1,0 0 1,1-1-1,-1 1 0,0 0 1,1-1-1,-1 1 1,1 0-1,-1-1 0,1 1 1,0-1-1,-1 1 1,1-1-1,0 1 1,-1-1-1,1 0 0,0 1 1,-1-1-1,1 0 1,0 1-1,0-1 0,-1 0 1,1 0-1,0 0 1,0 0-1,0 0 1,-1 0-1,1 0 0,0 0 1,0 0-1,-1 0 1,1 0-1,0 0 0,0-1 1,-1 1-1,1 0 1,0 0-1,0-1 1,-1 1-1,1-1 0,0 1 1,-1-1-1,1 1 1,0-1-1,35-25 53,-20 6-189,-1 0 1,-1 0-1,0-1 1,-2-1-1,-1-1 1,0 1-1,-2-2 1,0 1-1,-2-1 1,-1-1-1,-1 1 1,-1-1-1,2-38 1,-16 100 894,1-7-593,6-9-81,0 0 1,2 0-1,0 0 0,1 1 1,1-1-1,6 27 0,-5-37-169,0-1-1,1 1 0,1 0 0,-1-1 0,2 0 1,-1 0-1,2 0 0,-1-1 0,1 0 0,1 0 0,-1 0 1,2-1-1,15 15 0,-119-120-2378,-47-22 3743,143 119-1253,0-1-1,0 1 1,-1 0 0,1 0-1,0 0 1,-1-1 0,1 1-1,0 0 1,0 0 0,-1 0-1,1-1 1,0 1-1,0 0 1,-1-1 0,1 1-1,0 0 1,0-1 0,0 1-1,0 0 1,-1-1 0,1 1-1,0 0 1,0-1 0,0 1-1,0 0 1,0-1 0,0 1-1,0 0 1,0-1 0,0 1-1,0 0 1,0-1 0,0 1-1,1-1 1,-1 1 0,0 0-1,0-1 1,0 1 0,0 0-1,0 0 1,1-1 0,19-5 618,46 4-1521,-37 2-830,15-5-5582,4-6-8873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5.679"/>
    </inkml:context>
    <inkml:brush xml:id="br0">
      <inkml:brushProperty name="width" value="0.025" units="cm"/>
      <inkml:brushProperty name="height" value="0.025" units="cm"/>
    </inkml:brush>
  </inkml:definitions>
  <inkml:trace contextRef="#ctx0" brushRef="#br0">39 1 16432,'-8'11'2690,"0"4"-192,1 7 353,0 2-1249,1 3-577,3 0-289,3-2-608,0-3-96,0-6-352,5-7-1345,2-1-321,-3-7-769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6.099"/>
    </inkml:context>
    <inkml:brush xml:id="br0">
      <inkml:brushProperty name="width" value="0.025" units="cm"/>
      <inkml:brushProperty name="height" value="0.025" units="cm"/>
    </inkml:brush>
  </inkml:definitions>
  <inkml:trace contextRef="#ctx0" brushRef="#br0">1 94 13357,'0'0'5210,"10"-10"-2472,-3 2-2241,1 1 0,1 0 0,-1 0 0,1 0 0,0 1 0,0 1 0,1-1 0,0 2 0,0-1 0,0 1 0,19-4-1,-14 5-131,0 0-1,1 1 0,-1 1 0,0 1 1,18 1-1,-31-1-360,1 0 0,-1 0 1,0 1-1,0-1 0,0 1 0,1-1 1,-1 1-1,0 0 0,0 0 0,0 0 1,0 0-1,0 0 0,0 0 0,-1 0 1,1 1-1,0-1 0,-1 1 0,1-1 1,-1 1-1,1 0 0,-1-1 0,0 1 1,1 0-1,-1 0 0,0 0 0,0 0 1,0 0-1,-1 0 0,1 0 0,-1 0 1,1 1-1,-1-1 0,1 0 0,-1 0 1,0 0-1,0 1 0,0-1 0,-1 0 1,1 0-1,0 0 0,-1 1 0,1-1 1,-1 0-1,0 0 0,-1 3 0,-2 4 100,-1 0 0,0 0 0,0-1-1,-1 1 1,0-1 0,0 0 0,-1-1-1,0 0 1,-1 0 0,-8 6 0,-14 15 319,71-26-3173,-32-1 2600,-1 0 0,1 1 0,0 1 0,-1-1 0,0 1 0,0 1 0,0-1 0,0 1 0,-1 1 0,14 9 0,-17-11 208,0 0-1,0 0 0,-1 0 0,1 0 1,-1 1-1,1 0 0,-1 0 0,0 0 0,-1 0 1,1 0-1,-1 1 0,0-1 0,0 1 0,0-1 1,0 1-1,-1 0 0,0 0 0,0-1 0,0 1 1,0 8-1,-2-11 40,0 1 0,0 0-1,0 0 1,0-1 0,0 1 0,-1 0 0,1-1 0,-1 0 0,0 1 0,0-1 0,0 0-1,0 0 1,0 0 0,0 0 0,0 0 0,-1 0 0,1-1 0,-1 1 0,1-1-1,-1 0 1,0 0 0,1 0 0,-1 0 0,0 0 0,0 0 0,-6 0 0,-7 2 436,0 0 1,0-2 0,-23 1 0,31-2-615,0 0 0,-1-1 0,1 0 0,0 0 0,0-1 1,0 0-1,-13-6 0,18 7 1,0 0 0,1 0 0,0-1 0,-1 1 0,1-1 0,0 0 0,0 0 0,0 0 0,0 0-1,0 0 1,0 0 0,0 0 0,1 0 0,-1-1 0,1 1 0,0-1 0,0 1 0,0-1 0,0 0 0,0 1 0,0-1 0,1 0 0,-1 0 0,1 1 0,0-6 0,0 6-289,0 1 0,1-1-1,-1 0 1,1 1 0,0-1 0,0 1-1,-1 0 1,1-1 0,0 1 0,0 0-1,0-1 1,0 1 0,1 0 0,-1 0-1,0 0 1,0 0 0,1 0 0,-1 0-1,0 0 1,1 0 0,-1 1 0,1-1 0,-1 0-1,1 1 1,0 0 0,-1-1 0,3 1-1,54-11-6724,-41 9 3654,19-3-2875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6.474"/>
    </inkml:context>
    <inkml:brush xml:id="br0">
      <inkml:brushProperty name="width" value="0.025" units="cm"/>
      <inkml:brushProperty name="height" value="0.025" units="cm"/>
    </inkml:brush>
  </inkml:definitions>
  <inkml:trace contextRef="#ctx0" brushRef="#br0">74 130 4548,'0'0'24397,"-8"4"-23527,4-3-817,0 1-1,0-1 1,0 1-1,1 0 1,-1 1 0,1-1-1,-1 1 1,1-1 0,0 1-1,0 0 1,0 0 0,1 0-1,-1 1 1,1-1 0,-1 0-1,1 1 1,0 0 0,0 0-1,1-1 1,-1 1-1,1 0 1,0 0 0,0 0-1,0 0 1,1 1 0,-1-1-1,1 0 1,0 6 0,1-9-45,0 1 0,0-1 0,0 1 0,0-1 0,0 1 0,0-1 0,0 0 0,0 0-1,0 1 1,1-1 0,-1 0 0,0 0 0,1 0 0,-1 0 0,1 0 0,-1-1 0,1 1 0,0 0 0,-1-1 0,1 1 0,0-1 0,-1 0 0,1 1 0,0-1 0,-1 0 0,1 0 0,0 0 0,0 0 0,-1 0 0,4-1 0,2 0 22,0 1 1,0-1-1,0 0 0,0-1 0,0 0 1,10-4-1,-10 2-21,0 0 1,-1-1 0,0 0-1,0 0 1,0-1 0,0 1-1,-1-1 1,0-1 0,-1 1-1,1-1 1,-1 1 0,0-1-1,-1-1 1,0 1 0,0 0-1,0-1 1,-1 1-1,0-1 1,0 0 0,-1 0-1,0 0 1,-1 0 0,0 0-1,0 0 1,-2-13 0,1 18-126,0 0 1,0 0 0,0 0 0,0 1-1,-1-1 1,1 0 0,-1 0 0,0 1-1,0-1 1,0 1 0,0 0 0,0-1-1,0 1 1,-1 0 0,1 0 0,-1 1-1,1-1 1,-1 0 0,0 1 0,0 0-1,1-1 1,-1 1 0,0 0 0,0 1-1,0-1 1,0 0 0,-1 1 0,1 0 0,0-1-1,0 1 1,0 1 0,0-1 0,-3 1-1,4 0-325,1 0 0,-1 1-1,1-1 1,-1 1 0,1 0-1,0-1 1,0 1 0,0 0 0,0-1-1,0 1 1,0 0 0,1 0-1,-1 0 1,1 0 0,-1 0-1,1 0 1,0 0 0,-1 0-1,1 0 1,0 0 0,0 0 0,1 0-1,-1 0 1,0 0 0,1 0-1,-1 0 1,1 0 0,-1 0-1,2 2 1,12 10-7374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6.956"/>
    </inkml:context>
    <inkml:brush xml:id="br0">
      <inkml:brushProperty name="width" value="0.025" units="cm"/>
      <inkml:brushProperty name="height" value="0.025" units="cm"/>
    </inkml:brush>
  </inkml:definitions>
  <inkml:trace contextRef="#ctx0" brushRef="#br0">71 0 15471,'0'0'2802,"-6"8"-533,-5 15-1456,1 0-1,1 0 0,1 1 1,1 0-1,1 0 1,1 1-1,1-1 0,2 1 1,0 0-1,2 27 1,0-50-795,0-1 1,0 1 0,0 0 0,0 0-1,0-1 1,0 1 0,0 0 0,0-1-1,1 1 1,-1 0 0,1-1 0,-1 1 0,1 0-1,0-1 1,0 1 0,0-1 0,-1 1-1,2-1 1,-1 0 0,0 1 0,0-1-1,0 0 1,0 0 0,1 0 0,-1 0-1,1 0 1,-1 0 0,1 0 0,-1 0 0,1-1-1,-1 1 1,1 0 0,-1-1 0,1 1-1,0-1 1,0 0 0,-1 0 0,1 0-1,0 1 1,-1-1 0,1-1 0,0 1-1,0 0 1,2-1 0,3-1-126,-1 0 0,1 0 0,0 0 1,-1-1-1,0 0 0,1 0 0,-1-1 0,0 0 0,9-8 0,89-101-4484,-104 113 4632,0-1 0,0 1 0,0 0 0,0 0-1,0 0 1,0 0 0,0 0 0,0 0 0,0 0-1,0 0 1,1 0 0,-1-1 0,0 1 0,0 0 0,0 0-1,0 0 1,0 0 0,0 0 0,0 0 0,0 0-1,1 0 1,-1 0 0,0 0 0,0 0 0,0 0-1,0 0 1,0 0 0,0 0 0,1 0 0,-1 0 0,0 0-1,0 0 1,0 0 0,0 0 0,0 0 0,0 0-1,1 0 1,-1 0 0,0 0 0,0 0 0,0 0-1,0 0 1,0 0 0,0 0 0,0 1 0,0-1 0,1 0-1,-1 0 1,0 0 0,0 0 0,0 0 0,0 0-1,0 0 1,0 0 0,0 1 0,0-1 0,0 0 0,0 0-1,0 0 1,0 0 0,0 0 0,1 14 826,-6 16-378,1-19-202,1 1 0,0-1 0,1 1 0,-1 16 1,3-27-276,0-1 1,0 1-1,1-1 1,-1 1-1,0-1 1,0 1 0,1-1-1,-1 0 1,0 1-1,1-1 1,-1 1-1,1-1 1,-1 0-1,0 1 1,1-1-1,-1 0 1,1 0 0,-1 0-1,1 1 1,-1-1-1,1 0 1,-1 0-1,1 0 1,-1 0-1,1 0 1,-1 0-1,1 0 1,-1 0 0,1 0-1,-1 0 1,1 0-1,-1 0 1,1 0-1,-1 0 1,1 0-1,-1 0 1,1-1-1,-1 1 1,1 0 0,-1 0-1,1-1 1,-1 1-1,0 0 1,1-1-1,24-10 107,12-18-459,-29 22 15,2-1 0,-1 1 0,1 1 0,0 0 0,15-7 0,-22 55 1184,-3-24-843,-1-13 69,1-1 0,0 1-1,0 0 1,0-1 0,1 1-1,0 0 1,-1-1 0,3 6-1,-2-9-67,0 0 0,0 1 0,0-1 0,0 0 0,0 0 0,0 0 0,0-1-1,0 1 1,0 0 0,1 0 0,-1 0 0,0-1 0,1 1 0,-1-1 0,0 1 0,1-1-1,-1 1 1,0-1 0,1 0 0,-1 0 0,1 0 0,-1 0 0,1 0 0,-1 0 0,1 0 0,-1 0-1,0-1 1,1 1 0,-1 0 0,1-1 0,1 0 0,4-2-209,0 1 0,0-1 0,0-1 0,-1 1 1,1-1-1,-1 0 0,0-1 0,8-7 0,-8 6-418,1 1-1,-1 0 1,1 1-1,0-1 1,0 1-1,15-6 1,-21 11 652,-1-1 0,1 0 1,-1 0-1,0 1 1,1-1-1,-1 0 0,1 0 1,-1 1-1,0-1 1,1 1-1,-1-1 0,0 0 1,1 1-1,-1-1 1,0 1-1,0-1 1,1 0-1,-1 1 0,0-1 1,0 1-1,0-1 1,1 1-1,-1-1 0,0 1 1,0-1-1,0 1 1,0-1-1,0 1 0,0-1 1,0 1-1,0-1 1,0 1-1,-1-1 0,1 1 1,0-1-1,0 1 1,0-1-1,-1 1 1,1-1-1,-1 1 0,-4 24 350,3-19-804,-5 17 766,7-11-6815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0.387"/>
    </inkml:context>
    <inkml:brush xml:id="br0">
      <inkml:brushProperty name="width" value="0.025" units="cm"/>
      <inkml:brushProperty name="height" value="0.025" units="cm"/>
    </inkml:brush>
  </inkml:definitions>
  <inkml:trace contextRef="#ctx0" brushRef="#br0">42 1 9993,'0'0'13987,"-2"11"-12866,-1 0-955,-10 55 1781,2 0-1,-2 79 1,18-130-1882,4-14 5,-7-2-71,0-1 0,-1 1 0,1 0 0,-1 0 0,0-1 0,1 1 0,-1-1 1,0 1-1,0-1 0,0 0 0,0 1 0,2-4 0,3-19-465,-2 1 1,0 0-1,-1-1 1,-1-29 0,-2 47 213,-1 28 171,0-14 227,0 0 0,1 1 0,0-1-1,0 0 1,1 1 0,3 14 0,-3-21-120,0-1 0,0 1 0,-1 0 0,1-1 0,1 1 0,-1-1 0,0 1 1,0-1-1,1 1 0,-1-1 0,0 0 0,1 0 0,-1 0 0,1 0 0,0 0 0,-1 0 1,1 0-1,0 0 0,0 0 0,-1-1 0,1 1 0,0-1 0,0 0 0,0 1 1,0-1-1,0 0 0,-1 0 0,1 0 0,0 0 0,0 0 0,0-1 0,0 1 0,0-1 1,0 1-1,-1-1 0,3-1 0,1 1-14,-1-1 0,0 0 0,0-1 0,0 1 0,-1-1 0,1 1 0,-1-1 0,1 0 0,-1-1 0,0 1 0,0-1 0,0 1 0,0-1 0,-1 0 0,0 0 0,0 0 0,3-6 0,-1 1-69,0 0 0,-1 0 0,0 0 0,-1-1 0,0 1 0,0-1 0,0-13 0,-3 28 15,0 0 1,0-1-1,0 1 1,-1-1-1,0 0 1,0 1-1,-3 3 1,-5 13 47,7-10 218,0 1 0,1-1 1,0 1-1,0 0 0,1 16 0,1-28-209,0 1-1,0-1 1,0 1 0,0-1-1,1 1 1,-1 0-1,0-1 1,0 1 0,1-1-1,-1 0 1,0 1-1,1-1 1,-1 1 0,1-1-1,-1 1 1,1-1-1,-1 0 1,0 1 0,1-1-1,-1 0 1,1 0-1,-1 1 1,1-1-1,0 0 1,-1 0 0,1 0-1,-1 0 1,1 1-1,-1-1 1,1 0 0,-1 0-1,1 0 1,0 0-1,-1 0 1,1-1 0,-1 1-1,1 0 1,-1 0-1,1 0 1,0 0-1,-1-1 1,1 1 0,0-1-1,27-12 124,-14 0-249,0-1 0,-2 0 0,1-1 0,-2-1 0,0 0 0,-1 0-1,0-1 1,-2-1 0,13-33 0,-42 104 36,14-37 256,0 0 0,2 1-1,0 0 1,0-1 0,2 2 0,-3 26 0,6-43-210,0-1 0,0 0 1,0 1-1,0-1 0,1 0 1,-1 1-1,0-1 0,0 0 1,1 1-1,-1-1 0,0 0 1,0 0-1,1 0 0,-1 1 1,0-1-1,1 0 0,-1 0 1,0 0-1,1 1 0,-1-1 1,0 0-1,1 0 0,-1 0 1,0 0-1,1 0 0,-1 0 1,0 0-1,1 0 0,-1 0 1,0 0-1,1 0 0,-1 0 1,1 0-1,-1 0 0,0 0 1,1 0-1,-1-1 0,0 1 0,1 0 1,-1 0-1,0 0 0,1-1 1,16-8-3448,-6-8-1809,-3-7-2311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7.408"/>
    </inkml:context>
    <inkml:brush xml:id="br0">
      <inkml:brushProperty name="width" value="0.025" units="cm"/>
      <inkml:brushProperty name="height" value="0.025" units="cm"/>
    </inkml:brush>
  </inkml:definitions>
  <inkml:trace contextRef="#ctx0" brushRef="#br0">91 12 3651,'0'0'26191,"-18"-12"-29202,15 12 3005,0 0 1,0 0 0,0 1-1,0-1 1,0 1 0,0-1-1,0 1 1,1 0 0,-1 0-1,0 0 1,0 1 0,1-1-1,-1 1 1,1-1 0,-1 1-1,1 0 1,-1 0 0,1 0-1,0 0 1,0 0 0,0 0-1,0 1 1,1-1 0,-1 1-1,1 0 1,-1-1 0,1 1-1,0 0 1,0 0 0,0-1-1,0 1 1,1 0 0,-1 0-1,1 0 1,0 0 0,0 0-1,0 0 1,0 0 0,0 0-1,0 0 1,1 0 0,0 0-1,-1 0 1,1 0 0,2 2-1,-2-2 14,1-1 0,0 0 0,0 1 0,0-1 0,0 0 0,1-1 0,-1 1 0,0 0 0,1-1 0,-1 1 0,1-1 1,0 1-1,-1-1 0,1 0 0,0-1 0,0 1 0,0 0 0,0-1 0,0 1 0,-1-1 0,1 0 0,0 0 0,0 0 0,3-1 0,4 1-134,0-1 0,0 0 0,-1 0 0,1-1 0,18-7 0,67-44-130,-109 89 3955,12-31-3614,-1 0 0,1-1 0,0 1 0,0 0 0,1 0 0,-1 0 0,1 0 0,0 0 0,1 0 0,-1 1 0,1 6 0,1-12-77,-1 1 0,1 0 1,0-1-1,-1 1 0,1-1 0,0 1 1,0 0-1,0-1 0,0 0 0,-1 1 1,1-1-1,0 0 0,0 1 1,0-1-1,0 0 0,0 0 0,0 0 1,0 0-1,0 0 0,0 0 0,0 0 1,0 0-1,0 0 0,0 0 0,0 0 1,0-1-1,-1 1 0,2-1 0,30-7 153,-16 0-360,-1-2-1,25-19 1,0-9-6105,-28 23-230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7.735"/>
    </inkml:context>
    <inkml:brush xml:id="br0">
      <inkml:brushProperty name="width" value="0.025" units="cm"/>
      <inkml:brushProperty name="height" value="0.025" units="cm"/>
    </inkml:brush>
  </inkml:definitions>
  <inkml:trace contextRef="#ctx0" brushRef="#br0">226 1 18289,'0'0'2755,"-4"48"96,-9-9-161,-5 10-1024,-8 11-385,-4 10-64,-4 5-256,-1-1-513,6-3-255,8-9-161,8-11-673,10-15-2722,3-16-5317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8.528"/>
    </inkml:context>
    <inkml:brush xml:id="br0">
      <inkml:brushProperty name="width" value="0.025" units="cm"/>
      <inkml:brushProperty name="height" value="0.025" units="cm"/>
    </inkml:brush>
  </inkml:definitions>
  <inkml:trace contextRef="#ctx0" brushRef="#br0">51 71 14734,'0'0'10458,"-1"12"-9060,-48 195 866,48-194-1781,5-11-173,11-20-59,15-37-206,-28 51-48,46-103-37,-43 94 26,0-1 0,-1 0-1,0 0 1,-1 0 0,1-29 0,-4 48-32,-2 0 0,1 0 0,0 0 0,-1 0 0,0 0 0,0 0 0,-5 7 0,-3 9 14,-11 26 17,13-33 30,1 0 1,0 0-1,2 1 0,-1 0 0,2 1 1,0-1-1,1 1 0,-2 28 0,5-43-8,0-1-1,0 1 0,1-1 0,-1 1 1,0-1-1,1 1 0,-1-1 1,0 1-1,1-1 0,-1 1 1,0-1-1,1 0 0,-1 1 0,1-1 1,-1 0-1,1 1 0,-1-1 1,1 0-1,-1 0 0,1 0 0,-1 1 1,1-1-1,-1 0 0,1 0 1,-1 0-1,1 0 0,-1 0 1,1 0-1,-1 0 0,1 0 0,0 0 1,-1 0-1,1 0 0,-1 0 1,1 0-1,-1-1 0,1 1 0,-1 0 1,1 0-1,-1-1 0,1 1 1,-1 0-1,1-1 0,25-12 155,-8-1-134,0-1 0,-1-1 0,-1-1 0,0 0 1,-1-1-1,-1-1 0,-1 0 0,-1-1 0,0-1 0,-1 1 0,-2-2 0,13-40 0,-94 335-438,65-206-2039,7-66 2272,0-1 0,0 0 1,0 0-1,0 1 0,0-1 0,0 0 1,1 0-1,-1 1 0,0-1 0,0 0 1,0 0-1,0 0 0,1 1 0,-1-1 0,0 0 1,0 0-1,1 0 0,-1 0 0,0 0 1,0 1-1,0-1 0,1 0 0,-1 0 1,0 0-1,1 0 0,-1 0 0,0 0 0,0 0 1,1 0-1,-1 0 0,0 0 0,0 0 1,1 0-1,-1 0 0,0 0 0,0 0 1,1 0-1,-1 0 0,0-1 0,0 1 0,1 0 1,-1 0-1,0 0 0,0 0 0,1 0 1,-1-1-1,0 1 0,0 0 0,1 0 1,11-11-8600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8.889"/>
    </inkml:context>
    <inkml:brush xml:id="br0">
      <inkml:brushProperty name="width" value="0.025" units="cm"/>
      <inkml:brushProperty name="height" value="0.025" units="cm"/>
    </inkml:brush>
  </inkml:definitions>
  <inkml:trace contextRef="#ctx0" brushRef="#br0">77 0 14253,'0'0'6700,"-7"9"-4538,0 0-1901,-31 39 2020,35-44-2062,0 0 1,0 0-1,1 1 0,-1-1 1,1 1-1,0 0 0,1-1 0,-1 1 1,1 0-1,-1 7 0,2-11-202,0-1 0,1 1 0,-1-1 0,0 1 0,1-1-1,-1 1 1,1-1 0,-1 0 0,0 1 0,1-1 0,-1 1 0,1-1 0,-1 0-1,1 0 1,0 1 0,-1-1 0,1 0 0,-1 0 0,1 0 0,-1 1 0,1-1-1,0 0 1,-1 0 0,1 0 0,-1 0 0,1 0 0,1-1 0,23 1 231,-17 0-163,-7 0-77,7 1 9,0-2 1,0 1 0,1-1 0,-1 0-1,15-4 1,-21 4-19,0 1 0,-1-1 0,1 0-1,0 0 1,0 0 0,-1 0 0,1-1 0,-1 1 0,1 0-1,-1-1 1,1 1 0,-1-1 0,0 0 0,0 1 0,1-1-1,-1 0 1,0 0 0,-1 1 0,1-1 0,0 0 0,-1 0 0,1 0-1,-1 0 1,1 0 0,-1 0 0,0 0 0,0 0 0,0-4-1,0 5 15,-1 0-1,1 0 0,0 0 0,-1 0 1,1 0-1,-1 1 0,1-1 0,-1 0 1,1 0-1,-1 0 0,0 0 0,1 1 1,-1-1-1,0 0 0,0 1 0,0-1 1,1 0-1,-1 1 0,0-1 0,0 1 1,0 0-1,0-1 0,0 1 0,0 0 1,0-1-1,0 1 0,0 0 0,0 0 1,0 0-1,0 0 0,0 0 1,0 0-1,0 0 0,0 0 0,0 0 1,0 1-1,-2 0 0,0-1 5,0 0 0,0 1 0,0-1 1,0 1-1,0 0 0,0 0 0,0 0 0,1 0 0,-1 1 1,0-1-1,0 1 0,-2 2 0,3-3 2,1 0 0,-1 1-1,1-1 1,-1 1 0,1 0-1,0 0 1,-1-1 0,1 1 0,0 0-1,0 0 1,1 0 0,-1 0 0,0 0-1,1 0 1,-1 0 0,1 0-1,-1 1 1,1-1 0,0 0 0,0 0-1,0 0 1,0 0 0,0 1 0,1-1-1,-1 0 1,1 0 0,-1 0-1,2 3 1,0-3-35,0 0 1,1 0-1,-1 0 0,1 0 1,-1-1-1,1 1 0,-1-1 1,1 1-1,0-1 0,-1 0 1,1 0-1,0 0 0,0-1 1,0 1-1,0-1 0,0 1 1,0-1-1,0 0 0,5 0 1,0-1-548,0 0 0,1 0 0,-1 0 0,0-1 0,0-1 0,0 1 0,0-1 0,-1 0 0,1-1 0,-1 0 0,9-6 0,-5 2-2170,0 0 1,-1 0-1,15-17 1,-1-5-6990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09.634"/>
    </inkml:context>
    <inkml:brush xml:id="br0">
      <inkml:brushProperty name="width" value="0.025" units="cm"/>
      <inkml:brushProperty name="height" value="0.025" units="cm"/>
    </inkml:brush>
  </inkml:definitions>
  <inkml:trace contextRef="#ctx0" brushRef="#br0">129 0 9897,'0'0'10672,"-6"9"-8313,-17 26-544,-35 73 1,51-91-1514,0 0 0,1 1 0,0 0 1,2 0-1,0 1 0,1-1 0,-1 26 1,4-43-295,-1 0 1,1 1-1,0-1 1,0 0-1,0 0 1,0 0-1,0 0 1,0 0-1,1 0 1,-1 1-1,0-1 1,1 0 0,-1 0-1,0 0 1,1 0-1,-1 0 1,1 0-1,0 0 1,-1 0-1,1 0 1,0-1-1,-1 1 1,1 0-1,0 0 1,0-1-1,0 1 1,0 0-1,0-1 1,0 1-1,0-1 1,0 1-1,0-1 1,0 1-1,0-1 1,0 0 0,0 1-1,0-1 1,0 0-1,0 0 1,1 0-1,-1 0 1,0 0-1,0 0 1,0 0-1,0 0 1,0-1-1,0 1 1,2-1-1,3-1 56,-1 0-1,1 0 0,-1 0 1,0-1-1,0 0 0,0 0 1,0 0-1,5-6 0,62-71 76,-75 120 171,-7-9-141,6-24-139,1 0 0,0 1 0,1-1 0,-1 1 0,2 0 0,-1-1 0,1 1-1,0 0 1,1 0 0,0 0 0,1 13 0,-1-21-22,1 1-1,-1-1 1,1 1-1,-1-1 1,1 0-1,-1 1 1,1-1-1,-1 0 0,1 0 1,0 1-1,-1-1 1,1 0-1,-1 0 1,1 0-1,0 0 1,-1 1-1,1-1 1,0 0-1,-1 0 1,1 0-1,0-1 1,-1 1-1,1 0 1,-1 0-1,1 0 0,0 0 1,-1-1-1,1 1 1,-1 0-1,1 0 1,0-1-1,-1 1 1,1 0-1,-1-1 1,1 1-1,-1-1 1,1 1-1,-1-1 1,0 1-1,1-1 0,-1 1 1,1-1-1,20-20 110,-16 15-154,0-1-1,0 0 1,-1 0 0,0 0-1,-1 0 1,1 0-1,-1-1 1,-1 0 0,1 1-1,-1-1 1,-1 0 0,0 0-1,0 0 1,0-1-1,-1 1 1,-1-8 0,1 16 38,0 0-1,0 0 1,0 0 0,0 0 0,0 0 0,0 1-1,0-1 1,0 0 0,0 0 0,0 0 0,0 0-1,0 0 1,0 0 0,0 0 0,0 0 0,0 0-1,-1 0 1,1 1 0,0-1 0,0 0 0,0 0 0,0 0-1,0 0 1,0 0 0,0 0 0,0 0 0,0 0-1,-1 0 1,1 0 0,0 0 0,0 0 0,0 0-1,0 0 1,0 0 0,0 0 0,0 0 0,-1 0-1,1 0 1,0 0 0,0 0 0,0 0 0,0 0-1,0 0 1,0 0 0,0 0 0,0 0 0,-1-1-1,-2 13 31,3-10-28,0-1-1,0 1 1,1 0-1,-1-1 1,0 1-1,1 0 1,-1-1-1,1 1 1,0 0-1,-1-1 1,1 1-1,0-1 1,0 0-1,0 1 1,0-1-1,0 1 1,0-1-1,0 0 1,1 0-1,-1 0 1,2 2 0,1-1 12,0 0 1,1 0 0,-1 0 0,0 0 0,1-1 0,-1 0 0,10 2 0,0-2 32,1 0 0,0 0-1,0-1 1,17-3 0,-25 2-36,0-1 1,0 0 0,-1 0-1,1 0 1,-1 0-1,0-1 1,1 0-1,-1-1 1,0 0-1,-1 1 1,1-2-1,-1 1 1,0-1 0,0 1-1,0-1 1,0-1-1,-1 1 1,0-1-1,5-8 1,-12 10-107,-6 8 38,-9 9 35,14-9 81,1 1 0,-1-1 0,1 1-1,0 0 1,0 0 0,1 0 0,0 0 0,-1 1 0,2-1-1,-1 1 1,1-1 0,-1 1 0,2-1 0,-1 1 0,1 0 0,-1 0-1,2-1 1,0 12 0,0-16-50,1 1 1,-1-1-1,0 0 1,1 1-1,-1-1 0,1 0 1,-1 0-1,1 0 1,0 0-1,-1-1 0,1 1 1,0 0-1,-1-1 1,1 1-1,0-1 0,0 1 1,0-1-1,0 0 1,-1 0-1,1 0 0,0 0 1,0 0-1,3-1 1,46-7 54,-36 2-213,0-1 0,0-1-1,0 0 1,14-11 0,-15 10-31,1 0 0,0 0 0,25-10 0,-39 19 187,-1 0 1,1 0-1,-1 0 1,1 0 0,-1 0-1,1 0 1,-1-1-1,0 1 1,1 0-1,-1 0 1,1 1 0,-1-1-1,1 0 1,-1 0-1,1 0 1,-1 0-1,0 0 1,1 0 0,-1 1-1,1-1 1,-1 0-1,1 0 1,-1 1-1,0-1 1,1 0 0,-1 0-1,0 1 1,1-1-1,-1 0 1,0 1 0,0-1-1,1 1 1,-1-1-1,0 0 1,0 1-1,0-1 1,1 1 0,-1-1-1,0 1 1,0-1-1,0 0 1,0 1-1,0-1 1,0 2 0,2 32 270,-1 4-97,-1-37-178,0 0-1,0 0 1,0 0 0,0 0-1,0 0 1,1-1-1,-1 1 1,0 0 0,1 0-1,-1 0 1,1 0-1,-1 0 1,1-1 0,-1 1-1,1 0 1,-1 0-1,1-1 1,0 1 0,-1 0-1,1-1 1,0 1-1,0-1 1,-1 1 0,1-1-1,0 1 1,1 0 0,-1-1-139,1 0 0,-1 1 0,1-1 0,-1 0 1,0 0-1,1 0 0,-1 0 0,0 0 0,1 0 1,-1 0-1,1 0 0,-1 0 0,0-1 0,1 1 1,-1-1-1,0 1 0,0-1 0,1 1 0,-1-1 1,0 0-1,0 0 0,2-1 0,6-19-10580,-9 2-5482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3:10.008"/>
    </inkml:context>
    <inkml:brush xml:id="br0">
      <inkml:brushProperty name="width" value="0.025" units="cm"/>
      <inkml:brushProperty name="height" value="0.025" units="cm"/>
    </inkml:brush>
  </inkml:definitions>
  <inkml:trace contextRef="#ctx0" brushRef="#br0">0 0 3171,'0'0'15022,"48"0"-13516,-7 0 768,13 0-1858,9 0-832,5 0-5254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15.628"/>
    </inkml:context>
    <inkml:brush xml:id="br0">
      <inkml:brushProperty name="width" value="0.025" units="cm"/>
      <inkml:brushProperty name="height" value="0.025" units="cm"/>
    </inkml:brush>
  </inkml:definitions>
  <inkml:trace contextRef="#ctx0" brushRef="#br0">0 255 18129,'0'0'6556,"9"-3"-5547,11-6-779,0-1-1,0-1 1,-1-1 0,-1-1 0,20-16 0,86-87-147,-77 64 227,-47 54-177,1 0 1,-1 0-1,0 0 1,1 0-1,-1 0 1,0 1-1,0-1 1,-1 0-1,1 0 1,0 0-1,-1 0 0,0 2 1,-9 25 410,-2-1-1,-15 28 1,16-36-397,0 0 0,2 1-1,1 0 1,-11 44 0,18-64-208,1 0 0,0-1 0,0 1 0,-1 0 1,1 0-1,0 0 0,0-1 0,0 1 0,0 0 0,0 0 0,0-1 1,0 1-1,0 0 0,0 0 0,0 0 0,0-1 0,0 1 0,1 0 1,-1 0-1,0-1 0,1 1 0,-1 0 0,0-1 0,1 1 0,-1 0 0,1-1 1,-1 1-1,1 0 0,0-1 0,-1 1 0,1-1 0,-1 1 0,1-1 1,0 0-1,-1 1 0,1-1 0,0 0 0,0 1 0,0-1 0,1 0-514,1 0 0,-1 0 0,0-1 0,0 1 0,0-1 0,0 1 0,1-1 0,-1 0-1,0 0 1,0 0 0,0 0 0,-1 0 0,1-1 0,2-1 0,22-21-10033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15.955"/>
    </inkml:context>
    <inkml:brush xml:id="br0">
      <inkml:brushProperty name="width" value="0.025" units="cm"/>
      <inkml:brushProperty name="height" value="0.025" units="cm"/>
    </inkml:brush>
  </inkml:definitions>
  <inkml:trace contextRef="#ctx0" brushRef="#br0">64 31 20531,'0'0'2435,"-48"57"-321,35-36 448,10-7-1281,3-12-1153,18-2-288,15-20-1121,7-7-2082,3-10-2178,1-4-4677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16.284"/>
    </inkml:context>
    <inkml:brush xml:id="br0">
      <inkml:brushProperty name="width" value="0.025" units="cm"/>
      <inkml:brushProperty name="height" value="0.025" units="cm"/>
    </inkml:brush>
  </inkml:definitions>
  <inkml:trace contextRef="#ctx0" brushRef="#br0">150 23 18257,'0'0'3550,"-10"0"-2386,-31 1-433,40-1-724,1 0-1,-1-1 0,0 1 0,1 0 0,-1 0 0,0 0 0,1 0 0,-1 0 0,0 0 0,0 0 0,1 0 0,-1 0 1,0 0-1,1 0 0,-1 1 0,0-1 0,1 0 0,-1 0 0,0 1 0,1-1 0,-1 0 0,0 1 0,1-1 0,-1 1 1,1-1-1,-1 1 0,1-1 0,-1 1 0,1-1 0,-1 1 0,1 0 0,0-1 0,-1 1 0,1-1 0,-1 2 1,2-1 15,-1 0 0,1-1 0,0 1 0,-1-1 0,1 1 1,-1-1-1,1 0 0,0 1 0,0-1 0,-1 1 0,1-1 1,0 0-1,0 0 0,-1 1 0,1-1 0,0 0 0,0 0 1,-1 0-1,1 0 0,0 0 0,0 0 0,0 0 0,-1 0 1,1 0-1,1-1 0,6-1 69,-1-1-1,1 0 1,-1 0 0,0-1 0,0 0-1,0 0 1,0-1 0,8-7 0,-21 19 117,0-1 1,1 1-1,0 0 1,1 0-1,-1 1 1,1-1-1,1 1 1,-1 0-1,1 0 1,1 0-1,-1 0 1,1 1-1,1-1 1,0 1-1,0-1 1,1 16-1,0-22-196,1 0 1,0-1-1,0 1 0,0-1 0,0 1 0,0-1 0,0 1 1,0-1-1,0 0 0,1 0 0,-1 1 0,0-1 0,1 0 1,-1 0-1,1 0 0,2 1 0,34 15 58,-20-9-58,-14-6-25,0 0 1,-1 0 0,1 1 0,-1-1 0,0 1 0,0 0 0,1-1 0,-2 1 0,1 1-1,0-1 1,-1 0 0,1 1 0,-1-1 0,0 1 0,0 0 0,-1 0 0,1-1 0,-1 1-1,2 8 1,-3-9 148,1 1 0,-2-1 0,1 0-1,0 0 1,-1 1 0,1-1-1,-1 0 1,0 0 0,0 0-1,-1 0 1,1 0 0,0 0 0,-1 0-1,0 0 1,0-1 0,1 1-1,-2 0 1,1-1 0,0 0 0,0 1-1,-1-1 1,1 0 0,-1 0-1,0-1 1,0 1 0,-3 1-1,-4 2-121,0-1-1,0 0 0,0-1 0,-1 0 0,0 0 0,1-1 1,-1-1-1,0 0 0,0 0 0,0-1 0,0 0 0,0-1 1,0-1-1,-11-2 0,20 3-11,0 1-1,0-1 1,0 0-1,0 0 1,0 0-1,0 0 1,1-1-1,-1 1 1,0 0 0,1-1-1,-1 1 1,1-1-1,0 1 1,-1-1-1,1 0 1,0 1-1,-1-3 1,2 3-5,-1 0-1,1 0 1,0 0-1,0 0 1,-1 0-1,1 0 1,0 0-1,0 0 1,0 0-1,0 0 0,0 0 1,1 0-1,-1 0 1,0 1-1,0-1 1,1 0-1,-1 0 1,0 0-1,1 0 1,-1 0-1,1 0 1,-1 1-1,1-1 1,-1 0-1,1 0 1,0 1-1,-1-1 1,1 0-1,0 1 1,0-1-1,-1 1 1,1-1-1,0 1 1,0-1-1,0 1 1,0 0-1,0-1 1,0 1-1,1 0 1,74-18-6172,-47 13 1385,15-4-4408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16.638"/>
    </inkml:context>
    <inkml:brush xml:id="br0">
      <inkml:brushProperty name="width" value="0.025" units="cm"/>
      <inkml:brushProperty name="height" value="0.025" units="cm"/>
    </inkml:brush>
  </inkml:definitions>
  <inkml:trace contextRef="#ctx0" brushRef="#br0">1 0 20115,'0'0'12652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1.681"/>
    </inkml:context>
    <inkml:brush xml:id="br0">
      <inkml:brushProperty name="width" value="0.025" units="cm"/>
      <inkml:brushProperty name="height" value="0.025" units="cm"/>
    </inkml:brush>
  </inkml:definitions>
  <inkml:trace contextRef="#ctx0" brushRef="#br0">0 381 19250,'0'0'10965,"8"-10"-10538,-1 3-379,46-62 135,-50 63-166,1 1 1,-1-1 0,0 0-1,-1 0 1,0 0-1,1 0 1,-2 0-1,1-1 1,-1 1 0,0 0-1,0-1 1,-1-10-1,0 16-16,0 1 0,0-1 0,0 1 0,-1 0 0,1-1 0,0 1 0,0-1 0,-1 1 0,1-1 0,0 1 0,0 0 0,-1-1 0,1 1 0,0 0 0,-1-1 0,1 1 0,-1 0 0,1-1 0,0 1 0,-1 0 0,1 0 0,-1-1 0,1 1 0,-1 0 0,1 0 0,-1 0 0,1 0 0,-1 0 0,1 0 0,-1 0 0,1 0-1,-1 0 1,1 0 0,0 0 0,-1 0 0,1 0 0,-1 0 0,1 0 0,-1 0 0,1 0 0,-1 1 0,1-1 0,-1 0 0,1 0 0,0 1 0,-1-1 0,1 0 0,-1 1 0,1-1 0,0 0 0,-1 1 0,1-1 0,0 0 0,0 1 0,-1 0 0,-21 21-77,13-4 105,2 1 1,0 0-1,1 1 1,1-1-1,1 1 0,1 0 1,1 0-1,0 1 0,3 29 1,-2-49-25,1 0 0,0 0 0,0 0 0,0 0 0,0 0 0,-1 0 1,1 0-1,1 0 0,-1 0 0,0 0 0,0 0 0,0 0 0,0 0 0,1 0 1,-1 0-1,1 0 0,-1 0 0,1 0 0,-1 0 0,1 0 0,-1-1 0,1 1 1,0 0-1,-1 0 0,1 0 0,0-1 0,0 1 0,-1 0 0,1-1 0,0 1 0,0-1 1,0 1-1,0-1 0,0 1 0,0-1 0,0 0 0,0 0 0,0 1 0,0-1 1,0 0-1,0 0 0,0 0 0,0 0 0,0 0 0,0 0 0,1 0 0,1-1-29,0 0 0,0 0 0,0-1 0,-1 1 0,1-1 0,0 1 0,-1-1 0,1 0 0,-1 0 0,0 0 0,0 0 0,0 0 0,0 0 0,0-1 0,2-2 0,9-19-1264,-1 0 0,-1-1 0,-1-1 0,-1 0 1,6-31-1,-3-1-1092,6-78 0,-25 179 6801,-11 28-1899,9-42-1446,2 1-1,-6 48 1,12-68-654,0-1-155,0 0-1,1 0 1,0 0 0,2 12-1,-2-20-254,0 0-1,0 0 1,1 1-1,-1-1 1,0 0-1,0-1 1,1 1-1,-1 0 1,1 0-1,-1 0 1,1 0-1,-1 0 1,1 0-1,-1 0 1,1-1-1,0 1 1,-1 0-1,1 0 1,0-1-1,0 1 1,0-1-1,0 1 1,-1 0-1,1-1 0,0 0 1,0 1-1,0-1 1,0 1-1,0-1 1,0 0-1,0 0 1,0 0-1,0 0 1,0 0-1,0 0 1,0 0-1,0 0 1,0 0-1,0 0 1,0 0-1,0-1 1,0 1-1,0 0 1,0-1-1,0 1 1,1-1-1,3-2 13,0 0 0,0 0-1,-1-1 1,1 1 0,-1-1 0,0 0-1,0 0 1,-1-1 0,1 1 0,-1-1-1,0 1 1,3-7 0,31-65-381,-23 44 62,-2 0 0,0 0 0,-3-1 0,0 0-1,-2-1 1,3-48 0,-10 88 400,-2 0 1,1 0-1,-1 0 0,0-1 1,0 1-1,0 0 0,-7 9 1,-5 17 274,7-14-135,1 1 0,0 0 0,2 0 0,0 1 0,1-1 0,1 1 0,1-1 0,1 1 0,3 26 0,-3-45-245,0 0 0,0 0 1,0 1-1,1-1 0,-1 0 0,0 1 0,1-1 0,-1 0 1,1 0-1,-1 0 0,1 0 0,0 1 0,-1-1 0,1 0 1,0 0-1,0 0 0,0 0 0,0 0 0,0-1 0,0 1 1,0 0-1,0 0 0,0-1 0,0 1 0,0 0 0,0-1 1,1 1-1,-1-1 0,0 0 0,0 1 0,1-1 1,-1 0-1,0 0 0,0 0 0,1 0 0,-1 0 0,0 0 1,2 0-1,-1-1-2,0 1 1,0-1-1,1 0 1,-2 0-1,1 0 1,0 0-1,0 0 1,0-1-1,0 1 1,-1-1-1,1 1 0,-1-1 1,1 1-1,-1-1 1,1 0-1,-1 0 1,0 1-1,0-1 1,0 0-1,0 0 1,1-4-1,0-3-321,-1 0-1,0 0 1,0 0-1,-1-17 1,0 11-403,0 15 656,2-1 98,0 0-1,0-1 1,1 0-1,-1 1 1,0-1-1,-1 0 0,1 0 1,0 0-1,0 0 1,-1 0-1,1 0 1,-1-1-1,0 1 1,0 0-1,0-1 0,0 1 1,1-5-1,4-46 574,-7 53-604,0 0 1,0 0 0,1 0 0,-1 0-1,0 0 1,0 0 0,1 0 0,-1 0-1,0 0 1,1 0 0,-1 0 0,0 1-1,0-1 1,1 0 0,-1 0 0,0 1-1,1-1 1,-1 0 0,0 1 0,1-1-1,-1 1 1,1-1 0,-1 1 0,1-1-1,-2 2 1,-4 7 70,1 1 1,0 0-1,0 0 0,0 0 0,2 1 1,-1 0-1,1-1 0,1 1 0,0 0 1,0 1-1,1-1 0,1 0 0,0 15 1,0-24-62,0 1 1,0-1 0,0 0 0,1 0 0,-1 0-1,0 1 1,1-1 0,-1 0 0,1 0 0,0 0-1,0 0 1,0 0 0,0 0 0,0 0 0,0 0 0,1-1-1,-1 1 1,0 0 0,1-1 0,-1 1 0,1-1-1,0 1 1,0-1 0,-1 0 0,1 0 0,0 0-1,0 0 1,0 0 0,0 0 0,0 0 0,1-1-1,-1 1 1,0-1 0,0 1 0,0-1 0,0 0-1,1 0 1,-1 0 0,3-1 0,2 1 2,-1-1 1,1 0-1,-1 0 1,0 0-1,1-1 1,-1 0-1,0-1 1,0 1-1,0-1 1,0 0-1,-1 0 1,9-7-1,-6 3-10,0 0 0,-1 0 0,0-1 0,0 0 0,-1 0 0,0 0 0,0-1 0,-1 0 0,0 0 0,-1-1 0,0 1 0,0-1 0,2-10 0,-32 52 0,21-25 0,2 1 0,-1 0 0,1 0 0,0 0 0,0 0 0,1 0 0,0 1 0,1-1 0,0 1 0,0 13 0,1-22 0,0 1 0,0-1 0,0 1 0,0-1 0,0 0 0,0 1 0,0-1 0,0 1 0,0-1 0,0 0 0,1 1 0,-1-1 0,0 0 0,0 1 0,0-1 0,1 0 0,-1 1 0,0-1 0,0 0 0,1 1 0,-1-1 0,0 0 0,1 0 0,-1 1 0,0-1 0,1 0 0,-1 0 0,0 0 0,1 1 0,-1-1 0,1 0 0,-1 0 0,0 0 0,1 0 0,0 0 0,18-4 0,14-17 0,-13 0-304,-17 16 76,1 1 0,0 0 0,0 0 1,0 0-1,0 0 0,1 0 0,-1 1 1,10-5-1,-13 7-1395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17.154"/>
    </inkml:context>
    <inkml:brush xml:id="br0">
      <inkml:brushProperty name="width" value="0.025" units="cm"/>
      <inkml:brushProperty name="height" value="0.025" units="cm"/>
    </inkml:brush>
  </inkml:definitions>
  <inkml:trace contextRef="#ctx0" brushRef="#br0">230 3 14157,'0'0'11243,"-9"-2"-9508,2 2-1574,0-1 0,0 1 0,0 1 1,0-1-1,0 1 0,0 1 0,0-1 0,0 1 0,0 0 1,0 1-1,1 0 0,-1 0 0,1 0 0,0 1 0,-11 8 0,11-8-78,-35 27 247,39-30-340,0 0 0,1 0 0,-1 1-1,1-1 1,0 0 0,-1 1 0,1-1-1,0 1 1,0 0 0,0-1 0,0 1-1,0 0 1,0 0 0,0-1 0,1 1-1,-1 0 1,1 0 0,-1 0-1,1 0 1,0 4 0,2-4-60,1-1 1,-1 1-1,1 0 1,0-1-1,0 1 1,0-1-1,0 0 0,0 0 1,0 0-1,0 0 1,1-1-1,-1 1 1,6-1-1,2 2-13,1 2-5,0-1 0,0 1 0,0 1 0,0 0 0,12 8 0,-22-11 102,1-1-1,-1 1 1,0 0 0,0-1 0,0 1 0,0 0-1,0 0 1,0 0 0,-1 1 0,1-1 0,-1 0 0,1 1-1,1 3 1,-3-4 42,0-1 1,1 1-1,-1-1 0,0 1 0,0 0 0,-1-1 1,1 1-1,0 0 0,0-1 0,-1 1 0,1-1 1,-1 1-1,1-1 0,-1 1 0,0-1 0,0 1 1,0-1-1,0 1 0,1-1 0,-2 0 0,1 0 1,0 1-1,0-1 0,0 0 0,-2 1 0,-5 4 119,0-1-1,-1 0 0,1-1 0,-1 1 0,0-1 0,0-1 1,0 0-1,-1 0 0,1-1 0,-1 0 0,0-1 0,1 0 1,-1-1-1,0 1 0,-16-3 0,5-7-3113,17 3 275,15 3 99,7 3-2629,7 0-1335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19.041"/>
    </inkml:context>
    <inkml:brush xml:id="br0">
      <inkml:brushProperty name="width" value="0.025" units="cm"/>
      <inkml:brushProperty name="height" value="0.025" units="cm"/>
    </inkml:brush>
  </inkml:definitions>
  <inkml:trace contextRef="#ctx0" brushRef="#br0">279 29 13164,'0'-1'323,"0"0"-1,1 1 0,-1-1 0,0 1 0,0-1 1,0 0-1,1 1 0,-1-1 0,0 0 1,0 1-1,0-1 0,0 0 0,0 1 0,0-1 1,0 1-1,0-1 0,0 0 0,-1 1 0,1-1 1,0 0-1,0 1 0,-1-1 0,1 1 0,0-1 1,-1 0-1,1 1 0,0-1 0,-1 1 1,1-1-1,-1 1 0,1-1 0,-1 1 0,1 0 1,-1-1-1,0 0 0,-30-5 3398,24 6-3572,-1 0 0,1 1 1,-1-1-1,1 2 0,-1-1 0,-12 5 0,16-4-144,-1 1 0,1-1-1,0 1 1,0-1-1,0 1 1,0 1 0,0-1-1,1 0 1,-1 1-1,1 0 1,0 0 0,0 0-1,-2 4 1,4-5-13,0 0-1,0-1 1,1 1-1,-1 0 1,1 0-1,-1 0 1,1-1-1,0 1 1,0 0-1,1 0 1,-1 0 0,0 0-1,1-1 1,0 1-1,0 0 1,-1-1-1,2 1 1,-1 0-1,0-1 1,0 1-1,1-1 1,-1 0 0,4 4-1,38 39 97,-34-37-102,0 0 0,-1 0 0,0 1 0,0 1 0,9 15 0,-15-22 98,-1 0 1,1 0-1,-1 0 1,0 1 0,0-1-1,-1 0 1,1 0 0,-1 1-1,1-1 1,-1 0 0,0 1-1,0-1 1,-1 1-1,1-1 1,-1 0 0,1 0-1,-1 1 1,0-1 0,0 0-1,-1 0 1,1 0 0,-1 0-1,1 0 1,-5 5-1,2-3-28,0 0 0,-1-1-1,1 1 1,-1-1 0,0 0-1,0 0 1,-1-1-1,1 1 1,-1-1 0,1 0-1,-1-1 1,0 1 0,0-1-1,-8 1 1,1 0 31,0 0 0,0-1-1,0-1 1,-1 0 0,-23-3 0,35 2-87,0 0 1,0 0-1,1 0 0,-1 0 1,0-1-1,0 1 0,0-1 0,1 0 1,-1 1-1,0-1 0,1 0 1,-1 0-1,1 0 0,-1 0 1,1 0-1,-1 0 0,1-1 1,0 1-1,-1 0 0,1-1 0,0 1 1,0-1-1,0 1 0,0-1 1,0 1-1,0-4 0,0 4-16,2 0 1,-1-1-1,0 1 0,0 0 0,0 0 0,1 0 0,-1-1 0,0 1 0,1 0 0,-1 0 1,1 0-1,-1 0 0,1 0 0,0 0 0,0 0 0,-1 0 0,1 0 0,0 0 1,0 0-1,0 0 0,0 1 0,0-1 0,0 0 0,0 1 0,0-1 0,0 0 0,0 1 1,0 0-1,1-1 0,-1 1 0,0 0 0,0-1 0,0 1 0,1 0 0,-1 0 1,0 0-1,0 0 0,1 0 0,0 0 0,35 3-5914,-2 6-4621,-29-7 8292,8 2-6137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19.419"/>
    </inkml:context>
    <inkml:brush xml:id="br0">
      <inkml:brushProperty name="width" value="0.025" units="cm"/>
      <inkml:brushProperty name="height" value="0.025" units="cm"/>
    </inkml:brush>
  </inkml:definitions>
  <inkml:trace contextRef="#ctx0" brushRef="#br0">100 86 13164,'0'0'17484,"8"0"-16620,-2 0-771,0-1-1,-1 1 1,1-1-1,-1 0 0,1-1 1,-1 1-1,0-1 1,8-4-1,-10 5-75,-1 0 0,0-1 0,0 1 0,0-1 0,0 1-1,0-1 1,0 0 0,0 0 0,0 0 0,-1 0 0,1 0 0,-1-1 0,0 1 0,1 0 0,-1-1 0,0 1 0,0-1 0,-1 1-1,1-1 1,0 1 0,-1-1 0,0 0 0,1 1 0,-1-4 0,-1 5-17,1 0 0,0 0 0,0 1 0,-1-1 0,1 0 0,-1 0 0,1 0 0,-1 1 0,1-1 0,-1 0 0,1 1 0,-1-1 0,0 0 0,1 1 0,-1-1 0,0 1 0,1-1 0,-1 1 0,0-1 0,0 1 0,0 0 0,1-1 0,-1 1 0,0 0 0,0 0 0,0-1 0,0 1 0,0 0 0,0 0 0,1 0 0,-1 0 0,0 0 0,0 0 0,0 1 0,-1-1 0,-34 7 0,27-2 0,-1 1 0,1 0 0,1 0 0,-1 1 0,1 0 0,0 0 0,1 1 0,0 0 0,0 0 0,-6 12 0,7-13 0,1 1 0,1-1 0,-1 2 0,2-1 0,-1 0 0,1 1 0,0-1 0,1 1 0,0 0 0,0 0 0,1 0 0,-1 12 0,2-20 1,1 0 0,-1 1 0,0-1 0,1 0 0,-1 0 0,0 0 0,1 0 0,-1 1 0,1-1 0,0 0 0,-1 0 1,1 0-1,0 0 0,0 0 0,0-1 0,0 1 0,-1 0 0,1 0 0,0 0 0,0-1 0,1 1 0,1 0 0,34 8-41,-23-8-196,1-1 0,-1-1-1,18-2 1,28-16-4901,-6-13-4364,-28 7 789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19.838"/>
    </inkml:context>
    <inkml:brush xml:id="br0">
      <inkml:brushProperty name="width" value="0.025" units="cm"/>
      <inkml:brushProperty name="height" value="0.025" units="cm"/>
    </inkml:brush>
  </inkml:definitions>
  <inkml:trace contextRef="#ctx0" brushRef="#br0">109 1 15887,'0'0'10287,"-8"10"-8504,-5 10-1248,0 1 0,1 1 1,1 0-1,2 1 0,0 0 0,1 0 0,-6 30 1,9-11-458,1 1 0,2 49 0,2-92-78,0 0 0,0 0 0,0 1 0,0-1 0,0 0 0,0 0 0,0 0 0,0 1 0,0-1 0,0 0 0,0 0 0,0 0 0,0 0 0,0 1 0,0-1-1,0 0 1,0 0 0,0 0 0,0 1 0,0-1 0,0 0 0,0 0 0,1 0 0,-1 0 0,0 1 0,0-1 0,0 0 0,0 0 0,0 0 0,0 0 0,1 0 0,-1 0-1,0 1 1,0-1 0,0 0 0,0 0 0,1 0 0,-1 0 0,0 0 0,0 0 0,0 0 0,0 0 0,1 0 0,-1 0 0,0 0 0,0 0 0,0 0 0,1 0 0,9-8 76,6-14 101,5-24-161,-2-1 0,24-93 0,-21 64-21,-21 73-36,0 0-1,0 1 1,0-1 0,0 1 0,1-1-1,-1 1 1,1-1 0,-1 1 0,1 0-1,0 0 1,0 0 0,0 0-1,4-3 1,-6 5 25,1-1 0,-1 1 0,1 0-1,-1-1 1,1 1 0,-1 0 0,1 0 0,-1 0 0,1 0 0,-1 0-1,1 0 1,0 0 0,-1 0 0,1 0 0,-1 0 0,1 0-1,-1 0 1,1 0 0,0 0 0,-1 0 0,1 0 0,-1 1-1,1-1 1,0 1 0,0 0 2,0 0 0,0 0 0,0 0 0,0 0-1,0 1 1,0-1 0,0 0 0,-1 0 0,1 1 0,0-1 0,-1 1-1,0-1 1,1 4 0,2 6 67,-2 1-1,0-1 1,0 1-1,-1 0 1,-1 0-1,0-1 1,0 1-1,-1-1 1,-1 1 0,-5 17-1,6-24-30,1 0 1,-1 0-1,0 0 0,0 0 1,-1-1-1,1 1 0,-1-1 0,0 0 1,0 0-1,0 0 0,-1 0 1,0 0-1,1-1 0,-1 1 0,0-1 1,-1 0-1,1 0 0,0-1 1,-1 1-1,0-1 0,1 0 1,-1 0-1,0-1 0,0 0 0,0 1 1,-7-1-1,10-1-83,1 0-1,-1 0 1,0 0-1,0 0 1,0-1-1,0 1 1,0-1-1,0 0 1,0 1 0,1-1-1,-1 0 1,0 0-1,1 0 1,-1 0-1,0 0 1,1-1 0,-1 1-1,1 0 1,0-1-1,-2-1 1,0-2-315,0 1-1,1-1 1,-1 1 0,1-1 0,0 0-1,0 0 1,-1-8 0,1 1-483,0 0 0,0 0 0,2 0 0,-1 0-1,1-1 1,3-13 0,-2 20 16,1 1-1,0-1 1,0 1-1,0-1 1,1 1-1,-1 0 1,1 0 0,1 0-1,6-7 1,14-14-5361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0.181"/>
    </inkml:context>
    <inkml:brush xml:id="br0">
      <inkml:brushProperty name="width" value="0.025" units="cm"/>
      <inkml:brushProperty name="height" value="0.025" units="cm"/>
    </inkml:brush>
  </inkml:definitions>
  <inkml:trace contextRef="#ctx0" brushRef="#br0">22 1 17777,'0'0'12609,"1"12"-12038,-1 23-395,-1 1 0,-8 38 0,0 18-10,7-77-467,1 46 982,1-60-815,0 1 0,0-1 0,0 1 0,0-1 0,0 0 0,1 1 0,-1-1 0,1 0 1,-1 1-1,1-1 0,-1 0 0,1 0 0,0 1 0,0-1 0,-1 0 0,1 0 0,0 0 0,0 0 0,0 0 0,0 0 0,0 0 0,0 0 0,1-1 1,-1 1-1,0 0 0,0-1 0,1 1 0,-1 0 0,0-1 0,1 0 0,-1 1 0,0-1 0,1 0 0,1 0 0,0-8-6070,-4 6 4812,1-11-5126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0.539"/>
    </inkml:context>
    <inkml:brush xml:id="br0">
      <inkml:brushProperty name="width" value="0.025" units="cm"/>
      <inkml:brushProperty name="height" value="0.025" units="cm"/>
    </inkml:brush>
  </inkml:definitions>
  <inkml:trace contextRef="#ctx0" brushRef="#br0">1 48 7079,'0'0'23734,"84"-48"-23702,-40 48 0,1 0-672,-3 13-2179,-8-3-3363,-5 2-4196</inkml:trace>
  <inkml:trace contextRef="#ctx0" brushRef="#br0" timeOffset="1">368 162 21941,'0'0'9769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1.132"/>
    </inkml:context>
    <inkml:brush xml:id="br0">
      <inkml:brushProperty name="width" value="0.025" units="cm"/>
      <inkml:brushProperty name="height" value="0.025" units="cm"/>
    </inkml:brush>
  </inkml:definitions>
  <inkml:trace contextRef="#ctx0" brushRef="#br0">13 30 19250,'0'0'4495,"10"-5"-2290,4 0-1669,-1 0-1,1 1 1,0 1 0,0 0-1,0 1 1,23-1 0,-33 3-459,1 0 0,0 1 1,-1-1-1,1 1 1,-1 0-1,1 0 1,-1 0-1,1 0 1,-1 1-1,0 0 1,0 0-1,5 3 1,-7-3-85,0-1 0,0 1 1,0 0-1,0 0 0,-1 0 1,1 1-1,-1-1 0,0 0 0,1 1 1,-1-1-1,0 1 0,0-1 1,-1 1-1,1-1 0,0 1 1,-1 0-1,0-1 0,1 1 1,-1 0-1,0-1 0,0 1 1,-1 0-1,0 3 0,0-1 60,0 1 0,-1-1 0,0 0 0,0 1 0,-1-1 0,0 0 0,1 0 0,-2-1 0,1 1 0,0 0 0,-1-1 0,0 0 0,0 0 0,0 0 0,-1-1 0,1 1 0,-1-1 0,0 0 0,0 0 0,0-1 0,0 1 0,0-1 0,0 0 0,-1-1 0,1 1 0,-1-1 0,-7 1 0,13-2-49,0 0 0,-1 0 0,1 0 0,0 0 0,-1 0-1,1-1 1,-1 1 0,1 0 0,0 0 0,-1 0 0,1 0 0,0 0 0,-1-1-1,1 1 1,0 0 0,-1 0 0,1-1 0,0 1 0,0 0 0,-1 0-1,1-1 1,0 1 0,0 0 0,0-1 0,-1 1 0,1 0 0,0-1-1,0 1 1,0 0 0,0-1 0,0 1 0,0 0 0,-1-1 0,1 1 0,0-1-1,0 1 1,0 0 0,0-1 0,0 1 0,1 0 0,-1-1 0,0 1-1,0-1 1,0 1 0,0 0 0,0-1 0,0 1 0,1 0 0,-1-1 0,14-17-134,-7 15 73,1 0-1,0 1 0,0 0 0,-1 0 0,1 1 1,0 0-1,1 0 0,-1 1 0,0 0 0,0 1 1,15 2-1,-20-3 46,-1 0 0,0 0 0,1 1 0,-1-1 0,1 1-1,-1 0 1,0 0 0,1 0 0,-1 0 0,0 0 0,0 0 0,0 0 0,0 1 0,0-1 0,0 1 0,0-1 0,0 1 0,-1 0 0,1 0 0,-1 0 0,1 0 0,-1 0 0,0 0 0,0 0-1,1 0 1,-2 1 0,1-1 0,0 0 0,0 1 0,-1-1 0,1 0 0,-1 1 0,0-1 0,0 1 0,0-1 0,0 1 0,0-1 0,0 1 0,-1-1 0,1 0 0,-1 1 0,-1 2 0,-1 2 92,0-1 1,-1 1 0,0-1 0,0 0 0,0 0 0,-1 0 0,0-1-1,0 0 1,-1 0 0,1 0 0,-8 4 0,-3 3 224,-1-1-1,-34 17 1,41-24-305,1 0 0,0-1 0,-1 0 0,0-1 0,0 0 0,-17 2 0,25-4 0,0 0 0,0 0 0,1 0 0,-1 0 0,0 0 0,0 0 0,1 0 0,-1-1 0,0 1 0,1-1 0,-1 1 0,0-1 0,1 0 0,-1 1 0,0-1 0,1 0 0,-1 0 0,1 0 0,0 0 0,-1-1 0,1 1 0,0 0 0,0 0 0,0-1 0,0 1 0,0-1 0,0 1 0,0-1 0,0 1 0,0-1 0,1 0 0,-1 1 0,1-1 0,-1 0 0,1 1 0,0-1 0,-1 0 0,1 0 0,0 1 0,0-1 0,1 0 0,-1 0 0,0 0 0,1-1 0,-1 1-135,1 0 0,0 0 0,-1 0 0,1 0 0,0 0 0,0 0 0,0 0 1,1 1-1,-1-1 0,0 0 0,1 1 0,-1-1 0,1 1 0,-1-1 0,1 1 0,0 0 0,-1 0 0,1 0 0,0 0 0,0 0 0,3-1 1,49-16-5213,-41 15 4138,33-10-3670,5-3-1858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1.586"/>
    </inkml:context>
    <inkml:brush xml:id="br0">
      <inkml:brushProperty name="width" value="0.025" units="cm"/>
      <inkml:brushProperty name="height" value="0.025" units="cm"/>
    </inkml:brush>
  </inkml:definitions>
  <inkml:trace contextRef="#ctx0" brushRef="#br0">201 51 18417,'0'0'7560,"-10"-3"-4907,4 1-2524,0 0 1,0 1 0,0-1 0,0 2-1,0-1 1,0 0 0,-1 1 0,1 0-1,0 1 1,0-1 0,0 1 0,0 1-1,0-1 1,0 1 0,0 0 0,0 0-1,0 1 1,1-1 0,-1 1 0,1 0-1,0 1 1,-9 7 0,10-8-98,0 0-1,1 1 1,-1-1 0,1 1 0,-1 0-1,1 1 1,1-1 0,-1 0 0,0 1 0,1-1-1,0 1 1,0 0 0,0 0 0,1 0-1,0 0 1,0 0 0,0 0 0,0 0-1,1 6 1,0-9-27,1 0 1,0-1-1,0 1 0,0-1 1,-1 0-1,1 1 0,0-1 1,1 1-1,-1-1 0,0 0 1,0 0-1,1 0 0,-1 0 1,0 0-1,1 0 0,-1 0 0,1 0 1,-1-1-1,1 1 0,-1 0 1,1-1-1,0 1 0,-1-1 1,1 0-1,0 0 0,-1 1 1,1-1-1,0 0 0,2-1 1,55-1 196,-58 2-201,8-1 8,0-1 0,0 0-1,0-1 1,0 1 0,0-2 0,0 0-1,-1 0 1,1 0 0,-1-1-1,0 0 1,-1-1 0,12-9 0,-14 10-7,0 0 0,0-1 1,0 1-1,-1-1 1,0 0-1,0 0 1,0 0-1,-1-1 1,0 1-1,0-1 0,-1 0 1,1 0-1,-2 0 1,1 0-1,-1 0 1,1-12-1,-2 18-3,0 0 0,0 1 0,0-1 1,1 1-1,-1-1 0,0 0 0,-1 1 0,1-1 0,0 0 0,0 1 1,0-1-1,0 1 0,0-1 0,-1 0 0,1 1 0,0-1 1,0 1-1,-1-1 0,1 1 0,0-1 0,-1 1 0,1-1 0,-1 1 1,1-1-1,-1 1 0,1 0 0,-1-1 0,1 1 0,-1 0 0,0-1 1,-17 7-57,-15 24-9,29-22 74,-1 0 0,1 1 0,1-1 1,-1 1-1,2-1 0,-1 1 0,1 0 1,0 0-1,0 10 0,2-15-5,0-1-1,0 1 1,0-1-1,0 1 1,1-1-1,-1 1 1,1-1-1,0 1 1,0-1-1,0 0 0,1 1 1,-1-1-1,1 0 1,0 0-1,0 0 1,0 0-1,0 0 1,0-1-1,1 1 1,-1-1-1,1 1 1,0-1-1,-1 0 1,1 0-1,0 0 1,3 1-1,49 12-364,-48-14 274,1 1-1,0-1 1,-1 2 0,1-1 0,12 7-1,-19-9 88,0 1 0,0 0 0,0 0-1,0 0 1,0-1 0,-1 1-1,1 0 1,0 0 0,-1 0 0,1 0-1,-1 0 1,1 0 0,-1 0-1,1 0 1,-1 0 0,0 1-1,0-1 1,1 0 0,-1 0 0,0 0-1,0 0 1,0 0 0,0 1-1,0-1 1,0 0 0,-1 0-1,1 0 1,0 0 0,-1 0 0,1 0-1,0 0 1,-1 0 0,1 0-1,-1 0 1,0 0 0,1 0-1,-2 1 1,-28 34 574,9-17-376,-1-2 1,-38 24 0,50-36-441,1 1 0,-1-1 0,0-1 0,0 0 0,-1 0 0,1-1 0,-1 0 0,0-1 0,-16 1 0,12-6-5255,9-14-5088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2.207"/>
    </inkml:context>
    <inkml:brush xml:id="br0">
      <inkml:brushProperty name="width" value="0.025" units="cm"/>
      <inkml:brushProperty name="height" value="0.025" units="cm"/>
    </inkml:brush>
  </inkml:definitions>
  <inkml:trace contextRef="#ctx0" brushRef="#br0">11 27 14990,'0'0'13837,"-1"13"-13292,-1 0-391,-1 1 53,1 0-1,1 1 1,0-1-1,1 1 1,2 22-1,-1-35-179,-1 1 0,1-1 1,-1 0-1,1 0 0,0 0 0,0 0 0,0 0 1,0-1-1,0 1 0,0 0 0,0 0 0,1-1 1,-1 1-1,1-1 0,-1 1 0,1-1 0,0 1 1,-1-1-1,1 0 0,0 0 0,3 1 0,-2-1 33,1 0 0,-1 0 0,1 0 0,-1-1 0,1 0 0,0 1 0,-1-1 0,1-1 0,0 1 0,-1 0 0,6-2 0,2-1 23,-1 0 1,-1-1-1,1 0 1,-1-1-1,1 1 1,-1-2-1,15-11 1,-14 9-83,-1 0 0,1-1 1,-2 0-1,0-1 0,0 0 0,0 0 1,-1-1-1,-1 0 0,0 0 0,0 0 1,-1-1-1,6-24 0,-18 92-166,1 75-1,6-129 66,-1 0 0,1 0 0,0 1 0,1-1 0,-1 0 0,0 0-1,0 0 1,1 0 0,-1 0 0,1 0 0,0-1 0,0 1 0,0 0 0,0 0 0,0 0 0,0 0 0,0-1 0,0 1 0,1-1 0,-1 1-1,0-1 1,1 1 0,0-1 0,-1 0 0,1 0 0,0 0 0,-1 0 0,1 0 0,0 0 0,0 0 0,0 0 0,0-1 0,0 1-1,3 0 1,-1-1-535,0 0-1,0-1 1,-1 1-1,1 0 1,0-1-1,-1 0 1,1 0-1,0 0 1,-1 0-1,0-1 1,1 1-1,-1-1 1,0 0-1,0 0 1,0 0-1,0-1 1,0 1-1,5-6 1,17-24-10651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2.552"/>
    </inkml:context>
    <inkml:brush xml:id="br0">
      <inkml:brushProperty name="width" value="0.025" units="cm"/>
      <inkml:brushProperty name="height" value="0.025" units="cm"/>
    </inkml:brush>
  </inkml:definitions>
  <inkml:trace contextRef="#ctx0" brushRef="#br0">136 1 14734,'-4'9'3219,"-22"35"-273,15-28-1739,0 1 1,1 1-1,1 0 0,1 0 0,1 0 0,0 1 1,-6 31-1,13-49-1200,0 1 0,0-1 0,0 0 0,1 0 0,-1 0 0,0 0 0,1 1 0,-1-1 0,1 0 0,0 0 0,-1 0 1,1 0-1,0 0 0,-1 0 0,1 0 0,0-1 0,0 1 0,0 0 0,0 0 0,0-1 0,0 1 0,0 0 0,0-1 0,0 1 0,0-1 0,0 1 0,1-1 0,-1 0 0,0 0 0,0 1 0,0-1 0,1 0 1,-1 0-1,0 0 0,0 0 0,2-1 0,49-2 196,-38-1-286,-1 0 0,0-1-1,19-10 1,-23 10-148,0 1 1,0 0-1,1 0 1,-1 1-1,1 0 0,-1 1 1,17-2-1,-26 5 269,0 0 0,0 0 0,0 0 0,-1 0 0,1 1 1,0-1-1,-1 0 0,1 0 0,0 0 0,-1 0 0,1 0 0,-1 0 0,0 0 0,1-1 0,-3 3 0,-14 12 293,-1 0 1,0-1-1,-2 0 1,1-2-1,-2-1 1,0 0-1,0-1 1,0-2-1,-35 10 1,25-15-5325,26-10 572,14-7 334,10-4-3488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30:41.517"/>
    </inkml:context>
    <inkml:brush xml:id="br0">
      <inkml:brushProperty name="width" value="0.025" units="cm"/>
      <inkml:brushProperty name="height" value="0.025" units="cm"/>
    </inkml:brush>
  </inkml:definitions>
  <inkml:trace contextRef="#ctx0" brushRef="#br0">1 193 6342,'0'0'11243,"8"-1"-10811,326-26 1382,-38 4-1519,439-71 1445,-668 85-1569,-55 8-24,-44 6 112,-456 67 302,-249 31 687,735-103-1244,-168 13 334,214-27-338,375-74 105,9 35-91,-319 41-5,44-4-32,213-29-173,-364 43 156,-18 2 40,-33 3 29,-300 68 62,160-29-2142,2-10-5256,86-21-5548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3.709"/>
    </inkml:context>
    <inkml:brush xml:id="br0">
      <inkml:brushProperty name="width" value="0.025" units="cm"/>
      <inkml:brushProperty name="height" value="0.025" units="cm"/>
    </inkml:brush>
  </inkml:definitions>
  <inkml:trace contextRef="#ctx0" brushRef="#br0">0 118 14029,'0'0'1885,"0"2"-759,3 44 329,2-1 0,1-1-1,24 82 1,-13-91-896,-5-29-82,-12-6-441,1-1 0,0 1 0,-1-1 1,1 1-1,0-1 0,-1 0 0,1 1 0,-1-1 0,1 0 0,-1 1 0,1-1 0,-1 0 0,1 0 0,-1 0 0,0 1 0,0-1 0,1 0 0,-1 0 1,0 0-1,0-1 0,3-16-2,0 1 1,-1-1 0,-1 0-1,-1 0 1,-1 0 0,0 1 0,-1-1-1,-1 0 1,-1 1 0,0 0-1,-1 0 1,-1 0 0,-12-24-1,17 40-38,1 0 0,0 1 0,0-1 0,-1 0 0,1 0 0,0 1 0,-1-1 0,1 0 0,-1 1 0,1-1 0,-1 1-1,1-1 1,-1 0 0,1 1 0,-1-1 0,0 1 0,1 0 0,-1-1 0,0 1 0,1-1 0,-1 1 0,0 0 0,0 0-1,-1-1 1,-3 16-106,10 32 146,-3-42 32,-1-1-1,1 0 0,0 0 0,0 0 0,0 0 1,0 0-1,1 0 0,-1-1 0,1 1 0,0-1 1,0 0-1,1 0 0,-1 0 0,1 0 1,-1 0-1,1-1 0,0 0 0,0 1 0,0-2 1,0 1-1,0 0 0,1-1 0,-1 0 1,0 0-1,1 0 0,-1 0 0,1-1 0,-1 1 1,1-1-1,-1 0 0,0-1 0,1 1 1,-1-1-1,1 0 0,-1 0 0,0 0 0,1-1 1,-1 0-1,0 1 0,0-1 0,0-1 1,0 1-1,-1-1 0,1 1 0,-1-1 0,1 0 1,-1 0-1,6-7 0,-1-1-46,0 0 1,-1-1-1,0 0 0,0 0 1,-1-1-1,-1 1 1,0-1-1,-1-1 0,0 1 1,-1 0-1,-1-1 0,0 0 1,-1 0-1,0 1 0,-2-15 1,-11 152-246,10-83 235,1-23 78,0-1-1,1 1 1,1-1-1,5 31 0,-6-46-66,1-1-1,-1 1 1,0 0-1,1-1 0,0 1 1,-1 0-1,1-1 1,0 1-1,0-1 0,0 1 1,0-1-1,0 0 1,0 1-1,0-1 0,0 0 1,0 0-1,1 0 1,-1 1-1,1-1 1,-1-1-1,1 1 0,-1 0 1,1 0-1,-1-1 1,1 1-1,0 0 0,-1-1 1,1 0-1,0 1 1,-1-1-1,1 0 0,0 0 1,0 0-1,-1 0 1,1 0-1,0 0 0,-1-1 1,1 1-1,0 0 1,-1-1-1,1 0 1,0 1-1,-1-1 0,3-1 1,2-1 6,1-1 0,-1 1 0,0-2 0,0 1 0,0 0 0,-1-1 0,0 0 0,0-1 0,5-5 0,-2 1-57,-1-1-1,0 0 0,-1 0 1,0 0-1,0-1 0,-1 0 1,-1 0-1,0-1 1,-1 1-1,2-15 0,-4 204-28,-1-174 22,0 1 1,0-1-1,1 0 1,-1 0-1,1 0 1,0 0-1,0 0 1,0 0-1,1 0 1,-1 0-1,1 0 1,-1 0-1,1-1 0,0 1 1,0-1-1,0 1 1,0-1-1,1 0 1,-1 0-1,1 0 1,-1 0-1,5 2 1,17 2-4225,4-13-5162,-8-9-5670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2.939"/>
    </inkml:context>
    <inkml:brush xml:id="br0">
      <inkml:brushProperty name="width" value="0.025" units="cm"/>
      <inkml:brushProperty name="height" value="0.025" units="cm"/>
    </inkml:brush>
  </inkml:definitions>
  <inkml:trace contextRef="#ctx0" brushRef="#br0">1 209 17809,'0'0'13506,"10"-6"-12769,3-2-677,-1 0-1,-1-1 1,1-1 0,-1 1 0,-1-2 0,0 0 0,0 0 0,14-23 0,-27 43-107,0 0 0,1 0 0,1 0 0,-1 0 0,1 1 0,1-1 0,0 0 0,2 18 0,-2-18 37,1-6 12,-1 0 0,1 0 0,0 1 0,0-1 0,1 0 0,-1 0-1,1 0 1,-1 0 0,1 0 0,0 0 0,0-1 0,0 1-1,0-1 1,1 1 0,-1-1 0,1 0 0,-1 0 0,1 0 0,0 0-1,0 0 1,0-1 0,0 1 0,0-1 0,0 0 0,6 2-1,-2-1 3,0 0 0,0 0 0,1-1 0,-1 0 0,0 0 0,0 0 0,1-1 1,-1-1-1,0 1 0,1-1 0,7-2 0,-12 2 6,0-1 0,-1 0 0,1 1 1,-1-1-1,0 0 0,1 0 0,-1-1 1,0 1-1,0 0 0,0-1 0,-1 0 1,1 1-1,0-1 0,-1 0 0,0 0 1,0 1-1,0-1 0,0 0 0,0 0 1,0 0-1,-1 0 0,1-1 0,-1 1 1,0-3-1,1-2 18,-1 0 1,0 0-1,0 0 1,-1 1-1,0-1 1,0 0-1,-1 0 1,-3-12-1,-3 8-30,0-1 0,0 1 0,-1 0 0,-1 1 0,0 0-1,-19-16 1,6 4-111,48 30-4596,-19-3 3047,1 0 0,-1 0 0,0 0 0,0 1 0,10 10 0,-11-6-4317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3.265"/>
    </inkml:context>
    <inkml:brush xml:id="br0">
      <inkml:brushProperty name="width" value="0.025" units="cm"/>
      <inkml:brushProperty name="height" value="0.025" units="cm"/>
    </inkml:brush>
  </inkml:definitions>
  <inkml:trace contextRef="#ctx0" brushRef="#br0">1 2 14029,'0'0'3460,"48"-1"-2115,5 1-320,14 9-545,4 2-320,3-2-288,-7-5-5445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3.967"/>
    </inkml:context>
    <inkml:brush xml:id="br0">
      <inkml:brushProperty name="width" value="0.025" units="cm"/>
      <inkml:brushProperty name="height" value="0.025" units="cm"/>
    </inkml:brush>
  </inkml:definitions>
  <inkml:trace contextRef="#ctx0" brushRef="#br0">3 70 11819,'0'0'2637,"-1"-10"614,1-32-138,-1 42-2959,1-1 1,0 0 0,0 0 0,0 1-1,0-1 1,0 0 0,0 0-1,0 0 1,0 1 0,0-1 0,1 0-1,-1 0 1,0 1 0,0-1-1,1 0 1,-1 1 0,0-1 0,1 0-1,-1 1 1,1-1 0,-1 0-1,1 1 1,-1-1 0,2 0-1,-2 1-81,0 0 0,1 0 0,-1 0 0,1 1 0,-1-1 0,1 0 0,-1 0 0,1 0 0,-1 0 0,1 1 0,-1-1 0,0 0-1,1 1 1,-1-1 0,0 0 0,1 1 0,-1-1 0,0 0 0,1 1 0,-1-1 0,0 0 0,1 1 0,-1-1 0,0 1 0,0-1-1,0 1 1,1 0 0,5 20 372,-1 0-1,-1 1 0,0 0 0,-2 0 1,0 0-1,-3 24 0,2-12-132,5 228 1888,-2-245-2131,1-20 41,2-31-81,-6 12-482,-2 1 0,0-1 0,-1 1 1,-2 0-1,0-1 0,-1 1 0,-1 1 0,-1-1 1,0 1-1,-15-27 0,21 46-396,27 24-1398,-15-16 1511,-1-2-1,1 1 1,1-2 0,-1 1 0,1-1 0,0-1-1,-1 0 1,1-1 0,1 0 0,-1-1 0,13 0 0,-12-1-29,-1-1 0,1 0 0,0 0 0,-1-1 0,23-8 0,-28 8 875,0-1-1,-1 0 1,1 0-1,-1-1 1,0 0-1,7-5 1,-11 8 270,0-1 0,0 0 1,-1 1-1,1-1 1,-1 0-1,1 0 1,-1 0-1,0 0 1,0 0-1,0-1 1,0 1-1,0 0 1,0 0-1,-1-1 1,1 1-1,-1 0 1,1-1-1,-1 1 0,0-1 1,0 1-1,0 0 1,-1-4-1,1 5-145,0 0 0,0 0-1,-1 0 1,1 0 0,-1 0-1,1 0 1,-1 1-1,1-1 1,-1 0 0,1 0-1,-1 1 1,1-1 0,-1 0-1,0 0 1,0 1-1,1-1 1,-1 1 0,0-1-1,0 1 1,0-1 0,-1 0-1,0 1-90,1 0-1,-1-1 0,0 1 1,0 0-1,0 0 1,1 0-1,-1 1 1,0-1-1,0 0 0,1 1 1,-1-1-1,0 1 1,0-1-1,1 1 0,-4 1 1,0 2-4,0 0 1,0 0-1,0 0 1,0 0-1,1 1 1,0-1-1,0 1 0,0 1 1,1-1-1,-1 0 1,1 1-1,0-1 1,1 1-1,-3 7 0,1-2 103,1 0 0,0 0 0,0 0 0,1 0 0,0 1-1,1 22 1,1-32-233,0-1 0,0 1 0,0 0 0,1 0 0,-1-1 0,0 1 0,1 0 0,0-1 0,-1 1 0,1 0 0,0-1 0,0 1 0,0-1 0,0 1 0,0-1 0,0 1 0,1-1 0,-1 0 0,0 0 0,1 0 0,-1 0 0,2 2 0,1-2 3,-1 1 0,1-1 1,-1 0-1,1 0 0,0 0 0,-1 0 0,1-1 1,0 0-1,-1 1 0,6-2 0,0 1-143,0-1 0,0 0 0,0-1 0,-1 0 0,1-1 0,-1 1 0,1-2 0,11-5 0,-12 4-521,-1 0 1,0 0 0,-1-1-1,11-11 1,-12 11-283,-1 1-1,0-1 1,0 0 0,-1 0-1,1 0 1,2-9-1,5-26-5941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4.342"/>
    </inkml:context>
    <inkml:brush xml:id="br0">
      <inkml:brushProperty name="width" value="0.025" units="cm"/>
      <inkml:brushProperty name="height" value="0.025" units="cm"/>
    </inkml:brush>
  </inkml:definitions>
  <inkml:trace contextRef="#ctx0" brushRef="#br0">0 116 4548,'0'0'16501,"6"11"-15380,-1 0-730,0 0-1,-1 1 0,0-1 0,-1 1 1,-1 0-1,1-1 0,-2 1 1,1 20-1,-2-22 106,-1-4-219,1 0 0,0-1 0,1 1 0,-1 0 0,1 0 0,0 0 0,4 9 0,-5-14-248,0 0 0,1 0 0,-1 0 0,1-1 0,0 1 0,-1 0 0,1-1 0,-1 1-1,1 0 1,0-1 0,0 1 0,-1-1 0,1 1 0,0-1 0,0 1 0,0-1 0,0 0 0,-1 1 0,1-1-1,0 0 1,1 0 0,1 1 9,0-2-1,-1 1 0,1 0 0,0-1 1,-1 1-1,1-1 0,-1 0 0,1 0 1,-1 0-1,1 0 0,2-1 1,4-4-27,-1 0 1,1 0-1,-1-1 1,0 0 0,0 0-1,-1-1 1,0 0-1,0 0 1,-1-1 0,0 0-1,-1 0 1,0 0-1,0-1 1,3-11 0,1-2-57,-1-1 1,-2 0-1,0-1 1,4-45 0,-8 45-38,-1 32 10,-3 44 72,1-31 143,0 11-653,-1-9 932,1 1 0,2-1 0,3 27 0,-3-43-647,0 0 1,1 0-1,0 0 0,0-1 1,0 1-1,6 10 1,-6-13-225,0 0 1,0-1-1,0 1 1,1-1-1,-1 1 1,1-1-1,-1 0 1,1 0-1,0 0 1,0 0-1,0 0 1,0-1-1,4 2 1,18 2-9135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5.230"/>
    </inkml:context>
    <inkml:brush xml:id="br0">
      <inkml:brushProperty name="width" value="0.025" units="cm"/>
      <inkml:brushProperty name="height" value="0.025" units="cm"/>
    </inkml:brush>
  </inkml:definitions>
  <inkml:trace contextRef="#ctx0" brushRef="#br0">163 69 9801,'0'0'2509,"3"-9"572,9-26 597,-12 34-3518,0 0 0,1 1 1,-1-1-1,0 0 0,0 1 1,0-1-1,1 0 0,-1 0 1,0 1-1,0-1 0,0 0 1,0 1-1,-1-1 0,1 0 1,0 0-1,0 1 0,0-1 1,0 0-1,-1 1 0,1-1 1,0 0-1,-1 1 0,1-1 1,0 1-1,-1-1 0,1 1 1,-1-1-1,1 0 0,-1 1 1,1 0-1,-1-1 0,0 1 1,1-1-1,-1 1 0,1 0 0,-1-1 1,0 1-1,1 0 0,-1 0 1,0-1-1,1 1 0,-1 0 1,0 0-1,0 0 0,1 0 1,-1 0-1,0 0 0,1 0 1,-2 0-1,-34 8 2367,27-4-2379,1 1 1,0 1-1,1 0 1,-1 0-1,1 0 1,0 1-1,0 0 0,1 0 1,0 1-1,-8 13 1,9-14-125,1 1 1,0-1-1,0 1 1,0 0-1,1 0 1,0 1-1,1-1 1,-1 1 0,2-1-1,-1 1 1,0 16-1,3-24-21,-1 1 0,1-1 0,0 0 0,-1 0 0,1 1 0,0-1 0,0 0 0,0 0 0,0 0 0,0 0 0,0 0 0,0 0 0,0 0 0,0 0 0,0-1 0,1 1 0,-1 0 0,0-1 0,0 1 0,1-1 0,-1 1 0,0-1 0,1 0 0,-1 1 0,1-1 0,-1 0 0,0 0 0,1 0 0,-1 0 0,1 0 0,2-1 0,49-6 136,-41 2-137,0 0 0,0-1 0,0 0-1,-1-1 1,0 0 0,-1-1 0,1 0 0,-1-1-1,11-11 1,-15 13-5,0 1-1,0-1 0,-1 0 0,0 0 1,0-1-1,-1 0 0,1 0 1,-2 0-1,1 0 0,-1 0 0,0-1 1,-1 1-1,0-1 0,1-14 1,-4 28-20,0 1 1,0 0-1,-1 0 1,0-1-1,0 1 1,-4 8-1,-6 14 37,12-27-15,-4 10 60,1 0 0,1 0 1,-1 1-1,2-1 0,-1 18 1,2-27-41,0 0-1,0 0 1,0 0 0,1 0 0,-1 0 0,1 0 0,-1 0-1,1 0 1,0 0 0,0 0 0,0 0 0,0 0-1,0-1 1,0 1 0,0 0 0,1-1 0,-1 1 0,0 0-1,1-1 1,0 0 0,-1 1 0,1-1 0,0 0 0,0 0-1,-1 0 1,1 0 0,0 0 0,0-1 0,0 1-1,0 0 1,0-1 0,0 0 0,1 1 0,-1-1 0,0 0-1,4 0 1,3 0-10,1-1 0,-1 0 0,1 0-1,0-1 1,-1 0 0,0 0 0,0-1-1,0-1 1,0 0 0,0 0 0,15-10 0,-19 11-9,0 0 1,-1 0 0,1-1 0,-1 0 0,1 0 0,-1 0-1,0-1 1,-1 1 0,1-1 0,-1 0 0,0 0 0,0 0-1,-1 0 1,1-1 0,-1 1 0,0-1 0,-1 1 0,1-1-1,-1 0 1,1-10 0,-6 14-1,-4 10 0,-5 9 0,10-12 0,0 1 0,1-1 0,-1 1 0,1-1 0,0 1 0,1 0 0,-1-1 0,1 1 0,1 0 0,-1 0 0,1 11 0,0-16 0,1 0 0,0 0 0,-1 0 0,1 0 0,0 0 0,-1 0 0,1 0 0,0-1 0,0 1 0,0 0 0,0 0 0,0-1 0,0 1 0,0-1 0,0 1 0,0-1 0,0 1 0,0-1 0,0 1 0,1-1 0,-1 0 0,0 0 0,0 0 0,0 1 0,0-1 0,1 0 0,-1 0 0,0-1 0,0 1 0,0 0 0,2-1 0,40-7 0,-31 3 0,0-1 0,-1 0 0,0-1 0,0 0 0,-1-1 0,0 0 0,0-1 0,-1 0 0,0 0 0,-1-1 0,0 0 0,0 0 0,-1-1 0,9-18 0,-21 99 0,5-66-481,-1 0-1,1 0 1,0 0 0,0 0-1,0 0 1,0 0 0,1 0-1,0 0 1,0 0 0,0-1-1,3 9 1,-3-11 190,0 0 0,0 1 0,1-1 0,-1 0 1,1 0-1,-1 0 0,1 0 0,-1 0 0,1 0 0,-1 0 1,1-1-1,0 1 0,-1 0 0,1-1 0,0 0 0,0 1 0,-1-1 1,1 0-1,0 0 0,0 0 0,0 0 0,0 0 0,-1 0 0,1 0 1,0-1-1,0 1 0,-1-1 0,3 0 0,17-9-6585,-1-9-4067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5.775"/>
    </inkml:context>
    <inkml:brush xml:id="br0">
      <inkml:brushProperty name="width" value="0.025" units="cm"/>
      <inkml:brushProperty name="height" value="0.025" units="cm"/>
    </inkml:brush>
  </inkml:definitions>
  <inkml:trace contextRef="#ctx0" brushRef="#br0">60 1 9833,'0'0'11814,"-4"14"-10287,-41 184 2015,41-166-3301,0 0 0,2 0-1,2 0 1,6 61 0,-2-67-128,7 40-2969,2 85-1,-15-200 3643,-9-52-1,5 65-864,2-1 0,1 0 0,4-63-1,-1 99 70,1 1 0,-1-1 0,0 1 0,1-1 0,-1 1 0,0-1-1,1 1 1,-1 0 0,0-1 0,1 1 0,-1 0 0,1-1 0,-1 1 0,0 0 0,1 0-1,-1-1 1,1 1 0,-1 0 0,1 0 0,-1 0 0,1-1 0,-1 1 0,1 0 0,0 0-1,-1 0 1,1 0 0,-1 0 0,1 0 0,-1 0 0,1 0 0,-1 0 0,1 1-1,-1-1 1,1 0 0,-1 0 0,1 0 0,-1 1 0,1-1 0,-1 0 0,1 0 0,-1 1-1,0-1 1,1 0 0,0 1 0,24 13-752,-24-13 543,2 1-38,0 0 0,0 0 0,0-1 0,0 0 0,0 1 0,0-1 0,0 0 0,0-1 0,0 1 0,0 0 0,1-1-1,-1 0 1,0 0 0,1 0 0,-1 0 0,0 0 0,4-2 0,-2 1 348,-1-1 1,0 1-1,1-1 1,-1-1-1,0 1 1,0 0-1,-1-1 1,1 0-1,0 0 0,5-7 1,2-3 1399,-1 0 1,0-1-1,-1 0 1,-1-1-1,11-27 1,-12 20 644,-7 18-1659,-5 15-1195,-14 21 113,3-6-1128,9-8-5004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6.276"/>
    </inkml:context>
    <inkml:brush xml:id="br0">
      <inkml:brushProperty name="width" value="0.025" units="cm"/>
      <inkml:brushProperty name="height" value="0.025" units="cm"/>
    </inkml:brush>
  </inkml:definitions>
  <inkml:trace contextRef="#ctx0" brushRef="#br0">9 1 16367,'0'0'8777,"6"74"-7432,-6-25-256,0 5-512,0-1-321,0-3-128,0-9-128,6-7-673,-3-6-1665,-3-6-513,0-11-384,-3-4-2050,-17-7-5765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6.618"/>
    </inkml:context>
    <inkml:brush xml:id="br0">
      <inkml:brushProperty name="width" value="0.025" units="cm"/>
      <inkml:brushProperty name="height" value="0.025" units="cm"/>
    </inkml:brush>
  </inkml:definitions>
  <inkml:trace contextRef="#ctx0" brushRef="#br0">9 245 10762,'-3'-12'847,"1"0"0,0 0 0,1 1 1,1-1-1,0 0 0,0 0 0,3-15 0,-1 21-596,-1 1 0,1 0-1,0 0 1,1 0 0,-1 0 0,1 1-1,0-1 1,0 0 0,0 1 0,1 0 0,-1 0-1,1 0 1,0 0 0,1 1 0,-1 0-1,0-1 1,1 1 0,5-2 0,7-4 146,1 2 1,-1 0 0,1 1-1,1 0 1,-1 2-1,1 0 1,20-1 0,10 1 163,76 4 0,-112 1-559,1 1-1,-1 0 1,0 1 0,0 0 0,0 1 0,0 0 0,23 12 0,-33-15 15,0 1 0,0 0 0,0 0 0,-1 0 0,1 0 0,-1 0 0,1 1 0,-1-1 0,0 1 0,0-1 0,0 1 0,0 0 0,-1 0 0,1 0-1,1 5 1,-2-5 58,-1 1 0,0-1-1,0 0 1,0 0-1,0 1 1,0-1-1,-1 0 1,1 0-1,-1 0 1,0 0-1,0 0 1,0 0-1,-1 0 1,1 0-1,-1 0 1,1 0 0,-1 0-1,0-1 1,-4 5-1,-11 11 325,-1-1-1,0-1 0,-2 0 1,0-2-1,0 0 1,-2-1-1,1-1 1,-1-1-1,-1-1 1,-42 12-1,23-17-3434,36-8 325,25-7 167,58-7-7993,-28 12 3549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27.418"/>
    </inkml:context>
    <inkml:brush xml:id="br0">
      <inkml:brushProperty name="width" value="0.025" units="cm"/>
      <inkml:brushProperty name="height" value="0.025" units="cm"/>
    </inkml:brush>
  </inkml:definitions>
  <inkml:trace contextRef="#ctx0" brushRef="#br0">50 317 15054,'0'0'7746,"-6"9"-5253,1-1-2143,0-1-36,1 0-1,-1 0 1,1 0-1,1 1 1,-1-1-1,1 1 1,1 0-1,0 0 1,0 0-1,0 0 1,1 0-1,-1 16 1,3-23-309,-1 0 1,1 0 0,0 0-1,-1 0 1,1 0-1,0 0 1,0 0-1,-1 0 1,1 0 0,0 0-1,0 0 1,0-1-1,0 1 1,0 0 0,0-1-1,1 1 1,-1-1-1,0 1 1,0-1 0,0 0-1,0 1 1,1-1-1,-1 0 1,0 0 0,0 0-1,1 0 1,-1 0-1,0 0 1,0 0-1,0 0 1,3-1 0,1 1 13,-1-1 1,1 1 0,0-1-1,0 0 1,-1-1 0,1 1-1,5-4 1,-5 2-3,0-1 0,0 0 0,0-1 0,-1 1 0,0-1 0,0 0 0,0 0 0,0 0 0,-1 0 0,1-1 0,-2 0 0,1 1 0,0-1 0,-1 0 0,2-9 0,-1 1 66,0 0 0,-1 0-1,0 0 1,-2 0 0,0-26 0,-1 36-54,0 0 1,0 0 0,0-1-1,-1 1 1,1 0-1,-1 0 1,0 0-1,0 1 1,-1-1 0,-2-4-1,4 7-20,0 0 0,0 0 0,1-1 0,-1 1-1,0 0 1,0 1 0,0-1 0,0 0 0,0 0 0,-1 0 0,1 0-1,0 1 1,0-1 0,0 1 0,-1-1 0,1 1 0,0-1 0,-1 1-1,1 0 1,0-1 0,-1 1 0,1 0 0,0 0 0,-1 0 0,1 0-1,0 0 1,-1 1 0,1-1 0,0 0 0,-1 0 0,1 1 0,0-1 0,-1 1-1,1-1 1,0 1 0,0 0 0,-2 0 0,2 1-6,0-1 1,-1 1-1,1-1 0,0 1 1,0 0-1,0-1 1,0 1-1,0 0 0,0 0 1,0 0-1,1-1 1,-1 1-1,1 0 0,-1 0 1,1 0-1,0 0 1,-1 0-1,1 0 0,0 0 1,1 0-1,-1 0 1,0 0-1,0 0 0,1 0 1,-1 0-1,1 0 1,0 0-1,0 0 0,0-1 1,1 3-1,0 1 9,1 0-1,0 0 0,0 0 1,0 0-1,0-1 0,1 0 1,0 1-1,0-1 0,8 6 1,-4-5-23,0-1 0,1 0 0,0 0 0,0 0 0,0-1 0,0-1 1,0 1-1,0-1 0,1-1 0,-1 0 0,1 0 0,-1-1 0,1 0 0,-1-1 0,0 0 1,1 0-1,-1-1 0,0-1 0,11-3 0,-8 2-4,-1-1 0,0 0 0,0-1 0,0 0 0,-1 0 0,0-1 0,0-1 0,0 0 0,-1 0 0,0-1 0,-1 0 0,0 0 0,-1-1 0,9-14 0,-9 10 27,0 0 0,0 0 0,-2 0 0,0-1 0,-1 0 0,0 0 0,-1-1 1,-1 1-1,0-1 0,-1-21 0,-1 37-7,0-1 0,0 0 0,0 1 0,0-1 0,0 0 1,0 0-1,0 1 0,0-1 0,0 0 0,0 1 0,0-1 0,-1 0 0,1 1 0,0-1 0,-1 0 0,1 1 0,0-1 1,-1 1-1,1-1 0,0 1 0,-1-1 0,1 1 0,-1-1 0,1 1 0,-1-1 0,0 1 0,1-1 0,-1 1 0,1 0 0,-1 0 1,0-1-1,1 1 0,-1 0 0,0 0 0,1-1 0,-1 1 0,0 0 0,1 0 0,-1 0 0,0 0 0,0 0 0,1 0 1,-1 0-1,0 0 0,1 1 0,-2-1 0,0 1 4,-1 0 0,1 0 0,-1 0 0,1 0 0,-1 1 0,1-1 0,0 1 0,0-1 0,0 1 0,0 0 0,-3 2 0,-10 15 78,0 1 0,2 1-1,0 0 1,1 0 0,-10 28 0,16-35-37,1 0 0,1 1 1,0-1-1,1 1 1,0 0-1,1 0 1,1 0-1,0 0 1,3 26-1,-1-39-50,-1 1 0,1-1 1,0 1-1,0-1 0,0 1 0,0-1 0,0 1 0,1-1 1,-1 0-1,0 0 0,1 0 0,0 0 0,0 0 1,-1 0-1,1 0 0,0-1 0,1 1 0,-1-1 1,0 1-1,0-1 0,1 0 0,-1 0 0,0 0 0,1 0 1,-1 0-1,1 0 0,0-1 0,-1 1 0,1-1 1,-1 0-1,1 0 0,0 0 0,-1 0 0,1 0 1,4-2-1,2 2-4,0-2 1,-1 1 0,1-1-1,0-1 1,-1 0 0,1 0-1,-1 0 1,0-1 0,10-7-1,-5 2-93,-1-1 1,0 0-1,-1-1 0,16-20 0,-24 27 75,1 0 0,-1 0 1,0-1-1,0 1 0,-1-1 1,0 0-1,1 1 0,-2-1 0,1 0 1,0 0-1,-1-1 0,0 1 0,0 0 1,-1 0-1,1-1 0,-1 1 1,-1-7-1,1 12 32,0-1 0,-1 0 0,1 1 0,0-1 0,-1 1 0,1-1 1,0 1-1,-1-1 0,1 1 0,-1 0 0,1-1 0,-1 1 0,1-1 0,-1 1 0,1 0 0,-1-1 1,1 1-1,-1 0 0,1 0 0,-1-1 0,1 1 0,-1 0 0,0 0 0,1 0 0,-1 0 0,0 0 1,1 0-1,-1 0 0,1 0 0,-1 0 0,0 0 0,1 0 0,-1 0 0,1 0 0,-1 1 0,0-1 1,1 0-1,-1 0 0,1 1 0,-1-1 0,0 1 0,-25 14 244,17-8-240,0 1 0,1 0 0,0 0 0,0 1 0,1 0 0,0 0 0,1 1 0,0 0 0,0 0 0,1 1 0,1-1 0,0 1 0,0 0 0,1 0 0,-2 13 0,4-22-14,1-1 0,0 1 0,0-1 0,0 1 0,1-1 0,-1 1 0,0-1 0,0 0 0,1 1 0,-1-1 0,1 1 0,-1-1 0,1 0 0,0 1 0,-1-1 0,1 0 0,0 0 0,0 1 0,0-1 0,0 0 0,0 0 0,0 0 0,0 0 0,2 0 0,0 1 0,0 0 0,0-1 0,0 0 0,1 0 0,-1 0 0,1 0 0,-1 0 0,0-1 0,1 0 0,3 1 0,8-2 0,-1 0 0,1 0 0,-1-2 0,16-3 0,-5-3-37,0 0 0,-1-2-1,0-1 1,34-22 0,-30 17 17,0 2 0,40-17 0,-68 32 24,0 1 0,1-1 0,-1 0 0,0 0 0,0 1 0,0-1 0,1 0-1,-1 1 1,0-1 0,0 1 0,0-1 0,0 0 0,0 1 0,0-1 0,0 0-1,0 1 1,0-1 0,0 1 0,0-1 0,0 0 0,0 1 0,0-1 0,0 0-1,0 1 1,0-1 0,0 1 0,0-1 0,0 0 0,-1 1 0,1-1 0,0 0 0,0 0-1,-1 1 1,1-1 0,0 0 0,0 1 0,-1-1 0,1 0 0,0 0 0,-1 1-1,1-1 1,-11 20 79,7-15-83,-31 52 0,33-52 0,-1-1 0,1 1 0,1-1 0,-1 1 0,1 0 0,0 0 0,0 0 0,0 0 0,1 0 0,-1 0 0,2 5 0,-1-9 0,1 0 0,0 0 0,0 0 0,0 0 0,0 0 0,1-1 0,-1 1 0,0 0 0,0-1 0,0 1 0,1-1 0,-1 1 0,0-1 0,0 0 0,1 1 0,-1-1 0,0 0 0,1 0 0,-1 0 0,0 0 0,1 0 0,-1 0 0,0 0 0,1-1 0,1 0 0,39-6 0,-22 0 0,-1-2 0,0 0 0,-1-1 0,0-1 0,16-13 0,-18 12 0,0 1 0,1 1 0,0 1 0,0 0 0,34-12 0,-50 22 0,-1-1 0,0 0 0,1 0 0,-1 1 0,0-1 0,0 0 0,1 0 0,-1 1 0,0-1 0,1 0 0,-1 1 0,0-1 0,0 0 0,0 1 0,0-1 0,1 1 0,-1-1 0,0 0 0,0 1 0,0-1 0,0 1 0,0-1 0,0 0 0,0 1 0,0-1 0,0 1 0,0-1 0,0 0 0,0 1 0,0-1 0,0 1 0,-1-1 0,1 0 0,0 1 0,0-1 0,0 0 0,0 1 0,-1-1 0,1 0 0,0 1 0,0-1 0,-1 0 0,0 1 0,-7 20 0,-20 33-1611,5 2-4364,18-39-4920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48.036"/>
    </inkml:context>
    <inkml:brush xml:id="br0">
      <inkml:brushProperty name="width" value="0.025" units="cm"/>
      <inkml:brushProperty name="height" value="0.025" units="cm"/>
    </inkml:brush>
  </inkml:definitions>
  <inkml:trace contextRef="#ctx0" brushRef="#br0">23 1 18930,'0'0'3779,"-20"70"-1793,18-36-1185,2 5-288,0 2-353,5 0-192,7 1-2018,-2-2-1249,3-4 480,-5-7-929,-1-9-3394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4.583"/>
    </inkml:context>
    <inkml:brush xml:id="br0">
      <inkml:brushProperty name="width" value="0.025" units="cm"/>
      <inkml:brushProperty name="height" value="0.025" units="cm"/>
    </inkml:brush>
  </inkml:definitions>
  <inkml:trace contextRef="#ctx0" brushRef="#br0">30 175 5573,'-19'-31'5418,"9"13"4302,18 43-6366,39 125-280,-19-55-1941,-28-92-1033,1 0-1,0 0 1,1 0-1,-1 0 1,0 0-1,1 0 1,0-1-1,-1 1 1,1 0-1,0-1 1,1 0-1,-1 1 1,0-1-1,1 0 1,4 3-1,-6-4-40,1-1 0,0 1 0,-1-1 0,1 0 0,-1 0-1,1 0 1,0 0 0,-1 0 0,1 0 0,-1 0 0,1-1 0,0 1-1,-1 0 1,1-1 0,-1 0 0,1 1 0,-1-1 0,0 0-1,1 1 1,-1-1 0,0 0 0,1 0 0,-1 0 0,0 0-1,0-1 1,0 1 0,0 0 0,0 0 0,0-1 0,0 1-1,0 0 1,0-3 0,18-26 79,-1 0 0,-2-1-1,-1-1 1,14-42 0,27-139 134,-56 213-307,0 0 1,0-1-1,0 1 1,0 0-1,0 0 1,0-1-1,-1 1 0,1 0 1,0-1-1,0 1 1,1 0-1,-1 0 1,0-1-1,0 1 0,0 0 1,0-1-1,0 1 1,0 0-1,0 0 1,0-1-1,0 1 1,1 0-1,-1 0 0,0-1 1,0 1-1,0 0 1,0 0-1,1 0 1,-1-1-1,0 1 0,0 0 1,1 0-1,-1 0 1,0 0-1,0-1 1,1 1-1,-1 0 0,0 0 1,0 0-1,1 0 1,-1 0-1,0 0 1,1 0-1,-1 0 0,0 0 1,0 0-1,1 0 1,-1 0-1,0 0 1,1 0-1,-1 0 0,0 0 1,0 0-1,1 0 1,-1 1-1,0-1 1,0 0-1,1 0 1,-1 0-1,0 0 0,0 0 1,1 1-1,-1-1 1,0 0-1,1 1 1,15 28-5355,9 47-5972,-23-62 2942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48.410"/>
    </inkml:context>
    <inkml:brush xml:id="br0">
      <inkml:brushProperty name="width" value="0.025" units="cm"/>
      <inkml:brushProperty name="height" value="0.025" units="cm"/>
    </inkml:brush>
  </inkml:definitions>
  <inkml:trace contextRef="#ctx0" brushRef="#br0">0 154 10410,'3'-8'5797,"-1"3"-5433,0-1-1,1 0 0,0 1 0,0 0 1,0 0-1,1 0 0,-1 0 1,1 0-1,0 1 0,1 0 1,-1 0-1,1 0 0,0 0 0,0 1 1,0-1-1,0 1 0,1 1 1,8-4-1,11-6-158,1 2 0,0 1 1,0 2-1,1 0 0,0 1 1,0 2-1,1 1 0,-1 1 0,1 1 1,41 5-1,-61-2-103,0 0 0,0 0 0,0 1 0,0 0 0,-1 0 0,1 1 0,-1 0 0,0 0 0,0 1 1,0 0-1,-1 0 0,0 1 0,0 0 0,9 10 0,-13-13-34,1 0 0,-1 0-1,0 0 1,0 0 0,0 1 0,0-1 0,-1 0 0,1 1 0,-1 0-1,0-1 1,0 1 0,0 0 0,0-1 0,-1 1 0,1 0 0,-1 0 0,0 0-1,0-1 1,-1 1 0,1 0 0,-1 0 0,0-1 0,0 1 0,0 0 0,0-1-1,-1 1 1,1-1 0,-1 1 0,0-1 0,0 0 0,0 0 0,0 0-1,-4 3 1,-6 6 242,0-1 0,-1 0 0,-1-1 0,0 0-1,0-1 1,-20 9 0,25-14-203,0 0 0,0-1 0,0 1 0,0-2 0,0 1 0,-1-2 1,1 1-1,-1-1 0,1 0 0,-1-1 0,0 0 0,-13-3 0,22 3-162,1 0-1,-1 0 1,1 0 0,-1 0 0,0 0-1,1 0 1,-1-1 0,1 1 0,-1 0-1,0 0 1,1-1 0,-1 1 0,1 0-1,-1-1 1,1 1 0,-1-1 0,1 1-1,-1 0 1,1-1 0,0 1 0,-1-1-1,1 1 1,0-1 0,-1 0 0,1 1-1,0-1 1,0 1 0,-1-1 0,1 0-1,0 1 1,0-1 0,0 1-1,0-1 1,0 0 0,0 1 0,0-1-1,0 0 1,0 1 0,0-1 0,0 1-1,1-2 1,-1 1-204,1 0 0,-1-1-1,1 1 1,0 0 0,-1-1-1,1 1 1,0 0 0,0 0 0,0 0-1,0 0 1,0 0 0,0 0-1,0 0 1,1 0 0,-1 0 0,0 1-1,2-2 1,24-6-5800,7 1-3411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48.753"/>
    </inkml:context>
    <inkml:brush xml:id="br0">
      <inkml:brushProperty name="width" value="0.025" units="cm"/>
      <inkml:brushProperty name="height" value="0.025" units="cm"/>
    </inkml:brush>
  </inkml:definitions>
  <inkml:trace contextRef="#ctx0" brushRef="#br0">42 37 18866,'0'0'5845,"-7"12"-4750,-22 35-327,29-46-755,-1 0-1,0 0 0,1 0 1,-1 0-1,0 0 0,1 0 0,0 1 1,-1-1-1,1 0 0,0 0 0,-1 0 1,1 1-1,0-1 0,0 0 0,0 0 1,0 1-1,0-1 0,0 0 0,1 0 1,-1 1-1,0-1 0,1 0 1,-1 0-1,0 0 0,1 0 0,0 1 1,-1-1-1,1 0 0,0 0 0,-1 0 1,1 0-1,0 0 0,0 0 0,0-1 1,0 1-1,0 0 0,0 0 0,0-1 1,0 1-1,0-1 0,0 1 1,0-1-1,1 1 0,-1-1 0,0 1 1,2-1-1,4 2 17,-1-1 0,1 0 0,0 0 0,0-1 0,0 0 0,6-1 0,-7 0-8,-1 0-1,0-1 1,1 0 0,-1 0-1,0 0 1,0 0 0,0-1 0,0 0-1,-1 0 1,1 0 0,-1-1-1,0 0 1,0 0 0,0 0 0,5-7-1,-2 3 3,-1-1 0,0 0-1,-1 0 1,0 0-1,0-1 1,-1 1 0,4-15-1,-9 16 75,-7 17-50,-10 20 66,14-20-93,1-1 1,-1 1 0,2 0 0,-1 0 0,1 0 0,0 0-1,1 1 1,0-1 0,1 18 0,0-26-81,0 0 1,0 0-1,1 0 1,-1 0-1,1 0 1,-1 0-1,1 0 1,-1 0-1,1 0 1,-1 0-1,1 0 1,0-1-1,0 1 1,-1 0-1,1 0 1,0-1-1,0 1 1,0 0-1,0-1 0,0 1 1,0-1-1,0 0 1,0 1-1,0-1 1,0 0-1,0 1 1,0-1-1,0 0 1,0 0-1,0 0 1,0 0-1,0 0 1,0 0-1,0 0 1,0 0-1,1 0 1,0-1-1,3 0-666,0 0 0,-1 0-1,1-1 1,0 1 0,-1-1 0,1 0-1,5-5 1,23-18-6529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49.442"/>
    </inkml:context>
    <inkml:brush xml:id="br0">
      <inkml:brushProperty name="width" value="0.025" units="cm"/>
      <inkml:brushProperty name="height" value="0.025" units="cm"/>
    </inkml:brush>
  </inkml:definitions>
  <inkml:trace contextRef="#ctx0" brushRef="#br0">104 0 16239,'-9'15'1997,"-3"8"-457,1-1-1,0 2 1,-13 46-1,21-58-1251,0 0 0,0 0-1,2 0 1,-1 0-1,2 0 1,-1 0 0,2 0-1,-1 0 1,2 1-1,0-1 1,0-1 0,6 17-1,-7-25-289,5 13-86,1 0 0,0 0-1,1 0 1,13 18 0,-20-34 75,0-1 0,-1 0 0,1 0-1,0 1 1,-1-1 0,1 0 0,-1 0 0,1 0 0,-1 0-1,0 0 1,1 0 0,-1 0 0,0 0 0,0 0-1,0 0 1,1 0 0,-1 0 0,0 0 0,0 0-1,-1 0 1,1 0 0,0 0 0,-1-2 0,2-37 110,-2 26-93,-1 0 1,-1 1-1,0-1 0,-5-15 0,7 25-4,-1 0-1,1 0 1,-1 0-1,1 1 0,-1-1 1,0 0-1,0 1 1,-1 0-1,1-1 1,-1 1-1,0 0 1,0 0-1,0 1 1,0-1-1,0 0 1,0 1-1,-1 0 1,-5-3-1,8 4 8,1 1-1,-1 0 1,0-1-1,0 1 1,1 0-1,-1 0 1,0 0 0,0-1-1,1 1 1,-1 0-1,0 0 1,0 0-1,1 0 1,-1 0 0,0 0-1,0 1 1,1-1-1,-1 0 1,0 0-1,0 0 1,1 1-1,-1-1 1,0 0 0,1 1-1,-1-1 1,0 1-1,1-1 1,-1 1-1,1-1 1,-1 1 0,1-1-1,-1 1 1,1-1-1,-1 1 1,1 0-1,-1-1 1,1 1 0,0 0-1,-1-1 1,1 1-1,0 0 1,0 0-1,0-1 1,-1 1-1,1 0 1,0 0 0,0-1-1,0 1 1,0 0-1,0 0 1,0-1-1,1 1 1,-1 0 0,0 0-1,0-1 1,0 1-1,1 0 1,0 0-1,-1 2 14,1 0-1,0 0 1,0 0-1,0 0 0,0 0 1,1 0-1,-1 0 0,1-1 1,0 1-1,0-1 0,0 1 1,0-1-1,0 0 1,3 3-1,4-1-31,1 0 0,0-1-1,-1 0 1,1 0 0,0-1 0,0 0 0,0-1-1,0 0 1,1-1 0,-1 0 0,0-1 0,13-1-1,-16 1-45,1 0-1,-1-1 0,1 0 0,-1 0 0,0 0 1,0-1-1,0 0 0,0 0 0,0-1 0,-1 0 0,1 0 1,-1 0-1,0-1 0,0 0 0,-1 0 0,10-12 1,-14 14 124,1 1 1,0-1 0,-1 0 0,0 0 0,1 0 0,-1 0 0,0 0 0,-1 0 0,1 0 0,0 0 0,-1-1 0,0-4 0,0 8-42,0 0 0,-1 0 1,1-1-1,0 1 0,-1 0 0,1-1 1,0 1-1,-1 0 0,1 0 1,-1 0-1,1 0 0,0-1 0,-1 1 1,1 0-1,-1 0 0,1 0 0,0 0 1,-1 0-1,1 0 0,-1 0 1,1 0-1,-1 0 0,1 0 0,0 0 1,-1 0-1,1 0 0,-1 1 1,1-1-1,0 0 0,-1 0 0,1 0 1,-1 1-1,1-1 0,0 0 1,-1 0-1,1 1 0,0-1 0,-1 0 1,1 1-1,0-1 0,-17 12 284,11-6-119,1 1 1,-1 0-1,1 0 1,0 0-1,1 1 0,0 0 1,0 0-1,0 0 1,1 0-1,1 0 0,-1 1 1,1-1-1,1 1 1,-2 11-1,3-19-179,0 0 0,1 0 0,-1 1 0,0-1 1,0 0-1,1 0 0,-1 1 0,1-1 0,-1 0 0,1 0 0,0 0 0,-1 0 1,1 0-1,0 0 0,0 0 0,0 0 0,0 0 0,0 0 0,0 0 0,0 0 1,0 0-1,0-1 0,0 1 0,0-1 0,0 1 0,0-1 0,1 1 0,-1-1 1,0 1-1,0-1 0,1 0 0,-1 0 0,0 0 0,1 0 0,-1 0 0,0 0 1,0 0-1,1 0 0,-1 0 0,0 0 0,3-2 0,4 1 27,1 0 0,-1-1 0,1 0-1,-1-1 1,10-4 0,11-8-197,41-29 0,24-13-121,-94 57 281,0 0 1,0 0-1,0 0 0,0 0 1,0-1-1,0 1 0,1 0 1,-1 0-1,0 0 0,0 0 1,0 0-1,0 0 0,1 0 1,-1 0-1,0 0 0,0 0 1,0 0-1,0 0 0,0 0 1,1 0-1,-1 0 0,0 0 1,0 0-1,0 0 0,0 0 1,1 0-1,-1 0 0,0 0 1,0 0-1,0 0 0,0 0 1,0 0-1,1 1 0,-1-1 1,0 0-1,0 0 0,0 0 1,0 0-1,0 0 0,0 0 1,1 0-1,-1 1 0,0-1 1,0 0-1,0 0 0,0 0 1,0 0-1,0 1 0,0-1 1,-2 13 140,-13 25 172,9-23-239,6-14-75,-1 0 0,0 1 0,1-1 0,-1 0 0,1 1 0,-1-1 0,1 1 0,-1-1 0,1 1 0,0-1 0,0 1 0,0-1 0,0 1 0,0-1 0,0 1 0,0-1 0,1 0 0,-1 1 0,0-1 0,1 1 0,-1-1 0,1 1 0,0-1 0,-1 0 0,1 1 0,0-1 0,0 0 0,0 0 0,0 0 0,1 2 0,2-2 0,0 0 0,-1 0 0,1 0 0,0-1 0,0 1 0,-1-1 0,1 0 0,0 0 0,0 0 0,0-1 0,5 0 0,3-2-123,0 0 0,0-1 1,0 0-1,-1-1 0,13-7 0,-15 7 16,0 1-1,1 0 1,-1 0 0,1 1-1,0 0 1,0 0 0,0 1-1,11-1 1,-21 3 110,1 1-1,-1-1 1,1 0-1,-1 0 1,1 1 0,-1-1-1,0 0 1,1 1-1,-1-1 1,0 0-1,1 1 1,-1-1 0,0 1-1,0-1 1,1 1-1,-1-1 1,0 0-1,0 1 1,0-1 0,0 1-1,0-1 1,1 1-1,-1-1 1,0 1 0,0-1-1,0 1 1,0-1-1,0 1 1,-1-1-1,1 1 1,0-1 0,0 1-1,0-1 1,0 1-1,0-1 1,-1 1-1,1-1 1,0 0 0,0 1-1,-1-1 1,1 1-1,-1 0 1,-11 24 149,11-23-159,-2 7-300,-5 9-456,1-13-8219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49.786"/>
    </inkml:context>
    <inkml:brush xml:id="br0">
      <inkml:brushProperty name="width" value="0.025" units="cm"/>
      <inkml:brushProperty name="height" value="0.025" units="cm"/>
    </inkml:brush>
  </inkml:definitions>
  <inkml:trace contextRef="#ctx0" brushRef="#br0">1 1 18866,'0'0'11307,"28"48"-18514,-16-31-1345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50.160"/>
    </inkml:context>
    <inkml:brush xml:id="br0">
      <inkml:brushProperty name="width" value="0.025" units="cm"/>
      <inkml:brushProperty name="height" value="0.025" units="cm"/>
    </inkml:brush>
  </inkml:definitions>
  <inkml:trace contextRef="#ctx0" brushRef="#br0">0 1 17392,'0'0'15375,"31"57"-15375,-23-47 0,0 2-3043,-1-2-4772</inkml:trace>
  <inkml:trace contextRef="#ctx0" brushRef="#br0" timeOffset="1">21 229 20435,'0'0'9385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4:50.534"/>
    </inkml:context>
    <inkml:brush xml:id="br0">
      <inkml:brushProperty name="width" value="0.025" units="cm"/>
      <inkml:brushProperty name="height" value="0.025" units="cm"/>
    </inkml:brush>
  </inkml:definitions>
  <inkml:trace contextRef="#ctx0" brushRef="#br0">1 194 10922,'0'0'6599,"14"0"-3973,272-7 3585,163-28-5691,-316 23-242,777-112 1489,-886 119-1375,-14 2-219,1 0 0,-1 1 1,1 1-1,-1 0 0,1 0 1,0 1-1,12 2 0,-22-1-229,0-1 0,0 1-1,-1 0 1,1 0 0,0 0 0,-1 0-1,1 0 1,-1 0 0,1 0 0,-1 0-1,1 0 1,-1 0 0,0 0 0,1 0-1,-1 0 1,0 0 0,0 1 0,0-1-1,0 0 1,0 0 0,0 0 0,0 0-1,-1 3 1,-5 26-8096,2-25 854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17.930"/>
    </inkml:context>
    <inkml:brush xml:id="br0">
      <inkml:brushProperty name="width" value="0.025" units="cm"/>
      <inkml:brushProperty name="height" value="0.025" units="cm"/>
    </inkml:brush>
  </inkml:definitions>
  <inkml:trace contextRef="#ctx0" brushRef="#br0">233 91 11018,'0'0'6732,"6"-10"-4933,-6 9-1795,3-4 277,-1 0 1,1-1 0,1 1 0,-1 1-1,1-1 1,-1 0 0,2 1 0,-1 0-1,0 0 1,1 0 0,-1 1 0,1-1-1,0 1 1,0 0 0,1 0 0,-1 1-1,1 0 1,-1 0 0,1 0 0,8-1-1,-13 2-246,1 1 0,0 0 0,-1-1-1,1 1 1,0 0 0,0 0 0,-1 0-1,1 0 1,0 1 0,0-1 0,-1 0-1,1 1 1,0-1 0,-1 1 0,1-1-1,-1 1 1,1 0 0,0 0 0,-1 0-1,0 0 1,1 0 0,-1 0 0,1 0-1,-1 0 1,0 1 0,0-1 0,0 0-1,2 3 1,-3-1-8,1 0 1,0 0-1,-1 1 1,0-1-1,0 0 1,0 0-1,0 0 1,0 0-1,-1 1 0,1-1 1,-1 0-1,0 0 1,0 0-1,0 0 1,-3 4-1,-1 5 130,-1-1-1,-1-1 1,0 1-1,0-1 1,-1 0 0,0-1-1,-1 0 1,-11 10-1,1-4 269,-1 0-1,-1-1 1,-26 14-1,46-28-411,-14 9 349,21-11-199,15-3-215,-2-1 21,0 2-1,0 0 1,1 1 0,0 1 0,0 1-1,37 2 1,-55-1 22,0 0-1,0 1 1,0-1 0,0 1-1,-1-1 1,1 1 0,0 0-1,0 0 1,-1-1 0,1 1-1,0 0 1,-1 1 0,1-1-1,-1 0 1,1 0 0,-1 1-1,0-1 1,1 1 0,-1-1-1,0 1 1,0-1 0,0 1-1,0 0 1,0 0 0,-1-1-1,1 1 1,-1 0 0,1 0-1,-1 0 1,1 0 0,-1 0 0,0 0-1,0-1 1,0 1 0,0 0-1,0 0 1,0 0 0,-2 4-1,1 0 50,-1 1-1,1-1 0,-2 0 1,1 1-1,-1-1 1,0 0-1,0 0 0,0-1 1,-1 1-1,-4 5 0,0-3 62,0 0 0,-1-1 0,0 0 0,0 0 0,-1-1 0,0 0 0,0 0 0,0-2 0,0 1 0,-1-1-1,0 0 1,-21 3 0,7-3 118,1-1 1,-1-1-1,0-1 0,-47-5 0,66 3-219,-1 0 0,1 0 0,-1-1 0,1 0 0,0 0 0,-1 0 0,1-1 0,-10-5 0,16 7-47,1 0-1,-1 1 1,1-1-1,-1 1 1,1-1-1,-1 1 1,1-1-1,-1 1 1,1 0-1,0-1 1,-1 1-1,1 0 1,-1-1-1,1 1 1,0 0 0,-1 0-1,1-1 1,0 1-1,0 0 1,-1 0-1,1 0 1,0 0-1,-1 0 1,1 0-1,0 0 1,0 0-1,-1 0 1,1 1-1,1-1 1,32-2-2570,9 0-4000,66-12 0,-55 3-3590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18.302"/>
    </inkml:context>
    <inkml:brush xml:id="br0">
      <inkml:brushProperty name="width" value="0.025" units="cm"/>
      <inkml:brushProperty name="height" value="0.025" units="cm"/>
    </inkml:brush>
  </inkml:definitions>
  <inkml:trace contextRef="#ctx0" brushRef="#br0">0 250 15471,'0'0'15129,"15"-10"-14617,43-35-617,-2-2 0,80-89 0,-120 125-55,-13 23-79,-15 28-72,-12 12 325,15-35-2,1 1 1,1-1-1,0 1 0,1 0 0,1 1 1,1 0-1,-4 37 0,8-53-129,2 14-1400,7-9-2732,8-7-3603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18.661"/>
    </inkml:context>
    <inkml:brush xml:id="br0">
      <inkml:brushProperty name="width" value="0.025" units="cm"/>
      <inkml:brushProperty name="height" value="0.025" units="cm"/>
    </inkml:brush>
  </inkml:definitions>
  <inkml:trace contextRef="#ctx0" brushRef="#br0">0 0 22581,'0'0'8584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19.828"/>
    </inkml:context>
    <inkml:brush xml:id="br0">
      <inkml:brushProperty name="width" value="0.025" units="cm"/>
      <inkml:brushProperty name="height" value="0.025" units="cm"/>
    </inkml:brush>
  </inkml:definitions>
  <inkml:trace contextRef="#ctx0" brushRef="#br0">41 243 6374,'0'0'11141,"-8"6"-8754,-24 17-119,108-86 4176,98-121-6462,-158 167 399,-16 16-385,0 1 1,0 0 0,0-1-1,0 1 1,0 0 0,0-1-1,0 1 1,0 0 0,1-1 0,-1 1-1,0 0 1,0 0 0,0-1-1,1 1 1,-1 0 0,0 0-1,0-1 1,0 1 0,1 0-1,-1 0 1,0 0 0,1 0-1,-1-1 1,0 1 0,0 0-1,1 0 1,-1 0 0,0 0-1,1 0 1,-1 0 0,0 0-1,1 0 1,-1 0 0,0 0-1,1 0 1,-1 0 0,0 0-1,1 0 1,-1 0 0,0 0-1,0 0 1,1 0 0,-1 0-1,0 0 1,1 1 0,-1-1 0,0 0-1,0 0 1,1 0 0,-1 1-1,0-1 1,1 0 0,-1 24-93,-13 34 95,-6-8 82,9-25 67,0 0 0,2 0 0,1 1 0,1 0-1,2 0 1,-3 29 0,7-54-199,0 0 0,0 0 0,0 0 0,0 0 0,0 0 0,0 0 0,0 1 0,0-1-1,0 0 1,1 0 0,-1 0 0,0 0 0,1 0 0,-1 0 0,1 0 0,-1 0 0,1 0 0,-1 0 0,1 0 0,0 0 0,0 0-1,-1-1 1,1 1 0,0 0 0,0 0 0,0-1 0,0 1 0,0-1 0,0 1 0,0 0 0,0-1 0,0 0 0,0 1-1,0-1 1,0 0 0,0 1 0,0-1 0,0 0 0,0 0 0,1 0 0,-1 0 0,0 0 0,0 0 0,0-1 0,0 1 0,0 0-1,0 0 1,0-1 0,1 1 0,0-1 0,5-2-1038,-1 1 0,0-1 0,0 0 0,0-1 0,0 1 0,-1-1 0,8-6 0,18-21-7228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5.691"/>
    </inkml:context>
    <inkml:brush xml:id="br0">
      <inkml:brushProperty name="width" value="0.025" units="cm"/>
      <inkml:brushProperty name="height" value="0.025" units="cm"/>
    </inkml:brush>
  </inkml:definitions>
  <inkml:trace contextRef="#ctx0" brushRef="#br0">0 438 9897,'0'0'15247,"9"1"-13208,-7 0-1938,0-1 0,0 0 0,0 0-1,0 0 1,0 0 0,1 0 0,-1-1 0,0 1-1,0 0 1,0-1 0,0 0 0,0 1 0,0-1 0,0 0-1,0 0 1,0 0 0,-1 0 0,1-1 0,0 1-1,0 0 1,2-3 0,-2 0-17,1 0 0,-1 0 0,0 0 0,0-1 0,0 1 0,-1 0 0,0-1 0,1 0 0,-2 1 0,1-1 0,0 1 0,-1-6 0,-1-10 82,0 20-167,1-1 1,0 1 0,0 0 0,0 0 0,0 0 0,-1 0 0,1 0-1,0 0 1,0 0 0,0 0 0,-1 0 0,1-1 0,0 1-1,0 0 1,0 0 0,-1 0 0,1 0 0,0 0 0,0 0-1,0 1 1,-1-1 0,1 0 0,0 0 0,0 0 0,0 0 0,-1 0-1,1 0 1,0 0 0,0 0 0,0 0 0,-1 0 0,1 1-1,0-1 1,0 0 0,0 0 0,0 0 0,0 0 0,-1 0-1,1 1 1,0-1 0,0 0 0,0 1 0,-17 31-90,14-22 85,0 1-1,1 0 0,0-1 1,1 1-1,0 0 1,1 0-1,0 0 0,2 14 1,-2-23 5,1 0 0,-1 1 1,0-1-1,1 0 0,0 0 0,-1 0 1,1 1-1,0-1 0,0 0 1,1 0-1,-1 0 0,0 0 0,0-1 1,1 1-1,-1 0 0,1-1 1,0 1-1,0 0 0,-1-1 0,1 0 1,0 0-1,0 1 0,0-1 1,0 0-1,0 0 0,1-1 0,-1 1 1,0 0-1,0-1 0,1 1 1,-1-1-1,0 0 0,0 0 0,1 0 1,-1 0-1,0 0 0,1 0 1,-1-1-1,0 1 0,0-1 0,1 1 1,-1-1-1,0 0 0,0 0 1,2-1-1,1-1 7,0 0 0,0 0 0,0 0 1,-1-1-1,1 0 0,-1 1 0,0-2 0,0 1 1,0 0-1,-1-1 0,1 1 0,-1-1 0,0 0 0,-1 0 1,1-1-1,2-9 0,0 3 3,-1-1 0,0 0 0,-1 0 0,-1-1 0,0 1 0,0-15 0,-1 25-5,-1 1 0,0 0 0,0-1 0,-1 1 0,1-1 0,0 1 0,-1 0 0,0-1 0,1 1 0,-1 0 0,0 0 0,-2-3 0,2 4-10,0 0 0,0 0 1,0 0-1,0 0 1,-1 0-1,1 0 0,0 0 1,-1 1-1,1-1 1,0 1-1,-1-1 0,1 1 1,-1-1-1,1 1 1,-1 0-1,1 0 0,0 0 1,-1 0-1,1 0 1,-2 0-1,12 1-120,-6-1 111,0 1-1,0-1 0,0 0 0,0 0 1,0 0-1,-1 0 0,1 0 1,0-1-1,0 1 0,0-1 0,0 0 1,0 0-1,3-2 0,1 0-544,0-1 0,0-1 0,0 0-1,-1 0 1,0 0 0,0 0 0,0-1 0,-1 0 0,0 0 0,0-1-1,0 1 1,-1-1 0,0 0 0,-1 0 0,6-15 0,-5 10-617,-1-1 1,0 1 0,-1-1-1,1-21 1,-4-26 607,1 58 645,0 0-1,0-1 1,0 1-1,-1 0 0,1-1 1,-1 1-1,1 0 0,-1-1 1,0 1-1,0 0 0,0 0 1,0 0-1,0 0 0,-1 0 1,1 0-1,0 0 0,-4-2 1,5 4 2,0-1 1,-1 1-1,1 0 1,0 0-1,-1 0 1,1 0-1,-1 0 1,1 0-1,0 0 1,-1 0-1,1 0 1,0 0-1,-1 0 1,1 0-1,-1 0 1,1 0 0,0 0-1,-1 0 1,1 0-1,0 0 1,-1 0-1,1 1 1,-1-1-1,1 0 1,0 0-1,0 0 1,-1 1-1,1-1 1,0 0-1,-1 0 1,1 1-1,0-1 1,-1 1-1,-7 25 1817,2 14-554,2 0 0,2 1 0,1-1 0,9 65 0,-7-98-1230,1 0 0,0-1 0,1 1 0,0 0 0,0-1-1,0 1 1,1-1 0,0 0 0,0 0 0,6 6 0,-8-9-84,0-1 1,0 0-1,0 0 1,0 0-1,0 0 1,0 0-1,1-1 1,-1 1-1,1-1 1,-1 1-1,1-1 1,0 0-1,-1 0 1,1 0-1,0 0 1,0-1-1,0 1 1,0-1-1,-1 0 1,1 0-1,0 0 1,0 0-1,0 0 1,0 0 0,0-1-1,0 1 1,5-3-1,-6 1-4,0 0-1,0 0 1,0 0-1,0 0 1,0 0-1,0 0 1,-1 0-1,1-1 1,-1 1 0,0-1-1,1 1 1,-1-1-1,0 1 1,-1-1-1,1 0 1,0 0-1,-1 1 1,1-1 0,-1 0-1,0 0 1,0 1-1,0-1 1,-1-4-1,1-2 57,-1 0-1,0 0 1,0 0-1,-1 0 0,-1 0 1,-2-9-1,-24-35 38,27 51-118,0-1 1,1 1-1,-1-1 1,0 1-1,0 0 1,0 0-1,-1 0 1,1 0-1,0 0 1,-1 1-1,1-1 1,-1 1-1,0 0 1,1-1-1,-1 1 0,0 0 1,0 1-1,-3-2 1,5 2-4,0 0-1,1 0 1,-1 0 0,1 0-1,-1 0 1,0 1 0,1-1 0,-1 0-1,1 0 1,-1 0 0,1 1 0,-1-1-1,1 0 1,-1 0 0,1 1-1,-1-1 1,1 0 0,-1 1 0,1-1-1,-1 1 1,1-1 0,0 1-1,-1-1 1,1 0 0,0 1 0,-1 0-1,1-1 1,0 1 0,0-1-1,0 1 1,-1 0 0,1 24-44,1-19 60,0-1-1,0 0 0,1 0 0,-1 0 0,1 0 0,0-1 0,5 9 0,-3-9 1,0 1-1,1-1 1,-1 0 0,1 0 0,0-1-1,0 1 1,0-1 0,1 0 0,-1-1-1,1 1 1,-1-1 0,1 0 0,0-1 0,0 1-1,0-1 1,0 0 0,0 0 0,0-1-1,0 0 1,0 0 0,0-1 0,0 1-1,0-1 1,0 0 0,0-1 0,0 0-1,0 0 1,-1 0 0,1 0 0,-1-1-1,0 0 1,1 0 0,-1-1 0,0 1 0,-1-1-1,1 0 1,-1 0 0,0-1 0,0 1-1,0-1 1,0 0 0,-1 0 0,0 0-1,0-1 1,0 1 0,-1-1 0,0 1-1,0-1 1,0 0 0,-1 0 0,0 0 0,0 0-1,0-6 1,-1 9-15,-2-30 28,-3 24-50,-5 19-79,5 1 127,1 2 1,1-1-1,0 0 0,0 1 0,1-1 0,1 1 0,0-1 0,2 20 1,-2-31-12,1 1 1,0-1 0,0 0 0,0 0 0,0 0 0,1 0 0,-1 0 0,0 0 0,0 0 0,1 0 0,-1 0 0,1 0 0,-1 0 0,0 0 0,1 0 0,0 0 0,-1 0 0,1 0-1,0 0 1,-1 0 0,1-1 0,0 1 0,0 0 0,0-1 0,0 1 0,0 0 0,0-1 0,-1 1 0,1-1 0,1 1 0,-1-1 0,0 0 0,0 0 0,0 1 0,0-1 0,0 0 0,0 0-1,0 0 1,0 0 0,0 0 0,0 0 0,0 0 0,1 0 0,-1-1 0,0 1 0,0 0 0,0-1 0,1 0 0,3 0 9,0-1 1,0 0-1,0 0 1,-1 0-1,1-1 1,-1 0-1,0 0 1,0 0-1,6-5 1,3-10-88,0 0 1,-2-1-1,0 0 0,-1 0 0,-2-1 1,1-1-1,6-28 0,-19 72 6,-8 55 256,11-73-146,1 1 0,0 0 0,0 0 0,1-1 0,-1 1 0,1 0 0,0-1 0,1 1 0,0-1 0,4 10 0,-5-12-126,1-1-1,-1 0 1,1 0-1,0 0 0,0 0 1,0-1-1,0 1 1,0 0-1,0-1 0,0 0 1,0 1-1,1-1 1,-1 0-1,0 0 0,1 0 1,-1 0-1,1-1 1,0 1-1,-1-1 0,1 0 1,-1 1-1,1-1 1,0 0-1,-1 0 0,1-1 1,-1 1-1,1-1 1,0 1-1,-1-1 0,1 0 1,2-1-1,-3 1-495,0 0-1,1 0 0,-1 0 1,0 0-1,0-1 0,0 1 1,0-1-1,0 0 0,-1 1 1,1-1-1,0 0 0,-1 0 1,1 0-1,-1 0 1,0 0-1,0 0 0,0-1 1,0 1-1,0 0 0,0-1 1,0-3-1,3-24-6224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20.173"/>
    </inkml:context>
    <inkml:brush xml:id="br0">
      <inkml:brushProperty name="width" value="0.025" units="cm"/>
      <inkml:brushProperty name="height" value="0.025" units="cm"/>
    </inkml:brush>
  </inkml:definitions>
  <inkml:trace contextRef="#ctx0" brushRef="#br0">22 1 15375,'0'0'8722,"10"2"-7328,-8-2-1296,12 3 170,0 0 1,-1 1-1,0 0 0,1 1 1,18 10-1,-29-13-263,0-1 0,-1 1 0,1-1 0,-1 1-1,0 0 1,1 0 0,-1 0 0,0 0 0,0 0 0,0 1 0,-1-1 0,1 1 0,0-1 0,-1 1 0,0-1 0,1 1 0,-1 0-1,0 0 1,-1 0 0,1-1 0,0 1 0,-1 0 0,0 0 0,1 0 0,-1 0 0,0 0 0,-1 0 0,1 0 0,0 0 0,-1 0-1,0 0 1,1 0 0,-1-1 0,-1 1 0,1 0 0,0 0 0,-3 4 0,-6 7 198,0 1 1,-1-1 0,0-1-1,-1 0 1,0-1-1,-15 11 1,-37 40 1622,64-63-1820,0 0-1,0 0 1,-1 1-1,1-1 1,0 0-1,-1 0 1,1 0 0,0 1-1,0-1 1,-1 0-1,1 1 1,0-1-1,0 0 1,0 0-1,-1 1 1,1-1 0,0 0-1,0 1 1,0-1-1,0 0 1,0 1-1,0-1 1,0 0 0,0 1-1,0-1 1,0 0-1,0 1 1,0-1-1,0 1 1,0-1 0,0 0-1,0 1 1,0-1-1,0 0 1,0 1-1,0-1 1,1 0-1,-1 1 1,0-1 0,0 0-1,0 0 1,1 1-1,-1-1 1,0 0-1,1 1 1,20 0-117,29-12-1219,40-22-6480,-42 15 101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20.517"/>
    </inkml:context>
    <inkml:brush xml:id="br0">
      <inkml:brushProperty name="width" value="0.025" units="cm"/>
      <inkml:brushProperty name="height" value="0.025" units="cm"/>
    </inkml:brush>
  </inkml:definitions>
  <inkml:trace contextRef="#ctx0" brushRef="#br0">1 0 16528,'0'0'11883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20.934"/>
    </inkml:context>
    <inkml:brush xml:id="br0">
      <inkml:brushProperty name="width" value="0.025" units="cm"/>
      <inkml:brushProperty name="height" value="0.025" units="cm"/>
    </inkml:brush>
  </inkml:definitions>
  <inkml:trace contextRef="#ctx0" brushRef="#br0">0 292 10346,'0'0'18444,"10"-11"-17515,116-103 407,38-37-1220,-146 136-215,-17 15 93,-1 0 0,0 0 1,0 0-1,0-1 0,0 1 1,1 0-1,-1 0 0,0 0 1,0 0-1,0 0 0,1 0 1,-1 0-1,0 0 0,0 0 1,0 0-1,1 0 0,-1 0 1,0 0-1,0 1 0,0-1 1,1 0-1,-1 0 0,0 0 1,0 0-1,0 0 0,0 0 1,1 0-1,-1 0 0,0 1 1,0-1-1,0 0 0,0 0 1,0 0-1,0 0 0,1 0 1,-1 1-1,0-1 0,0 0 1,0 0-1,0 0 0,0 1 0,0-1 1,0 0-1,0 0 0,0 0 1,0 1-1,-5 39-254,5-37 277,-16 61 52,10-44-39,1-1-1,1 1 1,0 0 0,2 0 0,0 0 0,2 37 0,0-55-91,1-1 1,-1 1-1,0-1 1,1 1-1,0-1 1,-1 1-1,1-1 1,0 0-1,-1 1 1,1-1-1,0 0 1,0 0 0,0 1-1,0-1 1,1 0-1,-1 0 1,0 0-1,0 0 1,1 0-1,-1-1 1,0 1-1,1 0 1,-1-1-1,1 1 1,-1-1-1,1 1 1,-1-1-1,3 1 1,0-1-640,0 1 0,0-1 0,0 0 0,0 0 0,0 0 0,0-1 0,0 1 0,0-1 0,0 0 0,5-2 0,21-15-7490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21.497"/>
    </inkml:context>
    <inkml:brush xml:id="br0">
      <inkml:brushProperty name="width" value="0.025" units="cm"/>
      <inkml:brushProperty name="height" value="0.025" units="cm"/>
    </inkml:brush>
  </inkml:definitions>
  <inkml:trace contextRef="#ctx0" brushRef="#br0">176 4 17328,'0'0'6406,"-8"0"-4324,1-1-1609,4 0-350,0 0 0,0 1-1,1 0 1,-1-1-1,0 1 1,0 0-1,1 1 1,-1-1-1,0 0 1,0 1 0,1 0-1,-1-1 1,-4 3-1,6-2-109,0 1-1,0-1 1,0 1-1,0 0 1,0-1-1,0 1 1,0 0-1,0-1 1,1 1-1,-1 0 1,0 0-1,1 0 1,0 0-1,-1 0 1,1-1-1,0 1 1,0 0-1,0 0 1,1 0-1,-1 0 1,1 2-1,9 41 23,-8-42-51,-1-1 1,1 0-1,0 1 0,0-1 1,0 0-1,0 0 1,0 0-1,1 0 0,-1 0 1,0-1-1,1 1 1,-1-1-1,1 1 0,0-1 1,-1 0-1,1 0 1,0 0-1,0-1 0,0 1 1,0 0-1,0-1 1,0 0-1,0 0 1,-1 0-1,1 0 0,0 0 1,0-1-1,0 1 1,0-1-1,0 0 0,0 0 1,-1 0-1,1 0 1,4-2-1,-3 1-7,0 0-1,-1 0 1,1 0-1,0-1 1,-1 1 0,1-1-1,-1 0 1,0 0-1,1 0 1,-2 0 0,1 0-1,0-1 1,-1 1 0,1-1-1,-1 0 1,0 0-1,0 0 1,-1 0 0,1 0-1,-1 0 1,0 0-1,1-9 1,-2 13 21,0-1 0,-1 1-1,1-1 1,0 1 0,-1-1 0,1 1-1,0-1 1,-1 1 0,1-1 0,-1 1 0,1 0-1,-1-1 1,1 1 0,-1-1 0,0 1-1,1 0 1,-1 0 0,1-1 0,-1 1-1,0 0 1,1 0 0,-1 0 0,0 0 0,1 0-1,-1 0 1,1 0 0,-1 0 0,0 0-1,1 0 1,-1 0 0,0 0 0,1 0-1,-1 0 1,0 1 0,1-1 0,-1 0 0,1 0-1,-2 1 1,-26 11-18,22-8 95,1 0-1,0 1 0,0 0 0,0 0 0,1 0 1,-1 1-1,1-1 0,1 1 0,-1 0 1,1 0-1,0 0 0,0 1 0,1-1 1,0 1-1,0-1 0,0 1 0,1 0 0,0 0 1,0 0-1,1 8 0,2-13-64,0 0 1,0-1-1,0 1 0,0-1 0,0 1 0,0-1 0,0 0 1,1 0-1,-1 0 0,1 0 0,-1 0 0,1 0 1,-1-1-1,1 1 0,-1-1 0,1 0 0,-1 1 1,5-2-1,4 3 36,-9-2-30,8 2-45,0 1-1,-1-1 0,1 2 1,10 4-1,-19-8 21,1 1-1,0 0 0,0 0 1,-1 0-1,1 0 0,-1 0 1,1 0-1,-1 1 0,1-1 1,-1 1-1,0-1 0,0 0 1,0 1-1,1 0 0,-1-1 1,-1 1-1,1 0 0,0-1 1,0 1-1,-1 0 1,1 0-1,-1 0 0,1 0 1,-1 0-1,0 0 0,0-1 1,0 1-1,0 0 0,0 2 1,-1-2 88,0 0 0,0 0 0,0 0 0,0 0 0,-1 0 0,1 0 0,0 0 1,-1 0-1,0-1 0,1 1 0,-1-1 0,0 1 0,0-1 0,0 0 0,0 0 0,0 0 1,0 0-1,-4 2 0,-46 14 1685,44-14-1529,-24 5-83,0-2 1,0 0 0,-1-2-1,-50-1 1,116-8-2191,65-22-8982,-60 13 4059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22.045"/>
    </inkml:context>
    <inkml:brush xml:id="br0">
      <inkml:brushProperty name="width" value="0.025" units="cm"/>
      <inkml:brushProperty name="height" value="0.025" units="cm"/>
    </inkml:brush>
  </inkml:definitions>
  <inkml:trace contextRef="#ctx0" brushRef="#br0">252 53 13933,'0'0'10890,"-8"-7"-8946,4 4-1834,0 0 0,0-1 0,-1 2 0,1-1 0,-1 0 0,1 1 0,-1 0 0,0 0 0,0 0 0,0 1 0,0-1 0,0 1 0,0 1 0,0-1 0,0 1 1,-1-1-1,1 2 0,0-1 0,0 0 0,0 1 0,0 0 0,0 0 0,0 1 0,0-1 0,-8 5 0,-2 1 197,0 0 1,-24 16-1,36-21-261,0-1 0,1 1 0,-1 0 1,1 0-1,-1 0 0,1 0 0,0 0 0,0 0 1,0 1-1,0-1 0,0 1 0,0 0 0,1-1 0,-1 1 1,1 0-1,0 0 0,0 0 0,0 0 0,0 0 0,0 0 1,0 6-1,2-8-44,-1 0 1,1 0-1,0-1 0,-1 1 1,1 0-1,0-1 1,0 1-1,0-1 0,0 1 1,-1-1-1,1 1 1,0-1-1,0 1 0,0-1 1,0 0-1,0 0 1,0 0-1,0 1 0,0-1 1,0 0-1,0 0 1,0 0-1,0 0 0,0-1 1,1 1-1,29-3 75,-19 0-224,1-1 0,-1 0 0,1-1 0,-1 0 1,0-1-1,-1 0 0,0-1 0,0-1 0,0 1 1,-1-2-1,0 1 0,-1-2 0,0 1 0,0-1 1,8-12-1,-15 16 115,-4 12-57,-4 11 240,0 0 0,1 1 1,0 0-1,2 0 0,0 0 0,1 0 1,0 27-1,3-42-139,0 0 1,1 0-1,-1 0 1,0 0-1,1 0 0,0 0 1,-1-1-1,1 1 1,0-1-1,0 1 1,1-1-1,-1 0 0,0 0 1,1 0-1,4 3 1,20 21 40,-27-25-29,1 1 0,0-1-1,0 0 1,-1 0-1,1 1 1,-1-1 0,1 0-1,-1 1 1,0-1-1,0 1 1,1-1 0,-1 0-1,0 1 1,0-1-1,0 1 1,-1-1 0,1 0-1,0 1 1,0-1-1,-1 1 1,1-1 0,-2 2-1,1 0 37,-1-1-1,0 0 0,0 0 1,0-1-1,0 1 0,0 0 1,0-1-1,0 1 0,-1-1 1,1 0-1,0 1 0,-1-1 1,1 0-1,-6 1 0,-38 9 577,45-10-635,-32 4-1,-1-2 0,-52-1 0,72-2 0,11-2-202,11-3-394,14-3-1724,75-16-11960,-61 12 5637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22.511"/>
    </inkml:context>
    <inkml:brush xml:id="br0">
      <inkml:brushProperty name="width" value="0.025" units="cm"/>
      <inkml:brushProperty name="height" value="0.025" units="cm"/>
    </inkml:brush>
  </inkml:definitions>
  <inkml:trace contextRef="#ctx0" brushRef="#br0">209 131 9545,'2'-9'4874,"-1"1"-3826,8-54 3828,-9 61-4650,1-1 0,-1 0-1,0 0 1,0 0 0,0 0 0,0 0 0,0 0-1,0 0 1,-1 0 0,1 0 0,-1 0 0,1 0-1,-1 0 1,0 1 0,1-1 0,-1 0 0,0 0-1,0 1 1,-1-1 0,1 1 0,0-1-1,0 1 1,-1-1 0,1 1 0,-1 0 0,1-1-1,-3 0 1,-2 1 21,0 0-1,-1 0 0,0 1 0,1 0 1,-1 0-1,1 1 0,-1 0 1,1 0-1,-1 0 0,1 1 1,0 0-1,-1 0 0,1 0 1,0 1-1,1 0 0,-9 5 0,7-4-102,0 1-1,0 0 0,0 0 0,1 1 0,0 0 0,0 0 1,0 0-1,1 1 0,0 0 0,0 0 0,1 0 0,-6 11 1,10-17-143,-1 0 1,1 0-1,-1-1 1,1 1-1,0 0 1,-1 0 0,1 0-1,0 0 1,0-1-1,-1 1 1,1 0-1,0 0 1,0 0 0,0 0-1,0 0 1,0 0-1,0 0 1,1-1-1,-1 1 1,0 0 0,0 0-1,1 0 1,-1 0-1,0 0 1,1-1-1,-1 1 1,1 0 0,-1 0-1,1-1 1,-1 1-1,1 0 1,0-1-1,1 2 1,0-1-1,0 0 0,1-1 0,-1 1 0,0-1 0,1 0 0,-1 0 0,1 0 0,-1 0 0,1 0 0,-1 0 0,0-1 0,4 0 0,9-3-4,0 0 0,0-1-1,16-9 1,128-88-2629,-159 103 2619,1-1 0,0 0 0,-1 1 0,1-1 0,-1 1 0,1-1 0,-1 1-1,1-1 1,-1 1 0,0-1 0,1 1 0,-1-1 0,0 1 0,1-1 0,-1 1 0,0 0 0,0-1 0,1 1-1,-1 0 1,0-1 0,0 1 0,0 0 0,0-1 0,0 1 0,0 0 0,0-1 0,0 1 0,0-1 0,0 1-1,-1 1 1,2 32 7,-2-29 2,1 32 5,-1-24 153,0 1 0,1-1 0,0 0 0,1 0 1,1 0-1,0 0 0,1 0 0,0 0 0,10 23 1,-12-34-138,0 0 1,0 0 0,0 0 0,0 0 0,0 0-1,0 0 1,-1 0 0,1 0 0,-1 1-1,0-1 1,0 0 0,0 0 0,0 1 0,0-1-1,0 0 1,0 0 0,-1 1 0,1-1-1,-1 0 1,1 0 0,-1 0 0,0 0 0,0 0-1,0 0 1,0 0 0,0 0 0,-1 0 0,1 0-1,-1-1 1,1 1 0,-1-1 0,1 1-1,-1-1 1,0 1 0,0-1 0,-2 2 0,-8 3 144,-1 0 0,1 0 1,-1-1-1,-25 6 1,22-6-128,-15 3-35,-1-1 0,-63 6 0,95-13-30,-1 0 0,0 0 1,1 0-1,-1 1 0,0-1 0,1 0 1,-1 0-1,0 0 0,1-1 0,-1 1 1,1 0-1,-1 0 0,0 0 0,1 0 1,-1 0-1,0-1 0,1 1 0,-1 0 1,1-1-1,-1 1 0,1 0 0,-1-1 1,1 1-1,-1-1 0,1 1 0,-1-1 0,1 1 1,0-1-1,-1 0 0,4-19-4410,15-12-4865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43.595"/>
    </inkml:context>
    <inkml:brush xml:id="br0">
      <inkml:brushProperty name="width" value="0.025" units="cm"/>
      <inkml:brushProperty name="height" value="0.025" units="cm"/>
    </inkml:brush>
  </inkml:definitions>
  <inkml:trace contextRef="#ctx0" brushRef="#br0">79 47 4805,'-44'-7'8123,"23"-3"-3279,21 10-4634,0-1 1,-1 1 0,1-1 0,0 1-1,0-1 1,-1 1 0,1-1-1,0 1 1,0-1 0,0 1-1,-1-1 1,1 1 0,0-1 0,0 1-1,0-1 1,0 1 0,0-1-1,0 0 1,0 1 0,0-1-1,0 1 1,1-1 0,-1 1 0,0-1-1,0 1 1,0-1 0,1 1-1,-1-1 1,0 1 0,0-1-1,1 1 1,-1 0 0,1-1 0,3-1 19,-1 0 1,1 0 0,0 1-1,0 0 1,0-1 0,0 1-1,0 1 1,0-1 0,0 1-1,0 0 1,0-1 0,0 2-1,0-1 1,6 1 0,3 0 227,-11-1-432,1 0 0,0 0 1,-1 0-1,1 0 0,0 0 1,-1 1-1,1-1 0,-1 1 0,1 0 1,0 0-1,-1 0 0,0 0 0,1 0 1,-1 1-1,0-1 0,1 1 0,-1-1 1,0 1-1,0 0 0,-1 0 0,1 0 1,2 2-1,-3-1-19,0 0 1,0-1-1,-1 1 1,1-1-1,0 1 0,-1 0 1,0-1-1,0 1 1,1 0-1,-2 0 0,1-1 1,0 1-1,0 0 0,-1-1 1,0 1-1,1-1 1,-1 1-1,0 0 0,0-1 1,-1 0-1,1 1 1,-3 3-1,-6 9 266,-2 0 0,1-1 0,-20 18 1,20-22-62,1 0 0,0 1 0,1 0 1,0 1-1,1 0 0,-9 18 0,16-29-203,1-1-1,-1 1 0,1 0 0,0 0 0,-1 0 0,1-1 0,0 1 1,0 0-1,0 0 0,0 0 0,0 0 0,0 0 0,0 0 0,0-1 0,0 1 1,0 0-1,0 0 0,0 0 0,1 0 0,-1 0 0,0-1 0,1 1 0,-1 0 1,0 0-1,1-1 0,-1 1 0,1 0 0,0 0 0,-1-1 0,1 1 1,0 0-1,2 1-66,-1-1 1,1 0-1,0 1 0,0-1 1,-1 0-1,1-1 1,0 1-1,0 0 1,6-1-1,69-2-4920,-75 1 4501,32-6-4963,-1-5-2103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43.954"/>
    </inkml:context>
    <inkml:brush xml:id="br0">
      <inkml:brushProperty name="width" value="0.025" units="cm"/>
      <inkml:brushProperty name="height" value="0.025" units="cm"/>
    </inkml:brush>
  </inkml:definitions>
  <inkml:trace contextRef="#ctx0" brushRef="#br0">148 10 16464,'0'0'4639,"-9"-2"-2894,6 1-1693,0 0 85,0 0 1,0 0-1,0 0 1,0 0-1,-1 0 1,1 1 0,0 0-1,-1 0 1,1 0-1,0 0 1,-1 0-1,1 1 1,0-1-1,0 1 1,0 0-1,-1 0 1,1 0-1,0 0 1,0 0-1,0 1 1,0 0-1,1-1 1,-1 1 0,0 0-1,1 0 1,-1 1-1,-1 2 1,-2 3 176,0 1 0,1 0 0,0 0 0,0 0 0,1 1 0,0-1 1,1 1-1,0 0 0,1 0 0,-3 20 0,5-25-210,0 0-1,0 0 0,0-1 1,0 1-1,1 0 1,0 0-1,0-1 1,0 1-1,0-1 0,1 1 1,3 6-1,-4-9-59,1 0 0,0 1 0,0-1 0,0 0-1,0 0 1,0 1 0,0-2 0,0 1 0,1 0 0,-1 0-1,1-1 1,0 1 0,-1-1 0,1 0 0,0 0 0,0 0-1,-1 0 1,1-1 0,5 2 0,2-1-21,-1-1 1,1 0 0,0 0-1,-1-1 1,1 0-1,-1 0 1,0-1-1,1-1 1,-1 1-1,0-2 1,0 1-1,-1-1 1,13-8 0,-16 10-20,-1-1 0,0 0 0,0 0 0,0 0 0,-1 0 0,1-1 0,-1 0 0,0 0 0,0 1 0,0-2 0,0 1 0,-1 0 0,0-1 0,0 1 0,0-1 0,0 1 0,-1-1 0,1 0 1,-1 0-1,0 0 0,-1 0 0,1 0 0,-1 0 0,0 0 0,-1 0 0,1 0 0,-3-8 0,2 9-4,-1 0 0,0 1 0,0-1 0,0 1 0,0 0 0,-1 0 0,1 0 0,-1 0 0,0 0 0,0 0 0,0 1 0,0-1 0,0 1 0,-1 0 0,1 0 0,-1 0 0,1 1 0,-1-1 0,0 1 0,1 0 0,-1 0 0,0 0 0,0 0 0,-7 0 0,-8-1 0,-1 0 0,1 1 0,-32 3 0,50-2-111,-1 0 1,1-1-1,0 1 0,0 0 1,0 1-1,-1-1 0,1 0 1,0 0-1,0 0 0,0 1 1,-1-1-1,1 1 1,0-1-1,0 1 0,0-1 1,0 1-1,0 0 0,0-1 1,0 1-1,0 0 0,0 0 1,0 0-1,1 0 0,-1 0 1,0 0-1,1 0 0,-1 0 1,0 0-1,1 0 0,-1 0 1,1 0-1,-1 2 1,1-2-71,1 1 1,-1-1-1,0 0 1,1 0-1,0 0 1,-1 0-1,1 0 1,0 1 0,-1-1-1,1 0 1,0-1-1,0 1 1,0 0-1,0 0 1,0 0 0,0 0-1,0-1 1,0 1-1,0 0 1,0-1-1,0 1 1,0-1-1,1 1 1,-1-1 0,0 0-1,0 0 1,1 1-1,-1-1 1,2 0-1,28 2-4079,5-1-1825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44.375"/>
    </inkml:context>
    <inkml:brush xml:id="br0">
      <inkml:brushProperty name="width" value="0.025" units="cm"/>
      <inkml:brushProperty name="height" value="0.025" units="cm"/>
    </inkml:brush>
  </inkml:definitions>
  <inkml:trace contextRef="#ctx0" brushRef="#br0">170 38 9097,'0'0'15625,"5"-5"-13217,-4 4-2347,-1 1 1,1-1-1,0 0 1,0 1-1,-1-1 1,1 0-1,-1 0 1,1 1-1,0-1 1,-1 0 0,1 0-1,-1 0 1,0 0-1,1 0 1,-1 0-1,0 0 1,1 0-1,-1 1 1,0-1-1,0 0 1,0 0-1,0 0 1,0 0 0,0-2-1,-1 3 37,0-1 0,0 1 1,0 0-1,0-1 0,0 1 0,0 0 0,-1 0 0,1 0 0,0 0 1,0 0-1,0 0 0,0 0 0,0 0 0,0 1 0,0-1 0,0 0 1,0 0-1,-1 2 0,-10 2 349,0 1 0,1 0-1,-1 1 1,-10 7 0,12-6-447,0 1 0,1-1 0,0 1 0,0 1 0,1 0 0,-8 10 0,13-15 0,0 0 0,1 1 0,-1-1 0,1 1 0,0-1 0,0 1 0,1 0 0,-1 0 0,1 0 0,0 0 0,0 0 0,1 0 0,-1 0 0,1 0 0,0 0 0,1 0 0,0 6 0,0-8 0,1-1 0,-1 0 0,0 1 0,1-1 0,-1 0 0,1 0 0,0 1 0,0-1 0,0 0 0,0-1 0,0 1 0,0 0 0,0-1 0,0 1 0,1-1 0,-1 0 0,1 0 0,-1 1 0,1-2 0,-1 1 0,1 0 0,0-1 0,-1 1 0,1-1 0,0 1 0,4-1 0,4 0 0,1 1 0,-1-1 0,0-1 0,0 0 0,16-3 0,-19 1 0,-1 1 0,1-1 0,-1 0 0,1-1 0,-1 1 0,0-2 0,0 1 0,-1-1 0,1 0 0,-1 0 0,0-1 0,0 1 0,-1-1 0,0-1 0,0 1 0,0-1 0,-1 0 0,0 0 0,0 0 0,-1-1 0,0 1 0,0-1 0,-1 0 0,0 1 0,0-1 0,-1 0 0,0-1 0,0 1 0,-2-15 0,0 21-58,0-1 0,0 0 0,-1 1 0,1-1 0,-1 1 0,0 0 0,1-1 0,-1 1 0,0 0 0,0 0 0,-1 0 0,1 0 1,0 1-1,-1-1 0,1 0 0,-1 1 0,0 0 0,1 0 0,-1 0 0,0 0 0,0 0 0,1 0 0,-1 1 0,0-1 0,0 1 0,0 0 0,0 0 0,0 0 0,0 0 0,0 0 0,0 1 0,1-1 0,-1 1 0,-4 1 0,6 0-410,0-1 0,1 1 0,-1-1-1,0 1 1,1 0 0,-1-1-1,1 1 1,-1 0 0,1 0-1,0-1 1,0 1 0,0 0 0,0 0-1,0-1 1,0 1 0,1 3-1,-1 2-3181,0 6-4811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44.953"/>
    </inkml:context>
    <inkml:brush xml:id="br0">
      <inkml:brushProperty name="width" value="0.025" units="cm"/>
      <inkml:brushProperty name="height" value="0.025" units="cm"/>
    </inkml:brush>
  </inkml:definitions>
  <inkml:trace contextRef="#ctx0" brushRef="#br0">209 1 18514,'0'0'10158,"-12"0"-8940,3 0-1121,0 0 1,0 0 0,0 1 0,0 0 0,0 1 0,1 0 0,-1 0 0,0 1-1,1 0 1,0 0 0,-15 9 0,-30 29 806,51-39-864,0 0 0,0 0-1,0 0 1,0 1 0,0-1 0,0 0 0,1 1 0,-1 0 0,1-1 0,0 1 0,0 0 0,0 0 0,0 0 0,0-1 0,1 1 0,-1 0 0,1 0 0,0 0 0,0 5 0,0-7-40,1 0 1,-1 1-1,1-1 0,0 0 1,0 0-1,-1 0 0,1 0 0,0 0 1,0 0-1,0-1 0,0 1 1,0 0-1,0 0 0,0-1 1,1 1-1,-1 0 0,0-1 0,0 1 1,0-1-1,1 0 0,-1 1 1,0-1-1,0 0 0,3 0 1,39 4-20,-33-4-2,32 1-300,43 4-1244,-78-4 1403,1 0-1,-1 0 1,0 1 0,0 1 0,-1-1 0,1 1 0,0 0 0,-1 0 0,8 6 0,-11-7 163,-1 0 0,0 0 0,1 1 0,-1-1 0,0 1-1,0 0 1,0-1 0,-1 1 0,1 0 0,-1 0 0,1 0 0,-1 0 0,0 0 0,0 1 0,-1-1 0,1 0 0,-1 0 0,1 1 0,-1-1 0,0 0 0,0 1 0,0-1 0,-1 0 0,1 0 0,-1 1 0,-1 3 0,-1 2 185,0 0-1,0-1 1,-1 0 0,0 1-1,0-2 1,-1 1 0,0 0 0,-7 7-1,-1 0 101,-1 0-1,-1-2 0,-30 23 0,39-31-231,-1 0 0,0-1 0,0 0 0,-1-1 0,1 0 0,-1 0 0,0 0 0,1-1-1,-1 0 1,0-1 0,-1 0 0,-8 1 0,16-3-54,-1 1 0,1 0 0,0-1 0,-1 1 0,1-1 0,0 0 0,0 1 0,0-1 0,-1 0 0,1 0 0,0 0 0,0 0 0,0 0 0,0 0 0,0 0 0,1 0 0,-1 0 0,0 0 0,0 0 0,1-1 0,-1 1 0,1 0 0,-1 0 0,1-1 0,-1 1 0,1 0 0,0-1 0,0 1 0,-1-1 0,1 1 0,0 0 0,0-1 0,1 1 0,-1-1 0,0-1 0,0-2 0,1-1 0,-1 0 0,1 0 0,0 0 0,1 1 0,0-1 0,3-8 0,0 5 0,0 1 0,1 0 0,0 0 0,0 0 0,1 1 0,0 0 0,0 0 0,16-10 0,4 0 0,41-20 0,-46 26 0,-1 0 0,0-1 0,34-28 0,-52 38 0,-1 0 0,0 0 0,0 0 0,0 0 0,0-1 0,0 1 0,0-1 0,0 1 0,-1-1 0,1 0 0,-1 1 0,0-1 0,0 0 0,0 0 0,0 0 0,0 0 0,-1 0 0,1 0 0,-1 0 0,0 0 0,0-5 0,-1 5 0,0 0 0,0 1 0,0-1 0,0 0 0,-1 1 0,1 0 0,-1-1 0,0 1 0,0 0 0,1 0 0,-1 0 0,-1 0 0,1 0 0,0 0 0,0 0 0,-1 1 0,1-1 0,-1 1 0,1 0 0,-1 0 0,1 0 0,-1 0 0,-4-1 0,-13-4-35,0 1 1,-1 1-1,1 0 0,-1 2 1,0 0-1,0 2 0,0 0 0,0 1 1,-41 8-1,39 2-2638,13 1-5838,6-3-8625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6.958"/>
    </inkml:context>
    <inkml:brush xml:id="br0">
      <inkml:brushProperty name="width" value="0.025" units="cm"/>
      <inkml:brushProperty name="height" value="0.025" units="cm"/>
    </inkml:brush>
  </inkml:definitions>
  <inkml:trace contextRef="#ctx0" brushRef="#br0">33 136 16111,'-1'0'646,"-1"0"-1,0-1 1,1 2-1,-1-1 1,0 0 0,1 0-1,-1 0 1,0 1-1,1-1 1,-1 1-1,1 0 1,-1-1-1,1 1 1,-1 0-1,1 0 1,-3 1-1,1 11 2980,10 7-3474,3-7-19,0 0-1,0 0 0,1-1 0,26 22 1,-21-20-186,0 1 1,16 21 0,0 15-743,-29-92-688,-4 35 1421,-1 0-1,1 0 1,-1 0-1,0 0 1,0 0-1,-1 1 1,1-1-1,-5-5 1,6 9 65,0 0 0,0 1 0,0-1 0,0 0 0,0 1 0,0-1 0,-1 1 0,1-1 0,-1 1 0,1-1 0,-1 1 0,1 0 0,-1 0 0,0 0 0,0 0 0,1 0 0,-1 0 0,0 1 0,0-1 0,0 0 0,0 1 0,0 0 0,0-1 0,0 1 1,0 0-1,0 0 0,0 0 0,-3 0 0,5 2 26,-1-1 1,1 1 0,0-1-1,-1 0 1,1 1-1,0-1 1,0 1 0,0-1-1,0 1 1,0-1 0,0 0-1,1 1 1,-1-1 0,0 1-1,1-1 1,-1 0-1,1 1 1,-1-1 0,1 0-1,0 1 1,1 1 0,1 1-5,-1-1 1,1 0 0,0 0-1,0 0 1,0 0-1,0-1 1,1 1 0,-1-1-1,1 0 1,-1 0 0,1 0-1,0 0 1,0-1 0,0 1-1,0-1 1,0 0 0,0 0-1,0-1 1,0 1 0,0-1-1,1 0 1,-1 0-1,0 0 1,0 0 0,0-1-1,0 0 1,0 0 0,6-2-1,-3 1-8,0-1-1,0-1 0,0 1 1,-1-1-1,1 0 0,-1 0 1,0-1-1,0 0 0,0 0 1,-1 0-1,0-1 0,0 1 1,0-1-1,6-12 1,7-35 37,-11 29-92,-10 52 57,1-15 160,1 0 0,0 1 1,0-1-1,2 16 1,-1-27-157,0 0 0,0 0 0,0 0-1,1-1 1,-1 1 0,0 0 0,1 0 0,-1 0 0,1-1 0,-1 1-1,1 0 1,0-1 0,0 1 0,0 0 0,0-1 0,0 1 0,0-1 0,0 1-1,1-1 1,-1 0 0,0 0 0,1 1 0,-1-1 0,1 0 0,-1 0-1,1-1 1,0 1 0,-1 0 0,1 0 0,0-1 0,0 1 0,-1-1 0,1 1-1,0-1 1,0 0 0,0 0 0,0 0 0,0 0 0,3 0 0,-3-1-61,0 0 1,0 0 0,0 0 0,0 0 0,0-1 0,0 1-1,0-1 1,-1 1 0,1-1 0,0 1 0,-1-1 0,1 0-1,-1 0 1,0 0 0,0 0 0,1 0 0,-1 0 0,0 0-1,-1 0 1,1 0 0,1-5 0,9-49-3783,-10 38 1441,0 0-1,-2 0 1,-2-25-1,2 36 1575,-1 0-1,1 0 0,-1 0 1,-1 1-1,1-1 0,-1 0 0,0 1 1,-1 0-1,1 0 0,-1 0 1,-8-9-1,12 14 1045,-1 0-1,0 1 1,1-1 0,-1 0 0,0 0 0,0 1-1,1-1 1,-1 0 0,0 1 0,0-1-1,0 1 1,0-1 0,0 1 0,0-1-1,0 1 1,0 0 0,0 0 0,0-1-1,0 1 1,0 0 0,-1 0 0,1 0-56,1 1 0,-1-1 0,1 0 0,-1 1 0,0-1 0,1 1 0,-1-1 0,1 1 0,0-1 0,-1 1 0,1-1 0,-1 1 0,1-1 0,0 1 0,-1 0 0,1-1 0,0 1 0,0-1 0,-1 1 0,1 0 0,0-1 0,0 1 0,0 1 0,0 1 2,-1 0 0,1 1 0,0-1 0,0 1 0,0-1 1,1 0-1,-1 1 0,1-1 0,0 0 0,0 1 0,3 5 0,2-1-501,1 0 0,0 0 0,0-1 0,1 0 0,0 0 0,0 0 0,1-1 0,10 5 0,-10-5 102,0 0 0,0 0 0,0 1-1,-1 0 1,0 0 0,0 1 0,11 15-1,-13-13 765,-1 0 0,0 1-1,0 0 1,-1 0-1,-1 1 1,0-1 0,0 1-1,-1 0 1,0-1-1,-1 15 1,0-20-197,-1 0 0,0 1 0,-1-1 0,1 0 0,-1 0 0,-1 0 0,1 0 0,-1 0 0,0 0 0,0 0 0,0-1 0,-1 1 0,0-1 0,0 0 0,-1 1 0,1-1 0,-1-1 0,0 1 0,0-1 0,-1 1 0,-5 3 0,10-8-339,-1 1 1,1-1-1,-1 0 1,1 1-1,-1-1 1,1 0-1,-1 0 1,1 0-1,-1 0 1,1 1-1,-1-1 0,1 0 1,-1 0-1,1 0 1,-1 0-1,1 0 1,-1 0-1,1 0 1,-1 0-1,1 0 1,-1-1-1,1 1 1,-1 0-1,1 0 1,-1 0-1,1 0 1,-1-1-1,1 1 0,-1 0 1,1-1-1,0 1 1,-1 0-1,1-1 1,0 1-1,-1 0 1,1-1-1,0 1 1,-1-1-1,1 1 1,0-1-1,0 1 1,-1-1-1,1 1 0,0-1 1,0 1-1,0-1 1,0 1-1,-1-1 1,1 1-1,0-1 1,0 1-1,0-1 1,0 1-1,1-1 1,-1 1-1,0-1 1,0 1-1,0-1 0,1 0 1,1-39-272,-2 38 242,3-14-391,1 0 0,1 0 1,0 1-1,1-1 1,12-23-1,49-74-765,-14 26 1175,-44 72 51,-4 7 76,0 0 1,-1-1-1,0 1 0,0-1 1,0 0-1,-1 0 1,-1 0-1,3-17 1,-5 26 88,7 2-224,0 0 0,0 0 0,0 1 0,0 0 0,0 0 0,-1 1 0,1 0 0,9 8 0,4 1-4,-11-8 53,-1 1-1,0-1 1,0 1 0,-1 0-1,1 1 1,-1 0-1,-1 0 1,0 1 0,0 0-1,0 0 1,-1 0-1,0 0 1,0 1 0,4 12-1,-7-13 10,0 0 1,-1 0-1,1 0 0,-1 0 0,-1 0 1,0 0-1,0 0 0,0 1 0,-1-1 1,-1 0-1,1 0 0,-1 0 0,0-1 0,-1 1 1,0 0-1,0-1 0,-7 12 0,-16 14 1238,26-32-1270,-1 0 0,1-1-1,-1 1 1,1-1 0,-1 1 0,1-1 0,-1 1 0,0-1 0,1 0-1,-1 1 1,0-1 0,0 0 0,1 1 0,-1-1 0,0 0 0,1 0-1,-1 0 1,0 0 0,0 0 0,0 0 0,1 0 0,-1 0 0,0 0-1,0 0 1,1 0 0,-1 0 0,0 0 0,0-1 0,1 1 0,-1 0-1,0-1 1,1 1 0,-1 0 0,0-1 0,1 1 0,-1-1 0,1 1-1,-1-1 1,0 1 0,1-1 0,-1 1 0,1-1 0,0 0 0,-1 1-1,1-1 1,-1 0 0,1 1 0,0-1 0,0 0 0,-1-1 0,-10-26-165,2 0-1,1 0 1,1-1 0,1 0 0,1-1 0,2 1 0,1-46 0,3 72-304,0 0 0,0 0 1,0 1-1,0-1 0,0 0 0,1 0 1,-1 1-1,1-1 0,0 1 1,0-1-1,0 1 0,0 0 1,0 0-1,0 0 0,1 0 1,-1 0-1,1 1 0,-1-1 1,1 1-1,4-2 0,9-8-3870,4-4-3118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3.258"/>
    </inkml:context>
    <inkml:brush xml:id="br0">
      <inkml:brushProperty name="width" value="0.025" units="cm"/>
      <inkml:brushProperty name="height" value="0.025" units="cm"/>
    </inkml:brush>
  </inkml:definitions>
  <inkml:trace contextRef="#ctx0" brushRef="#br0">90 0 17424,'0'0'7549,"-5"15"-6775,-2 6-312,-40 132 866,38-120-441,1 1 1,-5 63-1,13-95-822,-1-1 0,1 0 1,0 1-1,0-1 0,0 0 0,0 1 0,0-1 0,1 0 0,-1 1 0,0-1 0,1 0 1,-1 1-1,1-1 0,-1 0 0,1 0 0,0 0 0,-1 1 0,1-1 0,0 0 0,1 1 1,-1-2-32,0 1 1,0-1 0,-1 0 0,1 1 0,0-1 0,0 0 0,0 0-1,0 0 1,0 1 0,0-1 0,0 0 0,0-1 0,0 1 0,0 0-1,0 0 1,0 0 0,0 0 0,0-1 0,0 1 0,1-1-1,5-3 40,0 0 0,0 0-1,-1 0 1,0-1 0,9-8-1,14-15-86,-1 0-1,-2-2 0,-1-1 0,-2-1 1,-1-1-1,32-63 0,-50 80-2078,-4 16 1904,0-1 1,0 1 0,-1 0-1,1 0 1,0-1 0,0 1-1,-1 0 1,1 0 0,0 0-1,0-1 1,-1 1-1,1 0 1,0 0 0,0 0-1,-1 0 1,1 0 0,0-1-1,-1 1 1,1 0-1,0 0 1,-1 0 0,1 0-1,0 0 1,-1 0 0,1 0-1,0 0 1,-1 0-1,1 0 1,0 1 0,0-1-1,-1 0 1,1 0 0,0 0-1,-1 0 1,1 0-1,0 0 1,0 1 0,-1-1-1,1 0 1,-1 1 0,-12 6-7116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3.986"/>
    </inkml:context>
    <inkml:brush xml:id="br0">
      <inkml:brushProperty name="width" value="0.025" units="cm"/>
      <inkml:brushProperty name="height" value="0.025" units="cm"/>
    </inkml:brush>
  </inkml:definitions>
  <inkml:trace contextRef="#ctx0" brushRef="#br0">0 76 15310,'0'0'13373,"12"6"-14019,-4-2 65,0-1 0,0 1-1,0-1 1,1-1 0,-1 0-1,1 0 1,12 1 0,-13-3-899,-1 0 0,0 0 0,0-1 0,0 0 0,1 0 0,-1-1 0,12-4 0,-15 4 747,30-15-8058,-27 7 12212,-4-1 7139,-14 9-2704,-12 5-5820,19 0-1874,0-1 0,0 1-1,0 0 1,1 0 0,-1 0-1,1 0 1,0 1-1,0-1 1,0 1 0,1 0-1,-1 0 1,1 0-1,0 0 1,0 0 0,0 1-1,1-1 1,-1 0-1,1 1 1,0-1 0,1 1-1,-1 6 1,1-10-151,0-1 0,1 1 0,-1 0 0,0-1 0,1 1-1,-1 0 1,1-1 0,-1 1 0,1-1 0,-1 1 0,1-1 0,-1 1 0,1-1 0,-1 1 0,1-1 0,0 0 0,-1 1 0,1-1 0,0 0 0,0 1-1,-1-1 1,1 0 0,0 0 0,-1 0 0,1 0 0,0 0 0,0 0 0,-1 0 0,1 0 0,0 0 0,0 0 0,-1 0 0,1 0 0,0 0 0,0 0-1,-1-1 1,1 1 0,0 0 0,-1-1 0,1 1 0,0-1 0,0 0 0,34-14 341,-25 8-327,-1 0-1,0-1 1,0 0 0,-1 0-1,0 0 1,-1-1-1,0-1 1,0 1 0,-1-1-1,0 0 1,-1-1 0,5-11-1,-26 60 187,11-29-43,1 0 0,0 0 0,0 0 1,-4 19-1,8-26-138,-1 1 0,1-1 1,-1 0-1,1 0 0,0 0 0,0 1 0,0-1 1,0 0-1,1 0 0,-1 1 0,1-1 0,-1 0 1,1 0-1,0 0 0,-1 0 0,1 0 1,0 0-1,1 0 0,-1 0 0,0 0 0,3 2 1,-2-3-15,-1 0 1,1-1 0,0 1 0,0 0 0,-1-1 0,1 0 0,0 0 0,0 1 0,0-1 0,0 0 0,-1 0-1,1 0 1,0-1 0,0 1 0,0 0 0,0-1 0,-1 1 0,1-1 0,0 0 0,0 0 0,-1 1-1,1-1 1,-1 0 0,1 0 0,-1-1 0,3-1 0,4-3-40,-1-1 0,0 1 0,0-1 0,0-1 0,-1 1 0,0-1 1,-1 0-1,0 0 0,0-1 0,-1 1 0,0-1 0,0 0 0,-1-1 0,0 1 0,-1 0 0,2-15 0,-5 28 8,0 1-1,0-1 1,0 0-1,0 0 1,-1 0-1,0 0 1,0 0-1,-4 6 1,-5 12 176,7-12-115,1-1 0,0 1 0,0-1 0,1 1 0,1 0 0,-1 0 0,1 18 0,2-27-46,-1 0 0,0 0 0,1-1 0,-1 1 0,0 0 0,1-1 0,-1 1 0,1-1 0,-1 1 0,1 0 0,-1-1 0,1 1 0,0-1 0,-1 1 0,1-1 0,0 0 0,-1 1 0,1-1 0,0 0 0,-1 1 0,1-1 0,0 0 0,0 0 0,-1 0 0,1 1 0,0-1 0,0 0 0,0 0 0,-1 0 0,1 0 0,0 0 0,0-1 0,-1 1 0,1 0 0,0 0 0,0 0 0,-1-1 0,1 1 0,1-1 0,30-13 0,-21 4 0,0-1 0,-1 0 0,0 0 0,-1-1 0,-1 0 0,0-1 0,0 0 0,-2 0 0,7-15 0,-20 44 0,1 0 0,0 0 0,2 0 0,0 1 0,0 0 0,0 20 0,4-36-96,0-1 1,0 1-1,0-1 0,0 0 1,1 1-1,-1-1 0,0 1 1,0-1-1,1 1 1,-1-1-1,0 0 0,0 1 1,1-1-1,-1 0 0,1 1 1,-1-1-1,0 0 0,1 0 1,-1 1-1,1-1 0,-1 0 1,0 0-1,1 0 1,-1 1-1,1-1 0,-1 0 1,1 0-1,-1 0 0,1 0 1,-1 0-1,1 0 0,-1 0 1,1 0-1,-1 0 0,0 0 1,1 0-1,-1 0 0,1 0 1,-1-1-1,1 1 1,0 0-1,21-11-7877,-11-5-1305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4.332"/>
    </inkml:context>
    <inkml:brush xml:id="br0">
      <inkml:brushProperty name="width" value="0.025" units="cm"/>
      <inkml:brushProperty name="height" value="0.025" units="cm"/>
    </inkml:brush>
  </inkml:definitions>
  <inkml:trace contextRef="#ctx0" brushRef="#br0">45 0 13677,'0'0'14979,"2"12"-13452,-1 6-1167,-1 0 0,-1 0 0,0 0 0,-1 0 0,-1 0 0,-7 23 0,3-17-314,-12 54-13,17-71-35,1 0 1,0 0-1,1 0 0,-1 0 1,2 0-1,-1 0 0,1 0 1,2 11-1,-3-17 2,1-1 0,-1 1 0,1 0 0,-1-1 0,0 1 0,1-1 0,-1 1 0,1 0 0,0-1 0,-1 1 0,1-1 0,0 0 0,-1 1 0,1-1 0,0 1 0,-1-1 0,1 0 0,0 0 0,-1 1 0,1-1 0,0 0 0,0 0 0,0 0 0,-1 0 0,1 0 0,0 0 0,0 0 0,-1 0 0,1 0 0,0 0 0,0 0 0,0 0 0,-1-1 0,1 1 0,0 0 0,-1-1 0,1 1 0,0 0 0,-1-1 0,1 1 0,0-1 0,-1 1 0,1-1 0,-1 1 0,1-1 0,0-1 0,29-25 0,-14 4 0,-1 0 0,-1 0 0,-1-2 0,-1 0 0,-2 0 0,0-1 0,9-41 0,-16 45-342,-21 35-14146,10 0-1015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4.689"/>
    </inkml:context>
    <inkml:brush xml:id="br0">
      <inkml:brushProperty name="width" value="0.025" units="cm"/>
      <inkml:brushProperty name="height" value="0.025" units="cm"/>
    </inkml:brush>
  </inkml:definitions>
  <inkml:trace contextRef="#ctx0" brushRef="#br0">0 0 17040,'0'0'14061,"10"50"-12683,-2-41-1090,5 0-288,-1 0 0,1 0-2242,0-2-3427,3-6-6631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5.674"/>
    </inkml:context>
    <inkml:brush xml:id="br0">
      <inkml:brushProperty name="width" value="0.025" units="cm"/>
      <inkml:brushProperty name="height" value="0.025" units="cm"/>
    </inkml:brush>
  </inkml:definitions>
  <inkml:trace contextRef="#ctx0" brushRef="#br0">149 48 5477,'0'0'14601,"-10"-5"-12829,-33-13-309,42 18-1398,-1 0 0,1-1 0,-1 1 1,0 0-1,1 0 0,-1 0 0,1 1 0,-1-1 1,1 0-1,0 0 0,-1 1 0,1-1 0,-1 1 1,1 0-1,-1-1 0,1 1 0,0 0 0,0 0 1,-1-1-1,1 1 0,0 0 0,0 0 0,0 1 1,-1 0-1,-19 32 905,16-26-607,0 1-75,0 0 0,1 0 0,0 0 1,0 0-1,1 1 0,1-1 0,-1 1 1,1 0-1,-1 14 0,3-23-272,0 0 0,0-1 0,1 1 0,-1 0 1,0-1-1,0 1 0,0-1 0,0 1 0,1 0 0,-1-1 0,0 1 0,1 0 0,-1-1 0,0 1 0,1-1 0,-1 1 0,1-1 0,-1 1 0,1-1 0,-1 1 1,1-1-1,-1 0 0,1 1 0,-1-1 0,1 0 0,0 1 0,-1-1 0,1 0 0,0 0 0,-1 1 0,1-1 0,-1 0 0,1 0 0,0 0 0,-1 0 0,1 0 1,0 0-1,0 0 0,-1 0 0,1 0 0,0 0 0,-1-1 0,1 1 0,-1 0 0,1 0 0,0-1 0,0 1 0,32-17 409,-23 10-353,-1-1 0,-1-1 0,0 0 0,0 0 0,0-1 0,-1 0 1,-1 0-1,0 0 0,0-1 0,-1 0 0,0 0 0,-1 0 0,0-1 0,-1 0 0,4-22 0,-31 73 56,17-22-12,2 1 0,0-1 0,1 1 0,0 0 0,2 1 0,-1 20 0,3-38-111,0-1 0,0 1 0,0 0-1,0-1 1,0 1 0,0 0 0,0-1 0,0 1 0,0 0 0,0-1 0,1 1 0,-1 0 0,0-1 0,1 1 0,-1 0 0,0-1 0,1 1 0,-1-1 0,1 1 0,-1-1-1,0 1 1,1-1 0,0 1 0,-1-1 0,1 1 0,-1-1 0,1 0 0,-1 1 0,1-1 0,0 0 0,0 1 0,25-4 93,-19 0-85,1-1 0,-1 1-1,0-1 1,12-9 0,-12 7-13,1-1 0,-1 0 0,0-1 0,-1 1 0,1-1 0,-2-1 0,1 1 0,-1-1 0,0 0 0,-1 0 0,0 0 0,-1-1 0,4-15 0,-21 70 0,10-36 0,1 0 0,0 0 0,0 0 0,1 0 0,-2 11 0,4-19 0,0 1 0,-1-1 0,1 0 0,0 1 0,0-1 0,0 0 0,0 1 0,1-1 0,-1 0 0,0 1 0,0-1 0,1 0 0,-1 0 0,1 1 0,-1-1 0,1 0 0,0 0 0,-1 0 0,1 0 0,0 0 0,0 1 0,0-1 0,-1-1 0,1 1 0,0 0 0,0 0 0,1 0 0,1 1 0,-1-2 0,1 1 0,-1-1 0,1 0 0,-1 0 0,1 0 0,-1 0 0,1 0 0,-1-1 0,1 1 0,-1-1 0,0 1 0,1-1 0,-1 0 0,0 0 0,0 0 0,4-2 0,3-4 0,1 1 0,-1-1 0,0-1 0,0 0 0,-1 0 0,0-1 0,0 0 0,-1 0 0,0-1 0,-1 1 0,0-2 0,-1 1 0,0-1 0,4-11 0,-19 52 0,4-14 0,1 0 0,0 1 0,2 0 0,0 0 0,-2 23 0,5-39-119,0 0 0,0 0 0,0 0 0,0 0 0,0 0 0,1 0 0,-1 0 0,0 0 0,0 0 0,1 0 0,-1 0 0,0 0 0,1 0 0,-1 0 0,1 0 0,0-1 0,0 2 0,18 4-5859,-5-6-3134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7.694"/>
    </inkml:context>
    <inkml:brush xml:id="br0">
      <inkml:brushProperty name="width" value="0.025" units="cm"/>
      <inkml:brushProperty name="height" value="0.025" units="cm"/>
    </inkml:brush>
  </inkml:definitions>
  <inkml:trace contextRef="#ctx0" brushRef="#br0">140 1 15246,'0'0'12877,"-10"2"-12071,9-1-807,-56 19 1649,55-19-1593,0 0-1,0 0 1,0 0-1,0 0 0,0 1 1,0-1-1,0 0 1,0 1-1,1-1 0,-1 1 1,0 0-1,1 0 1,-1 0-1,1-1 0,0 1 1,0 0-1,0 1 1,0-1-1,0 0 1,0 0-1,0 0 0,1 0 1,-1 1-1,1-1 1,0 0-1,-1 1 0,1 3 1,1-5-56,0 0 1,-1 0 0,1-1 0,0 1-1,-1 0 1,1 0 0,0-1 0,0 1-1,-1 0 1,1-1 0,0 1 0,0-1-1,0 1 1,0-1 0,0 0 0,0 1-1,0-1 1,0 0 0,0 0 0,0 0-1,2 1 1,31 3 0,-17-3-10,-15 0 18,1-1 0,-1 0 0,1 1-1,-1 0 1,1-1 0,-1 1 0,1 0 0,-1 0 0,0 1 0,1-1 0,-1 0 0,0 1 0,0-1 0,0 1 0,0 0 0,0 0 0,-1-1 0,1 1 0,0 0 0,-1 1 0,1-1-1,-1 0 1,0 0 0,0 1 0,0-1 0,0 0 0,0 1 0,0-1 0,-1 1 0,1-1 0,-1 1 0,0 0 0,0-1 0,0 1 0,0-1 0,0 1 0,0-1 0,-1 1 0,1-1-1,-1 1 1,-1 3 0,0-1 8,0 0 0,0 0 0,0-1 0,-1 0 0,0 1 0,1-1 0,-1 0-1,-1 0 1,1 0 0,-1-1 0,1 1 0,-1-1 0,0 0 0,0 0 0,-1 0 0,1-1 0,0 1-1,-1-1 1,0 0 0,1 0 0,-7 1 0,6-2-80,1-1 0,0 1 0,0-1 1,0 0-1,-1-1 0,1 1 0,0-1 0,0 1 0,0-1 1,0 0-1,-6-3 0,9 4 3,0-1 0,-1 0 0,1 1 0,0-1 0,0 0 0,0 0 0,0 0 0,0 0 0,0 0 0,0 0 0,0 0-1,0 0 1,0 0 0,0-1 0,1 1 0,-1 0 0,1 0 0,-1-1 0,1 1 0,-1 0 0,1-1 0,0 1 0,-1-1 0,1 1 0,0 0 0,0-1 0,0 1 0,0-1 0,0 1 0,1 0 0,-1-1 0,0 1 0,1-1 0,-1 1 0,1 0 0,-1-1-1,2-1 1,-1 2-504,0 0 0,0-1 0,0 1-1,0 0 1,0 0 0,0 0 0,1 1-1,-1-1 1,0 0 0,0 0 0,1 1-1,-1-1 1,0 0 0,3 0 0,-2 1-171,14-6-6567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8.040"/>
    </inkml:context>
    <inkml:brush xml:id="br0">
      <inkml:brushProperty name="width" value="0.025" units="cm"/>
      <inkml:brushProperty name="height" value="0.025" units="cm"/>
    </inkml:brush>
  </inkml:definitions>
  <inkml:trace contextRef="#ctx0" brushRef="#br0">0 1 18001,'0'0'12107,"57"38"-12010,-32-38-194,-1 0-2049,-4-3-3331,-2-10-5861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8.559"/>
    </inkml:context>
    <inkml:brush xml:id="br0">
      <inkml:brushProperty name="width" value="0.025" units="cm"/>
      <inkml:brushProperty name="height" value="0.025" units="cm"/>
    </inkml:brush>
  </inkml:definitions>
  <inkml:trace contextRef="#ctx0" brushRef="#br0">1 84 10090,'0'0'2893,"6"-10"1052,-4 6-3153,20-35 1622,-21 36-1977,1 1 0,-1 0-1,1 0 1,0-1 0,0 1 0,-1 0 0,1 0 0,1 1 0,-1-1 0,0 0 0,0 1 0,1-1 0,-1 1-1,1 0 1,2-2 0,-4 4-370,0-1-1,-1 1 0,1-1 1,-1 1-1,1-1 0,0 1 1,-1 0-1,1-1 0,-1 1 1,1 0-1,-1-1 0,0 1 0,1 0 1,-1-1-1,0 1 0,1 0 1,-1 0-1,0-1 0,0 1 1,0 0-1,0 0 0,0 0 1,0-1-1,0 1 0,0 0 1,0 0-1,0 0 0,0 0 1,-1 34 44,1-30 70,-3 20 75,0 0 0,-8 25 1,6-27 231,1-1 0,0 1 1,0 24-1,4-46-478,0 1 0,0-1-1,0 0 1,0 1-1,0-1 1,0 0 0,0 1-1,0-1 1,0 0-1,1 1 1,-1-1 0,0 0-1,1 0 1,-1 1-1,1-1 1,0 0 0,-1 0-1,1 0 1,0 0 0,0 0-1,-1 0 1,1 0-1,0 0 1,0 0 0,0 0-1,0 0 1,1 0-1,-1-1 1,0 1 0,0 0-1,0-1 1,1 1-1,-1-1 1,0 0 0,0 1-1,1-1 1,-1 0-1,0 0 1,1 1 0,-1-1-1,0 0 1,1 0 0,-1-1-1,0 1 1,1 0-1,-1 0 1,0-1 0,1 1-1,1-1 1,3-2 15,1 1 0,-1-1 0,0 0-1,1 0 1,-1-1 0,-1 1 0,1-2 0,7-5 0,3-6-25,0-1 0,-1-1 0,-1 0 0,0-1 0,-2-1 0,0 0 0,17-41 0,-27 53-682,-4 8-1161,-10 14-4105,-15 27-6457,13-18 2950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9.173"/>
    </inkml:context>
    <inkml:brush xml:id="br0">
      <inkml:brushProperty name="width" value="0.025" units="cm"/>
      <inkml:brushProperty name="height" value="0.025" units="cm"/>
    </inkml:brush>
  </inkml:definitions>
  <inkml:trace contextRef="#ctx0" brushRef="#br0">1 152 9769,'0'0'9828,"12"-5"-7458,31-13-645,-23 8-475,0 1 0,0 1 1,1 1-1,34-7 0,-54 14-1217,0 0 1,0 0-1,0 0 0,0 0 1,0 0-1,0 0 0,-1 0 1,1 0-1,0 0 0,0 1 1,0-1-1,0 0 0,0 0 0,0 1 1,0-1-1,-1 1 0,1-1 1,0 1-1,0-1 0,0 1 1,-1-1-1,1 1 0,0 0 1,-1 0-1,1-1 0,-1 1 1,1 0-1,-1 0 0,1-1 1,-1 1-1,1 0 0,-1 0 1,0 0-1,1 0 0,-1 0 0,0 0 1,0 0-1,0 0 0,0 0 1,0-1-1,0 1 0,0 0 1,0 0-1,0 0 0,0 0 1,0 0-1,-1 0 0,1 0 1,-1 1-1,-1 4 122,1 0-1,-1 0 1,0 0 0,-1-1 0,1 1 0,-6 7-1,15-74-79,-1 4-75,-6 64 0,0 0 0,0 0 0,1-1 0,0 1 0,0 0 0,1-1 0,-1 1 0,5 10 0,-4-14 0,0-1 0,0 1 0,0 0 0,0-1 0,0 0 0,0 1 0,0-1 0,1 0 0,0 0 0,-1 0 0,1-1 0,0 1 0,0 0 0,-1-1 0,1 0 0,0 0 0,1 0 0,-1 0 0,0 0 0,0-1 0,0 1 0,6-1 0,-3 1 0,1-1 0,-1 0 0,1 0 0,-1-1 0,1 0 0,-1 0 0,0 0 0,1-1 0,-1 0 0,0 0 0,0 0 0,0-1 0,0 0 0,0 0 0,-1-1 0,0 0 0,1 0 0,-1 0 0,-1 0 0,1-1 0,-1 0 0,1 1 0,-1-2 0,-1 1 0,1 0 0,-1-1 0,0 0 0,0 0 0,0 0 0,-1 0 0,0 0 0,2-11 0,-21 38 0,14-14 0,0-1 0,0 1 0,1 0 0,0 0 0,0 1 0,1-1 0,-1 0 0,2 0 0,-1 1 0,1-1 0,0 1 0,2 9 0,-1-16 0,-1 0 0,1 0 0,0 0 0,0 0 0,0 0 0,0 0 0,0 0 0,0 0 0,0-1 0,0 1 0,1 0 0,-1-1 0,0 1 0,0 0 0,1-1 0,-1 0 0,0 1 0,1-1 0,-1 0 0,0 0 0,1 1 0,-1-1 0,0 0 0,1 0 0,-1-1 0,3 1 0,37-9 0,-31 4 0,-1-1 0,0 0 0,0-1 0,-1 1 0,1-2 0,-2 1 0,1-1 0,-1 0 0,0-1 0,-1 1 0,0-2 0,0 1 0,-1 0 0,0-1 0,-1 0 0,7-20 0,-20 36 0,-2 8 0,-15 53 0,24-61 0,1-1 0,0 1 0,0 0 0,0 0 0,1 0 0,-1 0 0,1-1 0,1 1 0,-1 0 0,3 7 0,-3-12-36,0 0 0,1-1 0,-1 1 0,0 0 0,1 0 0,-1-1 0,1 1 0,-1 0 0,1-1 0,-1 1 0,1-1 0,0 1 0,-1-1 0,1 1-1,0-1 1,-1 1 0,1-1 0,0 0 0,0 1 0,0-1 0,-1 0 0,1 1 0,0-1 0,0 0 0,0 0 0,-1 0 0,1 0 0,0 0 0,0 0 0,0 0 0,0 0 0,-1 0 0,1 0 0,1-1 0,0 1-201,-1-1 0,1 1 0,-1-1 0,1 1 0,-1-1 0,1 0 1,-1 0-1,0 1 0,1-1 0,-1 0 0,0 0 0,0 0 0,0 0 0,0-1 0,0 1 1,0 0-1,2-2 0,2-18-8572,-1-5-6837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9.503"/>
    </inkml:context>
    <inkml:brush xml:id="br0">
      <inkml:brushProperty name="width" value="0.025" units="cm"/>
      <inkml:brushProperty name="height" value="0.025" units="cm"/>
    </inkml:brush>
  </inkml:definitions>
  <inkml:trace contextRef="#ctx0" brushRef="#br0">0 0 16143,'0'0'13613,"77"50"-20692,-49-45-864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7.303"/>
    </inkml:context>
    <inkml:brush xml:id="br0">
      <inkml:brushProperty name="width" value="0.025" units="cm"/>
      <inkml:brushProperty name="height" value="0.025" units="cm"/>
    </inkml:brush>
  </inkml:definitions>
  <inkml:trace contextRef="#ctx0" brushRef="#br0">114 11 14125,'-1'-1'580,"0"0"0,-1 0 0,1 0-1,0 0 1,-1 0 0,1 0 0,-1 1-1,1-1 1,-1 1 0,1-1 0,-1 1-1,1-1 1,-1 1 0,1 0 0,-3 0-1,-26 5 3531,26-3-3920,-1 0 1,1 0-1,0 0 1,0 1-1,-1-1 1,2 1 0,-1 0-1,0 1 1,0-1-1,-2 4 1,5-6-220,0 0 0,0-1 0,0 1 0,0 0 0,0 0 0,1 0 0,-1 0 0,0 0 0,1 0 0,-1 0 0,1 0 0,-1 0 0,1 0-1,-1 0 1,1 0 0,0 0 0,0 0 0,-1 0 0,1 1 0,0-1 0,0 0 0,0 0 0,0 0 0,0 0 0,0 1 0,1-1 0,-1 0 0,0 0 0,1 0 0,-1 0 0,1 0 0,-1 0 0,1 0 0,-1 0 0,1 0 0,0 0 0,-1 0 0,1 0 0,0 0 0,0 0 0,0-1 0,-1 1 0,1 0 0,0 0 0,0-1 0,0 1 0,0-1 0,0 1 0,1-1 0,-1 1 0,0-1 0,0 0 0,0 0 0,2 1 0,9 1-712,1 0 0,-1-1 0,0 0 0,15-2-1,-16 1 492,135-1-935,-146 1 1243,0 1 1,0-1 0,0 0 0,1 0 0,-1 1 0,0-1 0,0 0 0,0 0-1,0 1 1,1-1 0,-1 0 0,0 0 0,0 1 0,0-1 0,0 0-1,0 1 1,0-1 0,0 0 0,0 1 0,0-1 0,0 0 0,0 0-1,0 1 1,0-1 0,0 0 0,0 1 0,0-1 0,0 0 0,0 1-1,-1-1 1,1 0 0,0 0 0,0 1 0,0-1 0,0 0 0,-1 0 0,1 1-1,0-1 1,0 0 0,-1 0 0,1 0 0,0 1 0,0-1 0,-1 0-1,1 0 1,0 0 0,0 0 0,-1 1 0,-12 13 569,3-4-759,-26 21 794,11-21-7569,19-10-1187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5:59.857"/>
    </inkml:context>
    <inkml:brush xml:id="br0">
      <inkml:brushProperty name="width" value="0.025" units="cm"/>
      <inkml:brushProperty name="height" value="0.025" units="cm"/>
    </inkml:brush>
  </inkml:definitions>
  <inkml:trace contextRef="#ctx0" brushRef="#br0">119 0 10410,'0'0'12913,"-9"5"-9165,-1 1-3024,0 0 0,1 0 0,0 1 1,-10 9-1,16-13-602,0 0 0,0 1 0,0-1 0,0 1 0,1 0 0,-1-1 0,1 1 0,0 0 0,1 0 0,-1 1 1,1-1-1,-1 0 0,1 0 0,0 1 0,1-1 0,-1 7 0,1-10-127,1 0 1,0-1-1,-1 1 0,1 0 0,0-1 1,-1 1-1,1-1 0,0 1 1,0-1-1,-1 1 0,1-1 1,0 1-1,0-1 0,0 0 0,0 1 1,0-1-1,0 0 0,-1 0 1,1 1-1,0-1 0,0 0 1,0 0-1,0 0 0,0 0 0,2-1 1,33 1-343,-29-1 191,6 1-147,-5-1 138,0 1 0,0 0-1,0 1 1,0-1 0,0 2 0,11 1-1,-17-1 173,1-1 1,0 0-1,-1 1 0,1-1 0,-1 1 0,1 0 0,-1 0 1,0 0-1,0 0 0,0 0 0,0 0 0,0 1 0,0-1 1,-1 1-1,1-1 0,-1 1 0,0 0 0,0-1 0,0 1 1,0 0-1,1 3 0,1 8 65,-1-1 0,0 1 0,-1-1 0,-1 1 0,0 0 0,-1-1 0,0 1 0,-1-1 0,0 1 0,-1-1 0,-1 0 0,0 0-1,-8 16 1,3-9 43,-1 0 0,-1 0 0,-1-1 0,0 0 0,-1-1 0,-2-1 0,-20 21 0,34-37-115,-1 1 0,1-1 0,0 0 0,0 1 0,-1-1 0,1 0 0,0 0 0,-1 0 0,1 0 0,-1 0 0,1-1 0,-1 1 0,0 0 0,1-1 0,-1 1 0,0-1 0,0 0 0,1 1 0,-1-1 0,0 0 0,0 0 0,1 0 0,-1 0 0,-2-1 0,3 0 0,-1 0 0,1 0 0,-1 0 0,1 0 0,-1-1 0,1 1 0,0-1 0,0 1 0,0-1 0,-1 1 0,2-1 0,-1 0 0,0 0 0,0 1 0,0-1 0,1 0 0,-1-4 0,-3-10 0,2-1 0,0 0 0,1-28 0,1 42 0,1-9 0,0 1 1,1-1-1,0 1 1,1-1-1,0 1 1,1 0-1,0 0 1,1 0-1,0 1 0,0-1 1,1 1-1,1 1 1,0-1-1,11-11 1,-6 8-5,1 0 0,0 1 1,1 0-1,0 1 0,1 1 0,0 0 1,1 1-1,28-12 0,-34 18-406,-8 3-2865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01.469"/>
    </inkml:context>
    <inkml:brush xml:id="br0">
      <inkml:brushProperty name="width" value="0.025" units="cm"/>
      <inkml:brushProperty name="height" value="0.025" units="cm"/>
    </inkml:brush>
  </inkml:definitions>
  <inkml:trace contextRef="#ctx0" brushRef="#br0">2692 531 5125,'0'0'3555,"-10"-7"-2129,-48-28 2488,-109-47 0,-85-19-1941,119 50-1674,-9-2 48,-2 7-1,-269-50 1,228 70-21,-354-6 0,505 32-216,-22-1 222,-1 2 0,0 3 0,-86 16 0,128-17-278,1 1 0,0 0 0,0 1-1,1 1 1,-1 0 0,1 0 0,0 1 0,1 1-1,0 0 1,0 1 0,1 0 0,0 1 0,0 0 0,1 1-1,1 0 1,0 1 0,0 0 0,1 0 0,-6 14-1,1 3-32,2 1-1,1 1 0,2-1 0,1 2 0,1-1 0,2 1 1,1-1-1,1 46 0,3-68-19,-1 1-1,1-1 1,1 0 0,0 0-1,0 0 1,0 0 0,1-1 0,1 1-1,0-1 1,0 0 0,0 1-1,7 7 1,-2-5 7,0 0-1,1 0 0,0-1 1,0 0-1,1-1 1,1-1-1,13 9 1,12 3 16,1-2 1,0-2 0,1-1-1,57 14 1,76 12-46,284 32-1,182-35-122,-547-35-70,257-9 1388,-313 3-799,0-2-1,-1-1 1,0-2-1,0-1 1,-1-2-1,0-2 1,56-28-1,-80 35-307,-1 1 0,1-1 0,-1-1 0,0 1 0,0-1 0,-1-1 0,0 1 0,0-1 0,-1-1 1,0 1-1,0-1 0,7-16 0,-11 19-19,0 0 1,0-1-1,0 1 1,-1-1-1,0 0 1,0 1-1,0-1 1,-1 0-1,0 0 1,-1 1-1,1-1 0,-1 0 1,-1 1-1,1-1 1,-1 0-1,0 1 1,-1 0-1,1 0 1,-1-1-1,-6-7 1,-8-11-23,0 2 0,-2 0 0,-1 1-1,0 1 1,-2 1 0,-26-20 0,-1 5-129,-2 2 0,-54-27 0,55 35-682,-1 3 0,0 2 0,-56-14 1,47 20-2181,0 2 1,-95-7-1,-4 14-7055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06.399"/>
    </inkml:context>
    <inkml:brush xml:id="br0">
      <inkml:brushProperty name="width" value="0.025" units="cm"/>
      <inkml:brushProperty name="height" value="0.025" units="cm"/>
    </inkml:brush>
  </inkml:definitions>
  <inkml:trace contextRef="#ctx0" brushRef="#br0">264 63 9385,'0'0'7095,"2"-8"-4325,7-28-490,-10 35-2189,1 0 0,0 0 0,0 1 1,0-1-1,0 0 0,-1 0 0,1 0 0,0 0 1,-1 1-1,1-1 0,-1 0 0,1 0 0,-1 1 1,1-1-1,-1 0 0,0 1 0,1-1 0,-1 1 1,0-1-1,1 1 0,-1-1 0,0 1 0,1-1 1,-1 1-1,0-1 0,0 1 0,0 0 0,0 0 1,1-1-1,-1 1 0,0 0 0,0 0 0,0 0 1,0 0-1,0 0 0,-1 0 0,-31 2 998,25 1-936,0-1-1,0 1 1,0 1 0,1 0 0,-1 0 0,1 0 0,0 1 0,0 0 0,1 0 0,-1 1 0,1 0 0,0 0 0,1 0 0,0 1-1,-8 12 1,-4 6 80,2 1 1,1 1-1,-10 29 0,17-41-112,2 0 0,0 0 0,1 0 0,0 0 0,2 1 1,0 0-1,-1 17 0,3-30-86,0 1 0,0 0 0,1 0 0,-1-1 1,1 1-1,0 0 0,0-1 0,0 1 0,0-1 0,0 1 1,1-1-1,0 1 0,0-1 0,0 0 0,0 0 0,0 0 0,1 0 1,-1 0-1,1-1 0,0 1 0,-1-1 0,1 0 0,0 1 1,1-1-1,-1-1 0,0 1 0,1 0 0,-1-1 0,1 0 0,-1 1 1,1-1-1,-1-1 0,1 1 0,6 0 0,2 0 16,0-1 0,0 0 0,0 0 0,-1-1 0,1-1 0,0 0 1,-1-1-1,19-6 0,-27 8-41,1 0 0,0 0 1,-1-1-1,0 0 0,1 1 1,-1-1-1,0-1 0,0 1 1,0 0-1,0-1 0,0 0 0,0 1 1,-1-1-1,1 0 0,-1 0 1,0 0-1,0-1 0,0 1 1,0-1-1,-1 1 0,1-1 1,-1 1-1,0-1 0,0 0 1,0 0-1,-1 1 0,1-1 1,-1 0-1,0 0 0,0-4 1,-2 6-3,1 0 1,0 0-1,0 1 1,-1-1 0,1 1-1,0-1 1,-1 1 0,0-1-1,1 1 1,-1 0-1,0 0 1,0 0 0,1 0-1,-1 0 1,0 0 0,0 1-1,0-1 1,0 1-1,0-1 1,0 1 0,0 0-1,0 0 1,0-1 0,0 1-1,-4 1 1,-33-1 183,49-1-213,1 0-1,-2-1 1,1-1 0,0 0 0,0 0-1,-1-1 1,0 0 0,0 0 0,0-1-1,11-9 1,45-19-97,-64 33 117,-1-1 1,0 1 0,1 0-1,-1 0 1,0 0-1,1-1 1,-1 1 0,0 0-1,1 0 1,-1 0-1,0 0 1,1 0 0,-1 0-1,1 0 1,-1 0-1,0 0 1,1 0 0,-1 0-1,0 0 1,1 0-1,-1 0 1,0 0 0,1 1-1,-1-1 1,0 0 0,1 0-1,-1 0 1,0 0-1,1 1 1,-1-1 0,0 0-1,0 0 1,1 1-1,-1-1 1,0 0 0,1 1-1,-2 15 123,-15 24 114,15-36-243,-9 17 19,3-9-12,1 1 1,1 0-1,0 0 1,1 1-1,0-1 1,1 1-1,-2 18 1,5-31-41,0-1-1,0 1 1,0-1 0,0 0-1,0 1 1,1-1 0,-1 1 0,0-1-1,0 0 1,1 1 0,-1-1-1,0 0 1,0 0 0,1 1-1,-1-1 1,0 0 0,1 1-1,-1-1 1,1 0 0,-1 0 0,0 0-1,1 0 1,-1 1 0,1-1-1,-1 0 1,0 0 0,1 0-1,-1 0 1,1 0 0,-1 0 0,0 0-1,1 0 1,-1 0 0,1 0-1,-1 0 1,1 0 0,-1 0-1,0 0 1,1-1 0,-1 1-1,1 0 1,-1 0 0,0 0 0,1-1-1,-1 1 1,0 0 0,1 0-1,-1-1 1,0 1 0,0 0-1,1-1 1,-1 1 0,0 0-1,1-1 1,20-15-5115,-5-7-3280,0-4-7276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07.085"/>
    </inkml:context>
    <inkml:brush xml:id="br0">
      <inkml:brushProperty name="width" value="0.025" units="cm"/>
      <inkml:brushProperty name="height" value="0.025" units="cm"/>
    </inkml:brush>
  </inkml:definitions>
  <inkml:trace contextRef="#ctx0" brushRef="#br0">90 108 12780,'0'0'9775,"11"1"-7063,-3-1-2212,0 0 0,0-1 0,0 0 0,0 0 0,0-1 0,0 0 0,10-4 0,-15 5-401,0 0-1,0 0 0,-1 0 0,1-1 0,0 1 1,-1-1-1,1 0 0,-1 0 0,1 0 0,-1 0 0,0 0 1,0-1-1,0 1 0,0 0 0,0-1 0,0 0 0,-1 1 1,1-1-1,-1 0 0,0 0 0,0 0 0,0 0 0,0 0 1,-1 0-1,1 0 0,0-6 0,-2 7-82,1 1-1,-1-1 1,0 1 0,0-1-1,1 1 1,-1-1 0,0 1-1,0-1 1,0 1 0,-1 0-1,1 0 1,0 0 0,0-1-1,-1 1 1,1 0 0,0 0-1,-1 1 1,1-1 0,-1 0-1,1 0 1,-1 1 0,0-1-1,1 1 1,-1-1-1,0 1 1,1 0 0,-1 0-1,0 0 1,1 0 0,-1 0-1,0 0 1,-2 1 0,-3-2 25,0 1 1,0 1-1,0-1 1,0 1-1,0 1 1,0-1-1,-9 4 1,7 0-42,0 0 0,1 1 0,0 0 0,0 1 0,0-1 0,1 1 0,0 1 0,-8 9 0,11-12 0,0 1 0,1-1 0,-1 0 0,1 1 0,0 0 0,1-1 0,-1 1 0,1 0 0,0 0 0,1 1 0,-1-1 0,1 0 0,0 1 0,1 8 0,0-15 0,1 1 0,0 0 0,-1 0 0,1 0 0,0-1 0,0 1 0,-1 0 0,1-1 0,0 1 0,0-1 0,0 1 0,0-1 0,0 1 0,0-1 0,0 0 0,0 1 0,0-1 0,0 0 0,0 0 0,0 0 0,0 0 0,0 0 0,0 0 0,0 0 0,0 0 0,1 0 0,-1 0 0,1-1 0,35-5 0,-21 0 0,0-1 0,-1-1 0,18-10 0,25-13 0,-57 31 0,0 0 0,0 0 0,0 0 0,0 0 0,0 0 0,0 0 0,0 0 0,0 0 0,0 0 0,0 0 0,0 1 0,0-1 0,0 0 0,0 1 0,0-1 0,0 0 0,0 1 0,0 0 0,-1-1 0,1 1 0,0-1 0,0 1 0,-1 0 0,1 0 0,0-1 0,-1 1 0,1 0 0,-1 0 0,1 0 0,0 1 0,19 37 0,-11-21 0,-5-10-3,11 13-39,-9-23 33,-2-16 31,1-52 18,-4 68-40,-1-1-1,0 0 1,0 0-1,0 0 1,0 0 0,-1 0-1,1 0 1,-1 1 0,0-1-1,0 0 1,0 0-1,0 1 1,0-1 0,0 1-1,-1-1 1,1 1 0,-1-1-1,0 1 1,0 0-1,-4-4 1,1 4 0,11 6 0,19 5 0,51-5-7657,-63-4 5646,10 0-5169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07.834"/>
    </inkml:context>
    <inkml:brush xml:id="br0">
      <inkml:brushProperty name="width" value="0.025" units="cm"/>
      <inkml:brushProperty name="height" value="0.025" units="cm"/>
    </inkml:brush>
  </inkml:definitions>
  <inkml:trace contextRef="#ctx0" brushRef="#br0">162 53 6342,'0'0'23782,"-9"-4"-23258,6 2-499,1 1 1,-1-1-1,0 1 1,1 0-1,-1 0 1,0 1-1,0-1 1,0 0-1,0 1 1,0 0-1,0 0 0,1 0 1,-1 0-1,0 0 1,0 0-1,0 1 1,0-1-1,0 1 1,0 0-1,1 0 1,-1 0-1,0 0 1,0 1-1,1-1 1,-1 1-1,1-1 1,0 1-1,-1 0 1,1 0-1,-2 3 1,-39 37 706,41-39-686,-1 0 0,1 0 0,0 0 0,-1 1 0,2-1 0,-1 0 0,0 1 0,1 0-1,-1-1 1,1 1 0,0 0 0,-1 7 0,4-10-46,0 0 0,0-1 0,0 1 0,0 0 0,0-1 0,0 0 0,0 1 0,0-1 0,0 0 0,0 0 0,0 0 0,0 0 0,0 0 0,0-1 0,0 1 0,2-1 0,10-3 0,-1 0 0,0-1 0,0-1 0,0 0 0,0 0 0,12-9 0,-13 7 0,1 0 0,0 1 0,0 1 0,1 0 0,22-6 0,-36 12 0,1 0 0,-1 0 0,0 0 0,1 0 0,-1 0 0,1 0 0,-1 0 0,0 0 0,1 0 0,-1 0 0,1 0 0,-1 0 0,0 0 0,1 0 0,-1 0 0,1 1 0,-1-1 0,0 0 0,1 0 0,-1 0 0,1 1 0,-1-1 0,0 0 0,1 0 0,-1 1 0,0-1 0,0 0 0,1 1 0,-1-1 0,0 0 0,0 1 0,1-1 0,-1 0 0,0 1 0,0 0 0,1 20 0,-15 27 0,12-42 0,12-25 0,-5 7 0,-1 0 0,-1 0 0,1 0 0,-2 0 0,0 0 0,0 0 0,-1-1 0,-1-12 0,0 24-113,1 1 1,-1-1-1,0 1 1,1-1-1,-1 1 1,1 0-1,-1-1 1,1 1-1,-1 0 1,1-1-1,-1 1 0,1 0 1,-1 0-1,1-1 1,0 1-1,-1 0 1,1 0-1,-1 0 1,1 0-1,0 0 1,-1 0-1,1 0 1,-1 0-1,1 0 0,-1 0 1,1 0-1,0 0 1,-1 0-1,1 1 1,-1-1-1,1 0 1,0 1-1,31 7-6991,-19-5 3690,3-2-2917,2-1-2446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08.319"/>
    </inkml:context>
    <inkml:brush xml:id="br0">
      <inkml:brushProperty name="width" value="0.025" units="cm"/>
      <inkml:brushProperty name="height" value="0.025" units="cm"/>
    </inkml:brush>
  </inkml:definitions>
  <inkml:trace contextRef="#ctx0" brushRef="#br0">176 1 8584,'0'0'18412,"-9"9"-17088,1-1-1045,1 1 0,-1-1 0,2 1 0,-1 0 0,1 1 0,1 0 0,0 0 0,0 0 0,1 0-1,0 1 1,-3 13 0,4 2-547,1 0-1,2 41 0,-3 35-2459,1-96 2722,1 0-1,-1 0 0,0-1 1,-1 1-1,1-1 0,-1 1 1,0-1-1,-5 7 1,7-11 100,0 1 1,0-1 0,0 1 0,0-1 0,0 1 0,-1-1 0,1 0 0,0 1 0,-1-1 0,1 0 0,0 0 0,-1 0 0,0 0 0,1 0 0,-1-1 0,1 1 0,-1 0 0,0-1 0,0 1 0,1-1 0,-1 1 0,0-1 0,0 0-1,0 0 1,1 0 0,-1 0 0,0 0 0,0 0 0,0-1 0,1 1 0,-4-2 0,3 0-23,1-1 0,0 0 0,0 0 0,0 0 0,0 0 0,1 0 0,-1 0 0,1 0 0,0 0 0,0 0 0,0-1 1,0 1-1,1 0 0,0-5 0,0 2-26,0-3-157,1 0 0,0 0 0,1 0 0,0 1 0,0-1 0,1 1 0,0-1 0,9-13 0,52-65-5042,-23 34-1572,-33 40 5372,44-61-6480,-16 27 11553,-37 47-3540,0-1 1,0 1-1,0 0 1,0 0 0,0 0-1,0 0 1,0 0-1,0-1 1,0 1-1,0 0 1,1 0-1,-1 0 1,0 0 0,0 0-1,0 0 1,0 0-1,0-1 1,0 1-1,1 0 1,-1 0-1,0 0 1,0 0-1,0 0 1,0 0 0,1 0-1,-1 0 1,0 0-1,0 0 1,0 0-1,0 0 1,1 0-1,-1 0 1,0 0 0,0 0-1,0 0 1,0 0-1,1 0 1,-1 0-1,0 0 1,0 0-1,0 1 1,0-1-1,1 0 1,-1 0 0,0 0-1,0 0 1,0 0-1,0 0 1,0 0-1,0 1 1,0-1-1,1 0 1,-1 0-1,0 0 1,0 0 0,0 0-1,0 1 1,0-1-1,0 0 1,0 0-1,4 19 3900,-3 33-3860,-2-44 589,-4 80-2352,14-93-5194,3-9 950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08.834"/>
    </inkml:context>
    <inkml:brush xml:id="br0">
      <inkml:brushProperty name="width" value="0.025" units="cm"/>
      <inkml:brushProperty name="height" value="0.025" units="cm"/>
    </inkml:brush>
  </inkml:definitions>
  <inkml:trace contextRef="#ctx0" brushRef="#br0">1 33 15983,'0'0'14964,"9"7"-14756,-2-2-238,0-1 1,0 0-1,0-1 1,1 1-1,-1-1 1,1-1-1,-1 0 1,9 2-1,-13-3 0,-1-1-1,1 0 1,0 1 0,0-1-1,-1 0 1,1 0 0,0-1-1,0 1 1,-1 0 0,1-1-1,0 0 1,-1 0 0,1 0-1,-1 0 1,1 0 0,-1 0-1,0 0 1,1-1 0,-1 1-1,0-1 1,0 0 0,0 0-1,0 0 1,0 0 0,0 0-1,-1 0 1,1 0 0,-1 0-1,1-1 1,-1 1 0,0-1-1,0 1 1,1-5 0,-1 6 32,-1 0 0,1 0 0,-1 0 1,1 0-1,-1 0 0,0 0 1,0 0-1,1 0 0,-1 0 0,0 0 1,0 0-1,0 0 0,0 0 0,-1 0 1,1 0-1,0 0 0,0-1 1,0 1-1,-1 0 0,0-1 0,1 1 10,-1 1 0,0 0 0,1-1 0,-1 1 0,1 0 0,-1 0 0,0 0 0,1-1 0,-1 1-1,0 0 1,1 0 0,-1 0 0,0 0 0,1 0 0,-1 0 0,0 0 0,1 0 0,-1 0 0,0 1 0,1-1-1,-1 0 1,0 0 0,0 1 0,-3 1 49,-1 0-1,1 0 0,0 0 1,0 1-1,0-1 1,0 1-1,-5 5 0,-39 53 1035,45-57-1018,0 1-1,1-1 1,-1 1 0,1 0 0,0 0-1,0 0 1,1 0 0,-1 0 0,1 0 0,0 0-1,1 0 1,-1 9 0,2-14-77,-1 1 1,1 0-1,-1 0 0,1 0 1,-1-1-1,1 1 0,0 0 0,-1-1 1,1 1-1,0-1 0,0 1 1,-1-1-1,1 1 0,0-1 1,0 1-1,0-1 0,0 0 0,0 0 1,0 1-1,0-1 0,-1 0 1,1 0-1,0 0 0,0 0 1,0 0-1,0 0 0,0 0 0,0 0 1,0 0-1,2-1 0,31-6-46,-23 1-299,-1 1 0,0-2 0,0 0 0,0 0 0,13-14-1,-13 12 198,0 0-1,0 1 1,1 0-1,12-6 0,-20 72 2231,-3-57-2183,1 0-1,-1 1 1,1-1 0,-1 1-1,1-1 1,-1 0-1,1 0 1,0 1-1,0-1 1,0 0-1,-1 0 1,1 0 0,0 0-1,0 0 1,1 0-1,-1 0 1,0 0-1,0-1 1,2 2-1,-2-1-197,1-1-1,0 1 1,-1 0-1,1-1 1,0 1-1,0-1 1,-1 1-1,1-1 1,0 0-1,0 0 1,0 0-1,0 0 1,-1 0-1,1 0 1,0-1-1,0 1 1,-1-1-1,1 1 1,0-1-1,0 1 0,-1-1 1,1 0-1,0 0 1,-1 0-1,1 0 1,-1 0-1,0 0 1,1 0-1,-1-1 1,0 1-1,0 0 1,1-1-1,-1 1 1,0-1-1,0 0 1,0-1-1,3-11-6928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09.192"/>
    </inkml:context>
    <inkml:brush xml:id="br0">
      <inkml:brushProperty name="width" value="0.025" units="cm"/>
      <inkml:brushProperty name="height" value="0.025" units="cm"/>
    </inkml:brush>
  </inkml:definitions>
  <inkml:trace contextRef="#ctx0" brushRef="#br0">1 1 9993,'0'0'22774,"14"45"-29308,-10-39-3043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37.816"/>
    </inkml:context>
    <inkml:brush xml:id="br0">
      <inkml:brushProperty name="width" value="0.025" units="cm"/>
      <inkml:brushProperty name="height" value="0.025" units="cm"/>
    </inkml:brush>
  </inkml:definitions>
  <inkml:trace contextRef="#ctx0" brushRef="#br0">1865 365 10410,'10'-12'2087,"-5"6"-1882,3-3 460,-1-1 0,1 0 0,-2-1 1,8-13-1,-13 21-432,1-1 0,-1 1 0,1-1 0,-1 1 0,0-1 0,0 0 0,-1 0 1,1 0-1,-1 1 0,0-1 0,0 0 0,0 0 0,0 0 0,0 0 0,-1 1 0,0-1 0,0 0 1,0 1-1,0-1 0,-1 0 0,-3-5 0,0 2-61,-1 1 0,1 0 1,-1 0-1,-1 0 0,1 1 0,-1 0 1,0 0-1,0 1 0,0 0 0,-13-5 1,-88-29 245,90 33-323,-71-20-52,-1 5 1,0 3-1,-2 4 1,0 4-1,-114 4 0,131 7-31,0 4 0,0 4-1,0 2 1,2 4-1,0 3 1,-129 51-1,168-55 61,1 2 0,0 1 0,2 2 0,0 0 0,1 3-1,-34 32 1,49-41-33,1 1 0,1 1 0,0 0 0,1 1 0,1 0 0,1 0 0,0 2 0,1-1 0,1 1-1,1 0 1,0 1 0,-6 37 0,10-38-25,1 0 0,1 1-1,1-1 1,1 0 0,0 1-1,1-1 1,2 0 0,0 0-1,0 0 1,15 34 0,-9-31 0,2-1 1,0 0 0,1-1-1,1 0 1,1-1 0,0-1 0,2 0-1,26 22 1,-11-15 10,1-1 0,1-1 0,1-3 0,1 0 0,1-3 0,1 0 0,0-3 0,1-1 0,77 14 0,-42-15 209,0-3 0,1-4 0,0-3 0,114-12 0,-131 3 161,0-2-1,-1-3 0,0-3 1,-1-2-1,-1-2 1,-1-3-1,84-47 1,-103 49-195,-1-2 0,-1-1 0,-1-1 0,-1-2 0,-1-2 1,-1 0-1,-1-2 0,-2-1 0,-2-1 0,0-1 0,34-66 0,-49 80-169,0-1-1,-2-1 0,0 0 0,-1 1 0,-2-2 1,0 1-1,-1-1 0,-1 1 0,-1-34 0,-1 43-16,-2 1-1,0-1 1,0 1-1,-1 0 1,0 0-1,-1 0 1,0 0-1,-1 0 1,0 1-1,-1 0 0,0 0 1,0 0-1,-1 1 1,0 0-1,-1 0 1,0 1-1,-1 0 1,1 0-1,-13-8 1,-4 1-30,0 2 0,0 0-1,-2 1 1,1 2 0,-1 1 0,-1 1 0,1 1 0,-51-6 0,3 6-402,-1 3 0,-81 7 0,120-1-257,1 3 1,0 0 0,1 3-1,-36 11 1,-62 33-8643,87-30-52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51.285"/>
    </inkml:context>
    <inkml:brush xml:id="br0">
      <inkml:brushProperty name="width" value="0.025" units="cm"/>
      <inkml:brushProperty name="height" value="0.025" units="cm"/>
    </inkml:brush>
  </inkml:definitions>
  <inkml:trace contextRef="#ctx0" brushRef="#br0">1 419 9961,'0'0'6951,"8"-7"-6620,2-3-234,-5 5-63,-1 1 0,1 0 0,0 0 1,0 0-1,0 1 0,8-5 0,-12 8-29,1-1-1,-1 1 0,1-1 0,-1 1 1,1-1-1,-1 1 0,1 0 1,0 0-1,-1 0 0,1 0 1,-1 0-1,1 0 0,0 0 0,-1 0 1,1 1-1,-1-1 0,1 0 1,-1 1-1,1 0 0,-1-1 1,1 1-1,-1 0 0,1 0 0,-1 0 1,0-1-1,0 2 0,1-1 1,-1 0-1,1 1 0,-1 0-2,1-1-1,-1 1 1,1-1 0,-1 0-1,1 0 1,0 0 0,-1 0-1,1 0 1,0 0-1,0 0 1,0 0 0,-1-1-1,1 1 1,0-1-1,0 1 1,0-1 0,0 0-1,0 0 1,0 0-1,0 0 1,0 0 0,0 0-1,0-1 1,0 1 0,4-2-1,0-2 16,1 0 0,-1-1 0,1 0 0,-1 0 0,-1-1-1,1 1 1,-1-1 0,0 0 0,0-1 0,6-12 0,22-24 27,-32 43-14,-1 1 0,1-1 1,-1 1-1,1-1 0,-1 1 1,1-1-1,-1 1 0,0-1 1,1 1-1,-1-1 0,0 1 1,1 0-1,-1-1 0,0 1 1,0 0-1,1-1 0,-1 1 1,0 0-1,0-1 0,0 1 1,0 0-1,0-1 0,0 1 1,0 0-1,0 0 0,0-1 1,0 1-1,-1 0 0,5 43 398,-2-21-347,-2-20-90,0 1 0,1-1 0,0 0 0,0 0 0,0 0 0,0 0 0,0 1 1,0-2-1,1 1 0,0 0 0,0 0 0,-1 0 0,1-1 0,4 5 0,-4-6-2,-1 0 0,1-1 0,-1 1 0,1 0-1,-1 0 1,1-1 0,0 1 0,-1-1 0,1 0-1,0 1 1,-1-1 0,1 0 0,0 0 0,-1 0 0,1 0-1,0 0 1,0-1 0,-1 1 0,1 0 0,-1-1-1,1 1 1,0-1 0,-1 1 0,1-1 0,-1 0 0,1 0-1,-1 0 1,1 0 0,-1 0 0,0 0 0,2-2 0,15-15 127,0-1 1,-1-1 0,-1 0 0,-1-1 0,23-45 0,-28 49 281,-38 103 2554,25-79-2937,0 0-1,1 1 0,1-1 0,-1 0 1,0 13-1,4-21-11,-1 1 0,1 0 1,-1-1-1,1 1 0,-1-1 1,0 0-1,1 1 0,-1-1 1,1 0-1,-1 0 0,0 0 1,0 0-1,0 0 0,0 0 1,2-2-1,50-55 76,-37 38-304,1 1 0,1 1-1,34-27 1,-52 45 212,1-1 1,-1 0-1,1 1 0,-1-1 1,1 1-1,-1-1 0,1 1 1,-1 0-1,1-1 0,0 1 1,-1 0-1,1-1 0,0 1 1,-1 0-1,1-1 0,0 1 1,-1 0-1,1 0 0,0 0 1,-1 0-1,1 0 0,0 0 1,0 0-1,-1 0 0,1 0 1,0 0-1,-1 0 0,1 0 1,0 1-1,-1-1 0,1 0 1,0 0-1,-1 1 0,1-1 1,0 0-1,-1 1 0,1-1 1,-1 1-1,2 0 0,-2 1 16,1 1-1,0-1 1,-1 1 0,1 0-1,-1-1 1,0 1-1,0-1 1,0 1 0,0 0-1,0-1 1,-1 4-1,-18 71 394,1-23-285,6-22 195,2 1 1,-6 33-1,41-91 143,82-124-261,-26 34-440,-81 114 246,1 0 1,-1 0 0,0 1 0,1-1-1,-1 0 1,1 0 0,0 0-1,-1 0 1,1 1 0,0-1 0,-1 0-1,1 1 1,0-1 0,0 1 0,0-1-1,-1 1 1,1-1 0,0 1 0,0-1-1,0 1 1,0 0 0,0-1-1,0 1 1,2 0 0,-1 20-82,-14 38 108,7-40 20,1-6 34,1 0 0,0 1 0,0-1 0,0 20 1,16-41 68,16-19-458,43-54 0,14-15-521,-86 97 833,0-1 0,1 1 0,-1-1 0,0 1 1,1-1-1,-1 1 0,0-1 0,1 1 0,-1-1 0,1 1 0,-1 0 0,1-1 0,-1 1 1,1 0-1,-1-1 0,1 1 0,-1 0 0,1 0 0,-1-1 0,1 1 0,-1 0 0,1 0 1,0 0-1,-1 0 0,1 0 0,-1 0 0,1 0 0,0 0 0,-1 0 0,1 0 0,-1 0 1,1 0-1,0 1 0,0 19 70,-15 31 93,7-34-126,3-8 79,0 0 0,1-1 0,0 2 0,1-1 0,0 0 0,-1 12 0,3-21-113,0 0 0,0 0-1,0 1 1,0-1 0,0 0-1,0 0 1,0 0 0,0 1 0,0-1-1,0 0 1,0 0 0,0 1-1,1-1 1,-1 0 0,0 0 0,0 0-1,0 1 1,0-1 0,0 0-1,1 0 1,-1 0 0,0 0 0,0 1-1,0-1 1,1 0 0,-1 0-1,0 0 1,0 0 0,0 0 0,1 0-1,-1 0 1,0 0 0,0 0-1,1 0 1,-1 0 0,0 0 0,0 0-1,1 0 1,-1 0 0,0 0-1,0 0 1,1 0 0,15-5 12,11-11-46,20-22-748,-3-2 0,74-86-1,-110 118 941,-4 10 12,-9 22 173,-16 36 110,20-58-445,-8 20 91,3-8-28,0-1 0,2 1 0,-1 0 0,2 0 0,0 0 0,-3 24 0,7-38-73,-1 1 0,0-1 1,1 0-1,-1 0 1,0 0-1,0 1 0,1-1 1,-1 0-1,0 0 0,1 0 1,-1 0-1,0 0 1,1 0-1,-1 1 0,0-1 1,1 0-1,-1 0 0,0 0 1,1 0-1,-1 0 1,1 0-1,-1 0 0,0 0 1,1-1-1,-1 1 1,0 0-1,1 0 0,-1 0 1,0 0-1,1 0 0,-1-1 1,0 1-1,0 0 1,1 0-1,-1 0 0,0-1 1,0 1-1,1 0 0,-1 0 1,0-1-1,0 1 1,1 0-1,-1-1 0,16-11 50,15-20-476,-1-1 0,-2-2 0,33-50 0,-61 84 897,-2 3-331,-1 0 0,0 0 0,1 1 0,-1-1 1,1 1-1,0 0 0,0-1 0,0 1 0,0 0 1,-2 5-1,1-3 0,1-2-112,0-1 0,1 1 0,-1 0 0,1-1 0,0 1 0,-1 0 0,1 0-1,1 0 1,-1 0 0,0 6 0,1-8-30,0-1-1,0 0 1,0 1 0,0-1-1,0 1 1,0-1 0,0 0-1,0 1 1,0-1-1,0 1 1,1-1 0,-1 0-1,0 1 1,0-1 0,1 0-1,-1 1 1,0-1-1,0 0 1,1 1 0,-1-1-1,0 0 1,1 0 0,-1 1-1,0-1 1,1 0-1,-1 0 1,0 0 0,1 1-1,0-1 1,22-5-400,-18 2 354,-1 0 0,1 0 0,0-1 0,-1 1 0,1-1 0,-1 0 0,0-1 0,-1 1 0,1-1 0,-1 1 0,0-1 0,0 0 0,0 0 0,0 0 0,-1-1-1,2-5 1,0-2 301,0 0-1,-1 0 0,-1 0 0,0-1 0,0-23 0,-29 72-289,13-18 31,-1-1-1,-19 16 1,29-28 6,0 0-1,-1 0 1,1 0 0,-1-1 0,1 0-1,-1 0 1,0 0 0,0-1 0,0 0 0,0 0-1,-12 2 1,17-4-22,0 0-1,0-1 1,0 1 0,1 0-1,-1-1 1,0 1-1,0 0 1,1-1 0,-1 1-1,0-1 1,1 1-1,-1-1 1,0 1 0,1-1-1,-1 0 1,1 1-1,-1-1 1,1 0 0,-1 1-1,1-1 1,-1 0-1,1 0 1,0 1 0,-1-1-1,1 0 1,0 0 0,0 0-1,-1-1 1,-4-34-824,6 11 152,0 42 470,-2 26 210,2 59-165,0-93 143,0 0 0,1 1 0,0-1 0,0 0 0,1 0 0,0 0 0,1 0 0,5 9 0,-7-15 5,-1-1 0,1 0 0,0 0 0,-1 0 1,1-1-1,0 1 0,1 0 0,-1-1 0,0 1 1,0-1-1,1 0 0,-1 1 0,0-1 0,1-1 0,0 1 1,-1 0-1,1 0 0,-1-1 0,1 0 0,0 1 1,-1-1-1,1 0 0,0 0 0,-1-1 0,1 1 1,-1 0-1,1-1 0,0 0 0,-1 1 0,1-1 0,-1 0 1,1 0-1,3-3 0,11-5-1284,0 0 0,-1-1 0,24-19-1,-26 18-323,-6 6 1340,-4 1 274,1 1-1,0-1 1,0 1-1,0 0 1,0 0-1,0 1 0,1 0 1,7-2-1,-13 4 97,0 0 0,1 0 0,-1 0 0,0 1-1,1-1 1,-1 0 0,0 0 0,1 1 0,-1-1 0,0 0-1,1 1 1,-1-1 0,0 0 0,0 1 0,1-1 0,-1 0 0,0 1-1,0-1 1,0 1 0,0-1 0,0 0 0,0 1 0,1-1-1,-1 1 1,0-1 0,0 0 0,0 1 0,0-1 0,0 1-1,-1-1 1,1 1 0,0-1 0,0 0 0,0 1 0,0-1-1,0 1 1,0-1 0,-1 1 0,-3 19 2160,-15 17 1014,16-32-2890,0 0-1,0 0 1,1 0-1,-1 0 1,1 1 0,0-1-1,0 1 1,1 0-1,-1 8 1,18-15 14,-5-4-645,0-2 0,0 1-1,-1-2 1,0 1 0,17-17-1,-20 17-268,0-1-1,1 2 1,0-1-1,0 1 0,0 1 1,1-1-1,0 2 1,0-1-1,0 1 0,17-5 1,-26 9 539,0 0 1,1 0 0,-1 0-1,0 0 1,1 0 0,-1 0-1,0 0 1,0 0 0,1 0-1,-1 0 1,0 0 0,1 0-1,-1 0 1,0 0 0,1 0-1,-1 0 1,0 1 0,0-1-1,1 0 1,-1 0 0,0 0-1,0 0 1,1 1 0,-1-1-1,0 0 1,0 0-1,0 1 1,1-1 0,-1 0-1,0 0 1,0 1 0,0-1-1,0 0 1,0 0 0,1 1-1,-1-1 1,0 0 0,0 1-1,-2 16 393,-10 15 971,-1-9-251,9-15-552,0-1 0,0 1-1,-1 0 1,0-1-1,0 0 1,-1 0 0,-12 11-1,16-40-3142,2-4-3454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7.693"/>
    </inkml:context>
    <inkml:brush xml:id="br0">
      <inkml:brushProperty name="width" value="0.025" units="cm"/>
      <inkml:brushProperty name="height" value="0.025" units="cm"/>
    </inkml:brush>
  </inkml:definitions>
  <inkml:trace contextRef="#ctx0" brushRef="#br0">1 125 20724,'0'0'3747,"61"-27"-2049,-33 13-97,3 0-1024,-1-3-481,-1 2-1025,-7-4-3331,-9 0-4676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51.785"/>
    </inkml:context>
    <inkml:brush xml:id="br0">
      <inkml:brushProperty name="width" value="0.025" units="cm"/>
      <inkml:brushProperty name="height" value="0.025" units="cm"/>
    </inkml:brush>
  </inkml:definitions>
  <inkml:trace contextRef="#ctx0" brushRef="#br0">1 42 12780,'0'0'-1665,"5"-8"-1250,9-5 833,4-8-3940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29:53.086"/>
    </inkml:context>
    <inkml:brush xml:id="br0">
      <inkml:brushProperty name="width" value="0.025" units="cm"/>
      <inkml:brushProperty name="height" value="0.025" units="cm"/>
    </inkml:brush>
  </inkml:definitions>
  <inkml:trace contextRef="#ctx0" brushRef="#br0">459 389 1217,'6'-8'434,"2"-2"541,0-1 0,-1 0 0,9-17 1,-15 25-188,1-1 1,-1 1 0,0-1-1,0 1 1,0-1 0,-1 1-1,1-1 1,-1 0 0,0 1-1,0-6 1,-1 7-577,0 1-1,0 0 1,0 0 0,0 0 0,0 0-1,0 1 1,0-1 0,-1 0 0,1 0-1,0 1 1,0-1 0,-1 1 0,1-1-1,-1 1 1,1-1 0,0 1 0,-1 0-1,1 0 1,-1 0 0,1 0 0,-1 0-1,1 0 1,0 0 0,-1 0 0,1 0-1,-1 1 1,-2 0 0,-44 11 713,17 5-712,-50 38 0,50-33-186,-40 22 1,71-43-13,-1 0 0,0-1 0,0 1 0,1-1 0,-1 1 0,0-1 0,0 1 0,0-1 0,0 1 0,0-1 0,0 0 0,0 0 1,0 1-1,0-1 0,0 0 0,1 0 0,-1 0 0,0 0 0,0 0 0,0 0 0,0-1 0,-2 1 0,8-17 76,34-36-185,-33 46 103,13-18-113,-7 13 68,-1-1 1,-1-1-1,-1 0 0,0 0 1,0-1-1,-2 0 0,10-25 0,-17 40 61,0-1 0,0 1-1,0-1 1,0 0-1,0 1 1,1-1 0,-1 1-1,0-1 1,0 1-1,0-1 1,-1 1 0,1-1-1,0 1 1,0-1-1,0 1 1,0-1-1,0 1 1,-1-1 0,1 1-1,0-1 1,0 1-1,-1-1 1,1 1 0,0 0-1,-1-1 1,1 1-1,0-1 1,-1 1 0,1 0-1,-1-1 1,1 1-1,-1 0 1,1 0 0,-1-1-1,1 1 1,-1 0-1,1 0 1,-1 0 0,1-1-1,-1 1 1,1 0-1,-1 0 1,1 0 0,-1 0-1,1 0 1,-1 0-1,1 0 1,-1 0 0,1 1-1,-1-1 1,1 0-1,-1 0 1,1 0-1,-1 0 1,1 1 0,-1-1-1,1 0 1,-1 1-1,1-1 1,-1 1 0,-31 14 257,-17 20 167,2 3-1,-51 51 1,188-152-855,-23 6-742,-36 29 262,1 2 0,39-24 0,-118 110 571,-92 78 2293,-62 67 1105,226-231-4082,2 1 1,0 1 0,2 1-1,0 2 1,52-29 0,-77 48 898,0 0 1,1 0 0,-1 0-1,1 1 1,0 0-1,-1 0 1,1 0-1,9 0 1,-13 1 73,1 0-1,-1 0 1,0 1 0,0-1-1,1 0 1,-1 1 0,0-1-1,0 1 1,0-1 0,0 1 0,0 0-1,0-1 1,0 1 0,0 0-1,0 0 1,0 0 0,0 0-1,0 0 1,0 0 0,-1 0 0,1 0-1,0 0 1,-1 0 0,1 0-1,-1 0 1,1 1 0,-1-1-1,1 0 1,-1 0 0,0 0 0,0 1-1,0-1 1,0 0 0,0 1-1,0 1 1,0 17 435,-1 1-1,-1-1 0,-1 1 1,-10 37-1,2-10 593,10-22 180,2-26-1167,-1 1 0,0-1 0,0 0 0,1 0 0,-1 1 0,0-1 0,0 0 0,1 0 0,-1 0-1,0 0 1,1 1 0,-1-1 0,0 0 0,1 0 0,-1 0 0,0 0 0,1 0 0,-1 0-1,0 0 1,1 0 0,-1 0 0,0 0 0,1 0 0,-1 0 0,0 0 0,1 0 0,-1 0 0,0 0-1,1 0 1,-1-1 0,0 1 0,1 0 0,-1 0 0,0 0 0,0 0 0,1-1 0,37-33 76,-24 21-8,6-5-244,-5 3 30,0 1 0,2 0 0,-1 2 0,2-1 1,0 2-1,0 0 0,25-10 0,-42 21 147,-1 0-1,1 0 1,-1 0 0,0-1-1,1 1 1,-1 0-1,0 0 1,1 0 0,-1 0-1,1-1 1,-1 1-1,1 0 1,-1 0 0,0 0-1,1 0 1,-1 0-1,1 0 1,-1 0 0,1 0-1,-1 1 1,0-1-1,1 0 1,-1 0 0,1 0-1,-1 0 1,0 0-1,1 1 1,-1-1 0,1 0-1,-1 0 1,0 1-1,1-1 1,-1 0-1,0 1 1,0-1 0,1 0-1,-1 1 1,0-1-1,0 0 1,1 1 0,-1-1-1,0 1 1,-5 23 395,-20 24 106,14-32-467,-7 12 367,0 0 0,-2-2 0,-1 0 1,-2-1-1,-25 22 0,48-46-418,-1-1-1,1 1 1,0 0 0,-1-1 0,1 1-1,-1-1 1,1 1 0,-1-1-1,0 0 1,1 1 0,-1-1-1,1 1 1,-1-1 0,0 0-1,1 1 1,-1-1 0,0 0-1,1 0 1,-1 0 0,0 0-1,1 1 1,-1-1 0,0 0-1,1 0 1,-1 0 0,0 0-1,1-1 1,-1 1 0,0 0-1,0 0 1,1 0 0,-1 0-1,0-1 1,1 1 0,-1 0-1,1-1 1,-1 1 0,0 0-1,1-1 1,-1 1 0,1-1 0,-1 1-1,1-1 1,-1 1 0,1-1-1,0 1 1,-1-1 0,1 0-1,-1 1 1,1-1 0,0 0-1,0 1 1,-1-1 0,1 0-1,0 1 1,0-1 0,0-1-1,-3-50-290,3 39 267,2 3-57,0-1 0,1 1 0,0 0 0,0-1 1,1 1-1,0 1 0,1-1 0,0 1 0,8-11 0,13-29-294,-17 29 369,0-1 0,-2 1 0,0-2 0,-1 1 0,4-32 0,-10 53 6,0 0 1,0-1 0,0 1-1,0-1 1,1 1 0,-1 0-1,0-1 1,0 1-1,0-1 1,0 1 0,0-1-1,0 1 1,0 0 0,-1-1-1,1 1 1,0-1 0,0 1-1,0-1 1,0 1-1,0 0 1,-1-1 0,1 1-1,0 0 1,0-1 0,-1 1-1,1-1 1,0 1-1,0 0 1,-1 0 0,1-1-1,0 1 1,-1 0 0,1 0-1,-1-1 1,1 1-1,0 0 1,-1 0 0,1 0-1,-1-1 1,-17 11-101,-17 24-13,-69 90 753,-99 154-1,196-265-1197,18-28 247,35-48 78,-30 39 142,216-276-499,-297 348 1184,-87 96-147,43-38-228,146-153-4211,-13 12 3531,189-255-4644,-96 84 5068,-110 192 392,-5 12-231,0-1 1,-1 1-1,1-1 0,-1 0 1,0 0-1,0 1 0,0-1 1,0 0-1,0 0 0,-1 0 1,1 0-1,-1 0 1,0 0-1,0-5 0,0 7-114,0 1-1,0 0 0,0 0 0,-1 0 1,1 0-1,0-1 0,0 1 0,0 0 0,0 0 1,-1 0-1,1 0 0,0 0 0,0 0 1,0-1-1,-1 1 0,1 0 0,0 0 1,0 0-1,0 0 0,-1 0 0,1 0 1,0 0-1,0 0 0,-1 0 0,1 0 1,0 0-1,0 0 0,0 0 0,-1 0 1,1 0-1,0 1 0,0-1 0,0 0 1,-1 0-1,1 0 0,0 0 0,0 0 1,0 0-1,0 1 0,-1-1 0,1 0 1,0 0-1,0 0 0,0 0 0,0 1 1,0-1-1,-1 0 0,1 0 0,0 0 1,0 0-1,0 1 0,0-1 0,0 0 1,0 0-1,0 1 0,-47 45 1070,2 2-1,-40 57 1,62-77-992,-31 44-875,-81 144 0,117-185-4196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0:37.362"/>
    </inkml:context>
    <inkml:brush xml:id="br0">
      <inkml:brushProperty name="width" value="0.025" units="cm"/>
      <inkml:brushProperty name="height" value="0.025" units="cm"/>
    </inkml:brush>
  </inkml:definitions>
  <inkml:trace contextRef="#ctx0" brushRef="#br0">6 178 1569,'-5'-2'12979,"7"-2"-9155,10-2-3293,-3 5-210,-1-1 0,0-1 0,1 1 0,-1-1 0,0-1 0,0 0 0,-1 0 0,1 0-1,-1-1 1,0 0 0,0 0 0,6-7 0,30-19 173,-27 24-333,1 0-1,0 1 1,0 0 0,0 1-1,1 2 1,32-4 0,-26 4 7,0-1 1,-1-2-1,25-7 1,-35 9-126,0 1-1,0 0 1,0 1 0,1 1 0,-1 0-1,1 1 1,-1 0 0,26 5-1,-28-2 11,-1 0-1,1 1 1,-1 0-1,19 11 1,26 10 555,-49-23-595,-1 1 0,0 0 1,1 0-1,-1 0 1,0 0-1,0 1 0,-1 0 1,1 0-1,-1 1 1,0-1-1,4 6 0,26 23 723,-29-30-607,0-1 0,0 1 0,0-1 0,0 0 0,0-1 0,0 0 0,1 1 0,-1-2 0,0 1-1,7 0 1,34-1-4074,-29 0-484,-1-1-1496,3-3-3364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0:38.748"/>
    </inkml:context>
    <inkml:brush xml:id="br0">
      <inkml:brushProperty name="width" value="0.025" units="cm"/>
      <inkml:brushProperty name="height" value="0.025" units="cm"/>
    </inkml:brush>
  </inkml:definitions>
  <inkml:trace contextRef="#ctx0" brushRef="#br0">0 0 545,'0'0'17846,"8"3"-17280,20 8-95,-10-3-253,-1-1 0,1-1 0,-1 0-1,2-2 1,-1 0 0,21 2 0,-8-6 269,0-1 0,0-2 1,33-6-1,-76 9-8292,-3 0-2808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0:40.744"/>
    </inkml:context>
    <inkml:brush xml:id="br0">
      <inkml:brushProperty name="width" value="0.025" units="cm"/>
      <inkml:brushProperty name="height" value="0.025" units="cm"/>
    </inkml:brush>
  </inkml:definitions>
  <inkml:trace contextRef="#ctx0" brushRef="#br0">15 4 96,'0'0'14558,"-15"-4"-9652,17 11-4877,1-1 1,0 1-1,0-1 0,0 0 1,1 0-1,0 0 0,0-1 1,0 1-1,1-1 0,0 0 1,6 5-1,-2 0-18,1-2 191,0 0 1,1 0 0,0-2-1,0 1 1,0-1 0,1-1-1,0 0 1,0 0-1,0-1 1,23 4 0,14 6-30,-33-11 63,-1 0 0,0-1-1,1 0 1,0-1 0,-1-1-1,1-1 1,15-2 0,-12 1-211,0 1 1,0 1-1,0 0 0,22 5 1,2 7 14,-34-9-30,0 0 0,0-1 1,0 0-1,1 0 0,15 0 0,-23-2-16,1 0-1,-1 0 1,0 0-1,1 0 1,-1 1-1,0-1 1,1 1-1,-1-1 1,0 1 0,1 0-1,-1 0 1,0 0-1,0 0 1,0 0-1,0 1 1,0-1-1,0 1 1,0-1 0,0 1-1,-1 0 1,1-1-1,-1 1 1,1 0-1,-1 0 1,0 0-1,1 0 1,0 3-1,15 19 92,-14-21-90,1-1 0,-1 0 0,0 0 1,1 0-1,-1 0 0,1-1 0,0 1 0,-1-1 0,1 0 1,0 0-1,4 0 0,23 9-33,5 0 8,-34-10 29,0 0 0,1 0 0,-1 0 0,0 1 0,0-1 0,1 0 0,-1 1 0,0 0 0,0 0 1,0-1-1,0 1 0,0 0 0,0 1 0,0-1 0,0 0 0,0 0 0,-1 1 0,1-1 0,0 1 0,-1 0 0,1-1 0,-1 1 1,0 0-1,1 0 0,-1 0 0,0 0 0,0 0 0,0 0 0,-1 0 0,2 4 0,-1-4 54,0 0 0,0 0-1,0 0 1,1 0 0,-1 0 0,1 0-1,-1 0 1,1 0 0,0-1 0,0 1-1,0-1 1,0 1 0,0-1 0,0 0-1,0 0 1,0 1 0,0-1-1,0-1 1,1 1 0,1 0 0,1 1-401,-1 0 0,1-1 1,-1 0-1,1 0 0,0 0 0,-1-1 1,1 0-1,0 0 0,-1 0 1,6 0-1,-6-3-3117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2:52.159"/>
    </inkml:context>
    <inkml:brush xml:id="br0">
      <inkml:brushProperty name="width" value="0.025" units="cm"/>
      <inkml:brushProperty name="height" value="0.025" units="cm"/>
    </inkml:brush>
  </inkml:definitions>
  <inkml:trace contextRef="#ctx0" brushRef="#br0">21 56 9353,'0'0'7917,"-4"-9"-6876,-12-38 2114,19 66-2487,-1-6-498,1 1 0,0-1 0,0-1 0,2 1 0,6 14 0,-10-25-166,0 0 1,0-1-1,0 1 0,0-1 0,0 1 0,0-1 0,1 1 1,-1-1-1,1 0 0,-1 1 0,1-1 0,-1 0 0,1 0 1,0 0-1,-1 0 0,1-1 0,3 2 0,-3-2 6,1 0-1,-1 0 1,1 0-1,-1 0 1,0-1-1,1 1 0,-1-1 1,0 1-1,1-1 1,-1 0-1,0 0 1,0 0-1,0 0 1,0 0-1,0-1 0,0 1 1,0-1-1,2-1 1,23-25 86,-24 24-90,1-1 0,-1 1 0,1 0 0,0 0 0,0 0 0,0 1 0,1-1 0,-1 1 1,1 0-1,0 0 0,0 1 0,0-1 0,0 1 0,8-2 0,-12 4-11,0 1 0,0 0 0,0-1 0,0 1 0,-1 0 0,1-1 0,0 1 0,0 0 0,0 0 0,-1 0 0,1 0 0,-1-1 0,1 1 0,0 0 0,-1 0 0,1 0 0,-1 1 0,0-1 0,1 0 0,-1 0 0,0 0 1,0 0-1,0 0 0,0 0 0,0 0 0,0 0 0,0 2 0,1 41 58,-1-36-47,-2 23 51,1-22-12,1 1 1,0 0 0,0-1-1,1 1 1,2 10 0,-3-19-45,0-1 0,0 0 0,0 1 0,0-1 0,0 1 0,0-1 0,0 0 0,1 1 0,-1-1 0,0 0 0,0 1 0,1-1 0,-1 0 0,0 1 0,0-1 0,1 0 0,-1 0 1,0 1-1,1-1 0,-1 0 0,0 0 0,1 1 0,-1-1 0,0 0 0,1 0 0,-1 0 0,1 0 0,-1 0 0,0 0 0,1 0 0,-1 0 0,1 0 0,-1 0 0,0 0 0,1 0 0,0 0 0,17-9 103,9-19 143,14-32-5,-32 46-144,0 0 0,0 0 0,2 1 0,13-14 0,-21 61 83,-10 32 372,0 21-444,7-87-111,0 1-1,0-1 1,0 1 0,0-1-1,0 1 1,0-1 0,1 1-1,-1-1 1,0 1 0,0-1-1,1 0 1,-1 1 0,0-1-1,1 0 1,-1 1 0,0-1-1,1 0 1,-1 1 0,0-1-1,1 0 1,-1 1 0,1-1-1,-1 0 1,0 0 0,1 0 0,-1 1-1,1-1 1,-1 0 0,1 0-1,-1 0 1,1 0 0,-1 0-1,1 0 1,-1 0 0,1 0-1,-1 0 1,1 0 0,-1 0-1,1 0 1,-1 0 0,0-1-1,1 1 1,-1 0 0,2-1-1,21-9 76,-10 0-31,-1-1-1,-1-1 1,0 1-1,13-18 1,-17 19-44,1-1 0,1 2 0,0-1 0,0 1 0,1 1 0,0-1 0,22-12 0,-32 21-4,1-1 0,-1 1-1,1 0 1,-1 0 0,1-1-1,-1 1 1,1 0 0,-1 0-1,1 0 1,0 0 0,-1 0 0,1 0-1,-1 0 1,1 0 0,0 0-1,-1 0 1,1 0 0,-1 0-1,1 0 1,-1 0 0,1 1-1,-1-1 1,1 0 0,0 0-1,-1 1 1,1-1 0,-1 0 0,0 1-1,1-1 1,-1 0 0,1 1-1,7 21-96,-9 38 67,0-47 41,-4 38 133,0 21 397,5-71-531,0-1 0,0 1 1,0-1-1,0 1 0,0-1 1,1 0-1,-1 1 0,0-1 1,0 1-1,0-1 0,0 1 0,0-1 1,1 1-1,-1-1 0,0 0 1,0 1-1,1-1 0,-1 0 1,0 1-1,1-1 0,-1 0 1,0 1-1,1-1 0,-1 0 1,1 1-1,-1-1 0,0 0 1,1 0-1,-1 0 0,1 1 1,-1-1-1,1 0 0,0 0 1,18-5 97,18-18 70,2-15-71,-31 29-94,1 0 0,-1 1 0,1 0 1,1 0-1,-1 1 0,1 0 0,1 1 1,14-8-1,-25 14-14,1 0 0,0 0 1,-1 0-1,1-1 0,0 1 0,-1 0 1,1 0-1,0 0 0,-1 0 0,1 0 1,0 0-1,0 0 0,-1 1 0,1-1 1,0 0-1,-1 0 0,1 0 0,-1 1 1,1-1-1,0 0 0,-1 1 0,1-1 1,-1 1-1,1-1 0,-1 0 0,1 1 1,-1-1-1,1 1 0,-1-1 0,1 1 1,-1 0-1,7 28-33,-11 35 447,4-61-350,-9 64 1635,10-68-1670,0 1 0,1 0-1,-1 0 1,0 0 0,1-1-1,-1 1 1,0 0 0,0-1-1,1 0 1,-1 1 0,0-1-1,0 1 1,0-1 0,0 0-1,0 0 1,2-1 0,23-32 163,-23 29-186,1-1 0,0 1-1,0-1 1,1 1-1,-1 1 1,7-6 0,-10 14-35,-1 0 1,0 0 0,0 1-1,0-1 1,-1 0 0,1 0-1,-3 7 1,-1 5 347,-2 0-1,0-1 1,-1 0 0,-9 16 0,26-78 318,3 16-2030,-12 31 505,-8 18 494,-1 1 525,0-1 0,-2 0 0,-12 19 0,21-51 246,6-10-473,-3 18 60,0-1-192,1 0-1,-1 0 0,0 0 0,0 0 0,0-10 1,-24 46-59,4 20-1122,9-17-3942,6-17-2842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2:54.126"/>
    </inkml:context>
    <inkml:brush xml:id="br0">
      <inkml:brushProperty name="width" value="0.025" units="cm"/>
      <inkml:brushProperty name="height" value="0.025" units="cm"/>
    </inkml:brush>
  </inkml:definitions>
  <inkml:trace contextRef="#ctx0" brushRef="#br0">184 1 13196,'0'0'3839,"-5"8"-3401,-5 14 619,0 0 0,2 1 0,0 0 0,2 0 0,-5 31 0,-19 247 72,14-120-1079,15-176 181,0-9-19,-2-18 164,-1-36 241,9-27-417,4 0-1,30-133 0,-30 172-135,-65 257 126,34-143-113,3 2 1,-16 125-1,93-570 544,-12 111-479,-41 236-123,-5 43-57,-6 48 4,-37 153 127,26-144-80,2 1-1,4 1 1,-2 79 0,13-153-16,0 0 1,0 1-1,0-1 0,0 0 1,-1 0-1,1 0 0,0 1 1,0-1-1,0 0 0,0 0 0,0 1 1,0-1-1,0 0 0,0 0 1,0 1-1,0-1 0,0 0 0,0 0 1,0 1-1,0-1 0,0 0 1,0 0-1,0 0 0,1 1 0,-1-1 1,0 0-1,0 0 0,0 1 1,0-1-1,0 0 0,0 0 1,1 0-1,-1 0 0,0 1 0,0-1 1,0 0-1,1 0 0,-1 0 1,0 0-1,0 0 0,0 0 0,1 1 1,-1-1-1,0 0 0,0 0 1,1 0-1,-1 0 0,0 0 1,10-12-62,6-23 68,18-92 111,30-227 0,-58 308-190,1-56 0,-7 102 0,0 12-202,-5 60 369,-2-1-1,-30 129 1,-1 2-1497,32-159-1220,2 49 0,4-81-7368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38.593"/>
    </inkml:context>
    <inkml:brush xml:id="br0">
      <inkml:brushProperty name="width" value="0.025" units="cm"/>
      <inkml:brushProperty name="height" value="0.025" units="cm"/>
    </inkml:brush>
  </inkml:definitions>
  <inkml:trace contextRef="#ctx0" brushRef="#br0">2672 273 9225,'-567'89'1895,"515"-79"-1840,0 3 0,1 1 0,0 3 1,2 2-1,0 2 0,1 2 0,1 2 0,-54 39 0,-71 68-484,-213 209 0,272-235 316,-362 372 292,421-413 106,2 3 0,4 1 0,2 3 0,4 2 0,-63 150 1,80-151-147,2 2 0,4 1 0,3 1 0,3 0 0,4 1 0,1 131 0,11-141-157,2 1 0,4-2-1,2 1 1,3-1 0,4-1 0,2-1-1,55 121 1,-24-90-2,4-2 0,5-2-1,137 161 1,-87-134 92,4-5-1,134 102 0,-167-152-45,4-4-1,1-3 0,4-4 0,1-4 0,3-4 0,1-4 0,2-4 0,2-4 0,193 36 0,-126-47-114,169 1 0,170-22-85,-309-5 201,1-9 0,-2-8 0,0-9 0,215-62 1,-301 59 31,-1-4 1,-2-5 0,-2-4-1,-2-6 1,-2-3 0,-3-5-1,-2-4 1,133-117 0,-138 95 8,-4-4 1,-4-3 0,-4-4-1,-4-3 1,-5-3 0,74-146 0,-95 150-98,-5-2 0,-4-2 0,-4-1 1,-5-2-1,-5-1 0,-4 0 0,9-155 1,-25 158-177,-5 0 0,-5 0 1,-3 1-1,-6 0 0,-43-167 1,22 154 249,-4 2 1,-6 1 0,-4 3 0,-5 2-1,-5 2 1,-89-121 0,95 156 185,-3 3-1,-4 2 1,-2 3-1,-2 2 1,-4 4 0,-2 2-1,-2 4 1,-2 2 0,-99-46-1,92 58 5,-2 4-1,-1 3 1,-1 4-1,-1 4 1,-2 4-1,-143-11 0,150 24-241,-1 4-1,1 4 1,-1 4-1,1 2 0,0 5 1,1 3-1,-110 38 0,85-14-510,2 5 0,-159 95 0,-174 161-4024,118-51-1437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22.963"/>
    </inkml:context>
    <inkml:brush xml:id="br0">
      <inkml:brushProperty name="width" value="0.025" units="cm"/>
      <inkml:brushProperty name="height" value="0.025" units="cm"/>
    </inkml:brush>
  </inkml:definitions>
  <inkml:trace contextRef="#ctx0" brushRef="#br0">31 26 8680,'0'0'11681,"7"9"-11089,-4-5-656,21 26 1570,-1 2-1,-2 0 0,26 52 1,-36-53-1405,-1 0 0,-2 1 0,-2 0 0,0 0 0,-2 0 0,-2 1 0,-2 48-1,-7 23 228,-21 103 0,7-143-212,6-22-67,11-122 111,4 15-305,1-5 122,-2 0 1,-20-126-1,-30-184-9,51 377 35,0-1 0,0 1 0,-1 0 0,1-1 0,-1 1 1,0-1-1,0 1 0,0 0 0,0-1 0,-1 1 0,0 0 1,1 0-1,-1 0 0,0 0 0,0 1 0,-1-1 0,1 0 1,0 1-1,-1-1 0,0 1 0,1 0 0,-1 0 0,0 0 1,0 0-1,0 1 0,-5-3 0,7 7-34,0 0-1,0 0 1,1 0-1,-1 0 1,1 0-1,0 0 1,0 0-1,0 0 1,2 6-1,4 17 23,1 0 0,16 37 0,7 20 31,-7 6 30,-4 1 0,13 176 1,-27-169-4359,-4 1-4603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8:26.330"/>
    </inkml:context>
    <inkml:brush xml:id="br0">
      <inkml:brushProperty name="width" value="0.025" units="cm"/>
      <inkml:brushProperty name="height" value="0.025" units="cm"/>
    </inkml:brush>
  </inkml:definitions>
  <inkml:trace contextRef="#ctx0" brushRef="#br0">25 453 16624,'0'0'1110,"6"9"-128,10 10-437,0 0-1,21 19 1,-31-32-452,1 0 1,-1-1-1,1 0 1,0 0-1,1 0 0,-1-1 1,1 0-1,0 0 1,0-1-1,0 0 1,13 3-1,-21-6-77,1 0 0,-1 0 1,1-1-1,-1 1 0,1 0 0,-1-1 1,1 1-1,-1 0 0,1-1 0,-1 1 0,0-1 1,1 1-1,-1-1 0,0 1 0,1-1 1,-1 1-1,0-1 0,1 1 0,-1-1 0,0 1 1,0-1-1,0 1 0,0-1 0,0 0 1,1 1-1,-1-1 0,0 1 0,0-1 1,0 1-1,0-1 0,-1 0 0,1 1 0,0-1 1,0 1-1,0-1 0,0 1 0,-1-2 1,-5-25 711,-2 9-823,-1 1-1,0 0 1,-1 0-1,-1 1 1,-1 0-1,0 1 1,-1 0-1,-28-23 1,40 37 92,1 1 0,-1-1 0,1 1 0,0-1 0,-1 1 0,1-1 0,-1 1 0,1-1 0,-1 1 0,1 0 0,-1-1 0,1 1 0,-1 0 0,0-1 0,1 1 0,-1 0 0,1 0 0,-1 0 0,0 0 0,1-1 0,-1 1 0,0 0 0,1 0 0,-1 0 0,1 0 0,-1 0 0,0 1 0,1-1 1,-1 0-1,0 0 0,1 0 0,-2 1 0,3 20 27,21 30 103,21 3-16,-39-51-113,-1 0 0,0-1 0,1 1-1,0 0 1,-1-1 0,1 0 0,0 0 0,0 0-1,0 0 1,1-1 0,-1 1 0,0-1-1,7 1 1,-10-3 9,0 1 0,0 0 0,0 0 0,0 0 0,0-1 0,0 1 0,0 0 0,0-1 0,0 1 0,0-1 0,0 1 0,0-1 0,0 0 0,0 1 0,-1-1 0,1 0 0,0 0 0,0 0 0,-1 1 0,1-1 0,0 0 0,-1 0 0,1 0 0,-1 0 0,1 0 0,-1 0 0,0 0 0,1 0 0,-1 0 0,0 0 0,0 0 0,0-1 0,0 1 0,0 0 1,0-2-1,-2-44 712,-1 35-643,-1 0 0,-1 0 0,0 1 0,0-1-1,-1 1 1,0 0 0,-1 1 0,-13-17 0,8 13-39,0 1 1,0 0-1,-1 1 1,-1 0-1,-23-15 0,36 26-20,0 0 0,0 0 0,-1 0 0,1 0 0,0 1 0,-1-1 0,1 0 0,-1 0 0,1 1 0,-1-1 0,1 1 0,-1 0 0,1-1 0,-1 1 0,1 0 0,-1 0 0,1 0 0,-1 0 0,0 0 0,1 0 0,-1 0 0,1 1 0,-3 0 0,4 0 0,-1 0 1,0 0 0,0 0 0,1 0 0,-1 0-1,1 0 1,-1 1 0,1-1 0,0 0 0,-1 0 0,1 1-1,0-1 1,0 0 0,0 0 0,0 1 0,0-1-1,0 0 1,0 1 0,0-1 0,0 0 0,1 2 0,1 6 12,0 0 1,1-1 0,0 1-1,0-1 1,1 1 0,9 13 0,-12-20-33,0 0 0,1 0 1,0 0-1,-1 0 0,1 0 0,0 0 1,0 0-1,0 0 0,0-1 1,0 1-1,0-1 0,1 0 0,-1 1 1,0-1-1,1 0 0,-1 0 1,1-1-1,-1 1 0,1-1 1,0 1-1,-1-1 0,6 1 0,-6-2 4,0 0-1,1 0 0,-1 0 0,0 0 0,0 0 0,0-1 0,0 1 1,0 0-1,0-1 0,-1 0 0,1 1 0,0-1 0,-1 0 0,1 0 1,-1 0-1,0 0 0,1 0 0,-1 0 0,0 0 0,0-1 0,-1 1 1,1 0-1,0 0 0,0-4 0,3-9 17,-1-1-1,-1 1 1,0-1 0,0 0 0,-2 1 0,0-1-1,-3-17 1,2 25-16,0-1 0,-1 0 0,0 1 0,-1-1 0,1 1 0,-2 0-1,1 0 1,-1 0 0,-1 0 0,1 1 0,-1-1 0,0 1 0,-1 0 0,-6-6 0,11 12-3,-1-1 0,1 1 0,0 0 0,-1 0 1,1-1-1,-1 1 0,1 0 0,-1 0 0,0 1 0,1-1 1,-1 0-1,0 0 0,0 1 0,1-1 0,-1 1 0,0 0 1,0-1-1,0 1 0,0 0 0,1 0 0,-5 0 0,5 1-2,0 0-1,0 0 0,-1 0 0,1 0 0,0 0 1,0 0-1,0 0 0,0 1 0,1-1 0,-1 0 0,0 0 1,0 1-1,1-1 0,-1 0 0,1 1 0,-1-1 1,1 1-1,-1-1 0,1 1 0,0-1 0,0 1 1,0-1-1,0 1 0,0-1 0,0 3 0,0 5 28,4 51 71,-4-58-98,0 0 1,0-1-1,1 1 1,-1-1-1,0 1 1,1-1 0,-1 1-1,1-1 1,0 1-1,-1-1 1,1 1-1,0-1 1,0 0 0,0 1-1,0-1 1,0 0-1,0 0 1,0 0-1,0 1 1,1-1-1,-1-1 1,0 1 0,1 0-1,-1 0 1,1 0-1,-1-1 1,1 1-1,-1-1 1,1 1 0,2 0-1,-2-2 0,-1 1 0,0-1 0,0 1 1,0-1-1,0 1 0,0-1 0,0 0 0,0 1 0,-1-1 0,1 0 1,0 0-1,0 0 0,0 1 0,-1-1 0,1 0 0,-1 0 0,1 0 0,0 0 1,-1 0-1,0 0 0,1-1 0,-1 1 0,0 0 0,1 0 0,-1 0 1,0 0-1,0 0 0,0-1 0,0 0 0,2-44 144,-2 40-132,1-19 17,-1 14-44,1 0 0,-1-1 0,-1 1 0,-3-20 0,23 63-189,1 0 0,29 34 0,-4-15-2898,-9-15-2031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8.040"/>
    </inkml:context>
    <inkml:brush xml:id="br0">
      <inkml:brushProperty name="width" value="0.025" units="cm"/>
      <inkml:brushProperty name="height" value="0.025" units="cm"/>
    </inkml:brush>
  </inkml:definitions>
  <inkml:trace contextRef="#ctx0" brushRef="#br0">0 1 8520,'0'0'14617,"7"9"-13112,4 5-941,-2 0 0,0 1 0,-1 0 0,-1 1 0,7 17 1,-11-24-280,0-1 0,0 0 1,1 0-1,0 0 1,1 0-1,0 0 0,8 9 1,-12-16-263,1 1 0,-1-1 0,0 0 0,1 0 0,-1 1 0,1-1 0,0 0 0,-1-1 0,1 1 0,0 0 0,-1 0 0,1-1 0,0 1 0,0-1 0,-1 1 0,1-1 0,0 0 0,0 0 0,0 0 0,0 0 0,0 0 0,0 0 0,-1 0 0,1-1 0,0 1 0,0-1 0,0 1 0,-1-1 0,1 0 0,0 0 0,-1 0 0,1 0 0,-1 0 0,1 0 0,-1 0 0,1 0 0,-1 0 0,0-1 0,1 1 0,-1-1 0,0 1 0,1-3 0,13-16-4,-1 0 0,-1-1 0,0-1 0,-2 0 0,13-36 0,-18 44-58,-6 57-834,1-22 587,-1-13 14,1-1-1,-1 1 0,1-1 1,1 1-1,-1-1 1,1 1-1,6 13 0,-7-20 104,-1 1-1,1-1 0,0 1 1,0 0-1,0-1 0,0 0 0,0 1 1,1-1-1,-1 0 0,0 1 1,1-1-1,-1 0 0,1 0 1,-1 0-1,1 0 0,-1 0 1,1 0-1,0-1 0,-1 1 1,1-1-1,0 1 0,0-1 0,-1 1 1,1-1-1,0 0 0,0 0 1,0 0-1,-1 0 0,1 0 1,0 0-1,0-1 0,-1 1 1,1-1-1,0 1 0,0-1 1,-1 1-1,1-1 0,0 0 0,2-2 1,0 1-952,0-2 1,0 1-1,0 0 1,-1-1-1,1 0 1,-1 1-1,0-2 1,0 1-1,3-6 0,12-20-8696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27.300"/>
    </inkml:context>
    <inkml:brush xml:id="br0">
      <inkml:brushProperty name="width" value="0.025" units="cm"/>
      <inkml:brushProperty name="height" value="0.025" units="cm"/>
    </inkml:brush>
  </inkml:definitions>
  <inkml:trace contextRef="#ctx0" brushRef="#br0">47 84 4548,'0'6'15900,"-3"11"-9038,-2 5-5470,-7 33-4076,7-34 4575,-2 17-1070,1 0 0,1 1-1,2 39 1,4-87-558,0 0 0,1-1 0,0 1 0,6-18-1,5-16-231,-5-17-41,-1-1-1,-3-68 0,-4 129 8,0 0 0,-1 0 0,1 0 0,0 1 0,0-1-1,0 0 1,-1 0 0,1 0 0,0 0 0,0 0 0,0 0-1,-1 0 1,1 0 0,0 0 0,0 0 0,0 0 0,-1 0-1,1 0 1,0 0 0,0 0 0,0 0 0,-1 0 0,1 0-1,0 0 1,0 0 0,0 0 0,-1 0 0,1-1 0,0 1-1,0 0 1,0 0 0,-1 0 0,1 0 0,0 0-1,0 0 1,0-1 0,0 1 0,0 0 0,-1 0 0,1 0-1,0-1 1,0 1 0,0 0 0,0 0 0,0 0 0,0 0-1,0-1 1,0 1 0,0 0 0,0-1 0,-9 20-76,8-12 84,0-1 0,0 1 0,1 0 0,0-1 0,0 1 0,1 0-1,-1-1 1,2 1 0,2 10 0,-3-14 4,1-1-1,-1 0 0,0 0 1,1 0-1,0 0 1,-1 0-1,1 0 1,0 0-1,0 0 1,0-1-1,0 1 1,0-1-1,1 0 1,-1 1-1,0-1 1,1 0-1,-1 0 1,1 0-1,-1-1 0,1 1 1,-1-1-1,1 1 1,-1-1-1,1 0 1,0 0-1,4-1 1,-1 1-2,-1-1 0,1 0 0,-1 0 1,1 0-1,-1-1 0,0 1 0,0-2 0,0 1 1,0 0-1,0-1 0,0 0 0,-1 0 0,1-1 1,-1 1-1,0-1 0,0 0 0,0 0 1,0 0-1,3-5 0,-2 2-1,-1 0 0,1 0 0,-1 0 1,-1-1-1,1 1 0,-1-1 0,0 0 0,-1 0 0,0 0 1,0 0-1,-1 0 0,0-11 0,-2 25-6,0 0 0,-1 0 0,0 0 0,0 0 0,0 0 0,-4 5 0,-8 22 0,9-15 0,-2 0 0,2-1 0,0 1 0,1 0 0,1 0 0,0 0 0,2 0 0,0 1 0,3 30 0,-2-48-127,1 1 0,0 0-1,0-1 1,0 1 0,0-1 0,1 1-1,-1-1 1,0 0 0,1 0 0,-1 1-1,1-1 1,-1 0 0,1 0 0,-1 0 0,1 0-1,0-1 1,-1 1 0,1 0 0,0-1-1,0 1 1,0-1 0,-1 0 0,1 1-1,0-1 1,0 0 0,0 0 0,0 0 0,0 0-1,3-1 1,0 0-590,0 1 0,0 0 1,0-1-1,-1 0 0,1 0 0,0-1 0,0 1 1,-1-1-1,1 0 0,5-4 0,2-6-8657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28.264"/>
    </inkml:context>
    <inkml:brush xml:id="br0">
      <inkml:brushProperty name="width" value="0.025" units="cm"/>
      <inkml:brushProperty name="height" value="0.025" units="cm"/>
    </inkml:brush>
  </inkml:definitions>
  <inkml:trace contextRef="#ctx0" brushRef="#br0">0 178 9257,'0'0'17638,"1"-9"-16352,-1 5-1193,0 1 1,1 0-1,0 0 0,-1 0 0,1 0 0,0 0 0,1 0 0,-1 0 0,0 0 0,1 1 1,0-1-1,-1 0 0,1 1 0,0-1 0,1 1 0,2-3 0,-1 2 2,0 0-1,0 1 1,0 0 0,1-1-1,-1 2 1,1-1 0,-1 0-1,1 1 1,0 0 0,-1 0-1,1 0 1,9 0 0,-12 1-89,-1 0 0,0 0 0,1 0 0,-1 0 0,1 0 1,-1 0-1,1 0 0,-1 1 0,0-1 0,1 1 0,-1-1 0,0 1 1,1-1-1,-1 1 0,0-1 0,0 1 0,1 0 0,-1 0 0,0 0 1,0 0-1,0 0 0,0 0 0,0 0 0,0 0 0,0 0 0,-1 0 1,1 0-1,1 3 0,-1-1 10,0 1 0,0 0 1,-1 0-1,1 0 0,-1 0 0,0-1 1,0 1-1,0 0 0,-1 0 0,0 6 1,-4 9 184,0 0 1,-1-1 0,-11 23-1,11-29-87,6-15 3,10-30 99,7-26-54,-11-40-162,-4 101-181,-1 0 1,0 0-1,0 0 1,1 0-1,-1-1 1,1 1-1,0-1 1,0 1-1,-1-1 1,1 1-1,0-1 1,0 0-1,0 0 1,0 0-1,0 0 1,1 0-1,-1-1 1,0 1-1,0-1 1,0 1-1,1-1 1,-1 0-1,0 0 1,0 0-1,1 0 1,-1 0-1,4-1 1,-2 1-378,1-1 0,0 1 0,0-1 0,0 0 0,0 0 0,-1-1 0,1 1 0,0-1 0,-1 0 0,1 0 0,6-6 0,10-22-5705,-17 24 7084,0-1 0,0 1-1,1 0 1,-1 0 0,11-10-1,-14 16-648,0-1-1,0 0 1,0 1 0,0-1-1,1 1 1,-1-1-1,0 1 1,0 0-1,0-1 1,0 1-1,0 0 1,0 0-1,1 0 1,-1 0-1,0 0 1,0 0-1,0 0 1,0 0-1,1 1 1,-1-1 0,0 0-1,0 1 1,0-1-1,0 0 1,0 1-1,0 0 1,0-1-1,0 1 1,0 0-1,0-1 1,0 1-1,0 0 1,-1 0-1,1 0 1,0-1-1,0 1 1,-1 0 0,1 0-1,-1 0 1,1 0-1,-1 1 1,1-1-1,-1 1 1,2 2-76,0-1 1,0 1 0,0 0 0,-1 0-1,0 1 1,0-1 0,0 0-1,-1 0 1,1 0 0,-1 1-1,0-1 1,0 0 0,0 0-1,-1 1 1,1-1 0,-1 0 0,0 0-1,0 0 1,-1 0 0,1 0-1,-5 7 1,-4 8 598,-1-1 0,-1 0 0,-18 21-1,-4 5-59,34-43-635,-1 0 0,0 0 0,0 0 0,0 0 0,0 0 0,1 0 0,-1 1 0,1-1 0,-1 0 0,1 0 0,-1 0 0,1 1 0,-1-1 0,1 0 0,0 1 0,0-1 0,0 0 0,0 1 0,0-1 0,0 0 0,0 0 0,0 1 0,0-1 0,1 3 0,1-4 0,-1 1 0,0 0 0,0-1 0,0 1 0,0-1 0,1 1 0,-1-1 0,0 0 0,0 1 0,1-1 0,-1 0 0,0 0 0,1 0 0,-1 0 0,0 0 0,1 0 0,-1-1 0,0 1 0,2-1 0,10-2 0,0 0 0,-1-2 0,21-8 0,86-48-3176,-118 61 2353,4-4-469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28.605"/>
    </inkml:context>
    <inkml:brush xml:id="br0">
      <inkml:brushProperty name="width" value="0.025" units="cm"/>
      <inkml:brushProperty name="height" value="0.025" units="cm"/>
    </inkml:brush>
  </inkml:definitions>
  <inkml:trace contextRef="#ctx0" brushRef="#br0">0 50 16720,'0'0'14766,"74"-47"-14158,-44 45-415,0 2-161,-3 0-64,1 0-1442,-3 0-2722,-6 0-4260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31.608"/>
    </inkml:context>
    <inkml:brush xml:id="br0">
      <inkml:brushProperty name="width" value="0.025" units="cm"/>
      <inkml:brushProperty name="height" value="0.025" units="cm"/>
    </inkml:brush>
  </inkml:definitions>
  <inkml:trace contextRef="#ctx0" brushRef="#br0">14 76 12011,'0'0'1559,"7"-8"673,-3 2-1776,0 1 0,1 0 0,-1 0 0,1 0 0,0 1 0,0-1 0,1 1 0,-1 1 0,1-1 0,0 1 1,0 0-1,0 0 0,0 0 0,1 1 0,-1 0 0,1 1 0,0-1 0,-1 1 0,1 0 0,0 1 0,-1 0 0,14 1 1,-19-1-418,1 0 0,-1 1 1,0-1-1,1 1 0,-1-1 1,0 1-1,0 0 1,0-1-1,1 1 0,-1 0 1,0 0-1,0 0 1,0 0-1,0 0 0,0 0 1,-1 0-1,1 0 1,0 0-1,0 1 0,-1-1 1,1 0-1,-1 0 1,1 1-1,-1-1 0,0 0 1,1 1-1,-1-1 0,0 0 1,0 1-1,0-1 1,0 1-1,0-1 0,0 0 1,0 1-1,0-1 1,-1 0-1,0 3 0,0 1 49,0 0 0,-1 0-1,0 0 1,0 0-1,0-1 1,0 1-1,-1 0 1,-5 7-1,-58 50 1113,50-49-917,1 1 0,1 0 1,0 1-1,-13 18 0,25-31-252,1 0 0,-1 0 0,1 0 0,0 0 0,0 0 0,0 0 1,0 0-1,0 0 0,0 0 0,1 0 0,-1 1 0,1-1 0,-1 0 0,1 1 0,0-1 0,0 0 0,0 1 0,0-1 0,0 0 0,1 1 0,0 3 0,1-4-9,-1 0 0,0 0 0,1-1-1,0 1 1,-1 0 0,1 0 0,0-1 0,0 1-1,0-1 1,0 0 0,0 1 0,0-1 0,1 0 0,-1 0-1,0-1 1,0 1 0,3 0 0,13 3-81,1-1 0,-1-1 1,1-1-1,23-1 0,-29 0-152,-11 0 179,75-3-3844,-27-7-2262,-14-2-1550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31.953"/>
    </inkml:context>
    <inkml:brush xml:id="br0">
      <inkml:brushProperty name="width" value="0.025" units="cm"/>
      <inkml:brushProperty name="height" value="0.025" units="cm"/>
    </inkml:brush>
  </inkml:definitions>
  <inkml:trace contextRef="#ctx0" brushRef="#br0">93 1 17553,'0'0'11829,"-8"12"-10665,8-12-1163,-19 32 662,-18 41 0,32-62-573,0 0-1,1 0 0,1 0 1,-1 1-1,2 0 1,0 0-1,0 0 0,1-1 1,1 18-1,0-27-98,0-1 1,1 0-1,-1 0 1,0 1-1,1-1 0,-1 0 1,1 0-1,-1 0 0,1 0 1,0 0-1,-1 0 1,1 0-1,0 0 0,0 0 1,0 0-1,0 0 1,0-1-1,0 1 0,0 0 1,0 0-1,0-1 0,2 2 1,34 4-571,-28-6 265,-1 0-1,1-1 1,-1 0-1,1-1 0,-1 1 1,13-6-1,19-17-5412,-8-8-4059,-16 10 668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32.326"/>
    </inkml:context>
    <inkml:brush xml:id="br0">
      <inkml:brushProperty name="width" value="0.025" units="cm"/>
      <inkml:brushProperty name="height" value="0.025" units="cm"/>
    </inkml:brush>
  </inkml:definitions>
  <inkml:trace contextRef="#ctx0" brushRef="#br0">99 1 13549,'0'0'7623,"-44"53"-4676,29-30-993,0 5 0,3-3-641,3-1-641,6 1-511,3-2-97,0-3-1314,10-4-2753,4-3-2500,3-7-4867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34.896"/>
    </inkml:context>
    <inkml:brush xml:id="br0">
      <inkml:brushProperty name="width" value="0.025" units="cm"/>
      <inkml:brushProperty name="height" value="0.025" units="cm"/>
    </inkml:brush>
  </inkml:definitions>
  <inkml:trace contextRef="#ctx0" brushRef="#br0">186 17 13773,'0'0'8963,"-8"-4"-6902,6 3-2012,-1-1 49,0 1 0,-1-1 0,1 1 0,0 0 0,0-1 0,-1 2 0,1-1 0,0 0 0,-1 1 0,1-1 0,-1 1 0,1 0 0,0 0 1,-1 0-1,1 1 0,-1-1 0,1 1 0,0 0 0,-1 0 0,1 0 0,0 1 0,0-1 0,0 0 0,0 1 0,0 0 0,-4 3 0,-1 2 22,1 1 1,0-1 0,0 2-1,0-1 1,1 1 0,0 0-1,1 0 1,0 1 0,0-1-1,1 1 1,1 0-1,-1 0 1,2 1 0,-1-1-1,2 1 1,-1-1 0,1 1-1,1 0 1,0 11 0,1-19-95,-1 0 0,1 0 0,0 0 0,0 0 0,0 0 0,0-1 0,0 1 0,1 0 0,-1 0 1,1-1-1,0 1 0,0-1 0,0 1 0,0-1 0,0 0 0,0 0 0,6 4 0,-4-3-5,1-1-1,0 1 0,1-1 0,-1 0 1,0 0-1,1-1 0,-1 1 1,1-1-1,7 0 0,-2 0 16,-1-1 0,1 0 0,-1-1 0,1 0 0,-1-1 0,1 0 0,-1 0 0,0-1-1,0 0 1,12-7 0,-13 5 68,0 0 0,0-1 1,-1-1-1,0 1 0,0-1 0,0-1 0,-1 1 0,9-13 0,-12 15-53,-1 0-1,0 0 0,-1-1 1,1 1-1,-1-1 1,0 0-1,0 1 0,0-1 1,-1 0-1,0 0 1,0 0-1,-1 0 0,0 0 1,0 0-1,0 0 1,-2-7-1,2 10-50,-1 0 0,-1 0 0,1 0 0,0 0 0,-1 0 0,0 0 0,0 0 0,0 0 0,0 0 0,0 1 0,0-1 0,-1 1 0,1 0 0,-1 0 0,0 0 0,1 0 0,-1 0 0,0 0 0,0 1 0,0-1 0,0 1 0,-1 0 0,1 0 0,0 0 0,-5 0 0,-1-1 0,-1 0 0,1 1 0,0 0 0,-1 1 0,1 0 0,-1 1 0,-17 2 0,24-2-142,1 0 0,-1 0-1,1 0 1,0 0 0,-1 0 0,1 0 0,0 1-1,0-1 1,0 1 0,0 0 0,0-1-1,0 1 1,1 0 0,-1 0 0,1 0 0,-1 0-1,0 3 1,1-5 56,1 1-1,-1 0 1,1 0-1,0 0 0,0 0 1,0 0-1,-1 0 1,1-1-1,0 1 1,0 0-1,0 0 1,0 0-1,0 0 0,1 0 1,-1 0-1,0 0 1,0-1-1,1 1 1,-1 0-1,0 0 1,1 0-1,-1 0 0,1-1 1,-1 1-1,1 0 1,-1 0-1,1-1 1,0 1-1,-1-1 1,1 1-1,0 0 0,-1-1 1,1 1-1,0-1 1,0 1-1,-1-1 1,1 0-1,0 1 0,0-1 1,0 0-1,0 0 1,0 0-1,0 1 1,-1-1-1,1 0 1,0 0-1,0 0 0,2-1 1,58 2-9187,-24-8 588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35.256"/>
    </inkml:context>
    <inkml:brush xml:id="br0">
      <inkml:brushProperty name="width" value="0.025" units="cm"/>
      <inkml:brushProperty name="height" value="0.025" units="cm"/>
    </inkml:brush>
  </inkml:definitions>
  <inkml:trace contextRef="#ctx0" brushRef="#br0">65 1 19154,'0'0'7783,"-35"71"-6309,25-43-97,1 2-416,3-2-641,1-6-256,5-3-32,0-6-512,11-4-865,4-8-801,3-1-737,0 0-961,-1-12-1601,-1-7-5701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35.632"/>
    </inkml:context>
    <inkml:brush xml:id="br0">
      <inkml:brushProperty name="width" value="0.025" units="cm"/>
      <inkml:brushProperty name="height" value="0.025" units="cm"/>
    </inkml:brush>
  </inkml:definitions>
  <inkml:trace contextRef="#ctx0" brushRef="#br0">46 1 11307,'0'0'19181,"-1"8"-18237,-43 202 391,60-228-6294,9-16-1378,-19 25 4160,10-18 1535,5 12 6018,-20 16-5166,0 0 0,0-1 0,-1 1 0,1 0 0,0 0 0,0 0 0,0 0 0,-1 0 1,1 0-1,0 0 0,-1 0 0,1 0 0,-1 0 0,0 0 0,1 0 0,-1 0 0,0 1 0,1-1 0,-1 0 0,0 0 0,0 0 0,0 0 0,0 1 0,0-1 0,0 0 0,-1 0 0,1 0 0,0 2 0,-5 39 1445,-6 7-1195,5-30-327,2 0 0,1 0 1,-3 32-1,7-50-237,0 0 0,-1 0 0,1 0 1,0 0-1,0-1 0,0 1 0,-1 0 0,1-1 0,0 1 0,0 0 1,0-1-1,0 1 0,0-1 0,0 0 0,0 1 0,0-1 0,0 0 1,0 1-1,0-1 0,1 0 0,-1 0 0,0 0 0,0 0 0,0 0 1,0 0-1,0 0 0,1-1 0,2 1-684,-1 0 0,0 0 0,0 0 0,1-1 0,-1 1-1,0-1 1,0 0 0,0 0 0,4-2 0,2-6-11453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0.582"/>
    </inkml:context>
    <inkml:brush xml:id="br0">
      <inkml:brushProperty name="width" value="0.025" units="cm"/>
      <inkml:brushProperty name="height" value="0.025" units="cm"/>
    </inkml:brush>
  </inkml:definitions>
  <inkml:trace contextRef="#ctx0" brushRef="#br0">46 15 8200,'0'0'11104,"9"-1"-10095,3-1-769,10-3 324,1 2-1,-1 1 1,1 1 0,31 2-1,-53-1-548,0 0-1,0 0 1,0 1-1,-1-1 1,1 0-1,0 1 1,0-1-1,-1 1 1,1-1-1,0 0 1,-1 1-1,1 0 1,-1-1-1,1 1 1,-1-1-1,1 1 1,-1 0-1,1-1 1,-1 1-1,1 0 1,-1-1-1,0 1 1,1 0-1,-1 0 1,0 0-1,0-1 1,1 1-1,-1 0 1,0 0-1,0 0 1,0-1-1,0 1 1,0 0-1,0 0 1,-1 0-1,1-1 1,0 1-1,0 0 1,0 0-1,-1-1 1,1 1-1,0 0 1,-1 0-1,1-1 1,-1 1-1,0 1 1,-22 32 611,-4-11 398,-38 25 0,36-28 360,-34 31 0,62-50-1339,0-1 1,0 1-1,0-1 1,0 1 0,0 0-1,0-1 1,1 1-1,-1 0 1,0 0 0,0 0-1,1 0 1,-1-1 0,1 1-1,-1 0 1,1 0-1,-1 0 1,1 0 0,-1 0-1,1 0 1,0 1-1,0-1 1,-1 0 0,1 0-1,0 0 1,0 0-1,0 0 1,0 0 0,0 0-1,1 2 1,0-2-18,0 0 0,1 0 0,-1-1 0,1 1 0,-1 0 0,1 0 0,-1-1 0,1 1 0,-1-1 0,1 1 0,0-1 1,-1 0-1,1 1 0,-1-1 0,1 0 0,2 0 0,72-7 128,50-17-302,-41 6-4973,-47 10-666,-12 1-2842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8.581"/>
    </inkml:context>
    <inkml:brush xml:id="br0">
      <inkml:brushProperty name="width" value="0.025" units="cm"/>
      <inkml:brushProperty name="height" value="0.025" units="cm"/>
    </inkml:brush>
  </inkml:definitions>
  <inkml:trace contextRef="#ctx0" brushRef="#br0">47 76 13068,'0'0'10496,"-8"12"-9285,6-8-1043,-26 44 847,27-45-871,0-1 1,0 1-1,0 0 1,0-1-1,0 1 1,0 0-1,1 0 1,-1 0-1,1-1 1,0 1-1,0 0 1,0 0 0,0 0-1,0 0 1,1 0-1,-1-1 1,1 1-1,0 0 1,0 0-1,1 2 1,-2-4-120,1 0 0,0 0 0,-1 0 1,1 0-1,0 0 0,0-1 0,0 1 1,-1 0-1,1-1 0,0 1 0,0 0 1,0-1-1,0 1 0,0-1 0,0 0 1,0 1-1,0-1 0,0 0 0,1 1 1,-1-1-1,0 0 0,0 0 0,0 0 1,2 0-1,0-1 1,0 0 0,-1 1 0,1-1-1,0 0 1,-1-1 0,1 1 0,-1 0 0,1-1 0,3-2 0,1-3-28,1 0 0,-1 0 0,0-1 0,8-10 1,-9 9-234,-1 1 1,1-1-1,-2 1 1,1-1-1,-1-1 1,-1 1-1,0-1 1,0 1-1,-1-1 1,0 0-1,0 0 1,-1-12-1,-17 80 97,13-41 836,1 0 0,0-1 0,2 32 0,0-47-678,0-1 0,0 1 1,0 0-1,0 0 0,1 0 1,-1-1-1,0 1 0,0 0 1,1 0-1,-1-1 0,0 1 1,1 0-1,-1-1 0,1 1 1,-1 0-1,1-1 1,-1 1-1,1 0 0,-1-1 1,1 1-1,0-1 0,-1 1 1,1-1-1,0 0 0,-1 1 1,1-1-1,0 0 0,0 1 1,-1-1-1,1 0 0,0 0 1,0 0-1,-1 0 0,1 1 1,0-1-1,0 0 1,0 0-1,-1-1 0,1 1 1,0 0-1,0 0 0,0 0 1,-1 0-1,1-1 0,1 0 1,1 0 13,0 0 0,0 0 1,0 0-1,0-1 0,0 0 0,-1 1 1,1-1-1,-1 0 0,1 0 1,3-4-1,1-4-111,0 0 0,-1-1 0,0 0 1,-1 0-1,0 0 0,-1-1 0,0 1 0,-1-1 1,0 0-1,0 0 0,-2-1 0,1-21 1,-16 83 1,12-38 370,1 1-1,1-1 1,0 1 0,2 15-1,-2-25-271,0-1-1,0 0 1,0 0-1,0 1 1,0-1-1,0 0 0,1 0 1,-1 1-1,0-1 1,1 0-1,-1 0 0,1 0 1,-1 1-1,1-1 1,0 0-1,-1 0 1,1 0-1,0 0 0,0 0 1,0 0-1,0 0 1,0-1-1,0 1 0,0 0 1,0 0-1,0-1 1,0 1-1,0-1 1,0 1-1,0-1 0,1 1 1,-1-1-1,0 0 1,0 1-1,1-1 0,-1 0 1,0 0-1,0 0 1,1 0-1,-1 0 1,0 0-1,1-1 0,-1 1 1,0 0-1,0-1 1,0 1-1,1-1 0,-1 1 1,0-1-1,0 1 1,0-1-1,0 0 1,0 1-1,1-2 0,5-4-12,0 0 0,-1-1 1,0 0-1,-1 0 0,1 0 0,-1 0 0,0-1 0,-1 0 0,0 0 0,0 0 0,-1 0 0,3-12 0,7-11-514,-13 30 242,3 24-229,-2-19 378,0 0 0,0 0 1,1 0-1,-1-1 0,1 1 0,0 0 0,0 0 1,0-1-1,0 0 0,1 1 0,2 2 0,18 8-4379,-22-13 3747,1-1 0,0 0 0,0 0 0,0 1 0,0-1 0,0 0 0,0-1 0,0 1 0,0 0 0,0 0-1,-1-1 1,1 1 0,2-2 0,10-6-7583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1.140"/>
    </inkml:context>
    <inkml:brush xml:id="br0">
      <inkml:brushProperty name="width" value="0.025" units="cm"/>
      <inkml:brushProperty name="height" value="0.025" units="cm"/>
    </inkml:brush>
  </inkml:definitions>
  <inkml:trace contextRef="#ctx0" brushRef="#br0">209 19 13805,'0'0'13597,"-9"-4"-12449,5 2-1087,1 1 0,0-1 0,-1 1 0,1 0 0,-1 0 0,1 0 0,-1 0 0,1 0 0,-1 1 0,0 0 0,1 0 0,-1 0 0,0 0 0,1 0 0,-1 1 0,0-1 0,1 1 0,-1 0 0,1 0 0,-1 1 0,1-1 0,0 1 0,-1 0 1,1-1-1,0 1 0,0 1 0,0-1 0,1 0 0,-4 3 0,-5 5 48,1 1 0,-1-1 0,2 2 0,0-1 1,-10 16-1,16-21-59,-1 1 0,1-1 0,0 1 1,0 0-1,1 0 0,0 0 0,0 0 1,1 1-1,0-1 0,0 0 0,0 1 0,2 8 1,-1-14-49,0-1 0,0 0 0,0 1 0,1-1 0,-1 0 0,1 1 0,-1-1 0,1 0 1,-1 1-1,1-1 0,0 0 0,0 0 0,-1 0 0,1 0 0,0 0 0,0 0 0,0 0 0,0 0 1,0 0-1,1 0 0,-1 0 0,2 0 0,0 1 4,1-1 1,-1 0-1,1 0 1,-1 0-1,1 0 0,-1-1 1,1 1-1,6-1 1,0 0 19,-1-1 1,0 0 0,1-1 0,-1 0 0,0 0-1,13-6 1,-11 3-20,-1-1-1,1 0 1,-1-1-1,0 0 0,-1-1 1,0 1-1,0-2 1,-1 1-1,9-12 1,-12 14 33,-1 0 1,0-1-1,0 1 1,-1-1-1,1 1 1,-1-1-1,-1 0 1,1 0-1,-1 0 1,-1-1-1,1 1 1,-1 0-1,-1-1 1,1 1-1,-1-1 0,-1-7 1,1 14-42,0 0-1,-1 0 1,1 0 0,0 0 0,-1 0-1,1 0 1,-1 0 0,0 0 0,1 0-1,-1 0 1,1 0 0,-1 1 0,0-1-1,0 0 1,0 0 0,1 1 0,-1-1-1,0 0 1,0 1 0,0-1 0,0 1-1,0 0 1,0-1 0,0 1 0,0 0-1,0-1 1,0 1 0,0 0 0,0 0-1,-1 0 1,1 0 0,0 0 0,0 0-1,0 0 1,0 0 0,0 0 0,-1 1-1,-1-1-113,1 1 1,-1-1-1,0 1 0,1 0 0,-1 0 0,1 0 1,-1 0-1,1 0 0,-1 0 0,1 1 0,0-1 1,0 1-1,-4 3 0,-8 23-3757,11-7-2773,3-11 368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1.483"/>
    </inkml:context>
    <inkml:brush xml:id="br0">
      <inkml:brushProperty name="width" value="0.025" units="cm"/>
      <inkml:brushProperty name="height" value="0.025" units="cm"/>
    </inkml:brush>
  </inkml:definitions>
  <inkml:trace contextRef="#ctx0" brushRef="#br0">64 1 18962,'0'0'12513,"-5"9"-11707,-36 80-407,38-81-391,0 1 0,0-1 0,1 1 0,0 0 0,0 0 0,1 0-1,0 0 1,0 0 0,1 0 0,2 12 0,-2-20-59,1 0 1,0 0-1,0 0 1,0 0-1,0 0 1,0 0-1,0 0 1,0 0-1,0-1 1,0 1-1,0 0 0,1-1 1,-1 1-1,0-1 1,0 1-1,1-1 1,-1 0-1,0 1 1,1-1-1,-1 0 1,0 0-1,1 0 0,-1 0 1,0 0-1,1 0 1,-1-1-1,0 1 1,1 0-1,-1-1 1,0 1-1,2-1 0,42-15-2943,-3-11-8372,-33 19 5659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1.979"/>
    </inkml:context>
    <inkml:brush xml:id="br0">
      <inkml:brushProperty name="width" value="0.025" units="cm"/>
      <inkml:brushProperty name="height" value="0.025" units="cm"/>
    </inkml:brush>
  </inkml:definitions>
  <inkml:trace contextRef="#ctx0" brushRef="#br0">105 0 13293,'0'0'16581,"1"10"-15562,-2 10-785,0-1 1,-2 0-1,0 0 0,-2 0 0,0 0 1,0 0-1,-14 27 0,-4-1-234,17-34 0,0-1 0,1 1 0,0 0 0,1 0 0,0 0 0,1 1 0,0-1 0,-1 16 0,4-27-14,0 1-1,0-1 1,0 0-1,0 0 1,0 0-1,0 0 1,0 1-1,0-1 1,0 0-1,0 0 1,0 0-1,0 0 1,0 1-1,0-1 1,0 0 0,0 0-1,1 0 1,-1 0-1,0 1 1,0-1-1,0 0 1,0 0-1,0 0 1,0 0-1,1 0 1,-1 0-1,0 0 1,0 0 0,0 1-1,0-1 1,1 0-1,-1 0 1,0 0-1,0 0 1,0 0-1,1 0 1,-1 0-1,0 0 1,0 0-1,0 0 1,1 0-1,-1 0 1,0 0 0,0 0-1,0-1 1,0 1-1,1 0 1,13-6-1752,8-10-3072,-9 1-1130,-3-3-2643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2.336"/>
    </inkml:context>
    <inkml:brush xml:id="br0">
      <inkml:brushProperty name="width" value="0.025" units="cm"/>
      <inkml:brushProperty name="height" value="0.025" units="cm"/>
    </inkml:brush>
  </inkml:definitions>
  <inkml:trace contextRef="#ctx0" brushRef="#br0">124 1 16976,'0'0'13997,"-1"11"-13100,-2 4-769,0-1 0,0 1 1,-2-1-1,1 0 0,-2 0 0,-12 23 0,-5 1-128,12-22 0,0 1 0,2 0 0,0 1 0,-7 22 0,15-39 0,1-1 0,0 0 0,0 0 0,0 1 0,0-1 0,0 0 0,0 1 0,0-1 0,0 0 0,0 0 0,0 1 0,0-1 0,0 0 0,0 1 0,0-1 0,0 0 0,0 0 0,0 1 0,0-1 0,0 0 0,1 1 0,-1-1 0,0 0 0,0 0 0,0 1 0,0-1 0,1 0 0,-1 0 0,0 0 0,0 1 0,0-1 0,1 0 0,-1 0 0,0 0 0,0 0 0,1 1 0,-1-1 0,0 0 0,1 0 0,-1 0 0,0 0 0,1 0 0,18-1 0,17-11 0,-8 1-1353,-18 8-378,1-1 0,-1 0 0,1-1 1,-2 0-1,1-1 0,16-11 0,-15 4-6164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2.669"/>
    </inkml:context>
    <inkml:brush xml:id="br0">
      <inkml:brushProperty name="width" value="0.025" units="cm"/>
      <inkml:brushProperty name="height" value="0.025" units="cm"/>
    </inkml:brush>
  </inkml:definitions>
  <inkml:trace contextRef="#ctx0" brushRef="#br0">80 1 11403,'0'0'15919,"-35"49"-13741,25-25-513,-1 2-736,2 3-416,1 0-353,3-2-160,3 0-256,2-4-1250,0-7-1376,2-10-4549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3.121"/>
    </inkml:context>
    <inkml:brush xml:id="br0">
      <inkml:brushProperty name="width" value="0.025" units="cm"/>
      <inkml:brushProperty name="height" value="0.025" units="cm"/>
    </inkml:brush>
  </inkml:definitions>
  <inkml:trace contextRef="#ctx0" brushRef="#br0">198 0 17905,'0'0'5333,"-6"11"-2931,-19 34-987,3 0 0,2 2 0,-19 65 0,-30 166-754,53-173-942,15-93-1110,1 0 0,0 0 0,4 20-1,-4-31 1170,0-1-1,0 1 0,0-1 0,0 0 0,0 1 0,0-1 1,0 1-1,0-1 0,1 0 0,-1 1 0,0-1 1,0 1-1,1-1 0,-1 0 0,0 1 0,0-1 1,1 0-1,-1 1 0,0-1 0,1 0 0,-1 0 0,0 1 1,1-1-1,-1 0 0,0 0 0,1 0 0,-1 1 1,1-1-1,-1 0 0,0 0 0,1 0 0,-1 0 1,1 0-1,-1 0 0,1 0 0,-1 0 0,0 0 0,1 0 1,-1 0-1,1 0 0,0 0 0,10-3-7886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3.464"/>
    </inkml:context>
    <inkml:brush xml:id="br0">
      <inkml:brushProperty name="width" value="0.025" units="cm"/>
      <inkml:brushProperty name="height" value="0.025" units="cm"/>
    </inkml:brush>
  </inkml:definitions>
  <inkml:trace contextRef="#ctx0" brushRef="#br0">106 0 18706,'0'0'12876,"-6"13"-11953,-17 32-719,-27 54-128,45-88-100,1 1 0,0-1 0,0 1 0,1 0 0,1 0 0,-2 20 1,4-32-119,0 0-1,0 1 1,0-1 0,0 0 0,0 1 0,0-1 0,0 1 0,0-1 0,0 0 0,0 1 0,0-1 0,0 0 0,1 1 0,-1-1 0,0 0 0,0 0 0,0 1 0,0-1 0,1 0 0,-1 1 0,0-1 0,0 0 0,1 0 0,-1 0 0,0 1 0,0-1 0,1 0 0,-1 0 0,0 0 0,1 1 0,-1-1 0,0 0 0,1 0 0,-1 0 0,0 0 0,1 0 0,-1 0 0,0 0 0,1 0 0,-1 0 0,0 0 0,1 0 0,-1 0 0,1 0 0,-1 0 0,0 0 0,1 0 0,-1 0 0,0-1 0,1 1 0,18-11-9848,1-7-4786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3.824"/>
    </inkml:context>
    <inkml:brush xml:id="br0">
      <inkml:brushProperty name="width" value="0.025" units="cm"/>
      <inkml:brushProperty name="height" value="0.025" units="cm"/>
    </inkml:brush>
  </inkml:definitions>
  <inkml:trace contextRef="#ctx0" brushRef="#br0">128 1 17681,'0'0'12940,"-9"7"-12652,5-5-265,-1 1-8,1 0-1,-1 0 1,1 1 0,0-1 0,0 1 0,0 0 0,0 0 0,1 1 0,-1-1 0,1 1 0,0-1-1,0 1 1,1 0 0,0 0 0,0 0 0,0 1 0,0-1 0,1 0 0,-1 8 0,2-12-9,1 0 0,-1-1 1,1 1-1,-1-1 1,1 1-1,0 0 0,-1-1 1,1 0-1,0 1 0,-1-1 1,1 1-1,0-1 1,0 0-1,-1 0 0,1 1 1,0-1-1,0 0 1,0 0-1,-1 0 0,1 0 1,0 0-1,0 0 1,0 0-1,1 0 0,30 0 55,-24-1-41,-1 1-12,7 0-223,0 0-1,0 1 1,0 0 0,0 1-1,17 5 1,-29-6 223,0-1 1,0 1-1,0 0 0,0 0 1,0 0-1,0 0 0,0 0 1,-1 0-1,1 0 0,0 1 1,-1-1-1,1 0 1,-1 1-1,1 0 0,-1-1 1,0 1-1,0 0 0,1 0 1,-1 0-1,0-1 0,-1 1 1,1 0-1,0 0 1,-1 0-1,1 1 0,-1-1 1,1 0-1,-1 0 0,0 0 1,0 0-1,0 0 1,0 0-1,-1 1 0,1-1 1,0 0-1,-1 0 0,1 0 1,-1 0-1,0 0 0,0 0 1,0 0-1,0 0 1,0-1-1,-2 3 0,-5 11 162,-2-1-1,0-1 1,0 1 0,-2-2-1,1 1 1,-2-2-1,1 1 1,-2-2 0,1 0-1,-2 0 1,1-1-1,-18 7 1,31-15-232,-1 0-1,1 0 1,-1-1 0,0 1 0,1 0-1,-1-1 1,0 1 0,0-1 0,1 0-1,-1 1 1,0-1 0,0 0 0,0 0-1,1 0 1,-1 0 0,0-1 0,0 1-1,1 0 1,-1-1 0,0 1 0,0-1-1,1 0 1,-1 1 0,1-1 0,-1 0-1,0 0 1,1 0 0,0 0 0,-1-1-1,1 1 1,0 0 0,-1 0 0,1-1-1,0 1 1,0-1 0,0 1 0,0-1-1,0 1 1,1-1 0,-1 0 0,0 1-1,0-3 1,-1-8-923,-1 0 0,2-1 0,0 1 1,0 0-1,2-15 0,-1 8-625,0-32-6355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4.172"/>
    </inkml:context>
    <inkml:brush xml:id="br0">
      <inkml:brushProperty name="width" value="0.025" units="cm"/>
      <inkml:brushProperty name="height" value="0.025" units="cm"/>
    </inkml:brush>
  </inkml:definitions>
  <inkml:trace contextRef="#ctx0" brushRef="#br0">0 34 12876,'0'0'12524,"50"0"-9962,-21 0-704,6 0-737,4 0-768,2-1-321,1-6-641,-5-4-2594,-3-4-5958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39.340"/>
    </inkml:context>
    <inkml:brush xml:id="br0">
      <inkml:brushProperty name="width" value="0.025" units="cm"/>
      <inkml:brushProperty name="height" value="0.025" units="cm"/>
    </inkml:brush>
  </inkml:definitions>
  <inkml:trace contextRef="#ctx0" brushRef="#br0">29 129 13581,'3'-11'2568,"-1"1"-1895,1-2 518,0 1-1,1-1 0,0 0 1,1 1-1,0 0 0,1 0 1,7-10-1,-12 20-1142,-1 1 0,0-1 1,0 1-1,0 0 0,1-1 1,-1 1-1,0 0 0,0-1 0,1 1 1,-1 0-1,0-1 0,1 1 0,-1 0 1,0 0-1,1-1 0,-1 1 0,1 0 1,-1 0-1,0 0 0,1 0 1,-1 0-1,1-1 0,-1 1 0,0 0 1,1 0-1,-1 0 0,1 0 0,-1 0 1,1 0-1,-1 0 0,0 0 1,1 0-1,-1 1 0,1-1 0,-1 0 1,0 0-1,1 0 0,-1 0 0,1 1 1,-1-1-1,1 0 0,7 22 637,-4 35-245,-4-54-293,-1 33 63,-3 0 0,-1 0 0,-2-1 0,-1 0 1,-19 52-1,14-49 4,2 1 1,1 0 0,-7 71-1,16-108-200,1 0 0,0 0 0,0 0 0,0-1 0,0 1 0,0 0 0,0 0 0,1 0-1,-1-1 1,0 1 0,1 0 0,0 0 0,-1-1 0,1 1 0,0 0 0,0-1 0,0 1 0,0-1 0,0 1-1,2 2 1,-1-3 4,-1-1-1,1 1 0,-1-1 1,1 1-1,-1-1 1,1 1-1,-1-1 0,1 0 1,0 0-1,-1 0 0,1 0 1,-1 0-1,1 0 0,0 0 1,-1 0-1,1-1 1,-1 1-1,3-2 0,6-2 47,0 0 0,-1-1-1,0 0 1,0-1-1,15-11 1,11-14-64,-2-2 0,-1-1 0,-1-1 0,-3-2 0,0-1 0,-3-1 0,36-72 0,-58 105-94,0 0-1,0 0 1,-1 0 0,0 0-1,0 0 1,-1-1 0,1 1 0,-1-8-1,-1 13-62,-1 1 0,1 0 1,0 0-1,-1-1 0,1 1 0,-1 0 0,1 0 0,-1 0 0,1 0 1,-1-1-1,1 1 0,-1 0 0,1 0 0,-1 0 0,1 0 0,-1 0 0,1 0 1,-1 0-1,1 1 0,-1-1 0,1 0 0,-1 0 0,1 0 0,0 0 1,-1 1-1,1-1 0,-1 0 0,1 0 0,-1 1 0,1-1 0,0 0 0,-1 1 1,1-1-1,0 0 0,-1 1 0,1-1 0,-1 1 0,-18 13-4153,2 2-457,-1 1-1639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8.924"/>
    </inkml:context>
    <inkml:brush xml:id="br0">
      <inkml:brushProperty name="width" value="0.025" units="cm"/>
      <inkml:brushProperty name="height" value="0.025" units="cm"/>
    </inkml:brush>
  </inkml:definitions>
  <inkml:trace contextRef="#ctx0" brushRef="#br0">71 6 12332,'0'0'8461,"-9"-2"-7244,5 1-1162,-31-1 1063,34 2-1059,0 0 0,0 1 0,-1-1 0,1 1 0,0-1-1,0 1 1,0 0 0,0-1 0,0 1 0,0 0 0,0 0 0,0 0 0,0 0 0,0-1 0,0 1 0,0 0 0,1 1 0,-1-1 0,0 0 0,1 0 0,-1 0 0,1 0 0,-1 0-1,1 1 1,0-1 0,0 0 0,-1 0 0,1 1 0,0-1 0,0 0 0,0 3 0,0-2-48,0-1-1,0 1 1,0-1-1,1 1 1,-1-1-1,0 1 1,1-1-1,-1 1 1,1-1-1,-1 0 1,1 1 0,0-1-1,-1 0 1,1 1-1,0-1 1,0 0-1,0 0 1,0 0-1,0 0 1,0 1-1,0-2 1,1 1 0,-1 0-1,0 0 1,0 0-1,1 0 1,-1-1-1,3 2 1,52 8-660,-11-1 239,-44-9 418,0 0-1,-1 1 0,1-1 1,0 1-1,-1-1 0,1 1 0,0-1 1,-1 1-1,1-1 0,-1 1 1,1 0-1,-1-1 0,1 1 0,-1 0 1,1-1-1,-1 1 0,0 0 1,1 0-1,-1-1 0,0 1 1,0 0-1,0 0 0,1 0 0,-1-1 1,0 1-1,0 0 0,0 0 1,0 0-1,-1 0 0,1-1 0,0 1 1,0 0-1,0 0 0,-1-1 1,1 1-1,0 0 0,-1 0 1,1-1-1,0 1 0,-1 0 0,1-1 1,-1 1-1,1 0 0,-1-1 1,0 1-1,1-1 0,-1 1 1,0 0-1,-33 30 783,33-30-785,-4 3 50,0 0 23,0 1 0,0-1 1,-1-1-1,0 1 1,1-1-1,-1 0 0,0 0 1,0-1-1,-8 3 1,13-5-171,0-1 1,1 1 0,-1-1-1,0 1 1,1-1 0,-1 1-1,1-1 1,-1 1 0,1-1 0,-1 0-1,1 1 1,0-1 0,-1 0-1,1 1 1,0-1 0,-1 0-1,1 1 1,0-1 0,0 0 0,0 0-1,0 1 1,-1-1 0,1 0-1,0 0 1,0 1 0,1-1-1,-1 0 1,0 0 0,0 1 0,0-1-1,0 0 1,1 1 0,-1-2-1,5-30-6039,5-4-1012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0.630"/>
    </inkml:context>
    <inkml:brush xml:id="br0">
      <inkml:brushProperty name="width" value="0.025" units="cm"/>
      <inkml:brushProperty name="height" value="0.025" units="cm"/>
    </inkml:brush>
  </inkml:definitions>
  <inkml:trace contextRef="#ctx0" brushRef="#br0">348 50 11371,'0'0'6758,"4"-9"-4425,14-26-21,-13 30 1953,-5 12-2919,-5 14-466,-16 20-190,-2-1-1,-1-1 1,-41 49 0,21-28-534,-8 10-89,13-18-36,-62 107-1,131-186-3094,11-27-5899,57-96-1,-58 82-335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1.252"/>
    </inkml:context>
    <inkml:brush xml:id="br0">
      <inkml:brushProperty name="width" value="0.025" units="cm"/>
      <inkml:brushProperty name="height" value="0.025" units="cm"/>
    </inkml:brush>
  </inkml:definitions>
  <inkml:trace contextRef="#ctx0" brushRef="#br0">233 0 13581,'0'0'9000,"-2"10"-6608,-13 35 272,-38 82-1,36-95-2464,3 0 0,1 1 1,1 0-1,1 1 0,3 1 0,-8 50 0,16-76-364,-2 47 483,2-55-418,0 0 0,0 1 0,0-1 0,0 0 1,0 1-1,0-1 0,0 0 0,0 1 0,0-1 1,1 0-1,-1 0 0,0 1 0,1-1 0,0 0 0,-1 0 1,1 1-1,-1-1 0,1 0 0,0 0 0,0 0 1,0 0-1,0 0 0,0 0 0,0 0 0,0 0 1,0-1-1,0 1 0,0 0 0,0-1 0,2 2 1,-2-3-267,-1 0 1,1 0 0,0 1 0,-1-1-1,1 0 1,0 0 0,-1 0 0,1 0 0,-1 0-1,1 0 1,-1 0 0,0 0 0,1 0-1,-1 0 1,0 0 0,0 0 0,0 0-1,0 0 1,0 0 0,0 0 0,0 0 0,0 0-1,0 0 1,0-2 0,-3-30-5052,-18-28 1940,-9 3 4614,-10-20 7476,40 76-8342,-1 1 1,1 0-1,0 0 1,-1 0-1,1 0 1,0-1-1,0 1 1,0 0-1,0 0 0,0 0 1,0-1-1,0 1 1,0 0-1,0 0 1,1 0-1,-1 0 1,0-1-1,1 1 0,-1 0 1,1 0-1,-1 0 1,2-1-1,-1 0-51,1 0-1,0 1 1,0-1-1,0 0 1,0 1-1,0-1 1,0 1-1,0 0 1,0 0-1,4-2 1,9-1-320,0 0 1,0 1-1,17-2 0,-2 0 414,40-18-1683,-55 17 1171,0 0 0,0 1 0,1 1 0,-1 1 0,30-4 0,-44 7 252,0 0 0,0 0 0,0 0-1,-1 0 1,1 1 0,0-1 0,0 0 0,-1 0-1,1 0 1,0 1 0,-1-1 0,1 1-1,0-1 1,-1 0 0,1 1 0,0-1 0,-1 1-1,1-1 1,-1 1 0,1-1 0,-1 1-1,1 0 1,-1-1 0,1 1 0,-1 0 0,0-1-1,1 1 1,-1 1 0,2 27 1359,-16 29 547,1-30-1444,-28 45 0,-1 3-208,40-68-308,6-8 0,5-5 0,11-12 0,-1-1 0,0-1 0,25-33 0,-27 30 0,1 1 0,1 1 0,28-24 0,-47 44 0,1-1 0,-1 1 0,0 0 0,1-1 0,-1 1 0,1-1 0,-1 1 0,0 0 0,1 0 0,-1-1 0,1 1 0,-1 0 0,1 0 0,-1-1 0,1 1 0,-1 0 0,1 0 0,-1 0 0,1 0 0,-1 0 0,1 0 0,-1 0 0,1 0 0,-1 0 0,1 0 0,-1 0 0,1 0 0,-1 0 0,1 0 0,-1 0 0,1 1 0,-1-1 0,1 0 0,1 18 0,-13 27 0,-29 36 0,30-63 0,1-1 0,0 1 0,1 0 0,-6 23 0,15-41-124,0 0-1,0 0 1,0 1-1,1-1 1,-1-1 0,0 1-1,0 0 1,0 0 0,0 0-1,0 0 1,0-1-1,0 1 1,0 0 0,-1-1-1,1 1 1,0-1-1,0 1 1,0-1 0,1 0-1,16-16-4642,-1-5-2552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1.923"/>
    </inkml:context>
    <inkml:brush xml:id="br0">
      <inkml:brushProperty name="width" value="0.025" units="cm"/>
      <inkml:brushProperty name="height" value="0.025" units="cm"/>
    </inkml:brush>
  </inkml:definitions>
  <inkml:trace contextRef="#ctx0" brushRef="#br0">43 100 11723,'0'0'16891,"7"-8"-16074,5-4-470,0 1 0,0 0 0,17-11 0,-23 17-196,1 1-1,-1 0 0,1 1 0,0-1 1,0 1-1,0 0 0,0 1 1,0 0-1,1 0 0,-1 1 1,9-1-1,-15 3-145,-1-1-1,1 1 1,-1-1 0,0 1 0,1 0 0,-1 0-1,1-1 1,-1 1 0,0 0 0,0 0 0,1-1 0,-1 1-1,0 0 1,0 0 0,0 0 0,0-1 0,0 1-1,0 0 1,0 0 0,0 0 0,0-1 0,0 1-1,-1 0 1,1 0 0,0 0 0,0-1 0,-1 1-1,1 0 1,-1 1 0,-8 15-5,-1 0 0,0 0 0,-18 21 0,-10 16 0,12-13 0,8-16 0,2 1 0,1 1 0,-20 50 0,35-77 0,-1 0 0,1 1 0,0-1 0,0 0 0,-1 0 0,1 1 0,0-1 0,0 0 0,0 0 0,-1 1 0,1-1 0,0 0 0,0 1 0,0-1 0,0 0 0,0 0 0,0 1 0,0-1 0,0 0 0,-1 1 0,1-1 0,0 0 0,0 1 0,1-1 0,-1 0 0,0 1 0,0-1 0,0 0 0,0 1 0,0-1 0,0 0 0,0 1 0,0-1 0,1 0 0,-1 1 0,0-1 0,0 0 0,0 0 0,1 1 0,-1-1 0,0 0 0,0 0 0,0 0 0,1 1 0,13-14 0,18-27 0,-32 39 0,37-50 0,59-78 0,-84 115 0,0 0 0,1 2 0,1-1 0,0 2 0,1 0 0,23-14 0,-37 24 0,0 1 0,0-1 0,0 0 0,0 1 0,0-1 0,0 0 0,0 1 0,0 0 0,1-1 0,-1 1 0,0 0 0,0-1 0,0 1 0,1 0 0,-1 0 0,0 0 0,0 0 0,1 0 0,-1 0 0,0 0 0,0 1 0,0-1 0,1 0 0,-1 1 0,0-1 0,0 1 0,0-1 0,2 2 0,-2 0 0,0-1 0,0 1 0,0 0 0,0 0 0,-1 0 0,1 0 0,-1 0 0,1 0 0,-1 0 0,0 0 0,0 0 0,0 0 0,0 0 0,0 0 0,0 3 0,-2 8 0,0-1 0,-1 0 0,-1 1 0,-7 17 0,-38 65 0,27-56 0,-20 51 0,40-73-164,14-22-387,16-22-2054,12-32-8067,-21 24 3012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2.253"/>
    </inkml:context>
    <inkml:brush xml:id="br0">
      <inkml:brushProperty name="width" value="0.025" units="cm"/>
      <inkml:brushProperty name="height" value="0.025" units="cm"/>
    </inkml:brush>
  </inkml:definitions>
  <inkml:trace contextRef="#ctx0" brushRef="#br0">20 83 12492,'0'0'12828,"10"6"-11344,-2-1-1177,1-1 0,0 0 0,0-1 1,0 1-1,11 1 0,-16-4-159,1 0 1,-1 0-1,1-1 1,-1 0-1,1 0 1,-1 0-1,1-1 1,-1 1-1,1-1 1,-1 0-1,0 0 0,1-1 1,-1 1-1,0-1 1,0 0-1,6-4 1,38-33 853,-45 36-962,-1 1-1,1-1 1,-1 0-1,0 0 1,0 0 0,0 0-1,0 0 1,-1 0-1,1 0 1,-1-1 0,0 1-1,0 0 1,0-1-1,1-6 1,-2 10-40,0-1 0,0 1 0,0 0 0,0-1 0,0 1 0,0 0 0,0-1 0,0 1 0,0 0 0,0 0 0,-1-1 0,1 1 0,0 0 0,0 0 0,0-1 0,0 1 0,0 0 0,-1 0 0,1-1 0,0 1 0,0 0 0,0 0 0,-1 0 0,1-1 0,0 1 0,0 0 0,-1 0 0,1 0 0,0 0 0,0-1 0,-1 1 0,1 0 0,0 0 0,-1 0 0,1 0 0,0 0 0,0 0 0,-1 0 0,0 0 0,-15 5 0,-14 13 0,7 1 0,1 2 0,1 1 0,-28 36 0,38-44 0,1 1 0,0 1 0,1 0 0,1 0 0,0 1 0,1 0 0,-5 19 0,12-34 0,-1 0 0,0-1 0,0 1 0,1 0 0,-1 0 0,1 0 0,0 0 0,0 0 0,-1 0 0,1 0 0,1 0 0,-1 0 0,0 0 0,0 0 0,1 0 0,-1 0 0,1 0 0,-1 0 0,1 0 0,0 0 0,0 0 0,0-1 0,0 1 0,0 0 0,0-1 0,1 1 0,-1-1 0,0 1 0,1-1 0,-1 0 0,1 1 0,2 0 0,1 0 0,1-1 0,0 1 0,0-1 0,0-1 0,0 1 0,0-1 0,0 0 0,0 0 0,12-3 0,-11 2-531,1-1-1,0 0 1,-1 0-1,0 0 1,9-5 0,33-22-7326,-16 3-2943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3.140"/>
    </inkml:context>
    <inkml:brush xml:id="br0">
      <inkml:brushProperty name="width" value="0.025" units="cm"/>
      <inkml:brushProperty name="height" value="0.025" units="cm"/>
    </inkml:brush>
  </inkml:definitions>
  <inkml:trace contextRef="#ctx0" brushRef="#br0">187 128 3940,'9'-10'3432,"2"-4"-2467,43-45 4380,-49 54-4479,1 0 1,-1 0-1,1 0 1,0 1-1,0 0 1,0 1-1,1-1 0,-1 1 1,10-3-1,-16 6-757,1 0-1,-1 0 0,0-1 0,1 1 0,-1 0 0,0 0 0,1 0 0,-1 0 0,0 0 0,1 0 0,-1 0 0,0 0 0,1 0 0,-1 0 1,0 0-1,1 1 0,-1-1 0,0 0 0,0 0 0,1 0 0,-1 0 0,0 0 0,1 1 0,-1-1 0,0 0 0,0 0 0,1 1 0,-1-1 0,0 0 1,0 0-1,1 1 0,-1-1 0,0 0 0,0 0 0,0 1 0,0-1 0,0 0 0,1 1 0,-1-1 0,0 0 0,0 1 0,-2 20 1728,-13 19-481,-29 32-682,-4-1 0,-2-3-1,-77 81 1,83-104-673,44-45-3,0 0-1,0 0 1,0 1-1,0-1 1,0 0 0,-1 0-1,1 1 1,0-1 0,0 0-1,0 0 1,-1 0-1,1 1 1,0-1 0,0 0-1,0 0 1,-1 0 0,1 0-1,0 1 1,-1-1-1,1 0 1,0 0 0,0 0-1,-1 0 1,1 0 0,0 0-1,-1 0 1,1 0-1,0 0 1,0 0 0,-1 0-1,1 0 1,0 0 0,-1 0-1,1 0 1,0 0-1,0 0 1,-1-1 0,1 1-1,0 0 1,0 0-1,-1 0 1,1 0 0,0 0-1,-1-1 1,2-6-825,-1 6 618,2-9-1113,0 0 0,1 0 0,0 0 0,0 0 0,9-16 1,-1 1-2059,9-22-3970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3.466"/>
    </inkml:context>
    <inkml:brush xml:id="br0">
      <inkml:brushProperty name="width" value="0.025" units="cm"/>
      <inkml:brushProperty name="height" value="0.025" units="cm"/>
    </inkml:brush>
  </inkml:definitions>
  <inkml:trace contextRef="#ctx0" brushRef="#br0">12 0 10762,'0'0'15759,"-9"60"-13549,6-38-800,3 0-642,0 2-383,7-1-257,10-1-96,5-3-128,5-6-1089,4-3-1154,2-10-1312,0 0-994,-5-10-1088,-1-10-4036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3.825"/>
    </inkml:context>
    <inkml:brush xml:id="br0">
      <inkml:brushProperty name="width" value="0.025" units="cm"/>
      <inkml:brushProperty name="height" value="0.025" units="cm"/>
    </inkml:brush>
  </inkml:definitions>
  <inkml:trace contextRef="#ctx0" brushRef="#br0">47 185 9993,'0'0'17169,"-29"68"-15792,23-34-480,-1 0-449,3 1-191,4-4-161,0-5-96,0-7-481,7-9-960,5-10-1698,0 0-1474,-2-16-2401</inkml:trace>
  <inkml:trace contextRef="#ctx0" brushRef="#br0" timeOffset="1">100 0 15983,'0'0'12748,"-50"14"-11499,44-3-416,1 0-448,5 1-353,0-2-513,6 0-1120,6-4-1474,3-3-1698,2-1-3234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4.174"/>
    </inkml:context>
    <inkml:brush xml:id="br0">
      <inkml:brushProperty name="width" value="0.025" units="cm"/>
      <inkml:brushProperty name="height" value="0.025" units="cm"/>
    </inkml:brush>
  </inkml:definitions>
  <inkml:trace contextRef="#ctx0" brushRef="#br0">116 39 14958,'0'0'15086,"-5"2"-14803,-2 0-166,-1 2-1,2-1 0,-1 1 0,0 0 0,1 1 0,0-1 1,0 1-1,0 1 0,1-1 0,-1 1 0,1 0 0,1 0 1,-1 0-1,1 1 0,0-1 0,0 1 0,1 0 0,0 0 1,0 1-1,-3 14 0,7-22-116,-1 1 0,0-1 0,0 0 0,0 1 0,0-1 0,0 1 0,0-1 0,0 0 0,1 1 0,-1-1 0,0 0 0,0 1 0,1-1 0,-1 0 0,0 1 0,0-1 0,1 0 0,-1 1 0,0-1 0,1 0 0,-1 0 0,0 0 0,1 1 0,-1-1 0,1 0 0,-1 0 0,0 0 0,1 0 0,-1 0 0,1 0 0,-1 1 0,0-1 0,1 0 0,-1 0 0,1 0 0,-1-1 0,1 1 0,-1 0 0,0 0 0,1 0 0,-1 0 0,1 0 0,-1 0 0,0 0 0,1-1 0,-1 1 0,1-1 0,22-7 0,2-6-32,0-1 0,-1-1 0,22-20-1,-24 18-4,1 1 0,1 1 0,31-15-1,-54 30 39,-1 0 0,1 1 0,0-1 0,0 1 0,0 0 0,0-1 0,0 1 0,0 0 0,0-1 0,0 1-1,0 0 1,0 0 0,0 0 0,0 0 0,0 0 0,0 0 0,0 0 0,0 0 0,0 0 0,0 1 0,0-1 0,0 0-1,1 1 1,-1 0 3,-1 0-1,1-1 0,-1 1 1,1 0-1,-1 0 1,0 0-1,1 0 0,-1 0 1,0 0-1,0 0 0,0 0 1,0 0-1,0 0 0,0 0 1,0 0-1,0 0 1,0-1-1,0 1 0,0 0 1,-1 1-1,-22 61 157,15-45-135,7-16-25,1-1 0,-1 1 0,0-1 0,1 1 0,-1 0 0,1 0 0,0-1 0,-1 1 0,1 0 0,0-1 0,0 1 0,0 0 0,0 0 0,1-1 0,-1 1 0,0 0 0,1 0 0,-1-1 0,2 3 0,-2-4 0,1 1 0,0-1 0,0 1 0,0-1 0,-1 1 0,1-1 0,0 1 0,0-1 0,0 0 0,0 0 0,0 1 0,0-1 0,0 0 0,0 0 0,0 0 0,0 0 0,0 0 0,0 0 0,0 0 0,0 0 0,0-1 0,0 1 0,1-1 0,10-3 0,-1 0 0,0-1 0,20-13 0,-26 16 0,32-22 0,-22 14 0,0 0 0,0 2 0,32-14 0,-46 22 0,-1 0 0,0 0 0,1 0 0,-1 0 1,1 0-1,-1 0 0,0 0 0,1 0 0,-1 0 0,0 0 0,1 0 0,-1 0 0,0 1 0,1-1 1,-1 0-1,0 0 0,1 0 0,-1 0 0,0 1 0,1-1 0,-1 0 0,0 0 0,0 1 1,1-1-1,-1 0 0,0 1 0,0-1 0,0 0 0,1 1 0,-1-1 0,0 0 0,0 1 0,0-1 1,0 0-1,0 1 0,0-1 0,0 0 0,1 1 0,-1-1 0,0 0 0,0 1 0,-1-1 1,1 1-1,0-1 0,0 0 0,0 1 0,0-1 0,0 0 0,0 1 0,-1-1 0,-2 17-24,3-16 22,-7 23-375,3-12-1787,1 1-4419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5.655"/>
    </inkml:context>
    <inkml:brush xml:id="br0">
      <inkml:brushProperty name="width" value="0.025" units="cm"/>
      <inkml:brushProperty name="height" value="0.025" units="cm"/>
    </inkml:brush>
  </inkml:definitions>
  <inkml:trace contextRef="#ctx0" brushRef="#br0">179 109 15695,'0'0'12251,"-9"-6"-11081,5 3-1075,3 1-81,-1 1 0,1 0 1,-1 0-1,1-1 0,-1 1 1,1 0-1,-1 0 0,0 0 0,1 1 1,-1-1-1,0 0 0,0 1 1,1-1-1,-1 1 0,0-1 1,0 1-1,0 0 0,0 0 1,0 0-1,0 0 0,0 0 0,1 0 1,-1 0-1,0 1 0,0-1 1,0 1-1,0-1 0,1 1 1,-1 0-1,0 0 0,1 0 1,-1 0-1,0 0 0,1 0 1,-1 0-1,-1 3 0,-8 8 45,1 0 0,0 1 0,1 0 0,1 0 1,0 1-1,1 0 0,0 1 0,1 0 0,1 0 0,0 0 0,1 0 0,1 1 0,0 0 0,0 17 0,2-31-57,1-1-1,0 0 0,0 1 1,0-1-1,0 1 0,0-1 1,0 0-1,0 1 0,1-1 1,-1 0-1,1 1 0,-1-1 0,1 0 1,-1 1-1,1-1 0,-1 0 1,1 0-1,0 1 0,0-1 1,0 0-1,0 0 0,0 0 1,0 0-1,0 0 0,0-1 1,0 1-1,0 0 0,0 0 1,0-1-1,1 1 0,-1 0 1,0-1-1,1 1 0,-1-1 1,0 0-1,1 0 0,-1 1 0,1-1 1,-1 0-1,0 0 0,1 0 1,-1 0-1,0 0 0,1-1 1,-1 1-1,1 0 0,0-1 1,6-1 12,-1-1 1,1 1 0,-1-1 0,0-1 0,0 1-1,-1-1 1,10-7 0,8-8-7,-1-2 1,-1 0 0,0-2-1,29-40 1,-39 46 6,0-1 1,-1 0-1,-1-1 0,-1 0 0,0-1 1,-2 1-1,9-35 0,-16 54-14,0 0 0,-1 0-1,1 1 1,0-1 0,0 0 0,0 0-1,0 0 1,0 0 0,-1 0-1,1 0 1,0 0 0,0 0-1,0 0 1,0 0 0,0 0 0,0 0-1,-1-1 1,1 1 0,0 0-1,0 0 1,0 0 0,0 0-1,0 0 1,-1 0 0,1 0 0,0 0-1,0 0 1,0 0 0,0 0-1,0-1 1,0 1 0,0 0-1,0 0 1,0 0 0,-1 0 0,1 0-1,0 0 1,0-1 0,0 1-1,0 0 1,0 0 0,0 0-1,0 0 1,0 0 0,0-1 0,0 1-1,0 0 1,0 0 0,0 0-1,0 0 1,0-1 0,-8 12-11,-8 15 78,1 0 0,2 2 0,-14 35 0,22-47 81,0 0 0,0 0-1,2 0 1,0 0 0,1 1 0,0-1 0,2 29 0,0-43-143,1 0 0,-1 0 0,1 0 0,-1-1-1,1 1 1,0 0 0,0 0 0,0-1 0,0 1 0,0 0 0,0-1 0,1 1 0,-1-1 0,0 0 0,1 1 0,-1-1 0,1 0 0,0 0 0,-1 0 0,1 0 0,0 0 0,0 0 0,-1-1 0,1 1-1,0-1 1,0 1 0,0-1 0,0 1 0,0-1 0,0 0 0,0 0 0,0 0 0,-1 0 0,1 0 0,0-1 0,2 0 0,4 1 4,1-1 1,-1-1-1,0 0 1,0 0-1,0 0 1,-1-1-1,11-5 1,-7 1-27,1 0 0,-2-1-1,1 0 1,-1-1 0,-1 0 0,11-13 0,-15 17 8,-1-1 0,0 0 1,0 1-1,0-1 1,-1 0-1,0-1 1,0 1-1,-1-1 1,0 1-1,0-1 1,0 0-1,-1 1 1,1-11-1,-2 17 9,0-1 0,0 1 0,0 0 0,-1-1 0,1 1 0,0 0 0,0-1 0,0 1 0,-1 0 0,1-1 0,0 1 0,-1 0 0,1 0 0,0-1 0,-1 1 1,1 0-1,0 0 0,-1 0 0,1 0 0,0-1 0,-1 1 0,1 0 0,0 0 0,-1 0 0,1 0 0,-1 0 0,1 0 0,0 0 0,-1 0 0,1 0 0,-1 0 0,1 0 0,0 0 0,-1 0 0,1 0 0,0 0 0,-1 0 0,1 1 0,-1-1 0,1 0 0,0 0 0,-1 0 0,1 1 0,0-1 0,-1 0 0,1 0 0,0 1 0,0-1 0,-1 1 0,-19 12 71,11-4-58,0 1 1,1 0-1,0 1 1,-11 17-1,17-24-13,-1 0 1,1 0-1,0 1 1,0-1-1,0 1 1,1-1-1,-1 1 1,1 0-1,0 0 1,0-1-1,1 1 1,0 0-1,0 0 1,0 0 0,1 8-1,0-12-1,1 1 0,-1-1 0,1 0 0,-1 0 0,1 0 0,-1 0 0,1 0 0,-1 0 0,1-1 0,0 1 0,0 0 0,-1-1 0,1 0 0,0 1 0,0-1 0,0 0 0,-1 0 0,1 0 0,0 0 0,0 0 0,2-1 0,44-3 0,-35 0-39,0 1 0,0-2 0,0 0-1,-1-1 1,0 0 0,0 0 0,0-1 0,16-14 0,-27 20 42,-1 1 1,1-1-1,0 0 0,0 0 1,-1 0-1,1 0 1,-1 0-1,1 0 1,-1 0-1,1 0 1,-1 0-1,1 0 0,-1 0 1,0 0-1,0-1 1,0 1-1,0 0 1,1 0-1,-2 0 1,1 0-1,0 0 0,0-1 1,0 1-1,0 0 1,-1 0-1,1 0 1,0 0-1,-1 0 1,1 0-1,-2-1 0,-24-34 180,8 14-120,9 7-63,5 9 0,1 1 0,0-1 0,0 0 0,0 0 0,-4-13 0,9 19 0,-1-1 0,0 0 0,0 1 0,1-1 0,-1 1 0,1 0 0,-1-1 0,0 1 0,1 0 0,-1 0 0,1 0 0,-1 0 0,1 0 0,-1 0 0,2 1 0,0-1 0,95 3-3689,12-1-4740,-65-2-881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6.025"/>
    </inkml:context>
    <inkml:brush xml:id="br0">
      <inkml:brushProperty name="width" value="0.025" units="cm"/>
      <inkml:brushProperty name="height" value="0.025" units="cm"/>
    </inkml:brush>
  </inkml:definitions>
  <inkml:trace contextRef="#ctx0" brushRef="#br0">12 1 17969,'0'0'8397,"0"11"-6459,-11 243 2525,10-173-4463,1-81 0,0 1 0,0 0 0,0-1 0,0 1 0,0-1 0,0 1 0,1 0 0,-1-1 0,0 1 0,0-1 0,0 1 0,1-1 0,-1 1 0,0 0 0,1-1 0,-1 1 0,0-1 0,1 1 0,-1-1 0,1 0 0,-1 1 0,1-1 0,-1 1 0,1-1 0,-1 0 0,1 1 0,-1-1 0,1 0 0,-1 0 0,1 1 0,-1-1 0,1 0 0,1 0 0,21-7 0,19-26 0,-26 14-679,0 0 0,-2-1 1,0-1-1,12-26 0,-20 34-33,1-1-1,-2 0 1,0 0-1,-1 0 0,0-1 1,-1 0-1,-1 0 1,1-18-1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1:47:09.269"/>
    </inkml:context>
    <inkml:brush xml:id="br0">
      <inkml:brushProperty name="width" value="0.025" units="cm"/>
      <inkml:brushProperty name="height" value="0.025" units="cm"/>
    </inkml:brush>
  </inkml:definitions>
  <inkml:trace contextRef="#ctx0" brushRef="#br0">2 1 14510,'0'0'6235,"0"10"-4030,0 22-986,-2 1 901,6 55 1,-3-80-1960,0 0 1,0-1 0,1 0 0,0 1-1,0-1 1,0 0 0,1 0 0,0 0 0,1 0-1,0 0 1,0-1 0,0 0 0,8 9-1,-11-13-148,1-1-1,-1 0 0,1 0 1,-1 1-1,1-1 0,-1 0 0,1 0 1,0 0-1,0-1 0,-1 1 1,1 0-1,0-1 0,0 1 0,0-1 1,0 1-1,-1-1 0,1 0 1,0 0-1,0 0 0,0 0 0,0 0 1,0-1-1,0 1 0,2-1 1,-1-1-31,1 1 0,-1-1 0,1 0 0,-1 0 0,0-1 1,0 1-1,0-1 0,0 0 0,0 1 0,-1-1 1,3-4-1,5-8-407,-1 1 1,-1-2 0,0 1-1,6-19 1,-12 29 598,-1 7 1,0 14 152,6 42 74,-7-56-410,0-1 1,0 0-1,0 1 0,0-1 0,1 0 0,-1 0 0,1 1 0,-1-1 0,1 0 1,-1 0-1,1 0 0,0 0 0,0 1 0,-1-1 0,1 0 0,0 0 0,0-1 1,0 1-1,0 0 0,0 0 0,0 0 0,0-1 0,0 1 0,1 0 0,-1-1 1,0 1-1,0-1 0,0 1 0,1-1 0,-1 0 0,0 0 0,1 1 0,-1-1 1,0 0-1,2 0 0,1-3-548,-1 1 1,1-1-1,-1 1 0,0-1 1,0 0-1,0 0 1,0-1-1,0 1 0,-1-1 1,1 1-1,-1-1 1,0 0-1,0 0 0,0 0 1,1-6-1,4-3-2009,8-18-4123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6.352"/>
    </inkml:context>
    <inkml:brush xml:id="br0">
      <inkml:brushProperty name="width" value="0.025" units="cm"/>
      <inkml:brushProperty name="height" value="0.025" units="cm"/>
    </inkml:brush>
  </inkml:definitions>
  <inkml:trace contextRef="#ctx0" brushRef="#br0">1 103 16592,'0'0'14125,"4"-2"-14061,0 0-76,0 0-1,-1-1 0,1 1 1,0-1-1,-1 0 1,0 0-1,1-1 0,-1 1 1,0 0-1,-1-1 1,5-6-1,7-15-4125,-3 5-3237,-6 12 947,2 2-2706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7.066"/>
    </inkml:context>
    <inkml:brush xml:id="br0">
      <inkml:brushProperty name="width" value="0.025" units="cm"/>
      <inkml:brushProperty name="height" value="0.025" units="cm"/>
    </inkml:brush>
  </inkml:definitions>
  <inkml:trace contextRef="#ctx0" brushRef="#br0">1 74 13965,'0'0'17195,"2"-5"-16592,-2 6-597,0-1 0,0 0 0,0 0 0,0 0 0,0 0-1,0 0 1,0 0 0,0 1 0,0-1 0,0 0 0,1 0-1,-1 0 1,0 0 0,0 0 0,0 0 0,0 0 0,0 0-1,0 0 1,1 0 0,-1 0 0,0 0 0,0 0 0,0 0-1,0 0 1,0 0 0,1 0 0,-1 0 0,0 0 0,0 0-1,0 0 1,0 0 0,0 0 0,1 0 0,-1 0 0,0 0-1,0 0 1,0 0 0,0 0 0,0 0 0,0 0 0,0 0-1,1 0 1,-1 0 0,2 33 273,-1 67 143,-2-71-376,0-10-46,1-14 0,-1 0 0,1 0 0,0 0 0,0 0 0,0 0 0,1-1 0,0 1 0,0 0 0,1 5 0,-2-10 0,0 0 0,0 0 0,1 1 0,-1-1 0,0 0 0,0 0 0,0 0 0,0 0 0,0 1 0,0-1 0,0 0 0,0 0 0,1 0 0,-1 0 0,0 0 0,0 1 0,0-1 0,0 0 0,0 0 0,1 0 0,-1 0 0,0 0 0,0 0 0,0 0 0,0 0 0,1 0 0,-1 0 0,0 0 0,0 0 0,0 0 0,1 0 0,-1 0 0,0 0 0,0 0 0,0 0 0,0 0 0,1 0 0,-1 0 0,0 0 0,0 0 0,0 0 0,0 0 0,1 0 0,-1 0 0,0 0 0,0 0 0,0-1 0,0 1 0,1 0 0,-1 0 0,0 0 0,7-14 0,0-14 0,-6 15 0,1 0 0,-2 0 0,0 1 0,0-1 0,-1 0 0,0 0 0,-2 1 0,-6-25 0,44 33 0,-29 2 0,1-1 0,-1 1 0,0-1 0,0 0 0,0 0 0,0-1 0,0 1 0,-1-1 0,1-1 0,-1 1 0,0-1 0,-1 0 0,1 0 0,-1 0 0,0-1 0,0 1 0,-1-1 0,0 0 0,0 0 0,0 0 0,0-1 0,-1 1 0,2-12 0,-19 37 0,8-3 0,1 1 0,1 0 0,0 0 0,1 0 0,1 1 0,1-1 0,0 28 0,2-44 0,0 0 0,0 0 0,0 0 0,0-1 0,0 1 0,0 0 0,0 0 0,0 0 0,1 0 0,-1-1 0,0 1 0,1 0 0,-1 0 0,1-1 0,-1 1 0,1 0 0,-1 0 0,1-1 0,-1 1 0,1-1 0,0 1 0,-1-1 0,1 1 0,0-1 0,0 1 0,-1-1 0,1 1 0,0-1 0,0 0 0,-1 1 0,1-1 0,0 0 0,0 0 0,0 0 0,0 0 0,0 0 0,-1 0 0,1 0 0,0 0 0,0 0 0,0 0 0,0 0 0,-1 0 0,1-1 0,0 1 0,1-1 0,3 0 0,-1 0 0,1-1 0,-1 0 0,1 0 0,-1 0 0,0 0 0,6-5 0,53-56 0,-45 45 0,0-1 0,33-23 0,-51 41 0,1 1 0,-1-1 0,1 1 0,0-1 0,-1 1 0,1-1 0,-1 1 0,1 0 0,0-1 0,-1 1 0,1 0 0,0 0 0,-1 0 0,1-1 0,0 1 0,-1 0 0,1 0 0,0 0 0,0 0 0,-1 0 0,1 0 0,0 0 0,-1 1 0,1-1 0,0 0 0,-1 0 0,1 0 0,1 1 0,6 19 0,-11 47 0,2-42 0,1-25 0,0 0 0,0 0 0,0 1 0,0-1 0,0 0 0,0 1 0,0-1 0,0 0 0,0 1 0,0-1 0,0 0 0,0 0 0,0 1 0,0-1 0,0 0 0,1 1 0,-1-1 0,0 0 0,0 0 0,0 1 0,0-1 0,1 0 0,-1 0 0,0 0 0,0 1 0,1-1 0,-1 0 0,0 0 0,0 0 0,1 0 0,-1 0 0,0 1 0,0-1 0,1 0 0,-1 0 0,0 0 0,1 0 0,-1 0 0,0 0 0,1 0 0,-1 0 0,18-6 0,17-18 0,-33 22 0,24-18 0,-17 11 0,1 1 0,0 1 0,0-1 0,1 1 0,0 1 0,1 0 0,20-7 0,-31 16 0,0 0 0,0 0 0,0 1 0,-1-1 0,0 1 0,0-1 0,0 0 0,0 1 0,0-1 0,-1 0 0,-1 5 0,-5 39 0,7-46 0,0-1 0,0 0 0,0 1 0,0-1 0,0 0 0,0 0 0,1 1 0,-1-1 0,0 0 0,0 0 0,0 1 0,0-1 0,0 0 0,0 0 0,1 1 0,-1-1 0,0 0 0,0 0 0,0 1 0,1-1 0,-1 0 0,0 0 0,0 0 0,1 0 0,-1 0 0,0 1 0,0-1 0,1 0 0,-1 0 0,0 0 0,0 0 0,1 0 0,-1 0 0,0 0 0,1 0 0,-1 0 0,0 0 0,0 0 0,1 0 0,-1 0 0,0 0 0,1 0 0,-1 0 0,0 0 0,0 0 0,1-1 0,-1 1 0,0 0 0,1 0 0,10-6 0,19-20-2203,-23 19 834,-1 0-1,0-1 1,0 1 0,-1-1 0,0-1 0,0 1 0,-1-1-1,5-13 1,-6 8-7231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6:47.442"/>
    </inkml:context>
    <inkml:brush xml:id="br0">
      <inkml:brushProperty name="width" value="0.025" units="cm"/>
      <inkml:brushProperty name="height" value="0.025" units="cm"/>
    </inkml:brush>
  </inkml:definitions>
  <inkml:trace contextRef="#ctx0" brushRef="#br0">0 0 20499,'0'0'12268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5.250"/>
    </inkml:context>
    <inkml:brush xml:id="br0">
      <inkml:brushProperty name="width" value="0.025" units="cm"/>
      <inkml:brushProperty name="height" value="0.025" units="cm"/>
    </inkml:brush>
  </inkml:definitions>
  <inkml:trace contextRef="#ctx0" brushRef="#br0">161 20 14157,'0'0'2296,"-12"1"-59,6-1-2026,0-1-1,0 2 1,1-1 0,-1 1 0,0 0 0,0 0 0,1 1 0,-1-1-1,0 1 1,1 1 0,0-1 0,-1 1 0,1 0 0,0 0 0,0 0 0,1 1-1,-1-1 1,1 1 0,0 0 0,0 1 0,-7 8 0,8-8-29,0 0 1,-1 0-1,2 0 1,-1 1 0,1-1-1,0 1 1,0-1-1,0 1 1,1 0-1,-1 0 1,2 0 0,-1 0-1,1 0 1,0 7-1,1-12-124,0 0-1,-1 0 1,1 0-1,0 0 1,1 0-1,-1 0 1,0-1-1,0 1 0,0 0 1,0 0-1,1-1 1,-1 1-1,0-1 1,1 1-1,-1-1 1,0 0-1,1 1 1,-1-1-1,0 0 0,1 0 1,-1 0-1,1 0 1,-1 0-1,0 0 1,1-1-1,-1 1 1,1 0-1,-1-1 1,2 0-1,41-12 291,-37 9-321,0 0-1,0 0 1,0 0 0,-1-1 0,0 0 0,0 0 0,0 0 0,0-1 0,-1 0 0,0 0 0,0 0 0,-1-1 0,0 0 0,0 0 0,0 0 0,-1 0 0,0-1-1,-1 1 1,1-1 0,-1 1 0,1-13 0,-3 19-23,0 0-1,0 0 1,0 1-1,0-1 1,0 0-1,0 0 1,0 1-1,0-1 0,0 0 1,0 0-1,0 1 1,-1-1-1,1 0 1,0 0-1,-1 1 1,1-1-1,0 0 1,-1 1-1,1-1 1,-1 1-1,1-1 1,-1 0-1,1 1 1,-1-1-1,1 1 1,-1-1-1,0 1 1,1 0-1,-1-1 0,0 1 1,1-1-1,-1 1 1,0 0-1,0 0 1,1 0-1,-1-1 1,0 1-1,0 0 1,1 0-1,-1 0 1,0 0-1,0 0 1,1 0-1,-1 0 1,0 0-1,0 1 1,1-1-1,-1 0 1,0 0-1,0 1 0,1-1 1,-1 0-1,0 1 1,1-1-1,-2 1 1,-1 1 7,-1 0 0,1 0 0,0 0 0,0 0 0,0 0-1,0 1 1,0-1 0,0 1 0,1 0 0,-4 5 0,3-3 2,0 1 0,1-1 0,0 1 0,0 0 0,0 0 0,1 0 0,0 0 0,0 0 0,0 9 0,1-13-10,0 0 0,0 0 0,0 0 0,0 0 0,1 0 0,-1 0 0,1-1 0,-1 1 0,1 0 0,0 0 0,-1-1 0,1 1 0,0 0 0,0-1 0,0 1 0,0-1 0,1 1 0,-1-1 0,0 1 0,0-1 0,1 0 0,-1 0 0,1 0 0,0 0 0,-1 0 0,1 0 0,0 0 0,-1 0 0,1-1 0,0 1 0,0 0 0,-1-1 0,1 0 0,2 1 0,3-1 5,1 0 1,-1 0-1,0 0 0,1-1 0,-1 0 1,0-1-1,0 1 0,0-1 0,0-1 1,0 1-1,-1-1 0,1 0 0,-1-1 1,0 0-1,0 0 0,9-8 0,14-22-3007,-26 30 1957,0-1 0,-1 0 0,0 0 0,0 0 0,-1 0 0,2-8-1,-1-4-5240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5.938"/>
    </inkml:context>
    <inkml:brush xml:id="br0">
      <inkml:brushProperty name="width" value="0.025" units="cm"/>
      <inkml:brushProperty name="height" value="0.025" units="cm"/>
    </inkml:brush>
  </inkml:definitions>
  <inkml:trace contextRef="#ctx0" brushRef="#br0">127 1 17264,'0'0'7997,"-7"13"-6112,-8 22-1192,2 2 0,1 0 0,1 0 0,3 1 0,-6 50 0,9-41-634,2 0 0,5 91-1,-2-135-78,1 0 0,-1 0 0,1 0 0,0 1 0,0-1 0,0 0 0,1 0 0,-1 0 0,3 3 0,-4-6 9,0 1 1,0-1-1,1 0 1,-1 0-1,0 0 1,0 0-1,0 0 0,0 1 1,0-1-1,0 0 1,0 0-1,1 0 1,-1 0-1,0 0 0,0 0 1,0 0-1,0 0 1,0 1-1,1-1 0,-1 0 1,0 0-1,0 0 1,0 0-1,0 0 1,1 0-1,-1 0 0,0 0 1,0 0-1,0 0 1,0 0-1,1 0 1,-1 0-1,0 0 0,0 0 1,0 0-1,0-1 1,1 1-1,-1 0 0,0 0 1,0 0-1,0 0 1,0 0-1,0 0 1,1 0-1,-1 0 0,0 0 1,0-1-1,3-18-626,-4-5-234,-2 0 0,-1 0-1,0 0 1,-2 1 0,-9-25-1,-12-51-28,27 98 923,0 0 0,-1 0 0,1 0 0,0 0 0,-1 0 0,1-1 0,0 1 0,0 0 0,0 0 0,0 0 0,0 0 0,0-1 0,0 1 0,1 0 0,-1 0 0,0 0 0,0 0 0,1 0 0,-1 0 0,1-1 0,-1 1 0,1 0 0,0 0 0,-1 1 1,1-1-1,0 0 0,0 0 0,-1 0 0,1 0 0,0 1 0,1-2 0,2 1 43,0 0 0,0 1-1,-1-1 1,1 1 0,0 0 0,0-1 0,-1 2 0,6 0 0,17-1-222,-16 0-343,-1-2 1,1 0-1,0 0 0,-1-1 1,1 0-1,-1 0 0,0-1 0,0 0 1,-1-1-1,1 0 0,-1 0 0,0-1 1,0 0-1,-1-1 0,1 1 1,-1-1-1,-1-1 0,0 1 0,0-1 1,0 0-1,-1-1 0,6-11 1,6-27 2236,-11-2 4161,-8 85-4549,-2-1 0,-2 0 0,-9 34 0,-7 39 377,17-79-1325,0-4-271,2 0 1,0 0-1,1 0 0,2 1 1,3 34-1,-2-59-246,-1 0-1,1 1 1,-1-1 0,1 0-1,-1 0 1,1 1-1,0-1 1,-1 0-1,1 0 1,0 0-1,0 0 1,0 0-1,0 0 1,0 0-1,0 0 1,0 0-1,0-1 1,0 1 0,3 1-1,-3-2-130,-1 0 0,1 0 0,-1 1-1,1-1 1,0 0 0,-1 0 0,1 0 0,0 0 0,-1 0 0,1-1-1,-1 1 1,1 0 0,0 0 0,-1 0 0,1 0 0,-1-1-1,1 1 1,0 0 0,-1-1 0,1 1 0,-1 0 0,1-1 0,-1 1-1,1 0 1,-1-1 0,0 1 0,1-1 0,-1 1 0,1-1-1,-1 0 1,7-17-7340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6.499"/>
    </inkml:context>
    <inkml:brush xml:id="br0">
      <inkml:brushProperty name="width" value="0.025" units="cm"/>
      <inkml:brushProperty name="height" value="0.025" units="cm"/>
    </inkml:brush>
  </inkml:definitions>
  <inkml:trace contextRef="#ctx0" brushRef="#br0">0 91 9769,'0'0'15113,"12"3"-13960,12 3-808,61 11 295,-79-15-615,1-1-1,0-1 1,0 1-1,-1-1 1,1-1-1,0 1 1,0-1-1,-1 0 1,1-1-1,7-2 1,-11 2 12,0 0 0,-1 0 0,1 0-1,-1-1 1,0 1 0,0-1 0,0 0 0,0 1 0,0-1 0,0 0 0,-1 0 0,0 0 0,1 0-1,-1-1 1,0 1 0,-1 0 0,1 0 0,0-1 0,-1 1 0,0 0 0,0-1 0,0-3 0,0 5-19,0 1 0,0-1 0,0 1 0,0-1 0,0 1-1,0-1 1,0 1 0,0-1 0,-1 1 0,1-1 0,-1 1 0,1 0 0,-1-1 0,1 1 0,-1-1 0,0 1 0,0 0 0,0 0 0,0-1 0,0 1 0,0 0 0,0 0 0,0 0 0,0 0 0,0 0 0,0 0 0,-1 1 0,1-1 0,0 0 0,-1 1 0,1-1 0,-1 1 0,1-1 0,-1 1 0,1 0 0,-1-1 0,1 1 0,-1 0 0,1 0 0,-1 0 0,1 0 0,-1 0 0,1 0 0,-1 1 0,1-1 0,-1 1-1,1-1 1,-2 1 0,0 1-5,0 0 0,-1 1-1,1-1 1,0 1 0,1-1-1,-1 1 1,0 0-1,1 0 1,0 0 0,0 0-1,0 1 1,0-1 0,0 0-1,-2 7 1,0 0 86,0 0-1,1 0 1,0 1 0,-2 11 0,5-20-65,-1-1 1,1 1-1,0-1 1,-1 1-1,1-1 0,0 1 1,0 0-1,0-1 1,0 1-1,0-1 1,1 1-1,-1-1 0,0 1 1,1-1-1,-1 1 1,1-1-1,-1 1 1,1-1-1,0 0 1,-1 1-1,1-1 0,0 0 1,0 0-1,0 1 1,0-1-1,0 0 1,0 0-1,1 0 1,-1 0-1,0 0 0,0-1 1,1 1-1,2 1 1,-1-2-16,1 1 0,0-1 0,0 0-1,0-1 1,-1 1 0,1-1 0,0 1 0,0-1 0,-1 0 0,1-1 0,-1 1 0,1 0 0,4-4 0,5-2-229,0-1 0,-1-1 0,0 0 1,-1-1-1,11-11 0,39-30-170,-61 82 1517,-6 11-447,3-32-407,2 1-1,-1 0 1,1 0 0,1 14-1,0-25-281,1 1 0,-1 0 0,0-1 0,1 1 0,-1-1 0,1 1-1,-1-1 1,0 1 0,1-1 0,0 1 0,-1-1 0,1 1 0,-1-1 0,1 0-1,-1 1 1,1-1 0,0 0 0,-1 0 0,1 1 0,0-1 0,-1 0 0,1 0-1,0 0 1,-1 0 0,1 0 0,0 0 0,-1 0 0,1 0 0,0 0 0,0 0-1,-1 0 1,1 0 0,0-1 0,-1 1 0,1 0 0,-1 0 0,2-1 0,26-9-8,-21 4-83,0 0 0,0-1 0,-1 1 1,0-1-1,0 0 0,6-12 0,-7 12-7,0 0 0,0 0 0,1 1 0,0-1 0,0 1 0,11-9 0,-15 70-234,-3-48 140,-3 22-1694,6-12-6475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6.969"/>
    </inkml:context>
    <inkml:brush xml:id="br0">
      <inkml:brushProperty name="width" value="0.025" units="cm"/>
      <inkml:brushProperty name="height" value="0.025" units="cm"/>
    </inkml:brush>
  </inkml:definitions>
  <inkml:trace contextRef="#ctx0" brushRef="#br0">19 118 17072,'0'0'10426,"9"-4"-9962,-6 2-412,37-22 77,-38 24-109,0-1 0,-1-1-1,1 1 1,-1 0-1,0 0 1,1-1 0,-1 1-1,0 0 1,0-1-1,0 1 1,0-1 0,0 1-1,0-1 1,-1 0-1,1 0 1,0 1 0,-1-1-1,1 0 1,-1 0-1,0 1 1,1-1-1,-1 0 1,0 0 0,0 0-1,0 0 1,-1-2-1,0 3 13,1 0 0,-1 1-1,1-1 1,-1 0-1,1 1 1,-1-1 0,0 1-1,1-1 1,-1 1-1,0-1 1,0 1 0,1 0-1,-1-1 1,0 1-1,0 0 1,1 0 0,-1-1-1,0 1 1,0 0-1,0 0 1,0 0-1,1 0 1,-1 0 0,0 0-1,0 0 1,0 1-1,0-1 1,1 0 0,-1 0-1,0 1 1,0-1-1,0 0 1,1 1 0,-2 0-1,-26 15 577,24-11-491,0 1-1,0 0 1,0 0 0,1 0-1,-1 0 1,2 0 0,-1 1-1,1 0 1,-2 7 0,3-13-102,1 1 0,-1-1 1,1 1-1,0-1 1,-1 1-1,1-1 0,0 1 1,0-1-1,0 1 0,0-1 1,0 1-1,1 0 0,-1-1 1,0 1-1,1-1 0,-1 1 1,1-1-1,-1 1 1,1-1-1,0 0 0,0 1 1,-1-1-1,1 0 0,0 0 1,0 1-1,0-1 0,0 0 1,1 0-1,-1 0 0,0 0 1,0 0-1,1-1 1,-1 1-1,0 0 0,1 0 1,-1-1-1,1 1 0,-1-1 1,1 0-1,-1 1 0,1-1 1,-1 0-1,1 0 0,2 0 1,12 0-106,-1-1 1,1-1-1,-1 0 1,28-8-1,24-4-914,-67 14 1009,0 0 1,0 0-1,0 0 0,0 0 1,0 0-1,0 0 0,-1 0 1,1 0-1,0 1 1,0-1-1,0 0 0,0 0 1,0 0-1,0 0 1,0 0-1,0 0 0,0 0 1,0 0-1,0 0 0,0 0 1,0 0-1,0 0 1,0 0-1,0 1 0,0-1 1,0 0-1,0 0 1,0 0-1,0 0 0,0 0 1,0 0-1,0 0 0,0 0 1,0 0-1,0 0 1,0 1-1,0-1 0,0 0 1,0 0-1,0 0 0,0 0 1,0 0-1,0 0 1,0 0-1,0 0 0,0 0 1,0 0-1,0 0 1,0 0-1,0 0 0,0 0 1,1 1-1,-1-1 0,-14 6 676,13-6-656,0 1 1,0-1-1,0 0 0,0 0 0,0 0 0,0 0 0,0 0 0,0 0 0,0 0 0,1 0 0,-1 0 0,0 0 1,0 0-1,0-1 0,0 1 0,0 0 0,0-1 0,0 1 0,0 0 0,0-1 0,0 1 0,1-1 0,-1 0 1,0 1-1,0-1 0,1 0 0,-1 1 0,0-1 0,1 0 0,-1 0 0,1 0 0,-1 1 0,1-1 0,-1 0 1,1 0-1,0 0 0,-1 0 0,1 0 0,0-1 0,-2-4-19,1 0 0,0 0 0,0 0 0,0 0 0,1 1 0,0-1 0,0 0 0,0 0 0,2-6 0,-1 9-26,-1 1 1,1 0-1,0 0 0,0 0 1,1-1-1,-1 1 0,0 0 0,1 1 1,-1-1-1,1 0 0,-1 0 1,1 1-1,0-1 0,0 1 1,0-1-1,0 1 0,0 0 0,0 0 1,0-1-1,0 2 0,1-1 1,-1 0-1,0 0 0,4 0 1,67-17-7466,-25 5-1062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7.812"/>
    </inkml:context>
    <inkml:brush xml:id="br0">
      <inkml:brushProperty name="width" value="0.025" units="cm"/>
      <inkml:brushProperty name="height" value="0.025" units="cm"/>
    </inkml:brush>
  </inkml:definitions>
  <inkml:trace contextRef="#ctx0" brushRef="#br0">42 10 15791,'0'0'10757,"0"13"-9524,-17 90 319,9-69-743,2 1 0,1 0 0,-1 54 0,7-88-804,-1 0-1,0 0 1,1 0-1,-1 0 1,0 0-1,1 0 0,-1-1 1,1 1-1,-1 0 1,1 0-1,0 0 1,-1-1-1,1 1 0,0 0 1,0-1-1,-1 1 1,1-1-1,0 1 0,0-1 1,0 1-1,0-1 1,0 1-1,-1-1 1,1 0-1,0 1 0,0-1 1,0 0-1,0 0 1,0 0-1,0 0 0,0 0 1,0 0-1,0 0 1,0 0-1,0 0 1,0 0-1,0-1 0,0 1 1,0 0-1,0-1 1,0 1-1,0-1 1,0 1-1,0-1 0,6-2-4,0 1 0,0-1 0,-1 0-1,0-1 1,8-4 0,6-9 0,0-1 0,-1 0 0,-1-2 0,0 0 0,15-24 0,-24 31 0,0-1 0,-1 0 0,0-1 0,-2 1 0,1-1 0,-2-1 0,0 1 0,-1-1 0,3-25 0,-7 48-1535,-3 39-13516,-4-31 5212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8.155"/>
    </inkml:context>
    <inkml:brush xml:id="br0">
      <inkml:brushProperty name="width" value="0.025" units="cm"/>
      <inkml:brushProperty name="height" value="0.025" units="cm"/>
    </inkml:brush>
  </inkml:definitions>
  <inkml:trace contextRef="#ctx0" brushRef="#br0">0 0 12300,'0'0'13709,"11"50"-12684,6-45-833,4 0-192,1-1-1249,-1-3-1794,2-1-1666,-2 0-3202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2:37:18.486"/>
    </inkml:context>
    <inkml:brush xml:id="br0">
      <inkml:brushProperty name="width" value="0.025" units="cm"/>
      <inkml:brushProperty name="height" value="0.025" units="cm"/>
    </inkml:brush>
  </inkml:definitions>
  <inkml:trace contextRef="#ctx0" brushRef="#br0">34 1 15407,'0'0'13746,"-7"6"-13426,1-2-290,-14 17 89,25-15-48,21-4 24,-20-3-102,0 0 1,0-1-1,-1 1 0,1-1 0,0 0 1,8-5-1,-11 5-48,1 0 1,0 0-1,0 1 1,0-1-1,0 1 1,0 0-1,0 0 1,1 0-1,-1 0 1,0 1-1,0 0 1,1 0-1,-1 0 1,5 1-1,-8 0 41,0 0-1,0 0 0,0 0 0,0 1 0,0-1 0,-1 0 1,1 0-1,0 1 0,0-1 0,-1 1 0,1-1 0,-1 1 0,0-1 1,1 1-1,-1-1 0,0 1 0,0-1 0,0 1 0,0-1 1,0 1-1,0-1 0,-1 3 0,1-2-15,0 0-1,0 0 1,0 0 0,0 0-1,0 0 1,0 0-1,1 0 1,-1 0 0,1 0-1,-1 0 1,1 0-1,0 0 1,-1 0 0,1-1-1,2 4 1,-2-4-118,0-1-1,0 1 1,-1-1-1,1 0 1,0 1 0,-1-1-1,1 0 1,0 0-1,0 1 1,0-1 0,-1 0-1,1 0 1,0 0-1,0 0 1,0 0 0,0 0-1,-1 0 1,1 0-1,0 0 1,0 0 0,0-1-1,-1 1 1,1 0-1,0-1 1,0 1 0,-1 0-1,1-1 1,0 1-1,0-1 1,0 0 0,16-21-8480,-16 21 7784,9-18-8824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25.03.2025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25.03.2025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25.03.2025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customXml" Target="../ink/ink171.xml"/><Relationship Id="rId21" Type="http://schemas.openxmlformats.org/officeDocument/2006/relationships/image" Target="../media/image169.png"/><Relationship Id="rId42" Type="http://schemas.openxmlformats.org/officeDocument/2006/relationships/image" Target="../media/image179.png"/><Relationship Id="rId47" Type="http://schemas.openxmlformats.org/officeDocument/2006/relationships/customXml" Target="../ink/ink182.xml"/><Relationship Id="rId63" Type="http://schemas.openxmlformats.org/officeDocument/2006/relationships/customXml" Target="../ink/ink190.xml"/><Relationship Id="rId68" Type="http://schemas.openxmlformats.org/officeDocument/2006/relationships/image" Target="../media/image192.png"/><Relationship Id="rId84" Type="http://schemas.openxmlformats.org/officeDocument/2006/relationships/image" Target="../media/image200.png"/><Relationship Id="rId89" Type="http://schemas.openxmlformats.org/officeDocument/2006/relationships/image" Target="../media/image202.png"/><Relationship Id="rId16" Type="http://schemas.openxmlformats.org/officeDocument/2006/relationships/customXml" Target="../ink/ink166.xml"/><Relationship Id="rId11" Type="http://schemas.openxmlformats.org/officeDocument/2006/relationships/image" Target="../media/image164.png"/><Relationship Id="rId32" Type="http://schemas.openxmlformats.org/officeDocument/2006/relationships/customXml" Target="../ink/ink174.xml"/><Relationship Id="rId37" Type="http://schemas.openxmlformats.org/officeDocument/2006/relationships/customXml" Target="../ink/ink177.xml"/><Relationship Id="rId53" Type="http://schemas.openxmlformats.org/officeDocument/2006/relationships/customXml" Target="../ink/ink185.xml"/><Relationship Id="rId58" Type="http://schemas.openxmlformats.org/officeDocument/2006/relationships/image" Target="../media/image187.png"/><Relationship Id="rId74" Type="http://schemas.openxmlformats.org/officeDocument/2006/relationships/image" Target="../media/image195.png"/><Relationship Id="rId79" Type="http://schemas.openxmlformats.org/officeDocument/2006/relationships/customXml" Target="../ink/ink198.xml"/><Relationship Id="rId5" Type="http://schemas.openxmlformats.org/officeDocument/2006/relationships/image" Target="../media/image161.png"/><Relationship Id="rId90" Type="http://schemas.openxmlformats.org/officeDocument/2006/relationships/customXml" Target="../ink/ink204.xml"/><Relationship Id="rId95" Type="http://schemas.openxmlformats.org/officeDocument/2006/relationships/image" Target="../media/image205.png"/><Relationship Id="rId22" Type="http://schemas.openxmlformats.org/officeDocument/2006/relationships/customXml" Target="../ink/ink169.xml"/><Relationship Id="rId27" Type="http://schemas.openxmlformats.org/officeDocument/2006/relationships/image" Target="../media/image172.png"/><Relationship Id="rId43" Type="http://schemas.openxmlformats.org/officeDocument/2006/relationships/customXml" Target="../ink/ink180.xml"/><Relationship Id="rId48" Type="http://schemas.openxmlformats.org/officeDocument/2006/relationships/image" Target="../media/image182.png"/><Relationship Id="rId64" Type="http://schemas.openxmlformats.org/officeDocument/2006/relationships/image" Target="../media/image190.png"/><Relationship Id="rId69" Type="http://schemas.openxmlformats.org/officeDocument/2006/relationships/customXml" Target="../ink/ink193.xml"/><Relationship Id="rId80" Type="http://schemas.openxmlformats.org/officeDocument/2006/relationships/image" Target="../media/image198.png"/><Relationship Id="rId85" Type="http://schemas.openxmlformats.org/officeDocument/2006/relationships/customXml" Target="../ink/ink201.xml"/><Relationship Id="rId3" Type="http://schemas.openxmlformats.org/officeDocument/2006/relationships/image" Target="../media/image160.png"/><Relationship Id="rId12" Type="http://schemas.openxmlformats.org/officeDocument/2006/relationships/customXml" Target="../ink/ink164.xml"/><Relationship Id="rId17" Type="http://schemas.openxmlformats.org/officeDocument/2006/relationships/image" Target="../media/image167.png"/><Relationship Id="rId25" Type="http://schemas.openxmlformats.org/officeDocument/2006/relationships/image" Target="../media/image171.png"/><Relationship Id="rId33" Type="http://schemas.openxmlformats.org/officeDocument/2006/relationships/customXml" Target="../ink/ink175.xml"/><Relationship Id="rId38" Type="http://schemas.openxmlformats.org/officeDocument/2006/relationships/image" Target="../media/image177.png"/><Relationship Id="rId46" Type="http://schemas.openxmlformats.org/officeDocument/2006/relationships/image" Target="../media/image181.png"/><Relationship Id="rId59" Type="http://schemas.openxmlformats.org/officeDocument/2006/relationships/customXml" Target="../ink/ink188.xml"/><Relationship Id="rId67" Type="http://schemas.openxmlformats.org/officeDocument/2006/relationships/customXml" Target="../ink/ink192.xml"/><Relationship Id="rId20" Type="http://schemas.openxmlformats.org/officeDocument/2006/relationships/customXml" Target="../ink/ink168.xml"/><Relationship Id="rId41" Type="http://schemas.openxmlformats.org/officeDocument/2006/relationships/customXml" Target="../ink/ink179.xml"/><Relationship Id="rId54" Type="http://schemas.openxmlformats.org/officeDocument/2006/relationships/image" Target="../media/image185.png"/><Relationship Id="rId62" Type="http://schemas.openxmlformats.org/officeDocument/2006/relationships/image" Target="../media/image189.png"/><Relationship Id="rId70" Type="http://schemas.openxmlformats.org/officeDocument/2006/relationships/image" Target="../media/image193.png"/><Relationship Id="rId75" Type="http://schemas.openxmlformats.org/officeDocument/2006/relationships/customXml" Target="../ink/ink196.xml"/><Relationship Id="rId83" Type="http://schemas.openxmlformats.org/officeDocument/2006/relationships/customXml" Target="../ink/ink200.xml"/><Relationship Id="rId88" Type="http://schemas.openxmlformats.org/officeDocument/2006/relationships/customXml" Target="../ink/ink203.xml"/><Relationship Id="rId91" Type="http://schemas.openxmlformats.org/officeDocument/2006/relationships/image" Target="../media/image203.png"/><Relationship Id="rId96" Type="http://schemas.openxmlformats.org/officeDocument/2006/relationships/customXml" Target="../ink/ink207.xml"/><Relationship Id="rId1" Type="http://schemas.openxmlformats.org/officeDocument/2006/relationships/slideLayout" Target="../slideLayouts/slideLayout1.xml"/><Relationship Id="rId6" Type="http://schemas.openxmlformats.org/officeDocument/2006/relationships/customXml" Target="../ink/ink161.xml"/><Relationship Id="rId15" Type="http://schemas.openxmlformats.org/officeDocument/2006/relationships/image" Target="../media/image166.png"/><Relationship Id="rId23" Type="http://schemas.openxmlformats.org/officeDocument/2006/relationships/image" Target="../media/image170.png"/><Relationship Id="rId28" Type="http://schemas.openxmlformats.org/officeDocument/2006/relationships/customXml" Target="../ink/ink172.xml"/><Relationship Id="rId36" Type="http://schemas.openxmlformats.org/officeDocument/2006/relationships/image" Target="../media/image176.png"/><Relationship Id="rId49" Type="http://schemas.openxmlformats.org/officeDocument/2006/relationships/customXml" Target="../ink/ink183.xml"/><Relationship Id="rId57" Type="http://schemas.openxmlformats.org/officeDocument/2006/relationships/customXml" Target="../ink/ink187.xml"/><Relationship Id="rId10" Type="http://schemas.openxmlformats.org/officeDocument/2006/relationships/customXml" Target="../ink/ink163.xml"/><Relationship Id="rId31" Type="http://schemas.openxmlformats.org/officeDocument/2006/relationships/image" Target="../media/image174.png"/><Relationship Id="rId44" Type="http://schemas.openxmlformats.org/officeDocument/2006/relationships/image" Target="../media/image180.png"/><Relationship Id="rId52" Type="http://schemas.openxmlformats.org/officeDocument/2006/relationships/image" Target="../media/image184.png"/><Relationship Id="rId60" Type="http://schemas.openxmlformats.org/officeDocument/2006/relationships/image" Target="../media/image188.png"/><Relationship Id="rId65" Type="http://schemas.openxmlformats.org/officeDocument/2006/relationships/customXml" Target="../ink/ink191.xml"/><Relationship Id="rId73" Type="http://schemas.openxmlformats.org/officeDocument/2006/relationships/customXml" Target="../ink/ink195.xml"/><Relationship Id="rId78" Type="http://schemas.openxmlformats.org/officeDocument/2006/relationships/image" Target="../media/image197.png"/><Relationship Id="rId81" Type="http://schemas.openxmlformats.org/officeDocument/2006/relationships/customXml" Target="../ink/ink199.xml"/><Relationship Id="rId86" Type="http://schemas.openxmlformats.org/officeDocument/2006/relationships/customXml" Target="../ink/ink202.xml"/><Relationship Id="rId94" Type="http://schemas.openxmlformats.org/officeDocument/2006/relationships/customXml" Target="../ink/ink206.xml"/><Relationship Id="rId99" Type="http://schemas.openxmlformats.org/officeDocument/2006/relationships/image" Target="../media/image207.png"/><Relationship Id="rId4" Type="http://schemas.openxmlformats.org/officeDocument/2006/relationships/customXml" Target="../ink/ink160.xml"/><Relationship Id="rId9" Type="http://schemas.openxmlformats.org/officeDocument/2006/relationships/image" Target="../media/image163.png"/><Relationship Id="rId13" Type="http://schemas.openxmlformats.org/officeDocument/2006/relationships/image" Target="../media/image165.png"/><Relationship Id="rId18" Type="http://schemas.openxmlformats.org/officeDocument/2006/relationships/customXml" Target="../ink/ink167.xml"/><Relationship Id="rId39" Type="http://schemas.openxmlformats.org/officeDocument/2006/relationships/customXml" Target="../ink/ink178.xml"/><Relationship Id="rId34" Type="http://schemas.openxmlformats.org/officeDocument/2006/relationships/image" Target="../media/image175.png"/><Relationship Id="rId50" Type="http://schemas.openxmlformats.org/officeDocument/2006/relationships/image" Target="../media/image183.png"/><Relationship Id="rId55" Type="http://schemas.openxmlformats.org/officeDocument/2006/relationships/customXml" Target="../ink/ink186.xml"/><Relationship Id="rId76" Type="http://schemas.openxmlformats.org/officeDocument/2006/relationships/image" Target="../media/image196.png"/><Relationship Id="rId97" Type="http://schemas.openxmlformats.org/officeDocument/2006/relationships/image" Target="../media/image206.png"/><Relationship Id="rId7" Type="http://schemas.openxmlformats.org/officeDocument/2006/relationships/image" Target="../media/image162.png"/><Relationship Id="rId71" Type="http://schemas.openxmlformats.org/officeDocument/2006/relationships/customXml" Target="../ink/ink194.xml"/><Relationship Id="rId92" Type="http://schemas.openxmlformats.org/officeDocument/2006/relationships/customXml" Target="../ink/ink205.xml"/><Relationship Id="rId2" Type="http://schemas.openxmlformats.org/officeDocument/2006/relationships/customXml" Target="../ink/ink159.xml"/><Relationship Id="rId29" Type="http://schemas.openxmlformats.org/officeDocument/2006/relationships/image" Target="../media/image173.png"/><Relationship Id="rId24" Type="http://schemas.openxmlformats.org/officeDocument/2006/relationships/customXml" Target="../ink/ink170.xml"/><Relationship Id="rId40" Type="http://schemas.openxmlformats.org/officeDocument/2006/relationships/image" Target="../media/image178.png"/><Relationship Id="rId45" Type="http://schemas.openxmlformats.org/officeDocument/2006/relationships/customXml" Target="../ink/ink181.xml"/><Relationship Id="rId66" Type="http://schemas.openxmlformats.org/officeDocument/2006/relationships/image" Target="../media/image191.png"/><Relationship Id="rId87" Type="http://schemas.openxmlformats.org/officeDocument/2006/relationships/image" Target="../media/image201.png"/><Relationship Id="rId61" Type="http://schemas.openxmlformats.org/officeDocument/2006/relationships/customXml" Target="../ink/ink189.xml"/><Relationship Id="rId82" Type="http://schemas.openxmlformats.org/officeDocument/2006/relationships/image" Target="../media/image199.png"/><Relationship Id="rId19" Type="http://schemas.openxmlformats.org/officeDocument/2006/relationships/image" Target="../media/image168.png"/><Relationship Id="rId14" Type="http://schemas.openxmlformats.org/officeDocument/2006/relationships/customXml" Target="../ink/ink165.xml"/><Relationship Id="rId30" Type="http://schemas.openxmlformats.org/officeDocument/2006/relationships/customXml" Target="../ink/ink173.xml"/><Relationship Id="rId35" Type="http://schemas.openxmlformats.org/officeDocument/2006/relationships/customXml" Target="../ink/ink176.xml"/><Relationship Id="rId56" Type="http://schemas.openxmlformats.org/officeDocument/2006/relationships/image" Target="../media/image186.png"/><Relationship Id="rId77" Type="http://schemas.openxmlformats.org/officeDocument/2006/relationships/customXml" Target="../ink/ink197.xml"/><Relationship Id="rId8" Type="http://schemas.openxmlformats.org/officeDocument/2006/relationships/customXml" Target="../ink/ink162.xml"/><Relationship Id="rId51" Type="http://schemas.openxmlformats.org/officeDocument/2006/relationships/customXml" Target="../ink/ink184.xml"/><Relationship Id="rId72" Type="http://schemas.openxmlformats.org/officeDocument/2006/relationships/image" Target="../media/image194.png"/><Relationship Id="rId93" Type="http://schemas.openxmlformats.org/officeDocument/2006/relationships/image" Target="../media/image204.png"/><Relationship Id="rId98" Type="http://schemas.openxmlformats.org/officeDocument/2006/relationships/customXml" Target="../ink/ink208.xml"/></Relationships>
</file>

<file path=ppt/slides/_rels/slide11.xml.rels><?xml version="1.0" encoding="UTF-8" standalone="yes"?>
<Relationships xmlns="http://schemas.openxmlformats.org/package/2006/relationships"><Relationship Id="rId117" Type="http://schemas.openxmlformats.org/officeDocument/2006/relationships/customXml" Target="../ink/ink266.xml"/><Relationship Id="rId21" Type="http://schemas.openxmlformats.org/officeDocument/2006/relationships/customXml" Target="../ink/ink218.xml"/><Relationship Id="rId42" Type="http://schemas.openxmlformats.org/officeDocument/2006/relationships/image" Target="../media/image228.png"/><Relationship Id="rId63" Type="http://schemas.openxmlformats.org/officeDocument/2006/relationships/customXml" Target="../ink/ink239.xml"/><Relationship Id="rId84" Type="http://schemas.openxmlformats.org/officeDocument/2006/relationships/image" Target="../media/image249.png"/><Relationship Id="rId16" Type="http://schemas.openxmlformats.org/officeDocument/2006/relationships/image" Target="../media/image215.png"/><Relationship Id="rId107" Type="http://schemas.openxmlformats.org/officeDocument/2006/relationships/customXml" Target="../ink/ink261.xml"/><Relationship Id="rId11" Type="http://schemas.openxmlformats.org/officeDocument/2006/relationships/customXml" Target="../ink/ink213.xml"/><Relationship Id="rId32" Type="http://schemas.openxmlformats.org/officeDocument/2006/relationships/image" Target="../media/image223.png"/><Relationship Id="rId37" Type="http://schemas.openxmlformats.org/officeDocument/2006/relationships/customXml" Target="../ink/ink226.xml"/><Relationship Id="rId53" Type="http://schemas.openxmlformats.org/officeDocument/2006/relationships/customXml" Target="../ink/ink234.xml"/><Relationship Id="rId58" Type="http://schemas.openxmlformats.org/officeDocument/2006/relationships/image" Target="../media/image236.png"/><Relationship Id="rId74" Type="http://schemas.openxmlformats.org/officeDocument/2006/relationships/image" Target="../media/image244.png"/><Relationship Id="rId79" Type="http://schemas.openxmlformats.org/officeDocument/2006/relationships/customXml" Target="../ink/ink247.xml"/><Relationship Id="rId102" Type="http://schemas.openxmlformats.org/officeDocument/2006/relationships/image" Target="../media/image258.png"/><Relationship Id="rId123" Type="http://schemas.openxmlformats.org/officeDocument/2006/relationships/customXml" Target="../ink/ink269.xml"/><Relationship Id="rId128" Type="http://schemas.openxmlformats.org/officeDocument/2006/relationships/image" Target="../media/image271.png"/><Relationship Id="rId5" Type="http://schemas.openxmlformats.org/officeDocument/2006/relationships/customXml" Target="../ink/ink210.xml"/><Relationship Id="rId90" Type="http://schemas.openxmlformats.org/officeDocument/2006/relationships/image" Target="../media/image252.png"/><Relationship Id="rId95" Type="http://schemas.openxmlformats.org/officeDocument/2006/relationships/customXml" Target="../ink/ink255.xml"/><Relationship Id="rId22" Type="http://schemas.openxmlformats.org/officeDocument/2006/relationships/image" Target="../media/image218.png"/><Relationship Id="rId27" Type="http://schemas.openxmlformats.org/officeDocument/2006/relationships/customXml" Target="../ink/ink221.xml"/><Relationship Id="rId43" Type="http://schemas.openxmlformats.org/officeDocument/2006/relationships/customXml" Target="../ink/ink229.xml"/><Relationship Id="rId48" Type="http://schemas.openxmlformats.org/officeDocument/2006/relationships/image" Target="../media/image231.png"/><Relationship Id="rId64" Type="http://schemas.openxmlformats.org/officeDocument/2006/relationships/image" Target="../media/image239.png"/><Relationship Id="rId69" Type="http://schemas.openxmlformats.org/officeDocument/2006/relationships/customXml" Target="../ink/ink242.xml"/><Relationship Id="rId113" Type="http://schemas.openxmlformats.org/officeDocument/2006/relationships/customXml" Target="../ink/ink264.xml"/><Relationship Id="rId118" Type="http://schemas.openxmlformats.org/officeDocument/2006/relationships/image" Target="../media/image266.png"/><Relationship Id="rId134" Type="http://schemas.openxmlformats.org/officeDocument/2006/relationships/image" Target="../media/image274.png"/><Relationship Id="rId80" Type="http://schemas.openxmlformats.org/officeDocument/2006/relationships/image" Target="../media/image247.png"/><Relationship Id="rId85" Type="http://schemas.openxmlformats.org/officeDocument/2006/relationships/customXml" Target="../ink/ink250.xml"/><Relationship Id="rId12" Type="http://schemas.openxmlformats.org/officeDocument/2006/relationships/image" Target="../media/image213.png"/><Relationship Id="rId17" Type="http://schemas.openxmlformats.org/officeDocument/2006/relationships/customXml" Target="../ink/ink216.xml"/><Relationship Id="rId33" Type="http://schemas.openxmlformats.org/officeDocument/2006/relationships/customXml" Target="../ink/ink224.xml"/><Relationship Id="rId38" Type="http://schemas.openxmlformats.org/officeDocument/2006/relationships/image" Target="../media/image226.png"/><Relationship Id="rId59" Type="http://schemas.openxmlformats.org/officeDocument/2006/relationships/customXml" Target="../ink/ink237.xml"/><Relationship Id="rId103" Type="http://schemas.openxmlformats.org/officeDocument/2006/relationships/customXml" Target="../ink/ink259.xml"/><Relationship Id="rId108" Type="http://schemas.openxmlformats.org/officeDocument/2006/relationships/image" Target="../media/image261.png"/><Relationship Id="rId124" Type="http://schemas.openxmlformats.org/officeDocument/2006/relationships/image" Target="../media/image269.png"/><Relationship Id="rId129" Type="http://schemas.openxmlformats.org/officeDocument/2006/relationships/customXml" Target="../ink/ink272.xml"/><Relationship Id="rId54" Type="http://schemas.openxmlformats.org/officeDocument/2006/relationships/image" Target="../media/image234.png"/><Relationship Id="rId70" Type="http://schemas.openxmlformats.org/officeDocument/2006/relationships/image" Target="../media/image242.png"/><Relationship Id="rId75" Type="http://schemas.openxmlformats.org/officeDocument/2006/relationships/customXml" Target="../ink/ink245.xml"/><Relationship Id="rId91" Type="http://schemas.openxmlformats.org/officeDocument/2006/relationships/customXml" Target="../ink/ink253.xml"/><Relationship Id="rId96" Type="http://schemas.openxmlformats.org/officeDocument/2006/relationships/image" Target="../media/image255.png"/><Relationship Id="rId1" Type="http://schemas.openxmlformats.org/officeDocument/2006/relationships/slideLayout" Target="../slideLayouts/slideLayout1.xml"/><Relationship Id="rId6" Type="http://schemas.openxmlformats.org/officeDocument/2006/relationships/image" Target="../media/image210.png"/><Relationship Id="rId23" Type="http://schemas.openxmlformats.org/officeDocument/2006/relationships/customXml" Target="../ink/ink219.xml"/><Relationship Id="rId28" Type="http://schemas.openxmlformats.org/officeDocument/2006/relationships/image" Target="../media/image221.png"/><Relationship Id="rId49" Type="http://schemas.openxmlformats.org/officeDocument/2006/relationships/customXml" Target="../ink/ink232.xml"/><Relationship Id="rId114" Type="http://schemas.openxmlformats.org/officeDocument/2006/relationships/image" Target="../media/image264.png"/><Relationship Id="rId119" Type="http://schemas.openxmlformats.org/officeDocument/2006/relationships/customXml" Target="../ink/ink267.xml"/><Relationship Id="rId44" Type="http://schemas.openxmlformats.org/officeDocument/2006/relationships/image" Target="../media/image229.png"/><Relationship Id="rId60" Type="http://schemas.openxmlformats.org/officeDocument/2006/relationships/image" Target="../media/image237.png"/><Relationship Id="rId65" Type="http://schemas.openxmlformats.org/officeDocument/2006/relationships/customXml" Target="../ink/ink240.xml"/><Relationship Id="rId81" Type="http://schemas.openxmlformats.org/officeDocument/2006/relationships/customXml" Target="../ink/ink248.xml"/><Relationship Id="rId86" Type="http://schemas.openxmlformats.org/officeDocument/2006/relationships/image" Target="../media/image250.png"/><Relationship Id="rId130" Type="http://schemas.openxmlformats.org/officeDocument/2006/relationships/image" Target="../media/image272.png"/><Relationship Id="rId13" Type="http://schemas.openxmlformats.org/officeDocument/2006/relationships/customXml" Target="../ink/ink214.xml"/><Relationship Id="rId18" Type="http://schemas.openxmlformats.org/officeDocument/2006/relationships/image" Target="../media/image216.png"/><Relationship Id="rId39" Type="http://schemas.openxmlformats.org/officeDocument/2006/relationships/customXml" Target="../ink/ink227.xml"/><Relationship Id="rId109" Type="http://schemas.openxmlformats.org/officeDocument/2006/relationships/customXml" Target="../ink/ink262.xml"/><Relationship Id="rId34" Type="http://schemas.openxmlformats.org/officeDocument/2006/relationships/image" Target="../media/image224.png"/><Relationship Id="rId50" Type="http://schemas.openxmlformats.org/officeDocument/2006/relationships/image" Target="../media/image232.png"/><Relationship Id="rId55" Type="http://schemas.openxmlformats.org/officeDocument/2006/relationships/customXml" Target="../ink/ink235.xml"/><Relationship Id="rId76" Type="http://schemas.openxmlformats.org/officeDocument/2006/relationships/image" Target="../media/image245.png"/><Relationship Id="rId97" Type="http://schemas.openxmlformats.org/officeDocument/2006/relationships/customXml" Target="../ink/ink256.xml"/><Relationship Id="rId104" Type="http://schemas.openxmlformats.org/officeDocument/2006/relationships/image" Target="../media/image259.png"/><Relationship Id="rId120" Type="http://schemas.openxmlformats.org/officeDocument/2006/relationships/image" Target="../media/image267.png"/><Relationship Id="rId125" Type="http://schemas.openxmlformats.org/officeDocument/2006/relationships/customXml" Target="../ink/ink270.xml"/><Relationship Id="rId7" Type="http://schemas.openxmlformats.org/officeDocument/2006/relationships/customXml" Target="../ink/ink211.xml"/><Relationship Id="rId71" Type="http://schemas.openxmlformats.org/officeDocument/2006/relationships/customXml" Target="../ink/ink243.xml"/><Relationship Id="rId92" Type="http://schemas.openxmlformats.org/officeDocument/2006/relationships/image" Target="../media/image253.png"/><Relationship Id="rId2" Type="http://schemas.openxmlformats.org/officeDocument/2006/relationships/image" Target="../media/image208.emf"/><Relationship Id="rId29" Type="http://schemas.openxmlformats.org/officeDocument/2006/relationships/customXml" Target="../ink/ink222.xml"/><Relationship Id="rId24" Type="http://schemas.openxmlformats.org/officeDocument/2006/relationships/image" Target="../media/image219.png"/><Relationship Id="rId40" Type="http://schemas.openxmlformats.org/officeDocument/2006/relationships/image" Target="../media/image227.png"/><Relationship Id="rId45" Type="http://schemas.openxmlformats.org/officeDocument/2006/relationships/customXml" Target="../ink/ink230.xml"/><Relationship Id="rId66" Type="http://schemas.openxmlformats.org/officeDocument/2006/relationships/image" Target="../media/image240.png"/><Relationship Id="rId87" Type="http://schemas.openxmlformats.org/officeDocument/2006/relationships/customXml" Target="../ink/ink251.xml"/><Relationship Id="rId110" Type="http://schemas.openxmlformats.org/officeDocument/2006/relationships/image" Target="../media/image262.png"/><Relationship Id="rId115" Type="http://schemas.openxmlformats.org/officeDocument/2006/relationships/customXml" Target="../ink/ink265.xml"/><Relationship Id="rId131" Type="http://schemas.openxmlformats.org/officeDocument/2006/relationships/customXml" Target="../ink/ink273.xml"/><Relationship Id="rId61" Type="http://schemas.openxmlformats.org/officeDocument/2006/relationships/customXml" Target="../ink/ink238.xml"/><Relationship Id="rId82" Type="http://schemas.openxmlformats.org/officeDocument/2006/relationships/image" Target="../media/image248.png"/><Relationship Id="rId19" Type="http://schemas.openxmlformats.org/officeDocument/2006/relationships/customXml" Target="../ink/ink217.xml"/><Relationship Id="rId14" Type="http://schemas.openxmlformats.org/officeDocument/2006/relationships/image" Target="../media/image214.png"/><Relationship Id="rId30" Type="http://schemas.openxmlformats.org/officeDocument/2006/relationships/image" Target="../media/image222.png"/><Relationship Id="rId35" Type="http://schemas.openxmlformats.org/officeDocument/2006/relationships/customXml" Target="../ink/ink225.xml"/><Relationship Id="rId56" Type="http://schemas.openxmlformats.org/officeDocument/2006/relationships/image" Target="../media/image235.png"/><Relationship Id="rId77" Type="http://schemas.openxmlformats.org/officeDocument/2006/relationships/customXml" Target="../ink/ink246.xml"/><Relationship Id="rId100" Type="http://schemas.openxmlformats.org/officeDocument/2006/relationships/image" Target="../media/image257.png"/><Relationship Id="rId105" Type="http://schemas.openxmlformats.org/officeDocument/2006/relationships/customXml" Target="../ink/ink260.xml"/><Relationship Id="rId126" Type="http://schemas.openxmlformats.org/officeDocument/2006/relationships/image" Target="../media/image270.png"/><Relationship Id="rId8" Type="http://schemas.openxmlformats.org/officeDocument/2006/relationships/image" Target="../media/image211.png"/><Relationship Id="rId51" Type="http://schemas.openxmlformats.org/officeDocument/2006/relationships/customXml" Target="../ink/ink233.xml"/><Relationship Id="rId72" Type="http://schemas.openxmlformats.org/officeDocument/2006/relationships/image" Target="../media/image243.png"/><Relationship Id="rId93" Type="http://schemas.openxmlformats.org/officeDocument/2006/relationships/customXml" Target="../ink/ink254.xml"/><Relationship Id="rId98" Type="http://schemas.openxmlformats.org/officeDocument/2006/relationships/image" Target="../media/image256.png"/><Relationship Id="rId121" Type="http://schemas.openxmlformats.org/officeDocument/2006/relationships/customXml" Target="../ink/ink268.xml"/><Relationship Id="rId3" Type="http://schemas.openxmlformats.org/officeDocument/2006/relationships/customXml" Target="../ink/ink209.xml"/><Relationship Id="rId25" Type="http://schemas.openxmlformats.org/officeDocument/2006/relationships/customXml" Target="../ink/ink220.xml"/><Relationship Id="rId46" Type="http://schemas.openxmlformats.org/officeDocument/2006/relationships/image" Target="../media/image230.png"/><Relationship Id="rId67" Type="http://schemas.openxmlformats.org/officeDocument/2006/relationships/customXml" Target="../ink/ink241.xml"/><Relationship Id="rId116" Type="http://schemas.openxmlformats.org/officeDocument/2006/relationships/image" Target="../media/image265.png"/><Relationship Id="rId20" Type="http://schemas.openxmlformats.org/officeDocument/2006/relationships/image" Target="../media/image217.png"/><Relationship Id="rId41" Type="http://schemas.openxmlformats.org/officeDocument/2006/relationships/customXml" Target="../ink/ink228.xml"/><Relationship Id="rId62" Type="http://schemas.openxmlformats.org/officeDocument/2006/relationships/image" Target="../media/image238.png"/><Relationship Id="rId83" Type="http://schemas.openxmlformats.org/officeDocument/2006/relationships/customXml" Target="../ink/ink249.xml"/><Relationship Id="rId88" Type="http://schemas.openxmlformats.org/officeDocument/2006/relationships/image" Target="../media/image251.png"/><Relationship Id="rId111" Type="http://schemas.openxmlformats.org/officeDocument/2006/relationships/customXml" Target="../ink/ink263.xml"/><Relationship Id="rId132" Type="http://schemas.openxmlformats.org/officeDocument/2006/relationships/image" Target="../media/image273.png"/><Relationship Id="rId15" Type="http://schemas.openxmlformats.org/officeDocument/2006/relationships/customXml" Target="../ink/ink215.xml"/><Relationship Id="rId36" Type="http://schemas.openxmlformats.org/officeDocument/2006/relationships/image" Target="../media/image225.png"/><Relationship Id="rId57" Type="http://schemas.openxmlformats.org/officeDocument/2006/relationships/customXml" Target="../ink/ink236.xml"/><Relationship Id="rId106" Type="http://schemas.openxmlformats.org/officeDocument/2006/relationships/image" Target="../media/image260.png"/><Relationship Id="rId127" Type="http://schemas.openxmlformats.org/officeDocument/2006/relationships/customXml" Target="../ink/ink271.xml"/><Relationship Id="rId10" Type="http://schemas.openxmlformats.org/officeDocument/2006/relationships/image" Target="../media/image212.png"/><Relationship Id="rId31" Type="http://schemas.openxmlformats.org/officeDocument/2006/relationships/customXml" Target="../ink/ink223.xml"/><Relationship Id="rId52" Type="http://schemas.openxmlformats.org/officeDocument/2006/relationships/image" Target="../media/image233.png"/><Relationship Id="rId73" Type="http://schemas.openxmlformats.org/officeDocument/2006/relationships/customXml" Target="../ink/ink244.xml"/><Relationship Id="rId78" Type="http://schemas.openxmlformats.org/officeDocument/2006/relationships/image" Target="../media/image246.png"/><Relationship Id="rId94" Type="http://schemas.openxmlformats.org/officeDocument/2006/relationships/image" Target="../media/image254.png"/><Relationship Id="rId99" Type="http://schemas.openxmlformats.org/officeDocument/2006/relationships/customXml" Target="../ink/ink257.xml"/><Relationship Id="rId101" Type="http://schemas.openxmlformats.org/officeDocument/2006/relationships/customXml" Target="../ink/ink258.xml"/><Relationship Id="rId122" Type="http://schemas.openxmlformats.org/officeDocument/2006/relationships/image" Target="../media/image268.png"/><Relationship Id="rId4" Type="http://schemas.openxmlformats.org/officeDocument/2006/relationships/image" Target="../media/image209.png"/><Relationship Id="rId9" Type="http://schemas.openxmlformats.org/officeDocument/2006/relationships/customXml" Target="../ink/ink212.xml"/><Relationship Id="rId26" Type="http://schemas.openxmlformats.org/officeDocument/2006/relationships/image" Target="../media/image220.png"/><Relationship Id="rId47" Type="http://schemas.openxmlformats.org/officeDocument/2006/relationships/customXml" Target="../ink/ink231.xml"/><Relationship Id="rId68" Type="http://schemas.openxmlformats.org/officeDocument/2006/relationships/image" Target="../media/image241.png"/><Relationship Id="rId89" Type="http://schemas.openxmlformats.org/officeDocument/2006/relationships/customXml" Target="../ink/ink252.xml"/><Relationship Id="rId112" Type="http://schemas.openxmlformats.org/officeDocument/2006/relationships/image" Target="../media/image263.png"/><Relationship Id="rId133" Type="http://schemas.openxmlformats.org/officeDocument/2006/relationships/customXml" Target="../ink/ink274.xml"/></Relationships>
</file>

<file path=ppt/slides/_rels/slide12.xml.rels><?xml version="1.0" encoding="UTF-8" standalone="yes"?>
<Relationships xmlns="http://schemas.openxmlformats.org/package/2006/relationships"><Relationship Id="rId117" Type="http://schemas.openxmlformats.org/officeDocument/2006/relationships/customXml" Target="../ink/ink332.xml"/><Relationship Id="rId671" Type="http://schemas.openxmlformats.org/officeDocument/2006/relationships/image" Target="../media/image603.png"/><Relationship Id="rId21" Type="http://schemas.openxmlformats.org/officeDocument/2006/relationships/customXml" Target="../ink/ink284.xml"/><Relationship Id="rId324" Type="http://schemas.openxmlformats.org/officeDocument/2006/relationships/customXml" Target="../ink/ink437.xml"/><Relationship Id="rId531" Type="http://schemas.openxmlformats.org/officeDocument/2006/relationships/customXml" Target="../ink/ink543.xml"/><Relationship Id="rId629" Type="http://schemas.openxmlformats.org/officeDocument/2006/relationships/customXml" Target="../ink/ink593.xml"/><Relationship Id="rId170" Type="http://schemas.openxmlformats.org/officeDocument/2006/relationships/customXml" Target="../ink/ink359.xml"/><Relationship Id="rId268" Type="http://schemas.openxmlformats.org/officeDocument/2006/relationships/customXml" Target="../ink/ink409.xml"/><Relationship Id="rId475" Type="http://schemas.openxmlformats.org/officeDocument/2006/relationships/customXml" Target="../ink/ink515.xml"/><Relationship Id="rId682" Type="http://schemas.openxmlformats.org/officeDocument/2006/relationships/customXml" Target="../ink/ink620.xml"/><Relationship Id="rId32" Type="http://schemas.openxmlformats.org/officeDocument/2006/relationships/image" Target="../media/image290.png"/><Relationship Id="rId128" Type="http://schemas.openxmlformats.org/officeDocument/2006/relationships/image" Target="../media/image337.png"/><Relationship Id="rId335" Type="http://schemas.openxmlformats.org/officeDocument/2006/relationships/image" Target="../media/image439.png"/><Relationship Id="rId542" Type="http://schemas.openxmlformats.org/officeDocument/2006/relationships/image" Target="../media/image540.png"/><Relationship Id="rId181" Type="http://schemas.openxmlformats.org/officeDocument/2006/relationships/image" Target="../media/image363.png"/><Relationship Id="rId402" Type="http://schemas.openxmlformats.org/officeDocument/2006/relationships/customXml" Target="../ink/ink478.xml"/><Relationship Id="rId279" Type="http://schemas.openxmlformats.org/officeDocument/2006/relationships/image" Target="../media/image411.png"/><Relationship Id="rId486" Type="http://schemas.openxmlformats.org/officeDocument/2006/relationships/image" Target="../media/image512.png"/><Relationship Id="rId693" Type="http://schemas.openxmlformats.org/officeDocument/2006/relationships/image" Target="../media/image614.png"/><Relationship Id="rId707" Type="http://schemas.openxmlformats.org/officeDocument/2006/relationships/image" Target="../media/image621.png"/><Relationship Id="rId43" Type="http://schemas.openxmlformats.org/officeDocument/2006/relationships/customXml" Target="../ink/ink295.xml"/><Relationship Id="rId139" Type="http://schemas.openxmlformats.org/officeDocument/2006/relationships/customXml" Target="../ink/ink343.xml"/><Relationship Id="rId346" Type="http://schemas.openxmlformats.org/officeDocument/2006/relationships/customXml" Target="../ink/ink448.xml"/><Relationship Id="rId553" Type="http://schemas.openxmlformats.org/officeDocument/2006/relationships/customXml" Target="../ink/ink554.xml"/><Relationship Id="rId192" Type="http://schemas.openxmlformats.org/officeDocument/2006/relationships/customXml" Target="../ink/ink370.xml"/><Relationship Id="rId206" Type="http://schemas.openxmlformats.org/officeDocument/2006/relationships/customXml" Target="../ink/ink377.xml"/><Relationship Id="rId413" Type="http://schemas.openxmlformats.org/officeDocument/2006/relationships/customXml" Target="../ink/ink484.xml"/><Relationship Id="rId497" Type="http://schemas.openxmlformats.org/officeDocument/2006/relationships/customXml" Target="../ink/ink526.xml"/><Relationship Id="rId620" Type="http://schemas.openxmlformats.org/officeDocument/2006/relationships/image" Target="../media/image578.png"/><Relationship Id="rId718" Type="http://schemas.openxmlformats.org/officeDocument/2006/relationships/image" Target="../media/image626.png"/><Relationship Id="rId357" Type="http://schemas.openxmlformats.org/officeDocument/2006/relationships/image" Target="../media/image450.png"/><Relationship Id="rId54" Type="http://schemas.openxmlformats.org/officeDocument/2006/relationships/image" Target="../media/image301.png"/><Relationship Id="rId217" Type="http://schemas.openxmlformats.org/officeDocument/2006/relationships/customXml" Target="../ink/ink383.xml"/><Relationship Id="rId564" Type="http://schemas.openxmlformats.org/officeDocument/2006/relationships/customXml" Target="../ink/ink560.xml"/><Relationship Id="rId424" Type="http://schemas.openxmlformats.org/officeDocument/2006/relationships/image" Target="../media/image481.png"/><Relationship Id="rId631" Type="http://schemas.openxmlformats.org/officeDocument/2006/relationships/customXml" Target="../ink/ink594.xml"/><Relationship Id="rId270" Type="http://schemas.openxmlformats.org/officeDocument/2006/relationships/customXml" Target="../ink/ink410.xml"/><Relationship Id="rId65" Type="http://schemas.openxmlformats.org/officeDocument/2006/relationships/customXml" Target="../ink/ink306.xml"/><Relationship Id="rId130" Type="http://schemas.openxmlformats.org/officeDocument/2006/relationships/image" Target="../media/image338.png"/><Relationship Id="rId368" Type="http://schemas.openxmlformats.org/officeDocument/2006/relationships/customXml" Target="../ink/ink460.xml"/><Relationship Id="rId575" Type="http://schemas.openxmlformats.org/officeDocument/2006/relationships/image" Target="../media/image556.png"/><Relationship Id="rId228" Type="http://schemas.openxmlformats.org/officeDocument/2006/relationships/customXml" Target="../ink/ink389.xml"/><Relationship Id="rId435" Type="http://schemas.openxmlformats.org/officeDocument/2006/relationships/customXml" Target="../ink/ink495.xml"/><Relationship Id="rId642" Type="http://schemas.openxmlformats.org/officeDocument/2006/relationships/image" Target="../media/image589.png"/><Relationship Id="rId281" Type="http://schemas.openxmlformats.org/officeDocument/2006/relationships/image" Target="../media/image412.png"/><Relationship Id="rId502" Type="http://schemas.openxmlformats.org/officeDocument/2006/relationships/image" Target="../media/image520.png"/><Relationship Id="rId76" Type="http://schemas.openxmlformats.org/officeDocument/2006/relationships/image" Target="../media/image312.png"/><Relationship Id="rId141" Type="http://schemas.openxmlformats.org/officeDocument/2006/relationships/image" Target="../media/image343.png"/><Relationship Id="rId379" Type="http://schemas.openxmlformats.org/officeDocument/2006/relationships/customXml" Target="../ink/ink466.xml"/><Relationship Id="rId586" Type="http://schemas.openxmlformats.org/officeDocument/2006/relationships/customXml" Target="../ink/ink571.xml"/><Relationship Id="rId7" Type="http://schemas.openxmlformats.org/officeDocument/2006/relationships/customXml" Target="../ink/ink277.xml"/><Relationship Id="rId239" Type="http://schemas.openxmlformats.org/officeDocument/2006/relationships/image" Target="../media/image391.png"/><Relationship Id="rId446" Type="http://schemas.openxmlformats.org/officeDocument/2006/relationships/image" Target="../media/image492.png"/><Relationship Id="rId653" Type="http://schemas.openxmlformats.org/officeDocument/2006/relationships/customXml" Target="../ink/ink605.xml"/><Relationship Id="rId292" Type="http://schemas.openxmlformats.org/officeDocument/2006/relationships/customXml" Target="../ink/ink421.xml"/><Relationship Id="rId306" Type="http://schemas.openxmlformats.org/officeDocument/2006/relationships/customXml" Target="../ink/ink428.xml"/><Relationship Id="rId87" Type="http://schemas.openxmlformats.org/officeDocument/2006/relationships/customXml" Target="../ink/ink317.xml"/><Relationship Id="rId513" Type="http://schemas.openxmlformats.org/officeDocument/2006/relationships/customXml" Target="../ink/ink534.xml"/><Relationship Id="rId597" Type="http://schemas.openxmlformats.org/officeDocument/2006/relationships/customXml" Target="../ink/ink577.xml"/><Relationship Id="rId152" Type="http://schemas.openxmlformats.org/officeDocument/2006/relationships/customXml" Target="../ink/ink350.xml"/><Relationship Id="rId457" Type="http://schemas.openxmlformats.org/officeDocument/2006/relationships/customXml" Target="../ink/ink506.xml"/><Relationship Id="rId664" Type="http://schemas.openxmlformats.org/officeDocument/2006/relationships/customXml" Target="../ink/ink611.xml"/><Relationship Id="rId14" Type="http://schemas.openxmlformats.org/officeDocument/2006/relationships/image" Target="../media/image281.png"/><Relationship Id="rId317" Type="http://schemas.openxmlformats.org/officeDocument/2006/relationships/image" Target="../media/image430.png"/><Relationship Id="rId524" Type="http://schemas.openxmlformats.org/officeDocument/2006/relationships/image" Target="../media/image531.png"/><Relationship Id="rId98" Type="http://schemas.openxmlformats.org/officeDocument/2006/relationships/image" Target="../media/image323.png"/><Relationship Id="rId163" Type="http://schemas.openxmlformats.org/officeDocument/2006/relationships/image" Target="../media/image354.png"/><Relationship Id="rId370" Type="http://schemas.openxmlformats.org/officeDocument/2006/relationships/customXml" Target="../ink/ink461.xml"/><Relationship Id="rId230" Type="http://schemas.openxmlformats.org/officeDocument/2006/relationships/customXml" Target="../ink/ink390.xml"/><Relationship Id="rId468" Type="http://schemas.openxmlformats.org/officeDocument/2006/relationships/image" Target="../media/image503.png"/><Relationship Id="rId675" Type="http://schemas.openxmlformats.org/officeDocument/2006/relationships/image" Target="../media/image605.png"/><Relationship Id="rId25" Type="http://schemas.openxmlformats.org/officeDocument/2006/relationships/customXml" Target="../ink/ink286.xml"/><Relationship Id="rId328" Type="http://schemas.openxmlformats.org/officeDocument/2006/relationships/customXml" Target="../ink/ink439.xml"/><Relationship Id="rId535" Type="http://schemas.openxmlformats.org/officeDocument/2006/relationships/customXml" Target="../ink/ink545.xml"/><Relationship Id="rId174" Type="http://schemas.openxmlformats.org/officeDocument/2006/relationships/customXml" Target="../ink/ink361.xml"/><Relationship Id="rId381" Type="http://schemas.openxmlformats.org/officeDocument/2006/relationships/customXml" Target="../ink/ink467.xml"/><Relationship Id="rId602" Type="http://schemas.openxmlformats.org/officeDocument/2006/relationships/image" Target="../media/image569.png"/><Relationship Id="rId241" Type="http://schemas.openxmlformats.org/officeDocument/2006/relationships/image" Target="../media/image392.png"/><Relationship Id="rId479" Type="http://schemas.openxmlformats.org/officeDocument/2006/relationships/customXml" Target="../ink/ink517.xml"/><Relationship Id="rId686" Type="http://schemas.openxmlformats.org/officeDocument/2006/relationships/customXml" Target="../ink/ink622.xml"/><Relationship Id="rId36" Type="http://schemas.openxmlformats.org/officeDocument/2006/relationships/image" Target="../media/image292.png"/><Relationship Id="rId339" Type="http://schemas.openxmlformats.org/officeDocument/2006/relationships/image" Target="../media/image441.png"/><Relationship Id="rId546" Type="http://schemas.openxmlformats.org/officeDocument/2006/relationships/image" Target="../media/image542.png"/><Relationship Id="rId101" Type="http://schemas.openxmlformats.org/officeDocument/2006/relationships/customXml" Target="../ink/ink324.xml"/><Relationship Id="rId185" Type="http://schemas.openxmlformats.org/officeDocument/2006/relationships/image" Target="../media/image365.png"/><Relationship Id="rId406" Type="http://schemas.openxmlformats.org/officeDocument/2006/relationships/customXml" Target="../ink/ink480.xml"/><Relationship Id="rId392" Type="http://schemas.openxmlformats.org/officeDocument/2006/relationships/image" Target="../media/image466.png"/><Relationship Id="rId613" Type="http://schemas.openxmlformats.org/officeDocument/2006/relationships/customXml" Target="../ink/ink585.xml"/><Relationship Id="rId697" Type="http://schemas.openxmlformats.org/officeDocument/2006/relationships/image" Target="../media/image616.png"/><Relationship Id="rId252" Type="http://schemas.openxmlformats.org/officeDocument/2006/relationships/customXml" Target="../ink/ink401.xml"/><Relationship Id="rId47" Type="http://schemas.openxmlformats.org/officeDocument/2006/relationships/customXml" Target="../ink/ink297.xml"/><Relationship Id="rId112" Type="http://schemas.openxmlformats.org/officeDocument/2006/relationships/image" Target="../media/image329.png"/><Relationship Id="rId557" Type="http://schemas.openxmlformats.org/officeDocument/2006/relationships/customXml" Target="../ink/ink556.xml"/><Relationship Id="rId196" Type="http://schemas.openxmlformats.org/officeDocument/2006/relationships/customXml" Target="../ink/ink372.xml"/><Relationship Id="rId417" Type="http://schemas.openxmlformats.org/officeDocument/2006/relationships/customXml" Target="../ink/ink486.xml"/><Relationship Id="rId624" Type="http://schemas.openxmlformats.org/officeDocument/2006/relationships/image" Target="../media/image580.png"/><Relationship Id="rId263" Type="http://schemas.openxmlformats.org/officeDocument/2006/relationships/image" Target="../media/image403.png"/><Relationship Id="rId470" Type="http://schemas.openxmlformats.org/officeDocument/2006/relationships/image" Target="../media/image504.png"/><Relationship Id="rId58" Type="http://schemas.openxmlformats.org/officeDocument/2006/relationships/image" Target="../media/image303.png"/><Relationship Id="rId123" Type="http://schemas.openxmlformats.org/officeDocument/2006/relationships/customXml" Target="../ink/ink335.xml"/><Relationship Id="rId330" Type="http://schemas.openxmlformats.org/officeDocument/2006/relationships/customXml" Target="../ink/ink440.xml"/><Relationship Id="rId568" Type="http://schemas.openxmlformats.org/officeDocument/2006/relationships/customXml" Target="../ink/ink562.xml"/><Relationship Id="rId428" Type="http://schemas.openxmlformats.org/officeDocument/2006/relationships/image" Target="../media/image483.png"/><Relationship Id="rId635" Type="http://schemas.openxmlformats.org/officeDocument/2006/relationships/customXml" Target="../ink/ink596.xml"/><Relationship Id="rId274" Type="http://schemas.openxmlformats.org/officeDocument/2006/relationships/customXml" Target="../ink/ink412.xml"/><Relationship Id="rId481" Type="http://schemas.openxmlformats.org/officeDocument/2006/relationships/customXml" Target="../ink/ink518.xml"/><Relationship Id="rId702" Type="http://schemas.openxmlformats.org/officeDocument/2006/relationships/customXml" Target="../ink/ink630.xml"/><Relationship Id="rId69" Type="http://schemas.openxmlformats.org/officeDocument/2006/relationships/customXml" Target="../ink/ink308.xml"/><Relationship Id="rId134" Type="http://schemas.openxmlformats.org/officeDocument/2006/relationships/image" Target="../media/image340.png"/><Relationship Id="rId579" Type="http://schemas.openxmlformats.org/officeDocument/2006/relationships/image" Target="../media/image558.png"/><Relationship Id="rId341" Type="http://schemas.openxmlformats.org/officeDocument/2006/relationships/image" Target="../media/image442.png"/><Relationship Id="rId439" Type="http://schemas.openxmlformats.org/officeDocument/2006/relationships/customXml" Target="../ink/ink497.xml"/><Relationship Id="rId646" Type="http://schemas.openxmlformats.org/officeDocument/2006/relationships/image" Target="../media/image591.png"/><Relationship Id="rId201" Type="http://schemas.openxmlformats.org/officeDocument/2006/relationships/image" Target="../media/image373.png"/><Relationship Id="rId285" Type="http://schemas.openxmlformats.org/officeDocument/2006/relationships/image" Target="../media/image414.png"/><Relationship Id="rId506" Type="http://schemas.openxmlformats.org/officeDocument/2006/relationships/image" Target="../media/image522.png"/><Relationship Id="rId492" Type="http://schemas.openxmlformats.org/officeDocument/2006/relationships/image" Target="../media/image515.png"/><Relationship Id="rId713" Type="http://schemas.openxmlformats.org/officeDocument/2006/relationships/customXml" Target="../ink/ink636.xml"/><Relationship Id="rId145" Type="http://schemas.openxmlformats.org/officeDocument/2006/relationships/image" Target="../media/image345.png"/><Relationship Id="rId352" Type="http://schemas.openxmlformats.org/officeDocument/2006/relationships/customXml" Target="../ink/ink451.xml"/><Relationship Id="rId212" Type="http://schemas.openxmlformats.org/officeDocument/2006/relationships/image" Target="../media/image378.png"/><Relationship Id="rId657" Type="http://schemas.openxmlformats.org/officeDocument/2006/relationships/image" Target="../media/image596.png"/><Relationship Id="rId296" Type="http://schemas.openxmlformats.org/officeDocument/2006/relationships/customXml" Target="../ink/ink423.xml"/><Relationship Id="rId517" Type="http://schemas.openxmlformats.org/officeDocument/2006/relationships/customXml" Target="../ink/ink536.xml"/><Relationship Id="rId60" Type="http://schemas.openxmlformats.org/officeDocument/2006/relationships/image" Target="../media/image304.png"/><Relationship Id="rId156" Type="http://schemas.openxmlformats.org/officeDocument/2006/relationships/customXml" Target="../ink/ink352.xml"/><Relationship Id="rId363" Type="http://schemas.openxmlformats.org/officeDocument/2006/relationships/image" Target="../media/image452.png"/><Relationship Id="rId570" Type="http://schemas.openxmlformats.org/officeDocument/2006/relationships/customXml" Target="../ink/ink563.xml"/><Relationship Id="rId223" Type="http://schemas.openxmlformats.org/officeDocument/2006/relationships/image" Target="../media/image383.png"/><Relationship Id="rId430" Type="http://schemas.openxmlformats.org/officeDocument/2006/relationships/image" Target="../media/image484.png"/><Relationship Id="rId668" Type="http://schemas.openxmlformats.org/officeDocument/2006/relationships/customXml" Target="../ink/ink613.xml"/><Relationship Id="rId18" Type="http://schemas.openxmlformats.org/officeDocument/2006/relationships/image" Target="../media/image283.png"/><Relationship Id="rId528" Type="http://schemas.openxmlformats.org/officeDocument/2006/relationships/image" Target="../media/image533.png"/><Relationship Id="rId167" Type="http://schemas.openxmlformats.org/officeDocument/2006/relationships/image" Target="../media/image356.png"/><Relationship Id="rId374" Type="http://schemas.openxmlformats.org/officeDocument/2006/relationships/image" Target="../media/image457.png"/><Relationship Id="rId581" Type="http://schemas.openxmlformats.org/officeDocument/2006/relationships/image" Target="../media/image559.png"/><Relationship Id="rId71" Type="http://schemas.openxmlformats.org/officeDocument/2006/relationships/customXml" Target="../ink/ink309.xml"/><Relationship Id="rId234" Type="http://schemas.openxmlformats.org/officeDocument/2006/relationships/customXml" Target="../ink/ink392.xml"/><Relationship Id="rId679" Type="http://schemas.openxmlformats.org/officeDocument/2006/relationships/image" Target="../media/image607.png"/><Relationship Id="rId2" Type="http://schemas.openxmlformats.org/officeDocument/2006/relationships/image" Target="../media/image275.png"/><Relationship Id="rId29" Type="http://schemas.openxmlformats.org/officeDocument/2006/relationships/customXml" Target="../ink/ink288.xml"/><Relationship Id="rId441" Type="http://schemas.openxmlformats.org/officeDocument/2006/relationships/customXml" Target="../ink/ink498.xml"/><Relationship Id="rId539" Type="http://schemas.openxmlformats.org/officeDocument/2006/relationships/customXml" Target="../ink/ink547.xml"/><Relationship Id="rId40" Type="http://schemas.openxmlformats.org/officeDocument/2006/relationships/image" Target="../media/image294.png"/><Relationship Id="rId136" Type="http://schemas.openxmlformats.org/officeDocument/2006/relationships/image" Target="../media/image341.png"/><Relationship Id="rId178" Type="http://schemas.openxmlformats.org/officeDocument/2006/relationships/customXml" Target="../ink/ink363.xml"/><Relationship Id="rId301" Type="http://schemas.openxmlformats.org/officeDocument/2006/relationships/image" Target="../media/image422.png"/><Relationship Id="rId343" Type="http://schemas.openxmlformats.org/officeDocument/2006/relationships/image" Target="../media/image443.png"/><Relationship Id="rId550" Type="http://schemas.openxmlformats.org/officeDocument/2006/relationships/image" Target="../media/image544.png"/><Relationship Id="rId82" Type="http://schemas.openxmlformats.org/officeDocument/2006/relationships/image" Target="../media/image315.png"/><Relationship Id="rId203" Type="http://schemas.openxmlformats.org/officeDocument/2006/relationships/image" Target="../media/image374.png"/><Relationship Id="rId385" Type="http://schemas.openxmlformats.org/officeDocument/2006/relationships/customXml" Target="../ink/ink469.xml"/><Relationship Id="rId592" Type="http://schemas.openxmlformats.org/officeDocument/2006/relationships/customXml" Target="../ink/ink574.xml"/><Relationship Id="rId606" Type="http://schemas.openxmlformats.org/officeDocument/2006/relationships/image" Target="../media/image571.png"/><Relationship Id="rId648" Type="http://schemas.openxmlformats.org/officeDocument/2006/relationships/image" Target="../media/image592.png"/><Relationship Id="rId245" Type="http://schemas.openxmlformats.org/officeDocument/2006/relationships/image" Target="../media/image394.png"/><Relationship Id="rId287" Type="http://schemas.openxmlformats.org/officeDocument/2006/relationships/image" Target="../media/image415.png"/><Relationship Id="rId410" Type="http://schemas.openxmlformats.org/officeDocument/2006/relationships/image" Target="../media/image474.png"/><Relationship Id="rId452" Type="http://schemas.openxmlformats.org/officeDocument/2006/relationships/image" Target="../media/image495.png"/><Relationship Id="rId494" Type="http://schemas.openxmlformats.org/officeDocument/2006/relationships/image" Target="../media/image516.png"/><Relationship Id="rId508" Type="http://schemas.openxmlformats.org/officeDocument/2006/relationships/image" Target="../media/image523.png"/><Relationship Id="rId715" Type="http://schemas.openxmlformats.org/officeDocument/2006/relationships/customXml" Target="../ink/ink637.xml"/><Relationship Id="rId105" Type="http://schemas.openxmlformats.org/officeDocument/2006/relationships/customXml" Target="../ink/ink326.xml"/><Relationship Id="rId147" Type="http://schemas.openxmlformats.org/officeDocument/2006/relationships/image" Target="../media/image346.png"/><Relationship Id="rId312" Type="http://schemas.openxmlformats.org/officeDocument/2006/relationships/customXml" Target="../ink/ink431.xml"/><Relationship Id="rId354" Type="http://schemas.openxmlformats.org/officeDocument/2006/relationships/customXml" Target="../ink/ink452.xml"/><Relationship Id="rId51" Type="http://schemas.openxmlformats.org/officeDocument/2006/relationships/customXml" Target="../ink/ink299.xml"/><Relationship Id="rId93" Type="http://schemas.openxmlformats.org/officeDocument/2006/relationships/customXml" Target="../ink/ink320.xml"/><Relationship Id="rId189" Type="http://schemas.openxmlformats.org/officeDocument/2006/relationships/image" Target="../media/image367.png"/><Relationship Id="rId396" Type="http://schemas.openxmlformats.org/officeDocument/2006/relationships/image" Target="../media/image468.png"/><Relationship Id="rId561" Type="http://schemas.openxmlformats.org/officeDocument/2006/relationships/image" Target="../media/image549.png"/><Relationship Id="rId617" Type="http://schemas.openxmlformats.org/officeDocument/2006/relationships/customXml" Target="../ink/ink587.xml"/><Relationship Id="rId659" Type="http://schemas.openxmlformats.org/officeDocument/2006/relationships/image" Target="../media/image597.png"/><Relationship Id="rId214" Type="http://schemas.openxmlformats.org/officeDocument/2006/relationships/image" Target="../media/image379.png"/><Relationship Id="rId256" Type="http://schemas.openxmlformats.org/officeDocument/2006/relationships/customXml" Target="../ink/ink403.xml"/><Relationship Id="rId298" Type="http://schemas.openxmlformats.org/officeDocument/2006/relationships/customXml" Target="../ink/ink424.xml"/><Relationship Id="rId421" Type="http://schemas.openxmlformats.org/officeDocument/2006/relationships/customXml" Target="../ink/ink488.xml"/><Relationship Id="rId463" Type="http://schemas.openxmlformats.org/officeDocument/2006/relationships/customXml" Target="../ink/ink509.xml"/><Relationship Id="rId519" Type="http://schemas.openxmlformats.org/officeDocument/2006/relationships/customXml" Target="../ink/ink537.xml"/><Relationship Id="rId670" Type="http://schemas.openxmlformats.org/officeDocument/2006/relationships/customXml" Target="../ink/ink614.xml"/><Relationship Id="rId116" Type="http://schemas.openxmlformats.org/officeDocument/2006/relationships/image" Target="../media/image331.png"/><Relationship Id="rId158" Type="http://schemas.openxmlformats.org/officeDocument/2006/relationships/customXml" Target="../ink/ink353.xml"/><Relationship Id="rId323" Type="http://schemas.openxmlformats.org/officeDocument/2006/relationships/image" Target="../media/image433.png"/><Relationship Id="rId530" Type="http://schemas.openxmlformats.org/officeDocument/2006/relationships/image" Target="../media/image534.png"/><Relationship Id="rId20" Type="http://schemas.openxmlformats.org/officeDocument/2006/relationships/image" Target="../media/image284.png"/><Relationship Id="rId62" Type="http://schemas.openxmlformats.org/officeDocument/2006/relationships/image" Target="../media/image305.png"/><Relationship Id="rId365" Type="http://schemas.openxmlformats.org/officeDocument/2006/relationships/image" Target="../media/image453.png"/><Relationship Id="rId572" Type="http://schemas.openxmlformats.org/officeDocument/2006/relationships/customXml" Target="../ink/ink564.xml"/><Relationship Id="rId628" Type="http://schemas.openxmlformats.org/officeDocument/2006/relationships/image" Target="../media/image582.png"/><Relationship Id="rId225" Type="http://schemas.openxmlformats.org/officeDocument/2006/relationships/image" Target="../media/image384.png"/><Relationship Id="rId267" Type="http://schemas.openxmlformats.org/officeDocument/2006/relationships/image" Target="../media/image405.png"/><Relationship Id="rId432" Type="http://schemas.openxmlformats.org/officeDocument/2006/relationships/image" Target="../media/image485.png"/><Relationship Id="rId474" Type="http://schemas.openxmlformats.org/officeDocument/2006/relationships/image" Target="../media/image506.png"/><Relationship Id="rId127" Type="http://schemas.openxmlformats.org/officeDocument/2006/relationships/customXml" Target="../ink/ink337.xml"/><Relationship Id="rId681" Type="http://schemas.openxmlformats.org/officeDocument/2006/relationships/image" Target="../media/image608.png"/><Relationship Id="rId31" Type="http://schemas.openxmlformats.org/officeDocument/2006/relationships/customXml" Target="../ink/ink289.xml"/><Relationship Id="rId73" Type="http://schemas.openxmlformats.org/officeDocument/2006/relationships/customXml" Target="../ink/ink310.xml"/><Relationship Id="rId169" Type="http://schemas.openxmlformats.org/officeDocument/2006/relationships/image" Target="../media/image357.png"/><Relationship Id="rId334" Type="http://schemas.openxmlformats.org/officeDocument/2006/relationships/customXml" Target="../ink/ink442.xml"/><Relationship Id="rId376" Type="http://schemas.openxmlformats.org/officeDocument/2006/relationships/image" Target="../media/image458.png"/><Relationship Id="rId541" Type="http://schemas.openxmlformats.org/officeDocument/2006/relationships/customXml" Target="../ink/ink548.xml"/><Relationship Id="rId583" Type="http://schemas.openxmlformats.org/officeDocument/2006/relationships/image" Target="../media/image560.png"/><Relationship Id="rId639" Type="http://schemas.openxmlformats.org/officeDocument/2006/relationships/customXml" Target="../ink/ink598.xml"/><Relationship Id="rId4" Type="http://schemas.openxmlformats.org/officeDocument/2006/relationships/image" Target="../media/image276.png"/><Relationship Id="rId180" Type="http://schemas.openxmlformats.org/officeDocument/2006/relationships/customXml" Target="../ink/ink364.xml"/><Relationship Id="rId236" Type="http://schemas.openxmlformats.org/officeDocument/2006/relationships/customXml" Target="../ink/ink393.xml"/><Relationship Id="rId278" Type="http://schemas.openxmlformats.org/officeDocument/2006/relationships/customXml" Target="../ink/ink414.xml"/><Relationship Id="rId401" Type="http://schemas.openxmlformats.org/officeDocument/2006/relationships/image" Target="../media/image470.png"/><Relationship Id="rId443" Type="http://schemas.openxmlformats.org/officeDocument/2006/relationships/customXml" Target="../ink/ink499.xml"/><Relationship Id="rId650" Type="http://schemas.openxmlformats.org/officeDocument/2006/relationships/image" Target="../media/image593.png"/><Relationship Id="rId303" Type="http://schemas.openxmlformats.org/officeDocument/2006/relationships/image" Target="../media/image423.png"/><Relationship Id="rId485" Type="http://schemas.openxmlformats.org/officeDocument/2006/relationships/customXml" Target="../ink/ink520.xml"/><Relationship Id="rId692" Type="http://schemas.openxmlformats.org/officeDocument/2006/relationships/customXml" Target="../ink/ink625.xml"/><Relationship Id="rId706" Type="http://schemas.openxmlformats.org/officeDocument/2006/relationships/customXml" Target="../ink/ink632.xml"/><Relationship Id="rId42" Type="http://schemas.openxmlformats.org/officeDocument/2006/relationships/image" Target="../media/image295.png"/><Relationship Id="rId84" Type="http://schemas.openxmlformats.org/officeDocument/2006/relationships/image" Target="../media/image316.png"/><Relationship Id="rId138" Type="http://schemas.openxmlformats.org/officeDocument/2006/relationships/image" Target="../media/image342.png"/><Relationship Id="rId345" Type="http://schemas.openxmlformats.org/officeDocument/2006/relationships/image" Target="../media/image444.png"/><Relationship Id="rId387" Type="http://schemas.openxmlformats.org/officeDocument/2006/relationships/customXml" Target="../ink/ink470.xml"/><Relationship Id="rId510" Type="http://schemas.openxmlformats.org/officeDocument/2006/relationships/image" Target="../media/image524.png"/><Relationship Id="rId552" Type="http://schemas.openxmlformats.org/officeDocument/2006/relationships/image" Target="../media/image545.png"/><Relationship Id="rId594" Type="http://schemas.openxmlformats.org/officeDocument/2006/relationships/customXml" Target="../ink/ink575.xml"/><Relationship Id="rId608" Type="http://schemas.openxmlformats.org/officeDocument/2006/relationships/image" Target="../media/image572.png"/><Relationship Id="rId191" Type="http://schemas.openxmlformats.org/officeDocument/2006/relationships/image" Target="../media/image368.png"/><Relationship Id="rId205" Type="http://schemas.openxmlformats.org/officeDocument/2006/relationships/image" Target="../media/image375.png"/><Relationship Id="rId247" Type="http://schemas.openxmlformats.org/officeDocument/2006/relationships/image" Target="../media/image395.png"/><Relationship Id="rId412" Type="http://schemas.openxmlformats.org/officeDocument/2006/relationships/image" Target="../media/image475.png"/><Relationship Id="rId107" Type="http://schemas.openxmlformats.org/officeDocument/2006/relationships/customXml" Target="../ink/ink327.xml"/><Relationship Id="rId289" Type="http://schemas.openxmlformats.org/officeDocument/2006/relationships/image" Target="../media/image416.png"/><Relationship Id="rId454" Type="http://schemas.openxmlformats.org/officeDocument/2006/relationships/image" Target="../media/image496.png"/><Relationship Id="rId496" Type="http://schemas.openxmlformats.org/officeDocument/2006/relationships/image" Target="../media/image517.png"/><Relationship Id="rId661" Type="http://schemas.openxmlformats.org/officeDocument/2006/relationships/image" Target="../media/image598.png"/><Relationship Id="rId717" Type="http://schemas.openxmlformats.org/officeDocument/2006/relationships/customXml" Target="../ink/ink638.xml"/><Relationship Id="rId11" Type="http://schemas.openxmlformats.org/officeDocument/2006/relationships/customXml" Target="../ink/ink279.xml"/><Relationship Id="rId53" Type="http://schemas.openxmlformats.org/officeDocument/2006/relationships/customXml" Target="../ink/ink300.xml"/><Relationship Id="rId149" Type="http://schemas.openxmlformats.org/officeDocument/2006/relationships/image" Target="../media/image347.png"/><Relationship Id="rId314" Type="http://schemas.openxmlformats.org/officeDocument/2006/relationships/customXml" Target="../ink/ink432.xml"/><Relationship Id="rId356" Type="http://schemas.openxmlformats.org/officeDocument/2006/relationships/customXml" Target="../ink/ink453.xml"/><Relationship Id="rId398" Type="http://schemas.openxmlformats.org/officeDocument/2006/relationships/image" Target="../media/image469.png"/><Relationship Id="rId521" Type="http://schemas.openxmlformats.org/officeDocument/2006/relationships/customXml" Target="../ink/ink538.xml"/><Relationship Id="rId563" Type="http://schemas.openxmlformats.org/officeDocument/2006/relationships/image" Target="../media/image550.png"/><Relationship Id="rId619" Type="http://schemas.openxmlformats.org/officeDocument/2006/relationships/customXml" Target="../ink/ink588.xml"/><Relationship Id="rId95" Type="http://schemas.openxmlformats.org/officeDocument/2006/relationships/customXml" Target="../ink/ink321.xml"/><Relationship Id="rId160" Type="http://schemas.openxmlformats.org/officeDocument/2006/relationships/customXml" Target="../ink/ink354.xml"/><Relationship Id="rId216" Type="http://schemas.openxmlformats.org/officeDocument/2006/relationships/image" Target="../media/image380.png"/><Relationship Id="rId423" Type="http://schemas.openxmlformats.org/officeDocument/2006/relationships/customXml" Target="../ink/ink489.xml"/><Relationship Id="rId258" Type="http://schemas.openxmlformats.org/officeDocument/2006/relationships/customXml" Target="../ink/ink404.xml"/><Relationship Id="rId465" Type="http://schemas.openxmlformats.org/officeDocument/2006/relationships/customXml" Target="../ink/ink510.xml"/><Relationship Id="rId630" Type="http://schemas.openxmlformats.org/officeDocument/2006/relationships/image" Target="../media/image583.png"/><Relationship Id="rId672" Type="http://schemas.openxmlformats.org/officeDocument/2006/relationships/customXml" Target="../ink/ink615.xml"/><Relationship Id="rId22" Type="http://schemas.openxmlformats.org/officeDocument/2006/relationships/image" Target="../media/image285.png"/><Relationship Id="rId64" Type="http://schemas.openxmlformats.org/officeDocument/2006/relationships/image" Target="../media/image306.png"/><Relationship Id="rId118" Type="http://schemas.openxmlformats.org/officeDocument/2006/relationships/image" Target="../media/image332.png"/><Relationship Id="rId325" Type="http://schemas.openxmlformats.org/officeDocument/2006/relationships/image" Target="../media/image434.png"/><Relationship Id="rId367" Type="http://schemas.openxmlformats.org/officeDocument/2006/relationships/image" Target="../media/image454.png"/><Relationship Id="rId532" Type="http://schemas.openxmlformats.org/officeDocument/2006/relationships/image" Target="../media/image535.png"/><Relationship Id="rId574" Type="http://schemas.openxmlformats.org/officeDocument/2006/relationships/customXml" Target="../ink/ink565.xml"/><Relationship Id="rId171" Type="http://schemas.openxmlformats.org/officeDocument/2006/relationships/image" Target="../media/image358.png"/><Relationship Id="rId227" Type="http://schemas.openxmlformats.org/officeDocument/2006/relationships/image" Target="../media/image385.png"/><Relationship Id="rId269" Type="http://schemas.openxmlformats.org/officeDocument/2006/relationships/image" Target="../media/image406.png"/><Relationship Id="rId434" Type="http://schemas.openxmlformats.org/officeDocument/2006/relationships/image" Target="../media/image486.png"/><Relationship Id="rId476" Type="http://schemas.openxmlformats.org/officeDocument/2006/relationships/image" Target="../media/image507.png"/><Relationship Id="rId641" Type="http://schemas.openxmlformats.org/officeDocument/2006/relationships/customXml" Target="../ink/ink599.xml"/><Relationship Id="rId683" Type="http://schemas.openxmlformats.org/officeDocument/2006/relationships/image" Target="../media/image609.png"/><Relationship Id="rId33" Type="http://schemas.openxmlformats.org/officeDocument/2006/relationships/customXml" Target="../ink/ink290.xml"/><Relationship Id="rId129" Type="http://schemas.openxmlformats.org/officeDocument/2006/relationships/customXml" Target="../ink/ink338.xml"/><Relationship Id="rId280" Type="http://schemas.openxmlformats.org/officeDocument/2006/relationships/customXml" Target="../ink/ink415.xml"/><Relationship Id="rId336" Type="http://schemas.openxmlformats.org/officeDocument/2006/relationships/customXml" Target="../ink/ink443.xml"/><Relationship Id="rId501" Type="http://schemas.openxmlformats.org/officeDocument/2006/relationships/customXml" Target="../ink/ink528.xml"/><Relationship Id="rId543" Type="http://schemas.openxmlformats.org/officeDocument/2006/relationships/customXml" Target="../ink/ink549.xml"/><Relationship Id="rId75" Type="http://schemas.openxmlformats.org/officeDocument/2006/relationships/customXml" Target="../ink/ink311.xml"/><Relationship Id="rId140" Type="http://schemas.openxmlformats.org/officeDocument/2006/relationships/customXml" Target="../ink/ink344.xml"/><Relationship Id="rId182" Type="http://schemas.openxmlformats.org/officeDocument/2006/relationships/customXml" Target="../ink/ink365.xml"/><Relationship Id="rId378" Type="http://schemas.openxmlformats.org/officeDocument/2006/relationships/image" Target="../media/image459.png"/><Relationship Id="rId403" Type="http://schemas.openxmlformats.org/officeDocument/2006/relationships/image" Target="../media/image471.png"/><Relationship Id="rId585" Type="http://schemas.openxmlformats.org/officeDocument/2006/relationships/image" Target="../media/image561.png"/><Relationship Id="rId6" Type="http://schemas.openxmlformats.org/officeDocument/2006/relationships/image" Target="../media/image277.png"/><Relationship Id="rId238" Type="http://schemas.openxmlformats.org/officeDocument/2006/relationships/customXml" Target="../ink/ink394.xml"/><Relationship Id="rId445" Type="http://schemas.openxmlformats.org/officeDocument/2006/relationships/customXml" Target="../ink/ink500.xml"/><Relationship Id="rId487" Type="http://schemas.openxmlformats.org/officeDocument/2006/relationships/customXml" Target="../ink/ink521.xml"/><Relationship Id="rId610" Type="http://schemas.openxmlformats.org/officeDocument/2006/relationships/image" Target="../media/image573.png"/><Relationship Id="rId652" Type="http://schemas.openxmlformats.org/officeDocument/2006/relationships/image" Target="../media/image594.png"/><Relationship Id="rId694" Type="http://schemas.openxmlformats.org/officeDocument/2006/relationships/customXml" Target="../ink/ink626.xml"/><Relationship Id="rId708" Type="http://schemas.openxmlformats.org/officeDocument/2006/relationships/customXml" Target="../ink/ink633.xml"/><Relationship Id="rId291" Type="http://schemas.openxmlformats.org/officeDocument/2006/relationships/image" Target="../media/image417.png"/><Relationship Id="rId305" Type="http://schemas.openxmlformats.org/officeDocument/2006/relationships/image" Target="../media/image424.png"/><Relationship Id="rId347" Type="http://schemas.openxmlformats.org/officeDocument/2006/relationships/image" Target="../media/image445.png"/><Relationship Id="rId512" Type="http://schemas.openxmlformats.org/officeDocument/2006/relationships/image" Target="../media/image525.png"/><Relationship Id="rId44" Type="http://schemas.openxmlformats.org/officeDocument/2006/relationships/image" Target="../media/image296.png"/><Relationship Id="rId86" Type="http://schemas.openxmlformats.org/officeDocument/2006/relationships/image" Target="../media/image317.png"/><Relationship Id="rId151" Type="http://schemas.openxmlformats.org/officeDocument/2006/relationships/image" Target="../media/image348.png"/><Relationship Id="rId389" Type="http://schemas.openxmlformats.org/officeDocument/2006/relationships/customXml" Target="../ink/ink471.xml"/><Relationship Id="rId554" Type="http://schemas.openxmlformats.org/officeDocument/2006/relationships/image" Target="../media/image546.png"/><Relationship Id="rId596" Type="http://schemas.openxmlformats.org/officeDocument/2006/relationships/image" Target="../media/image566.png"/><Relationship Id="rId193" Type="http://schemas.openxmlformats.org/officeDocument/2006/relationships/image" Target="../media/image369.png"/><Relationship Id="rId207" Type="http://schemas.openxmlformats.org/officeDocument/2006/relationships/customXml" Target="../ink/ink378.xml"/><Relationship Id="rId249" Type="http://schemas.openxmlformats.org/officeDocument/2006/relationships/image" Target="../media/image396.png"/><Relationship Id="rId414" Type="http://schemas.openxmlformats.org/officeDocument/2006/relationships/image" Target="../media/image476.png"/><Relationship Id="rId456" Type="http://schemas.openxmlformats.org/officeDocument/2006/relationships/image" Target="../media/image497.png"/><Relationship Id="rId498" Type="http://schemas.openxmlformats.org/officeDocument/2006/relationships/image" Target="../media/image518.png"/><Relationship Id="rId621" Type="http://schemas.openxmlformats.org/officeDocument/2006/relationships/customXml" Target="../ink/ink589.xml"/><Relationship Id="rId663" Type="http://schemas.openxmlformats.org/officeDocument/2006/relationships/image" Target="../media/image599.png"/><Relationship Id="rId13" Type="http://schemas.openxmlformats.org/officeDocument/2006/relationships/customXml" Target="../ink/ink280.xml"/><Relationship Id="rId109" Type="http://schemas.openxmlformats.org/officeDocument/2006/relationships/customXml" Target="../ink/ink328.xml"/><Relationship Id="rId260" Type="http://schemas.openxmlformats.org/officeDocument/2006/relationships/customXml" Target="../ink/ink405.xml"/><Relationship Id="rId316" Type="http://schemas.openxmlformats.org/officeDocument/2006/relationships/customXml" Target="../ink/ink433.xml"/><Relationship Id="rId523" Type="http://schemas.openxmlformats.org/officeDocument/2006/relationships/customXml" Target="../ink/ink539.xml"/><Relationship Id="rId55" Type="http://schemas.openxmlformats.org/officeDocument/2006/relationships/customXml" Target="../ink/ink301.xml"/><Relationship Id="rId97" Type="http://schemas.openxmlformats.org/officeDocument/2006/relationships/customXml" Target="../ink/ink322.xml"/><Relationship Id="rId120" Type="http://schemas.openxmlformats.org/officeDocument/2006/relationships/image" Target="../media/image333.png"/><Relationship Id="rId358" Type="http://schemas.openxmlformats.org/officeDocument/2006/relationships/customXml" Target="../ink/ink454.xml"/><Relationship Id="rId565" Type="http://schemas.openxmlformats.org/officeDocument/2006/relationships/image" Target="../media/image551.png"/><Relationship Id="rId162" Type="http://schemas.openxmlformats.org/officeDocument/2006/relationships/customXml" Target="../ink/ink355.xml"/><Relationship Id="rId218" Type="http://schemas.openxmlformats.org/officeDocument/2006/relationships/customXml" Target="../ink/ink384.xml"/><Relationship Id="rId425" Type="http://schemas.openxmlformats.org/officeDocument/2006/relationships/customXml" Target="../ink/ink490.xml"/><Relationship Id="rId467" Type="http://schemas.openxmlformats.org/officeDocument/2006/relationships/customXml" Target="../ink/ink511.xml"/><Relationship Id="rId632" Type="http://schemas.openxmlformats.org/officeDocument/2006/relationships/image" Target="../media/image584.png"/><Relationship Id="rId271" Type="http://schemas.openxmlformats.org/officeDocument/2006/relationships/image" Target="../media/image407.png"/><Relationship Id="rId674" Type="http://schemas.openxmlformats.org/officeDocument/2006/relationships/customXml" Target="../ink/ink616.xml"/><Relationship Id="rId24" Type="http://schemas.openxmlformats.org/officeDocument/2006/relationships/image" Target="../media/image286.png"/><Relationship Id="rId66" Type="http://schemas.openxmlformats.org/officeDocument/2006/relationships/image" Target="../media/image307.png"/><Relationship Id="rId131" Type="http://schemas.openxmlformats.org/officeDocument/2006/relationships/customXml" Target="../ink/ink339.xml"/><Relationship Id="rId327" Type="http://schemas.openxmlformats.org/officeDocument/2006/relationships/image" Target="../media/image435.png"/><Relationship Id="rId369" Type="http://schemas.openxmlformats.org/officeDocument/2006/relationships/image" Target="../media/image455.png"/><Relationship Id="rId534" Type="http://schemas.openxmlformats.org/officeDocument/2006/relationships/image" Target="../media/image536.png"/><Relationship Id="rId576" Type="http://schemas.openxmlformats.org/officeDocument/2006/relationships/customXml" Target="../ink/ink566.xml"/><Relationship Id="rId173" Type="http://schemas.openxmlformats.org/officeDocument/2006/relationships/image" Target="../media/image359.png"/><Relationship Id="rId229" Type="http://schemas.openxmlformats.org/officeDocument/2006/relationships/image" Target="../media/image386.png"/><Relationship Id="rId380" Type="http://schemas.openxmlformats.org/officeDocument/2006/relationships/image" Target="../media/image460.png"/><Relationship Id="rId436" Type="http://schemas.openxmlformats.org/officeDocument/2006/relationships/image" Target="../media/image487.png"/><Relationship Id="rId601" Type="http://schemas.openxmlformats.org/officeDocument/2006/relationships/customXml" Target="../ink/ink579.xml"/><Relationship Id="rId643" Type="http://schemas.openxmlformats.org/officeDocument/2006/relationships/customXml" Target="../ink/ink600.xml"/><Relationship Id="rId240" Type="http://schemas.openxmlformats.org/officeDocument/2006/relationships/customXml" Target="../ink/ink395.xml"/><Relationship Id="rId478" Type="http://schemas.openxmlformats.org/officeDocument/2006/relationships/image" Target="../media/image508.png"/><Relationship Id="rId685" Type="http://schemas.openxmlformats.org/officeDocument/2006/relationships/image" Target="../media/image610.png"/><Relationship Id="rId35" Type="http://schemas.openxmlformats.org/officeDocument/2006/relationships/customXml" Target="../ink/ink291.xml"/><Relationship Id="rId77" Type="http://schemas.openxmlformats.org/officeDocument/2006/relationships/customXml" Target="../ink/ink312.xml"/><Relationship Id="rId100" Type="http://schemas.openxmlformats.org/officeDocument/2006/relationships/image" Target="../media/image324.png"/><Relationship Id="rId282" Type="http://schemas.openxmlformats.org/officeDocument/2006/relationships/customXml" Target="../ink/ink416.xml"/><Relationship Id="rId338" Type="http://schemas.openxmlformats.org/officeDocument/2006/relationships/customXml" Target="../ink/ink444.xml"/><Relationship Id="rId503" Type="http://schemas.openxmlformats.org/officeDocument/2006/relationships/customXml" Target="../ink/ink529.xml"/><Relationship Id="rId545" Type="http://schemas.openxmlformats.org/officeDocument/2006/relationships/customXml" Target="../ink/ink550.xml"/><Relationship Id="rId587" Type="http://schemas.openxmlformats.org/officeDocument/2006/relationships/image" Target="../media/image562.png"/><Relationship Id="rId710" Type="http://schemas.openxmlformats.org/officeDocument/2006/relationships/customXml" Target="../ink/ink634.xml"/><Relationship Id="rId8" Type="http://schemas.openxmlformats.org/officeDocument/2006/relationships/image" Target="../media/image278.png"/><Relationship Id="rId142" Type="http://schemas.openxmlformats.org/officeDocument/2006/relationships/customXml" Target="../ink/ink345.xml"/><Relationship Id="rId184" Type="http://schemas.openxmlformats.org/officeDocument/2006/relationships/customXml" Target="../ink/ink366.xml"/><Relationship Id="rId391" Type="http://schemas.openxmlformats.org/officeDocument/2006/relationships/customXml" Target="../ink/ink472.xml"/><Relationship Id="rId405" Type="http://schemas.openxmlformats.org/officeDocument/2006/relationships/image" Target="../media/image472.png"/><Relationship Id="rId447" Type="http://schemas.openxmlformats.org/officeDocument/2006/relationships/customXml" Target="../ink/ink501.xml"/><Relationship Id="rId612" Type="http://schemas.openxmlformats.org/officeDocument/2006/relationships/image" Target="../media/image574.png"/><Relationship Id="rId251" Type="http://schemas.openxmlformats.org/officeDocument/2006/relationships/image" Target="../media/image397.png"/><Relationship Id="rId489" Type="http://schemas.openxmlformats.org/officeDocument/2006/relationships/customXml" Target="../ink/ink522.xml"/><Relationship Id="rId654" Type="http://schemas.openxmlformats.org/officeDocument/2006/relationships/image" Target="../media/image595.png"/><Relationship Id="rId696" Type="http://schemas.openxmlformats.org/officeDocument/2006/relationships/customXml" Target="../ink/ink627.xml"/><Relationship Id="rId46" Type="http://schemas.openxmlformats.org/officeDocument/2006/relationships/image" Target="../media/image297.png"/><Relationship Id="rId293" Type="http://schemas.openxmlformats.org/officeDocument/2006/relationships/image" Target="../media/image418.png"/><Relationship Id="rId307" Type="http://schemas.openxmlformats.org/officeDocument/2006/relationships/image" Target="../media/image425.png"/><Relationship Id="rId349" Type="http://schemas.openxmlformats.org/officeDocument/2006/relationships/image" Target="../media/image446.png"/><Relationship Id="rId514" Type="http://schemas.openxmlformats.org/officeDocument/2006/relationships/image" Target="../media/image526.png"/><Relationship Id="rId556" Type="http://schemas.openxmlformats.org/officeDocument/2006/relationships/image" Target="../media/image547.png"/><Relationship Id="rId88" Type="http://schemas.openxmlformats.org/officeDocument/2006/relationships/image" Target="../media/image318.png"/><Relationship Id="rId111" Type="http://schemas.openxmlformats.org/officeDocument/2006/relationships/customXml" Target="../ink/ink329.xml"/><Relationship Id="rId153" Type="http://schemas.openxmlformats.org/officeDocument/2006/relationships/image" Target="../media/image349.png"/><Relationship Id="rId195" Type="http://schemas.openxmlformats.org/officeDocument/2006/relationships/image" Target="../media/image370.png"/><Relationship Id="rId209" Type="http://schemas.openxmlformats.org/officeDocument/2006/relationships/customXml" Target="../ink/ink379.xml"/><Relationship Id="rId360" Type="http://schemas.openxmlformats.org/officeDocument/2006/relationships/customXml" Target="../ink/ink455.xml"/><Relationship Id="rId416" Type="http://schemas.openxmlformats.org/officeDocument/2006/relationships/image" Target="../media/image477.png"/><Relationship Id="rId598" Type="http://schemas.openxmlformats.org/officeDocument/2006/relationships/image" Target="../media/image567.png"/><Relationship Id="rId220" Type="http://schemas.openxmlformats.org/officeDocument/2006/relationships/customXml" Target="../ink/ink385.xml"/><Relationship Id="rId458" Type="http://schemas.openxmlformats.org/officeDocument/2006/relationships/image" Target="../media/image498.png"/><Relationship Id="rId623" Type="http://schemas.openxmlformats.org/officeDocument/2006/relationships/customXml" Target="../ink/ink590.xml"/><Relationship Id="rId665" Type="http://schemas.openxmlformats.org/officeDocument/2006/relationships/image" Target="../media/image600.png"/><Relationship Id="rId15" Type="http://schemas.openxmlformats.org/officeDocument/2006/relationships/customXml" Target="../ink/ink281.xml"/><Relationship Id="rId57" Type="http://schemas.openxmlformats.org/officeDocument/2006/relationships/customXml" Target="../ink/ink302.xml"/><Relationship Id="rId262" Type="http://schemas.openxmlformats.org/officeDocument/2006/relationships/customXml" Target="../ink/ink406.xml"/><Relationship Id="rId318" Type="http://schemas.openxmlformats.org/officeDocument/2006/relationships/customXml" Target="../ink/ink434.xml"/><Relationship Id="rId525" Type="http://schemas.openxmlformats.org/officeDocument/2006/relationships/customXml" Target="../ink/ink540.xml"/><Relationship Id="rId567" Type="http://schemas.openxmlformats.org/officeDocument/2006/relationships/image" Target="../media/image552.png"/><Relationship Id="rId99" Type="http://schemas.openxmlformats.org/officeDocument/2006/relationships/customXml" Target="../ink/ink323.xml"/><Relationship Id="rId122" Type="http://schemas.openxmlformats.org/officeDocument/2006/relationships/image" Target="../media/image334.png"/><Relationship Id="rId164" Type="http://schemas.openxmlformats.org/officeDocument/2006/relationships/customXml" Target="../ink/ink356.xml"/><Relationship Id="rId371" Type="http://schemas.openxmlformats.org/officeDocument/2006/relationships/image" Target="../media/image456.png"/><Relationship Id="rId427" Type="http://schemas.openxmlformats.org/officeDocument/2006/relationships/customXml" Target="../ink/ink491.xml"/><Relationship Id="rId469" Type="http://schemas.openxmlformats.org/officeDocument/2006/relationships/customXml" Target="../ink/ink512.xml"/><Relationship Id="rId634" Type="http://schemas.openxmlformats.org/officeDocument/2006/relationships/image" Target="../media/image585.png"/><Relationship Id="rId676" Type="http://schemas.openxmlformats.org/officeDocument/2006/relationships/customXml" Target="../ink/ink617.xml"/><Relationship Id="rId26" Type="http://schemas.openxmlformats.org/officeDocument/2006/relationships/image" Target="../media/image287.png"/><Relationship Id="rId231" Type="http://schemas.openxmlformats.org/officeDocument/2006/relationships/image" Target="../media/image387.png"/><Relationship Id="rId273" Type="http://schemas.openxmlformats.org/officeDocument/2006/relationships/image" Target="../media/image408.png"/><Relationship Id="rId329" Type="http://schemas.openxmlformats.org/officeDocument/2006/relationships/image" Target="../media/image436.png"/><Relationship Id="rId480" Type="http://schemas.openxmlformats.org/officeDocument/2006/relationships/image" Target="../media/image509.png"/><Relationship Id="rId536" Type="http://schemas.openxmlformats.org/officeDocument/2006/relationships/image" Target="../media/image537.png"/><Relationship Id="rId701" Type="http://schemas.openxmlformats.org/officeDocument/2006/relationships/image" Target="../media/image618.png"/><Relationship Id="rId68" Type="http://schemas.openxmlformats.org/officeDocument/2006/relationships/image" Target="../media/image308.png"/><Relationship Id="rId133" Type="http://schemas.openxmlformats.org/officeDocument/2006/relationships/customXml" Target="../ink/ink340.xml"/><Relationship Id="rId175" Type="http://schemas.openxmlformats.org/officeDocument/2006/relationships/image" Target="../media/image360.png"/><Relationship Id="rId340" Type="http://schemas.openxmlformats.org/officeDocument/2006/relationships/customXml" Target="../ink/ink445.xml"/><Relationship Id="rId578" Type="http://schemas.openxmlformats.org/officeDocument/2006/relationships/customXml" Target="../ink/ink567.xml"/><Relationship Id="rId200" Type="http://schemas.openxmlformats.org/officeDocument/2006/relationships/customXml" Target="../ink/ink374.xml"/><Relationship Id="rId382" Type="http://schemas.openxmlformats.org/officeDocument/2006/relationships/image" Target="../media/image461.png"/><Relationship Id="rId438" Type="http://schemas.openxmlformats.org/officeDocument/2006/relationships/image" Target="../media/image488.png"/><Relationship Id="rId603" Type="http://schemas.openxmlformats.org/officeDocument/2006/relationships/customXml" Target="../ink/ink580.xml"/><Relationship Id="rId645" Type="http://schemas.openxmlformats.org/officeDocument/2006/relationships/customXml" Target="../ink/ink601.xml"/><Relationship Id="rId687" Type="http://schemas.openxmlformats.org/officeDocument/2006/relationships/image" Target="../media/image611.png"/><Relationship Id="rId242" Type="http://schemas.openxmlformats.org/officeDocument/2006/relationships/customXml" Target="../ink/ink396.xml"/><Relationship Id="rId284" Type="http://schemas.openxmlformats.org/officeDocument/2006/relationships/customXml" Target="../ink/ink417.xml"/><Relationship Id="rId491" Type="http://schemas.openxmlformats.org/officeDocument/2006/relationships/customXml" Target="../ink/ink523.xml"/><Relationship Id="rId505" Type="http://schemas.openxmlformats.org/officeDocument/2006/relationships/customXml" Target="../ink/ink530.xml"/><Relationship Id="rId712" Type="http://schemas.openxmlformats.org/officeDocument/2006/relationships/customXml" Target="../ink/ink635.xml"/><Relationship Id="rId37" Type="http://schemas.openxmlformats.org/officeDocument/2006/relationships/customXml" Target="../ink/ink292.xml"/><Relationship Id="rId79" Type="http://schemas.openxmlformats.org/officeDocument/2006/relationships/customXml" Target="../ink/ink313.xml"/><Relationship Id="rId102" Type="http://schemas.openxmlformats.org/officeDocument/2006/relationships/image" Target="../media/image325.png"/><Relationship Id="rId144" Type="http://schemas.openxmlformats.org/officeDocument/2006/relationships/customXml" Target="../ink/ink346.xml"/><Relationship Id="rId547" Type="http://schemas.openxmlformats.org/officeDocument/2006/relationships/customXml" Target="../ink/ink551.xml"/><Relationship Id="rId589" Type="http://schemas.openxmlformats.org/officeDocument/2006/relationships/image" Target="../media/image563.png"/><Relationship Id="rId90" Type="http://schemas.openxmlformats.org/officeDocument/2006/relationships/image" Target="../media/image319.png"/><Relationship Id="rId186" Type="http://schemas.openxmlformats.org/officeDocument/2006/relationships/customXml" Target="../ink/ink367.xml"/><Relationship Id="rId351" Type="http://schemas.openxmlformats.org/officeDocument/2006/relationships/image" Target="../media/image447.png"/><Relationship Id="rId393" Type="http://schemas.openxmlformats.org/officeDocument/2006/relationships/customXml" Target="../ink/ink473.xml"/><Relationship Id="rId407" Type="http://schemas.openxmlformats.org/officeDocument/2006/relationships/image" Target="../media/image473.png"/><Relationship Id="rId449" Type="http://schemas.openxmlformats.org/officeDocument/2006/relationships/customXml" Target="../ink/ink502.xml"/><Relationship Id="rId614" Type="http://schemas.openxmlformats.org/officeDocument/2006/relationships/image" Target="../media/image575.png"/><Relationship Id="rId656" Type="http://schemas.openxmlformats.org/officeDocument/2006/relationships/customXml" Target="../ink/ink607.xml"/><Relationship Id="rId211" Type="http://schemas.openxmlformats.org/officeDocument/2006/relationships/customXml" Target="../ink/ink380.xml"/><Relationship Id="rId253" Type="http://schemas.openxmlformats.org/officeDocument/2006/relationships/image" Target="../media/image398.png"/><Relationship Id="rId295" Type="http://schemas.openxmlformats.org/officeDocument/2006/relationships/image" Target="../media/image419.png"/><Relationship Id="rId309" Type="http://schemas.openxmlformats.org/officeDocument/2006/relationships/image" Target="../media/image426.png"/><Relationship Id="rId460" Type="http://schemas.openxmlformats.org/officeDocument/2006/relationships/image" Target="../media/image499.png"/><Relationship Id="rId516" Type="http://schemas.openxmlformats.org/officeDocument/2006/relationships/image" Target="../media/image527.png"/><Relationship Id="rId698" Type="http://schemas.openxmlformats.org/officeDocument/2006/relationships/customXml" Target="../ink/ink628.xml"/><Relationship Id="rId48" Type="http://schemas.openxmlformats.org/officeDocument/2006/relationships/image" Target="../media/image298.png"/><Relationship Id="rId113" Type="http://schemas.openxmlformats.org/officeDocument/2006/relationships/customXml" Target="../ink/ink330.xml"/><Relationship Id="rId320" Type="http://schemas.openxmlformats.org/officeDocument/2006/relationships/customXml" Target="../ink/ink435.xml"/><Relationship Id="rId558" Type="http://schemas.openxmlformats.org/officeDocument/2006/relationships/customXml" Target="../ink/ink557.xml"/><Relationship Id="rId155" Type="http://schemas.openxmlformats.org/officeDocument/2006/relationships/image" Target="../media/image350.png"/><Relationship Id="rId197" Type="http://schemas.openxmlformats.org/officeDocument/2006/relationships/image" Target="../media/image371.png"/><Relationship Id="rId362" Type="http://schemas.openxmlformats.org/officeDocument/2006/relationships/customXml" Target="../ink/ink457.xml"/><Relationship Id="rId418" Type="http://schemas.openxmlformats.org/officeDocument/2006/relationships/image" Target="../media/image478.png"/><Relationship Id="rId625" Type="http://schemas.openxmlformats.org/officeDocument/2006/relationships/customXml" Target="../ink/ink591.xml"/><Relationship Id="rId222" Type="http://schemas.openxmlformats.org/officeDocument/2006/relationships/customXml" Target="../ink/ink386.xml"/><Relationship Id="rId264" Type="http://schemas.openxmlformats.org/officeDocument/2006/relationships/customXml" Target="../ink/ink407.xml"/><Relationship Id="rId471" Type="http://schemas.openxmlformats.org/officeDocument/2006/relationships/customXml" Target="../ink/ink513.xml"/><Relationship Id="rId667" Type="http://schemas.openxmlformats.org/officeDocument/2006/relationships/image" Target="../media/image601.png"/><Relationship Id="rId17" Type="http://schemas.openxmlformats.org/officeDocument/2006/relationships/customXml" Target="../ink/ink282.xml"/><Relationship Id="rId59" Type="http://schemas.openxmlformats.org/officeDocument/2006/relationships/customXml" Target="../ink/ink303.xml"/><Relationship Id="rId124" Type="http://schemas.openxmlformats.org/officeDocument/2006/relationships/image" Target="../media/image335.png"/><Relationship Id="rId527" Type="http://schemas.openxmlformats.org/officeDocument/2006/relationships/customXml" Target="../ink/ink541.xml"/><Relationship Id="rId569" Type="http://schemas.openxmlformats.org/officeDocument/2006/relationships/image" Target="../media/image553.png"/><Relationship Id="rId70" Type="http://schemas.openxmlformats.org/officeDocument/2006/relationships/image" Target="../media/image309.png"/><Relationship Id="rId166" Type="http://schemas.openxmlformats.org/officeDocument/2006/relationships/customXml" Target="../ink/ink357.xml"/><Relationship Id="rId331" Type="http://schemas.openxmlformats.org/officeDocument/2006/relationships/image" Target="../media/image437.png"/><Relationship Id="rId373" Type="http://schemas.openxmlformats.org/officeDocument/2006/relationships/customXml" Target="../ink/ink463.xml"/><Relationship Id="rId429" Type="http://schemas.openxmlformats.org/officeDocument/2006/relationships/customXml" Target="../ink/ink492.xml"/><Relationship Id="rId580" Type="http://schemas.openxmlformats.org/officeDocument/2006/relationships/customXml" Target="../ink/ink568.xml"/><Relationship Id="rId636" Type="http://schemas.openxmlformats.org/officeDocument/2006/relationships/image" Target="../media/image586.png"/><Relationship Id="rId1" Type="http://schemas.openxmlformats.org/officeDocument/2006/relationships/slideLayout" Target="../slideLayouts/slideLayout1.xml"/><Relationship Id="rId233" Type="http://schemas.openxmlformats.org/officeDocument/2006/relationships/image" Target="../media/image388.png"/><Relationship Id="rId440" Type="http://schemas.openxmlformats.org/officeDocument/2006/relationships/image" Target="../media/image489.png"/><Relationship Id="rId678" Type="http://schemas.openxmlformats.org/officeDocument/2006/relationships/customXml" Target="../ink/ink618.xml"/><Relationship Id="rId28" Type="http://schemas.openxmlformats.org/officeDocument/2006/relationships/image" Target="../media/image288.png"/><Relationship Id="rId275" Type="http://schemas.openxmlformats.org/officeDocument/2006/relationships/image" Target="../media/image409.png"/><Relationship Id="rId300" Type="http://schemas.openxmlformats.org/officeDocument/2006/relationships/customXml" Target="../ink/ink425.xml"/><Relationship Id="rId482" Type="http://schemas.openxmlformats.org/officeDocument/2006/relationships/image" Target="../media/image510.png"/><Relationship Id="rId538" Type="http://schemas.openxmlformats.org/officeDocument/2006/relationships/image" Target="../media/image538.png"/><Relationship Id="rId703" Type="http://schemas.openxmlformats.org/officeDocument/2006/relationships/image" Target="../media/image619.png"/><Relationship Id="rId81" Type="http://schemas.openxmlformats.org/officeDocument/2006/relationships/customXml" Target="../ink/ink314.xml"/><Relationship Id="rId135" Type="http://schemas.openxmlformats.org/officeDocument/2006/relationships/customXml" Target="../ink/ink341.xml"/><Relationship Id="rId177" Type="http://schemas.openxmlformats.org/officeDocument/2006/relationships/image" Target="../media/image361.png"/><Relationship Id="rId342" Type="http://schemas.openxmlformats.org/officeDocument/2006/relationships/customXml" Target="../ink/ink446.xml"/><Relationship Id="rId384" Type="http://schemas.openxmlformats.org/officeDocument/2006/relationships/image" Target="../media/image462.png"/><Relationship Id="rId591" Type="http://schemas.openxmlformats.org/officeDocument/2006/relationships/image" Target="../media/image564.png"/><Relationship Id="rId605" Type="http://schemas.openxmlformats.org/officeDocument/2006/relationships/customXml" Target="../ink/ink581.xml"/><Relationship Id="rId202" Type="http://schemas.openxmlformats.org/officeDocument/2006/relationships/customXml" Target="../ink/ink375.xml"/><Relationship Id="rId244" Type="http://schemas.openxmlformats.org/officeDocument/2006/relationships/customXml" Target="../ink/ink397.xml"/><Relationship Id="rId647" Type="http://schemas.openxmlformats.org/officeDocument/2006/relationships/customXml" Target="../ink/ink602.xml"/><Relationship Id="rId689" Type="http://schemas.openxmlformats.org/officeDocument/2006/relationships/image" Target="../media/image612.png"/><Relationship Id="rId39" Type="http://schemas.openxmlformats.org/officeDocument/2006/relationships/customXml" Target="../ink/ink293.xml"/><Relationship Id="rId286" Type="http://schemas.openxmlformats.org/officeDocument/2006/relationships/customXml" Target="../ink/ink418.xml"/><Relationship Id="rId451" Type="http://schemas.openxmlformats.org/officeDocument/2006/relationships/customXml" Target="../ink/ink503.xml"/><Relationship Id="rId493" Type="http://schemas.openxmlformats.org/officeDocument/2006/relationships/customXml" Target="../ink/ink524.xml"/><Relationship Id="rId507" Type="http://schemas.openxmlformats.org/officeDocument/2006/relationships/customXml" Target="../ink/ink531.xml"/><Relationship Id="rId549" Type="http://schemas.openxmlformats.org/officeDocument/2006/relationships/customXml" Target="../ink/ink552.xml"/><Relationship Id="rId714" Type="http://schemas.openxmlformats.org/officeDocument/2006/relationships/image" Target="../media/image624.png"/><Relationship Id="rId50" Type="http://schemas.openxmlformats.org/officeDocument/2006/relationships/image" Target="../media/image299.png"/><Relationship Id="rId104" Type="http://schemas.openxmlformats.org/officeDocument/2006/relationships/image" Target="../media/image326.png"/><Relationship Id="rId146" Type="http://schemas.openxmlformats.org/officeDocument/2006/relationships/customXml" Target="../ink/ink347.xml"/><Relationship Id="rId188" Type="http://schemas.openxmlformats.org/officeDocument/2006/relationships/customXml" Target="../ink/ink368.xml"/><Relationship Id="rId311" Type="http://schemas.openxmlformats.org/officeDocument/2006/relationships/image" Target="../media/image427.png"/><Relationship Id="rId353" Type="http://schemas.openxmlformats.org/officeDocument/2006/relationships/image" Target="../media/image448.png"/><Relationship Id="rId395" Type="http://schemas.openxmlformats.org/officeDocument/2006/relationships/customXml" Target="../ink/ink474.xml"/><Relationship Id="rId409" Type="http://schemas.openxmlformats.org/officeDocument/2006/relationships/customXml" Target="../ink/ink482.xml"/><Relationship Id="rId560" Type="http://schemas.openxmlformats.org/officeDocument/2006/relationships/customXml" Target="../ink/ink558.xml"/><Relationship Id="rId92" Type="http://schemas.openxmlformats.org/officeDocument/2006/relationships/image" Target="../media/image320.png"/><Relationship Id="rId213" Type="http://schemas.openxmlformats.org/officeDocument/2006/relationships/customXml" Target="../ink/ink381.xml"/><Relationship Id="rId420" Type="http://schemas.openxmlformats.org/officeDocument/2006/relationships/image" Target="../media/image479.png"/><Relationship Id="rId616" Type="http://schemas.openxmlformats.org/officeDocument/2006/relationships/image" Target="../media/image576.png"/><Relationship Id="rId658" Type="http://schemas.openxmlformats.org/officeDocument/2006/relationships/customXml" Target="../ink/ink608.xml"/><Relationship Id="rId255" Type="http://schemas.openxmlformats.org/officeDocument/2006/relationships/image" Target="../media/image399.png"/><Relationship Id="rId297" Type="http://schemas.openxmlformats.org/officeDocument/2006/relationships/image" Target="../media/image420.png"/><Relationship Id="rId462" Type="http://schemas.openxmlformats.org/officeDocument/2006/relationships/image" Target="../media/image500.png"/><Relationship Id="rId518" Type="http://schemas.openxmlformats.org/officeDocument/2006/relationships/image" Target="../media/image528.png"/><Relationship Id="rId115" Type="http://schemas.openxmlformats.org/officeDocument/2006/relationships/customXml" Target="../ink/ink331.xml"/><Relationship Id="rId157" Type="http://schemas.openxmlformats.org/officeDocument/2006/relationships/image" Target="../media/image351.png"/><Relationship Id="rId322" Type="http://schemas.openxmlformats.org/officeDocument/2006/relationships/customXml" Target="../ink/ink436.xml"/><Relationship Id="rId364" Type="http://schemas.openxmlformats.org/officeDocument/2006/relationships/customXml" Target="../ink/ink458.xml"/><Relationship Id="rId61" Type="http://schemas.openxmlformats.org/officeDocument/2006/relationships/customXml" Target="../ink/ink304.xml"/><Relationship Id="rId199" Type="http://schemas.openxmlformats.org/officeDocument/2006/relationships/image" Target="../media/image372.png"/><Relationship Id="rId571" Type="http://schemas.openxmlformats.org/officeDocument/2006/relationships/image" Target="../media/image554.png"/><Relationship Id="rId627" Type="http://schemas.openxmlformats.org/officeDocument/2006/relationships/customXml" Target="../ink/ink592.xml"/><Relationship Id="rId669" Type="http://schemas.openxmlformats.org/officeDocument/2006/relationships/image" Target="../media/image602.png"/><Relationship Id="rId19" Type="http://schemas.openxmlformats.org/officeDocument/2006/relationships/customXml" Target="../ink/ink283.xml"/><Relationship Id="rId224" Type="http://schemas.openxmlformats.org/officeDocument/2006/relationships/customXml" Target="../ink/ink387.xml"/><Relationship Id="rId266" Type="http://schemas.openxmlformats.org/officeDocument/2006/relationships/customXml" Target="../ink/ink408.xml"/><Relationship Id="rId431" Type="http://schemas.openxmlformats.org/officeDocument/2006/relationships/customXml" Target="../ink/ink493.xml"/><Relationship Id="rId473" Type="http://schemas.openxmlformats.org/officeDocument/2006/relationships/customXml" Target="../ink/ink514.xml"/><Relationship Id="rId529" Type="http://schemas.openxmlformats.org/officeDocument/2006/relationships/customXml" Target="../ink/ink542.xml"/><Relationship Id="rId680" Type="http://schemas.openxmlformats.org/officeDocument/2006/relationships/customXml" Target="../ink/ink619.xml"/><Relationship Id="rId30" Type="http://schemas.openxmlformats.org/officeDocument/2006/relationships/image" Target="../media/image289.png"/><Relationship Id="rId126" Type="http://schemas.openxmlformats.org/officeDocument/2006/relationships/image" Target="../media/image336.png"/><Relationship Id="rId168" Type="http://schemas.openxmlformats.org/officeDocument/2006/relationships/customXml" Target="../ink/ink358.xml"/><Relationship Id="rId333" Type="http://schemas.openxmlformats.org/officeDocument/2006/relationships/image" Target="../media/image438.png"/><Relationship Id="rId540" Type="http://schemas.openxmlformats.org/officeDocument/2006/relationships/image" Target="../media/image539.png"/><Relationship Id="rId72" Type="http://schemas.openxmlformats.org/officeDocument/2006/relationships/image" Target="../media/image310.png"/><Relationship Id="rId375" Type="http://schemas.openxmlformats.org/officeDocument/2006/relationships/customXml" Target="../ink/ink464.xml"/><Relationship Id="rId582" Type="http://schemas.openxmlformats.org/officeDocument/2006/relationships/customXml" Target="../ink/ink569.xml"/><Relationship Id="rId638" Type="http://schemas.openxmlformats.org/officeDocument/2006/relationships/image" Target="../media/image587.png"/><Relationship Id="rId3" Type="http://schemas.openxmlformats.org/officeDocument/2006/relationships/customXml" Target="../ink/ink275.xml"/><Relationship Id="rId235" Type="http://schemas.openxmlformats.org/officeDocument/2006/relationships/image" Target="../media/image389.png"/><Relationship Id="rId277" Type="http://schemas.openxmlformats.org/officeDocument/2006/relationships/image" Target="../media/image410.png"/><Relationship Id="rId400" Type="http://schemas.openxmlformats.org/officeDocument/2006/relationships/customXml" Target="../ink/ink477.xml"/><Relationship Id="rId442" Type="http://schemas.openxmlformats.org/officeDocument/2006/relationships/image" Target="../media/image490.png"/><Relationship Id="rId484" Type="http://schemas.openxmlformats.org/officeDocument/2006/relationships/image" Target="../media/image511.png"/><Relationship Id="rId705" Type="http://schemas.openxmlformats.org/officeDocument/2006/relationships/image" Target="../media/image620.png"/><Relationship Id="rId137" Type="http://schemas.openxmlformats.org/officeDocument/2006/relationships/customXml" Target="../ink/ink342.xml"/><Relationship Id="rId302" Type="http://schemas.openxmlformats.org/officeDocument/2006/relationships/customXml" Target="../ink/ink426.xml"/><Relationship Id="rId344" Type="http://schemas.openxmlformats.org/officeDocument/2006/relationships/customXml" Target="../ink/ink447.xml"/><Relationship Id="rId691" Type="http://schemas.openxmlformats.org/officeDocument/2006/relationships/image" Target="../media/image613.png"/><Relationship Id="rId41" Type="http://schemas.openxmlformats.org/officeDocument/2006/relationships/customXml" Target="../ink/ink294.xml"/><Relationship Id="rId83" Type="http://schemas.openxmlformats.org/officeDocument/2006/relationships/customXml" Target="../ink/ink315.xml"/><Relationship Id="rId179" Type="http://schemas.openxmlformats.org/officeDocument/2006/relationships/image" Target="../media/image362.png"/><Relationship Id="rId386" Type="http://schemas.openxmlformats.org/officeDocument/2006/relationships/image" Target="../media/image463.png"/><Relationship Id="rId551" Type="http://schemas.openxmlformats.org/officeDocument/2006/relationships/customXml" Target="../ink/ink553.xml"/><Relationship Id="rId593" Type="http://schemas.openxmlformats.org/officeDocument/2006/relationships/image" Target="../media/image565.png"/><Relationship Id="rId607" Type="http://schemas.openxmlformats.org/officeDocument/2006/relationships/customXml" Target="../ink/ink582.xml"/><Relationship Id="rId649" Type="http://schemas.openxmlformats.org/officeDocument/2006/relationships/customXml" Target="../ink/ink603.xml"/><Relationship Id="rId190" Type="http://schemas.openxmlformats.org/officeDocument/2006/relationships/customXml" Target="../ink/ink369.xml"/><Relationship Id="rId204" Type="http://schemas.openxmlformats.org/officeDocument/2006/relationships/customXml" Target="../ink/ink376.xml"/><Relationship Id="rId246" Type="http://schemas.openxmlformats.org/officeDocument/2006/relationships/customXml" Target="../ink/ink398.xml"/><Relationship Id="rId288" Type="http://schemas.openxmlformats.org/officeDocument/2006/relationships/customXml" Target="../ink/ink419.xml"/><Relationship Id="rId411" Type="http://schemas.openxmlformats.org/officeDocument/2006/relationships/customXml" Target="../ink/ink483.xml"/><Relationship Id="rId453" Type="http://schemas.openxmlformats.org/officeDocument/2006/relationships/customXml" Target="../ink/ink504.xml"/><Relationship Id="rId509" Type="http://schemas.openxmlformats.org/officeDocument/2006/relationships/customXml" Target="../ink/ink532.xml"/><Relationship Id="rId660" Type="http://schemas.openxmlformats.org/officeDocument/2006/relationships/customXml" Target="../ink/ink609.xml"/><Relationship Id="rId106" Type="http://schemas.openxmlformats.org/officeDocument/2006/relationships/image" Target="../media/image327.png"/><Relationship Id="rId313" Type="http://schemas.openxmlformats.org/officeDocument/2006/relationships/image" Target="../media/image428.png"/><Relationship Id="rId495" Type="http://schemas.openxmlformats.org/officeDocument/2006/relationships/customXml" Target="../ink/ink525.xml"/><Relationship Id="rId716" Type="http://schemas.openxmlformats.org/officeDocument/2006/relationships/image" Target="../media/image625.png"/><Relationship Id="rId10" Type="http://schemas.openxmlformats.org/officeDocument/2006/relationships/image" Target="../media/image279.png"/><Relationship Id="rId52" Type="http://schemas.openxmlformats.org/officeDocument/2006/relationships/image" Target="../media/image300.png"/><Relationship Id="rId94" Type="http://schemas.openxmlformats.org/officeDocument/2006/relationships/image" Target="../media/image321.png"/><Relationship Id="rId148" Type="http://schemas.openxmlformats.org/officeDocument/2006/relationships/customXml" Target="../ink/ink348.xml"/><Relationship Id="rId355" Type="http://schemas.openxmlformats.org/officeDocument/2006/relationships/image" Target="../media/image449.png"/><Relationship Id="rId397" Type="http://schemas.openxmlformats.org/officeDocument/2006/relationships/customXml" Target="../ink/ink475.xml"/><Relationship Id="rId520" Type="http://schemas.openxmlformats.org/officeDocument/2006/relationships/image" Target="../media/image529.png"/><Relationship Id="rId562" Type="http://schemas.openxmlformats.org/officeDocument/2006/relationships/customXml" Target="../ink/ink559.xml"/><Relationship Id="rId618" Type="http://schemas.openxmlformats.org/officeDocument/2006/relationships/image" Target="../media/image577.png"/><Relationship Id="rId215" Type="http://schemas.openxmlformats.org/officeDocument/2006/relationships/customXml" Target="../ink/ink382.xml"/><Relationship Id="rId257" Type="http://schemas.openxmlformats.org/officeDocument/2006/relationships/image" Target="../media/image400.png"/><Relationship Id="rId422" Type="http://schemas.openxmlformats.org/officeDocument/2006/relationships/image" Target="../media/image480.png"/><Relationship Id="rId464" Type="http://schemas.openxmlformats.org/officeDocument/2006/relationships/image" Target="../media/image501.png"/><Relationship Id="rId299" Type="http://schemas.openxmlformats.org/officeDocument/2006/relationships/image" Target="../media/image421.png"/><Relationship Id="rId63" Type="http://schemas.openxmlformats.org/officeDocument/2006/relationships/customXml" Target="../ink/ink305.xml"/><Relationship Id="rId159" Type="http://schemas.openxmlformats.org/officeDocument/2006/relationships/image" Target="../media/image352.png"/><Relationship Id="rId366" Type="http://schemas.openxmlformats.org/officeDocument/2006/relationships/customXml" Target="../ink/ink459.xml"/><Relationship Id="rId573" Type="http://schemas.openxmlformats.org/officeDocument/2006/relationships/image" Target="../media/image555.png"/><Relationship Id="rId226" Type="http://schemas.openxmlformats.org/officeDocument/2006/relationships/customXml" Target="../ink/ink388.xml"/><Relationship Id="rId433" Type="http://schemas.openxmlformats.org/officeDocument/2006/relationships/customXml" Target="../ink/ink494.xml"/><Relationship Id="rId640" Type="http://schemas.openxmlformats.org/officeDocument/2006/relationships/image" Target="../media/image588.png"/><Relationship Id="rId74" Type="http://schemas.openxmlformats.org/officeDocument/2006/relationships/image" Target="../media/image311.png"/><Relationship Id="rId377" Type="http://schemas.openxmlformats.org/officeDocument/2006/relationships/customXml" Target="../ink/ink465.xml"/><Relationship Id="rId500" Type="http://schemas.openxmlformats.org/officeDocument/2006/relationships/image" Target="../media/image519.png"/><Relationship Id="rId584" Type="http://schemas.openxmlformats.org/officeDocument/2006/relationships/customXml" Target="../ink/ink570.xml"/><Relationship Id="rId5" Type="http://schemas.openxmlformats.org/officeDocument/2006/relationships/customXml" Target="../ink/ink276.xml"/><Relationship Id="rId237" Type="http://schemas.openxmlformats.org/officeDocument/2006/relationships/image" Target="../media/image390.png"/><Relationship Id="rId444" Type="http://schemas.openxmlformats.org/officeDocument/2006/relationships/image" Target="../media/image491.png"/><Relationship Id="rId651" Type="http://schemas.openxmlformats.org/officeDocument/2006/relationships/customXml" Target="../ink/ink604.xml"/><Relationship Id="rId290" Type="http://schemas.openxmlformats.org/officeDocument/2006/relationships/customXml" Target="../ink/ink420.xml"/><Relationship Id="rId304" Type="http://schemas.openxmlformats.org/officeDocument/2006/relationships/customXml" Target="../ink/ink427.xml"/><Relationship Id="rId388" Type="http://schemas.openxmlformats.org/officeDocument/2006/relationships/image" Target="../media/image464.png"/><Relationship Id="rId511" Type="http://schemas.openxmlformats.org/officeDocument/2006/relationships/customXml" Target="../ink/ink533.xml"/><Relationship Id="rId609" Type="http://schemas.openxmlformats.org/officeDocument/2006/relationships/customXml" Target="../ink/ink583.xml"/><Relationship Id="rId85" Type="http://schemas.openxmlformats.org/officeDocument/2006/relationships/customXml" Target="../ink/ink316.xml"/><Relationship Id="rId150" Type="http://schemas.openxmlformats.org/officeDocument/2006/relationships/customXml" Target="../ink/ink349.xml"/><Relationship Id="rId595" Type="http://schemas.openxmlformats.org/officeDocument/2006/relationships/customXml" Target="../ink/ink576.xml"/><Relationship Id="rId248" Type="http://schemas.openxmlformats.org/officeDocument/2006/relationships/customXml" Target="../ink/ink399.xml"/><Relationship Id="rId455" Type="http://schemas.openxmlformats.org/officeDocument/2006/relationships/customXml" Target="../ink/ink505.xml"/><Relationship Id="rId662" Type="http://schemas.openxmlformats.org/officeDocument/2006/relationships/customXml" Target="../ink/ink610.xml"/><Relationship Id="rId12" Type="http://schemas.openxmlformats.org/officeDocument/2006/relationships/image" Target="../media/image280.png"/><Relationship Id="rId108" Type="http://schemas.openxmlformats.org/officeDocument/2006/relationships/image" Target="../media/image170.png"/><Relationship Id="rId315" Type="http://schemas.openxmlformats.org/officeDocument/2006/relationships/image" Target="../media/image429.png"/><Relationship Id="rId522" Type="http://schemas.openxmlformats.org/officeDocument/2006/relationships/image" Target="../media/image530.png"/><Relationship Id="rId96" Type="http://schemas.openxmlformats.org/officeDocument/2006/relationships/image" Target="../media/image322.png"/><Relationship Id="rId161" Type="http://schemas.openxmlformats.org/officeDocument/2006/relationships/image" Target="../media/image353.png"/><Relationship Id="rId399" Type="http://schemas.openxmlformats.org/officeDocument/2006/relationships/customXml" Target="../ink/ink476.xml"/><Relationship Id="rId259" Type="http://schemas.openxmlformats.org/officeDocument/2006/relationships/image" Target="../media/image401.png"/><Relationship Id="rId466" Type="http://schemas.openxmlformats.org/officeDocument/2006/relationships/image" Target="../media/image502.png"/><Relationship Id="rId673" Type="http://schemas.openxmlformats.org/officeDocument/2006/relationships/image" Target="../media/image604.png"/><Relationship Id="rId23" Type="http://schemas.openxmlformats.org/officeDocument/2006/relationships/customXml" Target="../ink/ink285.xml"/><Relationship Id="rId119" Type="http://schemas.openxmlformats.org/officeDocument/2006/relationships/customXml" Target="../ink/ink333.xml"/><Relationship Id="rId326" Type="http://schemas.openxmlformats.org/officeDocument/2006/relationships/customXml" Target="../ink/ink438.xml"/><Relationship Id="rId533" Type="http://schemas.openxmlformats.org/officeDocument/2006/relationships/customXml" Target="../ink/ink544.xml"/><Relationship Id="rId172" Type="http://schemas.openxmlformats.org/officeDocument/2006/relationships/customXml" Target="../ink/ink360.xml"/><Relationship Id="rId477" Type="http://schemas.openxmlformats.org/officeDocument/2006/relationships/customXml" Target="../ink/ink516.xml"/><Relationship Id="rId600" Type="http://schemas.openxmlformats.org/officeDocument/2006/relationships/image" Target="../media/image568.png"/><Relationship Id="rId684" Type="http://schemas.openxmlformats.org/officeDocument/2006/relationships/customXml" Target="../ink/ink621.xml"/><Relationship Id="rId337" Type="http://schemas.openxmlformats.org/officeDocument/2006/relationships/image" Target="../media/image440.png"/><Relationship Id="rId34" Type="http://schemas.openxmlformats.org/officeDocument/2006/relationships/image" Target="../media/image291.png"/><Relationship Id="rId544" Type="http://schemas.openxmlformats.org/officeDocument/2006/relationships/image" Target="../media/image541.png"/><Relationship Id="rId183" Type="http://schemas.openxmlformats.org/officeDocument/2006/relationships/image" Target="../media/image364.png"/><Relationship Id="rId390" Type="http://schemas.openxmlformats.org/officeDocument/2006/relationships/image" Target="../media/image465.png"/><Relationship Id="rId404" Type="http://schemas.openxmlformats.org/officeDocument/2006/relationships/customXml" Target="../ink/ink479.xml"/><Relationship Id="rId611" Type="http://schemas.openxmlformats.org/officeDocument/2006/relationships/customXml" Target="../ink/ink584.xml"/><Relationship Id="rId250" Type="http://schemas.openxmlformats.org/officeDocument/2006/relationships/customXml" Target="../ink/ink400.xml"/><Relationship Id="rId488" Type="http://schemas.openxmlformats.org/officeDocument/2006/relationships/image" Target="../media/image513.png"/><Relationship Id="rId695" Type="http://schemas.openxmlformats.org/officeDocument/2006/relationships/image" Target="../media/image615.png"/><Relationship Id="rId709" Type="http://schemas.openxmlformats.org/officeDocument/2006/relationships/image" Target="../media/image622.png"/><Relationship Id="rId45" Type="http://schemas.openxmlformats.org/officeDocument/2006/relationships/customXml" Target="../ink/ink296.xml"/><Relationship Id="rId110" Type="http://schemas.openxmlformats.org/officeDocument/2006/relationships/image" Target="../media/image328.png"/><Relationship Id="rId348" Type="http://schemas.openxmlformats.org/officeDocument/2006/relationships/customXml" Target="../ink/ink449.xml"/><Relationship Id="rId555" Type="http://schemas.openxmlformats.org/officeDocument/2006/relationships/customXml" Target="../ink/ink555.xml"/><Relationship Id="rId194" Type="http://schemas.openxmlformats.org/officeDocument/2006/relationships/customXml" Target="../ink/ink371.xml"/><Relationship Id="rId208" Type="http://schemas.openxmlformats.org/officeDocument/2006/relationships/image" Target="../media/image376.png"/><Relationship Id="rId415" Type="http://schemas.openxmlformats.org/officeDocument/2006/relationships/customXml" Target="../ink/ink485.xml"/><Relationship Id="rId622" Type="http://schemas.openxmlformats.org/officeDocument/2006/relationships/image" Target="../media/image579.png"/><Relationship Id="rId261" Type="http://schemas.openxmlformats.org/officeDocument/2006/relationships/image" Target="../media/image402.png"/><Relationship Id="rId499" Type="http://schemas.openxmlformats.org/officeDocument/2006/relationships/customXml" Target="../ink/ink527.xml"/><Relationship Id="rId56" Type="http://schemas.openxmlformats.org/officeDocument/2006/relationships/image" Target="../media/image302.png"/><Relationship Id="rId359" Type="http://schemas.openxmlformats.org/officeDocument/2006/relationships/image" Target="../media/image451.png"/><Relationship Id="rId566" Type="http://schemas.openxmlformats.org/officeDocument/2006/relationships/customXml" Target="../ink/ink561.xml"/><Relationship Id="rId121" Type="http://schemas.openxmlformats.org/officeDocument/2006/relationships/customXml" Target="../ink/ink334.xml"/><Relationship Id="rId219" Type="http://schemas.openxmlformats.org/officeDocument/2006/relationships/image" Target="../media/image381.png"/><Relationship Id="rId426" Type="http://schemas.openxmlformats.org/officeDocument/2006/relationships/image" Target="../media/image482.png"/><Relationship Id="rId633" Type="http://schemas.openxmlformats.org/officeDocument/2006/relationships/customXml" Target="../ink/ink595.xml"/><Relationship Id="rId67" Type="http://schemas.openxmlformats.org/officeDocument/2006/relationships/customXml" Target="../ink/ink307.xml"/><Relationship Id="rId272" Type="http://schemas.openxmlformats.org/officeDocument/2006/relationships/customXml" Target="../ink/ink411.xml"/><Relationship Id="rId577" Type="http://schemas.openxmlformats.org/officeDocument/2006/relationships/image" Target="../media/image557.png"/><Relationship Id="rId700" Type="http://schemas.openxmlformats.org/officeDocument/2006/relationships/customXml" Target="../ink/ink629.xml"/><Relationship Id="rId132" Type="http://schemas.openxmlformats.org/officeDocument/2006/relationships/image" Target="../media/image339.png"/><Relationship Id="rId437" Type="http://schemas.openxmlformats.org/officeDocument/2006/relationships/customXml" Target="../ink/ink496.xml"/><Relationship Id="rId644" Type="http://schemas.openxmlformats.org/officeDocument/2006/relationships/image" Target="../media/image590.png"/><Relationship Id="rId283" Type="http://schemas.openxmlformats.org/officeDocument/2006/relationships/image" Target="../media/image413.png"/><Relationship Id="rId490" Type="http://schemas.openxmlformats.org/officeDocument/2006/relationships/image" Target="../media/image514.png"/><Relationship Id="rId504" Type="http://schemas.openxmlformats.org/officeDocument/2006/relationships/image" Target="../media/image521.png"/><Relationship Id="rId711" Type="http://schemas.openxmlformats.org/officeDocument/2006/relationships/image" Target="../media/image623.png"/><Relationship Id="rId78" Type="http://schemas.openxmlformats.org/officeDocument/2006/relationships/image" Target="../media/image313.png"/><Relationship Id="rId143" Type="http://schemas.openxmlformats.org/officeDocument/2006/relationships/image" Target="../media/image344.png"/><Relationship Id="rId350" Type="http://schemas.openxmlformats.org/officeDocument/2006/relationships/customXml" Target="../ink/ink450.xml"/><Relationship Id="rId588" Type="http://schemas.openxmlformats.org/officeDocument/2006/relationships/customXml" Target="../ink/ink572.xml"/><Relationship Id="rId9" Type="http://schemas.openxmlformats.org/officeDocument/2006/relationships/customXml" Target="../ink/ink278.xml"/><Relationship Id="rId210" Type="http://schemas.openxmlformats.org/officeDocument/2006/relationships/image" Target="../media/image377.png"/><Relationship Id="rId448" Type="http://schemas.openxmlformats.org/officeDocument/2006/relationships/image" Target="../media/image493.png"/><Relationship Id="rId655" Type="http://schemas.openxmlformats.org/officeDocument/2006/relationships/customXml" Target="../ink/ink606.xml"/><Relationship Id="rId294" Type="http://schemas.openxmlformats.org/officeDocument/2006/relationships/customXml" Target="../ink/ink422.xml"/><Relationship Id="rId308" Type="http://schemas.openxmlformats.org/officeDocument/2006/relationships/customXml" Target="../ink/ink429.xml"/><Relationship Id="rId515" Type="http://schemas.openxmlformats.org/officeDocument/2006/relationships/customXml" Target="../ink/ink535.xml"/><Relationship Id="rId89" Type="http://schemas.openxmlformats.org/officeDocument/2006/relationships/customXml" Target="../ink/ink318.xml"/><Relationship Id="rId154" Type="http://schemas.openxmlformats.org/officeDocument/2006/relationships/customXml" Target="../ink/ink351.xml"/><Relationship Id="rId361" Type="http://schemas.openxmlformats.org/officeDocument/2006/relationships/customXml" Target="../ink/ink456.xml"/><Relationship Id="rId599" Type="http://schemas.openxmlformats.org/officeDocument/2006/relationships/customXml" Target="../ink/ink578.xml"/><Relationship Id="rId459" Type="http://schemas.openxmlformats.org/officeDocument/2006/relationships/customXml" Target="../ink/ink507.xml"/><Relationship Id="rId666" Type="http://schemas.openxmlformats.org/officeDocument/2006/relationships/customXml" Target="../ink/ink612.xml"/><Relationship Id="rId16" Type="http://schemas.openxmlformats.org/officeDocument/2006/relationships/image" Target="../media/image282.png"/><Relationship Id="rId221" Type="http://schemas.openxmlformats.org/officeDocument/2006/relationships/image" Target="../media/image382.png"/><Relationship Id="rId319" Type="http://schemas.openxmlformats.org/officeDocument/2006/relationships/image" Target="../media/image431.png"/><Relationship Id="rId526" Type="http://schemas.openxmlformats.org/officeDocument/2006/relationships/image" Target="../media/image532.png"/><Relationship Id="rId165" Type="http://schemas.openxmlformats.org/officeDocument/2006/relationships/image" Target="../media/image355.png"/><Relationship Id="rId372" Type="http://schemas.openxmlformats.org/officeDocument/2006/relationships/customXml" Target="../ink/ink462.xml"/><Relationship Id="rId677" Type="http://schemas.openxmlformats.org/officeDocument/2006/relationships/image" Target="../media/image606.png"/><Relationship Id="rId232" Type="http://schemas.openxmlformats.org/officeDocument/2006/relationships/customXml" Target="../ink/ink391.xml"/><Relationship Id="rId27" Type="http://schemas.openxmlformats.org/officeDocument/2006/relationships/customXml" Target="../ink/ink287.xml"/><Relationship Id="rId537" Type="http://schemas.openxmlformats.org/officeDocument/2006/relationships/customXml" Target="../ink/ink546.xml"/><Relationship Id="rId80" Type="http://schemas.openxmlformats.org/officeDocument/2006/relationships/image" Target="../media/image314.png"/><Relationship Id="rId176" Type="http://schemas.openxmlformats.org/officeDocument/2006/relationships/customXml" Target="../ink/ink362.xml"/><Relationship Id="rId383" Type="http://schemas.openxmlformats.org/officeDocument/2006/relationships/customXml" Target="../ink/ink468.xml"/><Relationship Id="rId590" Type="http://schemas.openxmlformats.org/officeDocument/2006/relationships/customXml" Target="../ink/ink573.xml"/><Relationship Id="rId604" Type="http://schemas.openxmlformats.org/officeDocument/2006/relationships/image" Target="../media/image570.png"/><Relationship Id="rId243" Type="http://schemas.openxmlformats.org/officeDocument/2006/relationships/image" Target="../media/image393.png"/><Relationship Id="rId450" Type="http://schemas.openxmlformats.org/officeDocument/2006/relationships/image" Target="../media/image494.png"/><Relationship Id="rId688" Type="http://schemas.openxmlformats.org/officeDocument/2006/relationships/customXml" Target="../ink/ink623.xml"/><Relationship Id="rId38" Type="http://schemas.openxmlformats.org/officeDocument/2006/relationships/image" Target="../media/image293.png"/><Relationship Id="rId103" Type="http://schemas.openxmlformats.org/officeDocument/2006/relationships/customXml" Target="../ink/ink325.xml"/><Relationship Id="rId310" Type="http://schemas.openxmlformats.org/officeDocument/2006/relationships/customXml" Target="../ink/ink430.xml"/><Relationship Id="rId548" Type="http://schemas.openxmlformats.org/officeDocument/2006/relationships/image" Target="../media/image543.png"/><Relationship Id="rId91" Type="http://schemas.openxmlformats.org/officeDocument/2006/relationships/customXml" Target="../ink/ink319.xml"/><Relationship Id="rId187" Type="http://schemas.openxmlformats.org/officeDocument/2006/relationships/image" Target="../media/image366.png"/><Relationship Id="rId394" Type="http://schemas.openxmlformats.org/officeDocument/2006/relationships/image" Target="../media/image467.png"/><Relationship Id="rId408" Type="http://schemas.openxmlformats.org/officeDocument/2006/relationships/customXml" Target="../ink/ink481.xml"/><Relationship Id="rId615" Type="http://schemas.openxmlformats.org/officeDocument/2006/relationships/customXml" Target="../ink/ink586.xml"/><Relationship Id="rId254" Type="http://schemas.openxmlformats.org/officeDocument/2006/relationships/customXml" Target="../ink/ink402.xml"/><Relationship Id="rId699" Type="http://schemas.openxmlformats.org/officeDocument/2006/relationships/image" Target="../media/image617.png"/><Relationship Id="rId49" Type="http://schemas.openxmlformats.org/officeDocument/2006/relationships/customXml" Target="../ink/ink298.xml"/><Relationship Id="rId114" Type="http://schemas.openxmlformats.org/officeDocument/2006/relationships/image" Target="../media/image330.png"/><Relationship Id="rId461" Type="http://schemas.openxmlformats.org/officeDocument/2006/relationships/customXml" Target="../ink/ink508.xml"/><Relationship Id="rId559" Type="http://schemas.openxmlformats.org/officeDocument/2006/relationships/image" Target="../media/image548.png"/><Relationship Id="rId198" Type="http://schemas.openxmlformats.org/officeDocument/2006/relationships/customXml" Target="../ink/ink373.xml"/><Relationship Id="rId321" Type="http://schemas.openxmlformats.org/officeDocument/2006/relationships/image" Target="../media/image432.png"/><Relationship Id="rId419" Type="http://schemas.openxmlformats.org/officeDocument/2006/relationships/customXml" Target="../ink/ink487.xml"/><Relationship Id="rId626" Type="http://schemas.openxmlformats.org/officeDocument/2006/relationships/image" Target="../media/image581.png"/><Relationship Id="rId265" Type="http://schemas.openxmlformats.org/officeDocument/2006/relationships/image" Target="../media/image404.png"/><Relationship Id="rId472" Type="http://schemas.openxmlformats.org/officeDocument/2006/relationships/image" Target="../media/image505.png"/><Relationship Id="rId125" Type="http://schemas.openxmlformats.org/officeDocument/2006/relationships/customXml" Target="../ink/ink336.xml"/><Relationship Id="rId332" Type="http://schemas.openxmlformats.org/officeDocument/2006/relationships/customXml" Target="../ink/ink441.xml"/><Relationship Id="rId637" Type="http://schemas.openxmlformats.org/officeDocument/2006/relationships/customXml" Target="../ink/ink597.xml"/><Relationship Id="rId276" Type="http://schemas.openxmlformats.org/officeDocument/2006/relationships/customXml" Target="../ink/ink413.xml"/><Relationship Id="rId483" Type="http://schemas.openxmlformats.org/officeDocument/2006/relationships/customXml" Target="../ink/ink519.xml"/><Relationship Id="rId690" Type="http://schemas.openxmlformats.org/officeDocument/2006/relationships/customXml" Target="../ink/ink624.xml"/><Relationship Id="rId704" Type="http://schemas.openxmlformats.org/officeDocument/2006/relationships/customXml" Target="../ink/ink631.xml"/></Relationships>
</file>

<file path=ppt/slides/_rels/slide13.xml.rels><?xml version="1.0" encoding="UTF-8" standalone="yes"?>
<Relationships xmlns="http://schemas.openxmlformats.org/package/2006/relationships"><Relationship Id="rId8" Type="http://schemas.openxmlformats.org/officeDocument/2006/relationships/customXml" Target="../ink/ink642.xml"/><Relationship Id="rId13" Type="http://schemas.openxmlformats.org/officeDocument/2006/relationships/image" Target="../media/image632.png"/><Relationship Id="rId3" Type="http://schemas.openxmlformats.org/officeDocument/2006/relationships/image" Target="../media/image627.png"/><Relationship Id="rId7" Type="http://schemas.openxmlformats.org/officeDocument/2006/relationships/image" Target="../media/image629.png"/><Relationship Id="rId12" Type="http://schemas.openxmlformats.org/officeDocument/2006/relationships/customXml" Target="../ink/ink644.xml"/><Relationship Id="rId2" Type="http://schemas.openxmlformats.org/officeDocument/2006/relationships/customXml" Target="../ink/ink639.xml"/><Relationship Id="rId1" Type="http://schemas.openxmlformats.org/officeDocument/2006/relationships/slideLayout" Target="../slideLayouts/slideLayout1.xml"/><Relationship Id="rId6" Type="http://schemas.openxmlformats.org/officeDocument/2006/relationships/customXml" Target="../ink/ink641.xml"/><Relationship Id="rId11" Type="http://schemas.openxmlformats.org/officeDocument/2006/relationships/image" Target="../media/image631.png"/><Relationship Id="rId5" Type="http://schemas.openxmlformats.org/officeDocument/2006/relationships/image" Target="../media/image628.png"/><Relationship Id="rId10" Type="http://schemas.openxmlformats.org/officeDocument/2006/relationships/customXml" Target="../ink/ink643.xml"/><Relationship Id="rId4" Type="http://schemas.openxmlformats.org/officeDocument/2006/relationships/customXml" Target="../ink/ink640.xml"/><Relationship Id="rId9" Type="http://schemas.openxmlformats.org/officeDocument/2006/relationships/image" Target="../media/image630.png"/></Relationships>
</file>

<file path=ppt/slides/_rels/slide14.xml.rels><?xml version="1.0" encoding="UTF-8" standalone="yes"?>
<Relationships xmlns="http://schemas.openxmlformats.org/package/2006/relationships"><Relationship Id="rId8" Type="http://schemas.openxmlformats.org/officeDocument/2006/relationships/image" Target="../media/image636.png"/><Relationship Id="rId13" Type="http://schemas.openxmlformats.org/officeDocument/2006/relationships/customXml" Target="../ink/ink650.xml"/><Relationship Id="rId18" Type="http://schemas.openxmlformats.org/officeDocument/2006/relationships/image" Target="../media/image641.png"/><Relationship Id="rId3" Type="http://schemas.openxmlformats.org/officeDocument/2006/relationships/customXml" Target="../ink/ink645.xml"/><Relationship Id="rId21" Type="http://schemas.openxmlformats.org/officeDocument/2006/relationships/customXml" Target="../ink/ink654.xml"/><Relationship Id="rId7" Type="http://schemas.openxmlformats.org/officeDocument/2006/relationships/customXml" Target="../ink/ink647.xml"/><Relationship Id="rId12" Type="http://schemas.openxmlformats.org/officeDocument/2006/relationships/image" Target="../media/image638.png"/><Relationship Id="rId17" Type="http://schemas.openxmlformats.org/officeDocument/2006/relationships/customXml" Target="../ink/ink652.xml"/><Relationship Id="rId2" Type="http://schemas.openxmlformats.org/officeDocument/2006/relationships/image" Target="../media/image633.png"/><Relationship Id="rId16" Type="http://schemas.openxmlformats.org/officeDocument/2006/relationships/image" Target="../media/image640.png"/><Relationship Id="rId20" Type="http://schemas.openxmlformats.org/officeDocument/2006/relationships/image" Target="../media/image642.png"/><Relationship Id="rId1" Type="http://schemas.openxmlformats.org/officeDocument/2006/relationships/slideLayout" Target="../slideLayouts/slideLayout1.xml"/><Relationship Id="rId6" Type="http://schemas.openxmlformats.org/officeDocument/2006/relationships/image" Target="../media/image635.png"/><Relationship Id="rId11" Type="http://schemas.openxmlformats.org/officeDocument/2006/relationships/customXml" Target="../ink/ink649.xml"/><Relationship Id="rId24" Type="http://schemas.openxmlformats.org/officeDocument/2006/relationships/image" Target="../media/image644.png"/><Relationship Id="rId5" Type="http://schemas.openxmlformats.org/officeDocument/2006/relationships/customXml" Target="../ink/ink646.xml"/><Relationship Id="rId15" Type="http://schemas.openxmlformats.org/officeDocument/2006/relationships/customXml" Target="../ink/ink651.xml"/><Relationship Id="rId23" Type="http://schemas.openxmlformats.org/officeDocument/2006/relationships/customXml" Target="../ink/ink655.xml"/><Relationship Id="rId10" Type="http://schemas.openxmlformats.org/officeDocument/2006/relationships/image" Target="../media/image637.png"/><Relationship Id="rId19" Type="http://schemas.openxmlformats.org/officeDocument/2006/relationships/customXml" Target="../ink/ink653.xml"/><Relationship Id="rId4" Type="http://schemas.openxmlformats.org/officeDocument/2006/relationships/image" Target="../media/image634.png"/><Relationship Id="rId9" Type="http://schemas.openxmlformats.org/officeDocument/2006/relationships/customXml" Target="../ink/ink648.xml"/><Relationship Id="rId14" Type="http://schemas.openxmlformats.org/officeDocument/2006/relationships/image" Target="../media/image639.png"/><Relationship Id="rId22" Type="http://schemas.openxmlformats.org/officeDocument/2006/relationships/image" Target="../media/image643.png"/></Relationships>
</file>

<file path=ppt/slides/_rels/slide15.xml.rels><?xml version="1.0" encoding="UTF-8" standalone="yes"?>
<Relationships xmlns="http://schemas.openxmlformats.org/package/2006/relationships"><Relationship Id="rId117" Type="http://schemas.openxmlformats.org/officeDocument/2006/relationships/customXml" Target="../ink/ink713.xml"/><Relationship Id="rId21" Type="http://schemas.openxmlformats.org/officeDocument/2006/relationships/image" Target="../media/image655.png"/><Relationship Id="rId42" Type="http://schemas.openxmlformats.org/officeDocument/2006/relationships/customXml" Target="../ink/ink675.xml"/><Relationship Id="rId63" Type="http://schemas.openxmlformats.org/officeDocument/2006/relationships/image" Target="../media/image675.png"/><Relationship Id="rId84" Type="http://schemas.openxmlformats.org/officeDocument/2006/relationships/customXml" Target="../ink/ink696.xml"/><Relationship Id="rId16" Type="http://schemas.openxmlformats.org/officeDocument/2006/relationships/customXml" Target="../ink/ink662.xml"/><Relationship Id="rId107" Type="http://schemas.openxmlformats.org/officeDocument/2006/relationships/customXml" Target="../ink/ink708.xml"/><Relationship Id="rId11" Type="http://schemas.openxmlformats.org/officeDocument/2006/relationships/image" Target="../media/image650.png"/><Relationship Id="rId32" Type="http://schemas.openxmlformats.org/officeDocument/2006/relationships/customXml" Target="../ink/ink670.xml"/><Relationship Id="rId37" Type="http://schemas.openxmlformats.org/officeDocument/2006/relationships/image" Target="../media/image662.png"/><Relationship Id="rId53" Type="http://schemas.openxmlformats.org/officeDocument/2006/relationships/image" Target="../media/image670.png"/><Relationship Id="rId58" Type="http://schemas.openxmlformats.org/officeDocument/2006/relationships/customXml" Target="../ink/ink683.xml"/><Relationship Id="rId74" Type="http://schemas.openxmlformats.org/officeDocument/2006/relationships/customXml" Target="../ink/ink691.xml"/><Relationship Id="rId79" Type="http://schemas.openxmlformats.org/officeDocument/2006/relationships/image" Target="../media/image683.png"/><Relationship Id="rId102" Type="http://schemas.openxmlformats.org/officeDocument/2006/relationships/image" Target="../media/image694.png"/><Relationship Id="rId123" Type="http://schemas.openxmlformats.org/officeDocument/2006/relationships/customXml" Target="../ink/ink716.xml"/><Relationship Id="rId128" Type="http://schemas.openxmlformats.org/officeDocument/2006/relationships/image" Target="../media/image707.png"/><Relationship Id="rId5" Type="http://schemas.openxmlformats.org/officeDocument/2006/relationships/image" Target="../media/image647.png"/><Relationship Id="rId90" Type="http://schemas.openxmlformats.org/officeDocument/2006/relationships/customXml" Target="../ink/ink699.xml"/><Relationship Id="rId95" Type="http://schemas.openxmlformats.org/officeDocument/2006/relationships/customXml" Target="../ink/ink702.xml"/><Relationship Id="rId22" Type="http://schemas.openxmlformats.org/officeDocument/2006/relationships/customXml" Target="../ink/ink665.xml"/><Relationship Id="rId27" Type="http://schemas.openxmlformats.org/officeDocument/2006/relationships/image" Target="../media/image658.png"/><Relationship Id="rId43" Type="http://schemas.openxmlformats.org/officeDocument/2006/relationships/image" Target="../media/image665.png"/><Relationship Id="rId48" Type="http://schemas.openxmlformats.org/officeDocument/2006/relationships/customXml" Target="../ink/ink678.xml"/><Relationship Id="rId64" Type="http://schemas.openxmlformats.org/officeDocument/2006/relationships/customXml" Target="../ink/ink686.xml"/><Relationship Id="rId69" Type="http://schemas.openxmlformats.org/officeDocument/2006/relationships/image" Target="../media/image678.png"/><Relationship Id="rId113" Type="http://schemas.openxmlformats.org/officeDocument/2006/relationships/customXml" Target="../ink/ink711.xml"/><Relationship Id="rId118" Type="http://schemas.openxmlformats.org/officeDocument/2006/relationships/image" Target="../media/image702.png"/><Relationship Id="rId134" Type="http://schemas.openxmlformats.org/officeDocument/2006/relationships/image" Target="../media/image710.png"/><Relationship Id="rId80" Type="http://schemas.openxmlformats.org/officeDocument/2006/relationships/customXml" Target="../ink/ink694.xml"/><Relationship Id="rId85" Type="http://schemas.openxmlformats.org/officeDocument/2006/relationships/image" Target="../media/image686.png"/><Relationship Id="rId12" Type="http://schemas.openxmlformats.org/officeDocument/2006/relationships/customXml" Target="../ink/ink660.xml"/><Relationship Id="rId17" Type="http://schemas.openxmlformats.org/officeDocument/2006/relationships/image" Target="../media/image653.png"/><Relationship Id="rId33" Type="http://schemas.openxmlformats.org/officeDocument/2006/relationships/image" Target="../media/image660.png"/><Relationship Id="rId38" Type="http://schemas.openxmlformats.org/officeDocument/2006/relationships/customXml" Target="../ink/ink673.xml"/><Relationship Id="rId59" Type="http://schemas.openxmlformats.org/officeDocument/2006/relationships/image" Target="../media/image673.png"/><Relationship Id="rId103" Type="http://schemas.openxmlformats.org/officeDocument/2006/relationships/customXml" Target="../ink/ink706.xml"/><Relationship Id="rId108" Type="http://schemas.openxmlformats.org/officeDocument/2006/relationships/image" Target="../media/image697.png"/><Relationship Id="rId124" Type="http://schemas.openxmlformats.org/officeDocument/2006/relationships/image" Target="../media/image705.png"/><Relationship Id="rId129" Type="http://schemas.openxmlformats.org/officeDocument/2006/relationships/customXml" Target="../ink/ink719.xml"/><Relationship Id="rId54" Type="http://schemas.openxmlformats.org/officeDocument/2006/relationships/customXml" Target="../ink/ink681.xml"/><Relationship Id="rId70" Type="http://schemas.openxmlformats.org/officeDocument/2006/relationships/customXml" Target="../ink/ink689.xml"/><Relationship Id="rId75" Type="http://schemas.openxmlformats.org/officeDocument/2006/relationships/image" Target="../media/image681.png"/><Relationship Id="rId91" Type="http://schemas.openxmlformats.org/officeDocument/2006/relationships/image" Target="../media/image689.png"/><Relationship Id="rId96" Type="http://schemas.openxmlformats.org/officeDocument/2006/relationships/image" Target="../media/image691.png"/><Relationship Id="rId1" Type="http://schemas.openxmlformats.org/officeDocument/2006/relationships/slideLayout" Target="../slideLayouts/slideLayout1.xml"/><Relationship Id="rId6" Type="http://schemas.openxmlformats.org/officeDocument/2006/relationships/customXml" Target="../ink/ink657.xml"/><Relationship Id="rId23" Type="http://schemas.openxmlformats.org/officeDocument/2006/relationships/image" Target="../media/image656.png"/><Relationship Id="rId28" Type="http://schemas.openxmlformats.org/officeDocument/2006/relationships/customXml" Target="../ink/ink668.xml"/><Relationship Id="rId49" Type="http://schemas.openxmlformats.org/officeDocument/2006/relationships/image" Target="../media/image668.png"/><Relationship Id="rId114" Type="http://schemas.openxmlformats.org/officeDocument/2006/relationships/image" Target="../media/image700.png"/><Relationship Id="rId119" Type="http://schemas.openxmlformats.org/officeDocument/2006/relationships/customXml" Target="../ink/ink714.xml"/><Relationship Id="rId44" Type="http://schemas.openxmlformats.org/officeDocument/2006/relationships/customXml" Target="../ink/ink676.xml"/><Relationship Id="rId60" Type="http://schemas.openxmlformats.org/officeDocument/2006/relationships/customXml" Target="../ink/ink684.xml"/><Relationship Id="rId65" Type="http://schemas.openxmlformats.org/officeDocument/2006/relationships/image" Target="../media/image676.png"/><Relationship Id="rId81" Type="http://schemas.openxmlformats.org/officeDocument/2006/relationships/image" Target="../media/image684.png"/><Relationship Id="rId86" Type="http://schemas.openxmlformats.org/officeDocument/2006/relationships/customXml" Target="../ink/ink697.xml"/><Relationship Id="rId130" Type="http://schemas.openxmlformats.org/officeDocument/2006/relationships/image" Target="../media/image708.png"/><Relationship Id="rId135" Type="http://schemas.openxmlformats.org/officeDocument/2006/relationships/customXml" Target="../ink/ink722.xml"/><Relationship Id="rId13" Type="http://schemas.openxmlformats.org/officeDocument/2006/relationships/image" Target="../media/image651.png"/><Relationship Id="rId18" Type="http://schemas.openxmlformats.org/officeDocument/2006/relationships/customXml" Target="../ink/ink663.xml"/><Relationship Id="rId39" Type="http://schemas.openxmlformats.org/officeDocument/2006/relationships/image" Target="../media/image663.png"/><Relationship Id="rId109" Type="http://schemas.openxmlformats.org/officeDocument/2006/relationships/customXml" Target="../ink/ink709.xml"/><Relationship Id="rId34" Type="http://schemas.openxmlformats.org/officeDocument/2006/relationships/customXml" Target="../ink/ink671.xml"/><Relationship Id="rId50" Type="http://schemas.openxmlformats.org/officeDocument/2006/relationships/customXml" Target="../ink/ink679.xml"/><Relationship Id="rId55" Type="http://schemas.openxmlformats.org/officeDocument/2006/relationships/image" Target="../media/image671.png"/><Relationship Id="rId76" Type="http://schemas.openxmlformats.org/officeDocument/2006/relationships/customXml" Target="../ink/ink692.xml"/><Relationship Id="rId97" Type="http://schemas.openxmlformats.org/officeDocument/2006/relationships/customXml" Target="../ink/ink703.xml"/><Relationship Id="rId104" Type="http://schemas.openxmlformats.org/officeDocument/2006/relationships/image" Target="../media/image695.png"/><Relationship Id="rId120" Type="http://schemas.openxmlformats.org/officeDocument/2006/relationships/image" Target="../media/image703.png"/><Relationship Id="rId125" Type="http://schemas.openxmlformats.org/officeDocument/2006/relationships/customXml" Target="../ink/ink717.xml"/><Relationship Id="rId7" Type="http://schemas.openxmlformats.org/officeDocument/2006/relationships/image" Target="../media/image648.png"/><Relationship Id="rId71" Type="http://schemas.openxmlformats.org/officeDocument/2006/relationships/image" Target="../media/image679.png"/><Relationship Id="rId92" Type="http://schemas.openxmlformats.org/officeDocument/2006/relationships/customXml" Target="../ink/ink700.xml"/><Relationship Id="rId2" Type="http://schemas.openxmlformats.org/officeDocument/2006/relationships/image" Target="../media/image645.png"/><Relationship Id="rId29" Type="http://schemas.openxmlformats.org/officeDocument/2006/relationships/image" Target="../media/image659.png"/><Relationship Id="rId24" Type="http://schemas.openxmlformats.org/officeDocument/2006/relationships/customXml" Target="../ink/ink666.xml"/><Relationship Id="rId40" Type="http://schemas.openxmlformats.org/officeDocument/2006/relationships/customXml" Target="../ink/ink674.xml"/><Relationship Id="rId45" Type="http://schemas.openxmlformats.org/officeDocument/2006/relationships/image" Target="../media/image666.png"/><Relationship Id="rId66" Type="http://schemas.openxmlformats.org/officeDocument/2006/relationships/customXml" Target="../ink/ink687.xml"/><Relationship Id="rId87" Type="http://schemas.openxmlformats.org/officeDocument/2006/relationships/image" Target="../media/image687.png"/><Relationship Id="rId110" Type="http://schemas.openxmlformats.org/officeDocument/2006/relationships/image" Target="../media/image698.png"/><Relationship Id="rId115" Type="http://schemas.openxmlformats.org/officeDocument/2006/relationships/customXml" Target="../ink/ink712.xml"/><Relationship Id="rId131" Type="http://schemas.openxmlformats.org/officeDocument/2006/relationships/customXml" Target="../ink/ink720.xml"/><Relationship Id="rId136" Type="http://schemas.openxmlformats.org/officeDocument/2006/relationships/image" Target="../media/image711.png"/><Relationship Id="rId61" Type="http://schemas.openxmlformats.org/officeDocument/2006/relationships/image" Target="../media/image674.png"/><Relationship Id="rId82" Type="http://schemas.openxmlformats.org/officeDocument/2006/relationships/customXml" Target="../ink/ink695.xml"/><Relationship Id="rId19" Type="http://schemas.openxmlformats.org/officeDocument/2006/relationships/image" Target="../media/image654.png"/><Relationship Id="rId14" Type="http://schemas.openxmlformats.org/officeDocument/2006/relationships/customXml" Target="../ink/ink661.xml"/><Relationship Id="rId30" Type="http://schemas.openxmlformats.org/officeDocument/2006/relationships/customXml" Target="../ink/ink669.xml"/><Relationship Id="rId35" Type="http://schemas.openxmlformats.org/officeDocument/2006/relationships/image" Target="../media/image661.png"/><Relationship Id="rId56" Type="http://schemas.openxmlformats.org/officeDocument/2006/relationships/customXml" Target="../ink/ink682.xml"/><Relationship Id="rId77" Type="http://schemas.openxmlformats.org/officeDocument/2006/relationships/image" Target="../media/image682.png"/><Relationship Id="rId100" Type="http://schemas.openxmlformats.org/officeDocument/2006/relationships/image" Target="../media/image693.png"/><Relationship Id="rId105" Type="http://schemas.openxmlformats.org/officeDocument/2006/relationships/customXml" Target="../ink/ink707.xml"/><Relationship Id="rId126" Type="http://schemas.openxmlformats.org/officeDocument/2006/relationships/image" Target="../media/image706.png"/><Relationship Id="rId8" Type="http://schemas.openxmlformats.org/officeDocument/2006/relationships/customXml" Target="../ink/ink658.xml"/><Relationship Id="rId51" Type="http://schemas.openxmlformats.org/officeDocument/2006/relationships/image" Target="../media/image669.png"/><Relationship Id="rId72" Type="http://schemas.openxmlformats.org/officeDocument/2006/relationships/customXml" Target="../ink/ink690.xml"/><Relationship Id="rId93" Type="http://schemas.openxmlformats.org/officeDocument/2006/relationships/image" Target="../media/image690.png"/><Relationship Id="rId98" Type="http://schemas.openxmlformats.org/officeDocument/2006/relationships/image" Target="../media/image692.png"/><Relationship Id="rId121" Type="http://schemas.openxmlformats.org/officeDocument/2006/relationships/customXml" Target="../ink/ink715.xml"/><Relationship Id="rId3" Type="http://schemas.openxmlformats.org/officeDocument/2006/relationships/image" Target="../media/image646.png"/><Relationship Id="rId25" Type="http://schemas.openxmlformats.org/officeDocument/2006/relationships/image" Target="../media/image657.png"/><Relationship Id="rId46" Type="http://schemas.openxmlformats.org/officeDocument/2006/relationships/customXml" Target="../ink/ink677.xml"/><Relationship Id="rId67" Type="http://schemas.openxmlformats.org/officeDocument/2006/relationships/image" Target="../media/image677.png"/><Relationship Id="rId116" Type="http://schemas.openxmlformats.org/officeDocument/2006/relationships/image" Target="../media/image701.png"/><Relationship Id="rId20" Type="http://schemas.openxmlformats.org/officeDocument/2006/relationships/customXml" Target="../ink/ink664.xml"/><Relationship Id="rId41" Type="http://schemas.openxmlformats.org/officeDocument/2006/relationships/image" Target="../media/image664.png"/><Relationship Id="rId62" Type="http://schemas.openxmlformats.org/officeDocument/2006/relationships/customXml" Target="../ink/ink685.xml"/><Relationship Id="rId83" Type="http://schemas.openxmlformats.org/officeDocument/2006/relationships/image" Target="../media/image685.png"/><Relationship Id="rId88" Type="http://schemas.openxmlformats.org/officeDocument/2006/relationships/customXml" Target="../ink/ink698.xml"/><Relationship Id="rId111" Type="http://schemas.openxmlformats.org/officeDocument/2006/relationships/customXml" Target="../ink/ink710.xml"/><Relationship Id="rId132" Type="http://schemas.openxmlformats.org/officeDocument/2006/relationships/image" Target="../media/image709.png"/><Relationship Id="rId15" Type="http://schemas.openxmlformats.org/officeDocument/2006/relationships/image" Target="../media/image652.png"/><Relationship Id="rId36" Type="http://schemas.openxmlformats.org/officeDocument/2006/relationships/customXml" Target="../ink/ink672.xml"/><Relationship Id="rId57" Type="http://schemas.openxmlformats.org/officeDocument/2006/relationships/image" Target="../media/image672.png"/><Relationship Id="rId106" Type="http://schemas.openxmlformats.org/officeDocument/2006/relationships/image" Target="../media/image696.png"/><Relationship Id="rId127" Type="http://schemas.openxmlformats.org/officeDocument/2006/relationships/customXml" Target="../ink/ink718.xml"/><Relationship Id="rId10" Type="http://schemas.openxmlformats.org/officeDocument/2006/relationships/customXml" Target="../ink/ink659.xml"/><Relationship Id="rId31" Type="http://schemas.openxmlformats.org/officeDocument/2006/relationships/image" Target="../media/image170.png"/><Relationship Id="rId52" Type="http://schemas.openxmlformats.org/officeDocument/2006/relationships/customXml" Target="../ink/ink680.xml"/><Relationship Id="rId73" Type="http://schemas.openxmlformats.org/officeDocument/2006/relationships/image" Target="../media/image680.png"/><Relationship Id="rId78" Type="http://schemas.openxmlformats.org/officeDocument/2006/relationships/customXml" Target="../ink/ink693.xml"/><Relationship Id="rId94" Type="http://schemas.openxmlformats.org/officeDocument/2006/relationships/customXml" Target="../ink/ink701.xml"/><Relationship Id="rId99" Type="http://schemas.openxmlformats.org/officeDocument/2006/relationships/customXml" Target="../ink/ink704.xml"/><Relationship Id="rId101" Type="http://schemas.openxmlformats.org/officeDocument/2006/relationships/customXml" Target="../ink/ink705.xml"/><Relationship Id="rId122" Type="http://schemas.openxmlformats.org/officeDocument/2006/relationships/image" Target="../media/image704.png"/><Relationship Id="rId4" Type="http://schemas.openxmlformats.org/officeDocument/2006/relationships/customXml" Target="../ink/ink656.xml"/><Relationship Id="rId9" Type="http://schemas.openxmlformats.org/officeDocument/2006/relationships/image" Target="../media/image649.png"/><Relationship Id="rId26" Type="http://schemas.openxmlformats.org/officeDocument/2006/relationships/customXml" Target="../ink/ink667.xml"/><Relationship Id="rId47" Type="http://schemas.openxmlformats.org/officeDocument/2006/relationships/image" Target="../media/image667.png"/><Relationship Id="rId68" Type="http://schemas.openxmlformats.org/officeDocument/2006/relationships/customXml" Target="../ink/ink688.xml"/><Relationship Id="rId89" Type="http://schemas.openxmlformats.org/officeDocument/2006/relationships/image" Target="../media/image688.png"/><Relationship Id="rId112" Type="http://schemas.openxmlformats.org/officeDocument/2006/relationships/image" Target="../media/image699.png"/><Relationship Id="rId133" Type="http://schemas.openxmlformats.org/officeDocument/2006/relationships/customXml" Target="../ink/ink721.xml"/></Relationships>
</file>

<file path=ppt/slides/_rels/slide16.xml.rels><?xml version="1.0" encoding="UTF-8" standalone="yes"?>
<Relationships xmlns="http://schemas.openxmlformats.org/package/2006/relationships"><Relationship Id="rId26" Type="http://schemas.openxmlformats.org/officeDocument/2006/relationships/image" Target="../media/image724.png"/><Relationship Id="rId117" Type="http://schemas.openxmlformats.org/officeDocument/2006/relationships/image" Target="../media/image768.png"/><Relationship Id="rId21" Type="http://schemas.openxmlformats.org/officeDocument/2006/relationships/customXml" Target="../ink/ink732.xml"/><Relationship Id="rId42" Type="http://schemas.openxmlformats.org/officeDocument/2006/relationships/image" Target="../media/image731.png"/><Relationship Id="rId47" Type="http://schemas.openxmlformats.org/officeDocument/2006/relationships/customXml" Target="../ink/ink745.xml"/><Relationship Id="rId63" Type="http://schemas.openxmlformats.org/officeDocument/2006/relationships/customXml" Target="../ink/ink753.xml"/><Relationship Id="rId68" Type="http://schemas.openxmlformats.org/officeDocument/2006/relationships/image" Target="../media/image744.png"/><Relationship Id="rId84" Type="http://schemas.openxmlformats.org/officeDocument/2006/relationships/image" Target="../media/image752.png"/><Relationship Id="rId89" Type="http://schemas.openxmlformats.org/officeDocument/2006/relationships/customXml" Target="../ink/ink766.xml"/><Relationship Id="rId112" Type="http://schemas.openxmlformats.org/officeDocument/2006/relationships/customXml" Target="../ink/ink778.xml"/><Relationship Id="rId16" Type="http://schemas.openxmlformats.org/officeDocument/2006/relationships/image" Target="../media/image719.png"/><Relationship Id="rId107" Type="http://schemas.openxmlformats.org/officeDocument/2006/relationships/image" Target="../media/image763.png"/><Relationship Id="rId11" Type="http://schemas.openxmlformats.org/officeDocument/2006/relationships/customXml" Target="../ink/ink727.xml"/><Relationship Id="rId32" Type="http://schemas.openxmlformats.org/officeDocument/2006/relationships/image" Target="../media/image726.png"/><Relationship Id="rId37" Type="http://schemas.openxmlformats.org/officeDocument/2006/relationships/customXml" Target="../ink/ink740.xml"/><Relationship Id="rId53" Type="http://schemas.openxmlformats.org/officeDocument/2006/relationships/customXml" Target="../ink/ink748.xml"/><Relationship Id="rId58" Type="http://schemas.openxmlformats.org/officeDocument/2006/relationships/image" Target="../media/image739.png"/><Relationship Id="rId74" Type="http://schemas.openxmlformats.org/officeDocument/2006/relationships/image" Target="../media/image747.png"/><Relationship Id="rId79" Type="http://schemas.openxmlformats.org/officeDocument/2006/relationships/customXml" Target="../ink/ink761.xml"/><Relationship Id="rId102" Type="http://schemas.openxmlformats.org/officeDocument/2006/relationships/customXml" Target="../ink/ink773.xml"/><Relationship Id="rId5" Type="http://schemas.openxmlformats.org/officeDocument/2006/relationships/customXml" Target="../ink/ink724.xml"/><Relationship Id="rId90" Type="http://schemas.openxmlformats.org/officeDocument/2006/relationships/image" Target="../media/image755.png"/><Relationship Id="rId95" Type="http://schemas.openxmlformats.org/officeDocument/2006/relationships/image" Target="../media/image757.png"/><Relationship Id="rId22" Type="http://schemas.openxmlformats.org/officeDocument/2006/relationships/image" Target="../media/image722.png"/><Relationship Id="rId27" Type="http://schemas.openxmlformats.org/officeDocument/2006/relationships/customXml" Target="../ink/ink735.xml"/><Relationship Id="rId43" Type="http://schemas.openxmlformats.org/officeDocument/2006/relationships/customXml" Target="../ink/ink743.xml"/><Relationship Id="rId48" Type="http://schemas.openxmlformats.org/officeDocument/2006/relationships/image" Target="../media/image734.png"/><Relationship Id="rId64" Type="http://schemas.openxmlformats.org/officeDocument/2006/relationships/image" Target="../media/image742.png"/><Relationship Id="rId69" Type="http://schemas.openxmlformats.org/officeDocument/2006/relationships/customXml" Target="../ink/ink756.xml"/><Relationship Id="rId113" Type="http://schemas.openxmlformats.org/officeDocument/2006/relationships/image" Target="../media/image766.png"/><Relationship Id="rId118" Type="http://schemas.openxmlformats.org/officeDocument/2006/relationships/customXml" Target="../ink/ink781.xml"/><Relationship Id="rId80" Type="http://schemas.openxmlformats.org/officeDocument/2006/relationships/image" Target="../media/image750.png"/><Relationship Id="rId85" Type="http://schemas.openxmlformats.org/officeDocument/2006/relationships/customXml" Target="../ink/ink764.xml"/><Relationship Id="rId12" Type="http://schemas.openxmlformats.org/officeDocument/2006/relationships/image" Target="../media/image717.png"/><Relationship Id="rId17" Type="http://schemas.openxmlformats.org/officeDocument/2006/relationships/customXml" Target="../ink/ink730.xml"/><Relationship Id="rId33" Type="http://schemas.openxmlformats.org/officeDocument/2006/relationships/customXml" Target="../ink/ink738.xml"/><Relationship Id="rId38" Type="http://schemas.openxmlformats.org/officeDocument/2006/relationships/image" Target="../media/image729.png"/><Relationship Id="rId59" Type="http://schemas.openxmlformats.org/officeDocument/2006/relationships/customXml" Target="../ink/ink751.xml"/><Relationship Id="rId103" Type="http://schemas.openxmlformats.org/officeDocument/2006/relationships/image" Target="../media/image761.png"/><Relationship Id="rId108" Type="http://schemas.openxmlformats.org/officeDocument/2006/relationships/customXml" Target="../ink/ink776.xml"/><Relationship Id="rId54" Type="http://schemas.openxmlformats.org/officeDocument/2006/relationships/image" Target="../media/image737.png"/><Relationship Id="rId70" Type="http://schemas.openxmlformats.org/officeDocument/2006/relationships/image" Target="../media/image745.png"/><Relationship Id="rId75" Type="http://schemas.openxmlformats.org/officeDocument/2006/relationships/customXml" Target="../ink/ink759.xml"/><Relationship Id="rId91" Type="http://schemas.openxmlformats.org/officeDocument/2006/relationships/customXml" Target="../ink/ink767.xml"/><Relationship Id="rId96" Type="http://schemas.openxmlformats.org/officeDocument/2006/relationships/customXml" Target="../ink/ink770.xml"/><Relationship Id="rId1" Type="http://schemas.openxmlformats.org/officeDocument/2006/relationships/slideLayout" Target="../slideLayouts/slideLayout1.xml"/><Relationship Id="rId6" Type="http://schemas.openxmlformats.org/officeDocument/2006/relationships/image" Target="../media/image714.png"/><Relationship Id="rId23" Type="http://schemas.openxmlformats.org/officeDocument/2006/relationships/customXml" Target="../ink/ink733.xml"/><Relationship Id="rId28" Type="http://schemas.openxmlformats.org/officeDocument/2006/relationships/image" Target="../media/image725.png"/><Relationship Id="rId49" Type="http://schemas.openxmlformats.org/officeDocument/2006/relationships/customXml" Target="../ink/ink746.xml"/><Relationship Id="rId114" Type="http://schemas.openxmlformats.org/officeDocument/2006/relationships/customXml" Target="../ink/ink779.xml"/><Relationship Id="rId119" Type="http://schemas.openxmlformats.org/officeDocument/2006/relationships/image" Target="../media/image769.png"/><Relationship Id="rId10" Type="http://schemas.openxmlformats.org/officeDocument/2006/relationships/image" Target="../media/image716.png"/><Relationship Id="rId31" Type="http://schemas.openxmlformats.org/officeDocument/2006/relationships/customXml" Target="../ink/ink737.xml"/><Relationship Id="rId44" Type="http://schemas.openxmlformats.org/officeDocument/2006/relationships/image" Target="../media/image732.png"/><Relationship Id="rId52" Type="http://schemas.openxmlformats.org/officeDocument/2006/relationships/image" Target="../media/image736.png"/><Relationship Id="rId60" Type="http://schemas.openxmlformats.org/officeDocument/2006/relationships/image" Target="../media/image740.png"/><Relationship Id="rId65" Type="http://schemas.openxmlformats.org/officeDocument/2006/relationships/customXml" Target="../ink/ink754.xml"/><Relationship Id="rId73" Type="http://schemas.openxmlformats.org/officeDocument/2006/relationships/customXml" Target="../ink/ink758.xml"/><Relationship Id="rId78" Type="http://schemas.openxmlformats.org/officeDocument/2006/relationships/image" Target="../media/image749.png"/><Relationship Id="rId81" Type="http://schemas.openxmlformats.org/officeDocument/2006/relationships/customXml" Target="../ink/ink762.xml"/><Relationship Id="rId86" Type="http://schemas.openxmlformats.org/officeDocument/2006/relationships/image" Target="../media/image753.png"/><Relationship Id="rId94" Type="http://schemas.openxmlformats.org/officeDocument/2006/relationships/customXml" Target="../ink/ink769.xml"/><Relationship Id="rId99" Type="http://schemas.openxmlformats.org/officeDocument/2006/relationships/image" Target="../media/image759.png"/><Relationship Id="rId101" Type="http://schemas.openxmlformats.org/officeDocument/2006/relationships/image" Target="../media/image760.png"/><Relationship Id="rId4" Type="http://schemas.openxmlformats.org/officeDocument/2006/relationships/image" Target="../media/image713.png"/><Relationship Id="rId9" Type="http://schemas.openxmlformats.org/officeDocument/2006/relationships/customXml" Target="../ink/ink726.xml"/><Relationship Id="rId13" Type="http://schemas.openxmlformats.org/officeDocument/2006/relationships/customXml" Target="../ink/ink728.xml"/><Relationship Id="rId18" Type="http://schemas.openxmlformats.org/officeDocument/2006/relationships/image" Target="../media/image720.png"/><Relationship Id="rId39" Type="http://schemas.openxmlformats.org/officeDocument/2006/relationships/customXml" Target="../ink/ink741.xml"/><Relationship Id="rId109" Type="http://schemas.openxmlformats.org/officeDocument/2006/relationships/image" Target="../media/image764.png"/><Relationship Id="rId34" Type="http://schemas.openxmlformats.org/officeDocument/2006/relationships/image" Target="../media/image727.png"/><Relationship Id="rId50" Type="http://schemas.openxmlformats.org/officeDocument/2006/relationships/image" Target="../media/image735.png"/><Relationship Id="rId55" Type="http://schemas.openxmlformats.org/officeDocument/2006/relationships/customXml" Target="../ink/ink749.xml"/><Relationship Id="rId76" Type="http://schemas.openxmlformats.org/officeDocument/2006/relationships/image" Target="../media/image748.png"/><Relationship Id="rId97" Type="http://schemas.openxmlformats.org/officeDocument/2006/relationships/image" Target="../media/image758.png"/><Relationship Id="rId104" Type="http://schemas.openxmlformats.org/officeDocument/2006/relationships/customXml" Target="../ink/ink774.xml"/><Relationship Id="rId7" Type="http://schemas.openxmlformats.org/officeDocument/2006/relationships/customXml" Target="../ink/ink725.xml"/><Relationship Id="rId71" Type="http://schemas.openxmlformats.org/officeDocument/2006/relationships/customXml" Target="../ink/ink757.xml"/><Relationship Id="rId92" Type="http://schemas.openxmlformats.org/officeDocument/2006/relationships/image" Target="../media/image756.png"/><Relationship Id="rId2" Type="http://schemas.openxmlformats.org/officeDocument/2006/relationships/image" Target="../media/image712.emf"/><Relationship Id="rId29" Type="http://schemas.openxmlformats.org/officeDocument/2006/relationships/customXml" Target="../ink/ink736.xml"/><Relationship Id="rId24" Type="http://schemas.openxmlformats.org/officeDocument/2006/relationships/image" Target="../media/image723.png"/><Relationship Id="rId40" Type="http://schemas.openxmlformats.org/officeDocument/2006/relationships/image" Target="../media/image730.png"/><Relationship Id="rId45" Type="http://schemas.openxmlformats.org/officeDocument/2006/relationships/customXml" Target="../ink/ink744.xml"/><Relationship Id="rId66" Type="http://schemas.openxmlformats.org/officeDocument/2006/relationships/image" Target="../media/image743.png"/><Relationship Id="rId87" Type="http://schemas.openxmlformats.org/officeDocument/2006/relationships/customXml" Target="../ink/ink765.xml"/><Relationship Id="rId110" Type="http://schemas.openxmlformats.org/officeDocument/2006/relationships/customXml" Target="../ink/ink777.xml"/><Relationship Id="rId115" Type="http://schemas.openxmlformats.org/officeDocument/2006/relationships/image" Target="../media/image767.png"/><Relationship Id="rId61" Type="http://schemas.openxmlformats.org/officeDocument/2006/relationships/customXml" Target="../ink/ink752.xml"/><Relationship Id="rId82" Type="http://schemas.openxmlformats.org/officeDocument/2006/relationships/image" Target="../media/image751.png"/><Relationship Id="rId19" Type="http://schemas.openxmlformats.org/officeDocument/2006/relationships/customXml" Target="../ink/ink731.xml"/><Relationship Id="rId14" Type="http://schemas.openxmlformats.org/officeDocument/2006/relationships/image" Target="../media/image718.png"/><Relationship Id="rId30" Type="http://schemas.openxmlformats.org/officeDocument/2006/relationships/image" Target="../media/image170.png"/><Relationship Id="rId35" Type="http://schemas.openxmlformats.org/officeDocument/2006/relationships/customXml" Target="../ink/ink739.xml"/><Relationship Id="rId56" Type="http://schemas.openxmlformats.org/officeDocument/2006/relationships/image" Target="../media/image738.png"/><Relationship Id="rId77" Type="http://schemas.openxmlformats.org/officeDocument/2006/relationships/customXml" Target="../ink/ink760.xml"/><Relationship Id="rId100" Type="http://schemas.openxmlformats.org/officeDocument/2006/relationships/customXml" Target="../ink/ink772.xml"/><Relationship Id="rId105" Type="http://schemas.openxmlformats.org/officeDocument/2006/relationships/image" Target="../media/image762.png"/><Relationship Id="rId8" Type="http://schemas.openxmlformats.org/officeDocument/2006/relationships/image" Target="../media/image715.png"/><Relationship Id="rId51" Type="http://schemas.openxmlformats.org/officeDocument/2006/relationships/customXml" Target="../ink/ink747.xml"/><Relationship Id="rId72" Type="http://schemas.openxmlformats.org/officeDocument/2006/relationships/image" Target="../media/image746.png"/><Relationship Id="rId93" Type="http://schemas.openxmlformats.org/officeDocument/2006/relationships/customXml" Target="../ink/ink768.xml"/><Relationship Id="rId98" Type="http://schemas.openxmlformats.org/officeDocument/2006/relationships/customXml" Target="../ink/ink771.xml"/><Relationship Id="rId3" Type="http://schemas.openxmlformats.org/officeDocument/2006/relationships/customXml" Target="../ink/ink723.xml"/><Relationship Id="rId25" Type="http://schemas.openxmlformats.org/officeDocument/2006/relationships/customXml" Target="../ink/ink734.xml"/><Relationship Id="rId46" Type="http://schemas.openxmlformats.org/officeDocument/2006/relationships/image" Target="../media/image733.png"/><Relationship Id="rId67" Type="http://schemas.openxmlformats.org/officeDocument/2006/relationships/customXml" Target="../ink/ink755.xml"/><Relationship Id="rId116" Type="http://schemas.openxmlformats.org/officeDocument/2006/relationships/customXml" Target="../ink/ink780.xml"/><Relationship Id="rId20" Type="http://schemas.openxmlformats.org/officeDocument/2006/relationships/image" Target="../media/image721.png"/><Relationship Id="rId41" Type="http://schemas.openxmlformats.org/officeDocument/2006/relationships/customXml" Target="../ink/ink742.xml"/><Relationship Id="rId62" Type="http://schemas.openxmlformats.org/officeDocument/2006/relationships/image" Target="../media/image741.png"/><Relationship Id="rId83" Type="http://schemas.openxmlformats.org/officeDocument/2006/relationships/customXml" Target="../ink/ink763.xml"/><Relationship Id="rId88" Type="http://schemas.openxmlformats.org/officeDocument/2006/relationships/image" Target="../media/image754.png"/><Relationship Id="rId111" Type="http://schemas.openxmlformats.org/officeDocument/2006/relationships/image" Target="../media/image765.png"/><Relationship Id="rId15" Type="http://schemas.openxmlformats.org/officeDocument/2006/relationships/customXml" Target="../ink/ink729.xml"/><Relationship Id="rId36" Type="http://schemas.openxmlformats.org/officeDocument/2006/relationships/image" Target="../media/image728.png"/><Relationship Id="rId57" Type="http://schemas.openxmlformats.org/officeDocument/2006/relationships/customXml" Target="../ink/ink750.xml"/><Relationship Id="rId106" Type="http://schemas.openxmlformats.org/officeDocument/2006/relationships/customXml" Target="../ink/ink775.xml"/></Relationships>
</file>

<file path=ppt/slides/_rels/slide17.xml.rels><?xml version="1.0" encoding="UTF-8" standalone="yes"?>
<Relationships xmlns="http://schemas.openxmlformats.org/package/2006/relationships"><Relationship Id="rId2" Type="http://schemas.openxmlformats.org/officeDocument/2006/relationships/image" Target="../media/image77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ustomXml" Target="../ink/ink782.xml"/><Relationship Id="rId2" Type="http://schemas.openxmlformats.org/officeDocument/2006/relationships/image" Target="../media/image771.emf"/><Relationship Id="rId1" Type="http://schemas.openxmlformats.org/officeDocument/2006/relationships/slideLayout" Target="../slideLayouts/slideLayout1.xml"/><Relationship Id="rId4" Type="http://schemas.openxmlformats.org/officeDocument/2006/relationships/image" Target="../media/image772.png"/></Relationships>
</file>

<file path=ppt/slides/_rels/slide19.xml.rels><?xml version="1.0" encoding="UTF-8" standalone="yes"?>
<Relationships xmlns="http://schemas.openxmlformats.org/package/2006/relationships"><Relationship Id="rId8" Type="http://schemas.openxmlformats.org/officeDocument/2006/relationships/image" Target="../media/image776.png"/><Relationship Id="rId13" Type="http://schemas.openxmlformats.org/officeDocument/2006/relationships/customXml" Target="../ink/ink788.xml"/><Relationship Id="rId3" Type="http://schemas.openxmlformats.org/officeDocument/2006/relationships/customXml" Target="../ink/ink783.xml"/><Relationship Id="rId7" Type="http://schemas.openxmlformats.org/officeDocument/2006/relationships/customXml" Target="../ink/ink785.xml"/><Relationship Id="rId12" Type="http://schemas.openxmlformats.org/officeDocument/2006/relationships/image" Target="../media/image778.png"/><Relationship Id="rId2" Type="http://schemas.openxmlformats.org/officeDocument/2006/relationships/image" Target="../media/image773.png"/><Relationship Id="rId1" Type="http://schemas.openxmlformats.org/officeDocument/2006/relationships/slideLayout" Target="../slideLayouts/slideLayout1.xml"/><Relationship Id="rId6" Type="http://schemas.openxmlformats.org/officeDocument/2006/relationships/image" Target="../media/image775.png"/><Relationship Id="rId11" Type="http://schemas.openxmlformats.org/officeDocument/2006/relationships/customXml" Target="../ink/ink787.xml"/><Relationship Id="rId5" Type="http://schemas.openxmlformats.org/officeDocument/2006/relationships/customXml" Target="../ink/ink784.xml"/><Relationship Id="rId10" Type="http://schemas.openxmlformats.org/officeDocument/2006/relationships/image" Target="../media/image777.png"/><Relationship Id="rId4" Type="http://schemas.openxmlformats.org/officeDocument/2006/relationships/image" Target="../media/image774.png"/><Relationship Id="rId9" Type="http://schemas.openxmlformats.org/officeDocument/2006/relationships/customXml" Target="../ink/ink786.xml"/><Relationship Id="rId14" Type="http://schemas.openxmlformats.org/officeDocument/2006/relationships/image" Target="../media/image7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846.xml"/><Relationship Id="rId21" Type="http://schemas.openxmlformats.org/officeDocument/2006/relationships/image" Target="../media/image789.png"/><Relationship Id="rId324" Type="http://schemas.openxmlformats.org/officeDocument/2006/relationships/customXml" Target="../ink/ink951.xml"/><Relationship Id="rId531" Type="http://schemas.openxmlformats.org/officeDocument/2006/relationships/image" Target="../media/image1039.png"/><Relationship Id="rId629" Type="http://schemas.openxmlformats.org/officeDocument/2006/relationships/image" Target="../media/image1087.png"/><Relationship Id="rId170" Type="http://schemas.openxmlformats.org/officeDocument/2006/relationships/image" Target="../media/image862.png"/><Relationship Id="rId268" Type="http://schemas.openxmlformats.org/officeDocument/2006/relationships/customXml" Target="../ink/ink923.xml"/><Relationship Id="rId475" Type="http://schemas.openxmlformats.org/officeDocument/2006/relationships/customXml" Target="../ink/ink1027.xml"/><Relationship Id="rId32" Type="http://schemas.openxmlformats.org/officeDocument/2006/relationships/customXml" Target="../ink/ink803.xml"/><Relationship Id="rId128" Type="http://schemas.openxmlformats.org/officeDocument/2006/relationships/image" Target="../media/image841.png"/><Relationship Id="rId335" Type="http://schemas.openxmlformats.org/officeDocument/2006/relationships/image" Target="../media/image942.png"/><Relationship Id="rId542" Type="http://schemas.openxmlformats.org/officeDocument/2006/relationships/customXml" Target="../ink/ink1061.xml"/><Relationship Id="rId181" Type="http://schemas.openxmlformats.org/officeDocument/2006/relationships/customXml" Target="../ink/ink878.xml"/><Relationship Id="rId402" Type="http://schemas.openxmlformats.org/officeDocument/2006/relationships/customXml" Target="../ink/ink990.xml"/><Relationship Id="rId279" Type="http://schemas.openxmlformats.org/officeDocument/2006/relationships/image" Target="../media/image914.png"/><Relationship Id="rId486" Type="http://schemas.openxmlformats.org/officeDocument/2006/relationships/image" Target="../media/image1017.png"/><Relationship Id="rId43" Type="http://schemas.openxmlformats.org/officeDocument/2006/relationships/image" Target="../media/image800.png"/><Relationship Id="rId139" Type="http://schemas.openxmlformats.org/officeDocument/2006/relationships/customXml" Target="../ink/ink857.xml"/><Relationship Id="rId346" Type="http://schemas.openxmlformats.org/officeDocument/2006/relationships/customXml" Target="../ink/ink962.xml"/><Relationship Id="rId553" Type="http://schemas.openxmlformats.org/officeDocument/2006/relationships/image" Target="../media/image1050.png"/><Relationship Id="rId192" Type="http://schemas.openxmlformats.org/officeDocument/2006/relationships/image" Target="../media/image873.png"/><Relationship Id="rId206" Type="http://schemas.openxmlformats.org/officeDocument/2006/relationships/customXml" Target="../ink/ink891.xml"/><Relationship Id="rId413" Type="http://schemas.openxmlformats.org/officeDocument/2006/relationships/customXml" Target="../ink/ink996.xml"/><Relationship Id="rId497" Type="http://schemas.openxmlformats.org/officeDocument/2006/relationships/customXml" Target="../ink/ink1038.xml"/><Relationship Id="rId620" Type="http://schemas.openxmlformats.org/officeDocument/2006/relationships/image" Target="../media/image1083.png"/><Relationship Id="rId357" Type="http://schemas.openxmlformats.org/officeDocument/2006/relationships/image" Target="../media/image953.png"/><Relationship Id="rId54" Type="http://schemas.openxmlformats.org/officeDocument/2006/relationships/customXml" Target="../ink/ink814.xml"/><Relationship Id="rId217" Type="http://schemas.openxmlformats.org/officeDocument/2006/relationships/image" Target="../media/image885.png"/><Relationship Id="rId564" Type="http://schemas.openxmlformats.org/officeDocument/2006/relationships/customXml" Target="../ink/ink1072.xml"/><Relationship Id="rId424" Type="http://schemas.openxmlformats.org/officeDocument/2006/relationships/image" Target="../media/image986.png"/><Relationship Id="rId631" Type="http://schemas.openxmlformats.org/officeDocument/2006/relationships/image" Target="../media/image1088.png"/><Relationship Id="rId270" Type="http://schemas.openxmlformats.org/officeDocument/2006/relationships/customXml" Target="../ink/ink924.xml"/><Relationship Id="rId65" Type="http://schemas.openxmlformats.org/officeDocument/2006/relationships/image" Target="../media/image811.png"/><Relationship Id="rId130" Type="http://schemas.openxmlformats.org/officeDocument/2006/relationships/image" Target="../media/image842.png"/><Relationship Id="rId368" Type="http://schemas.openxmlformats.org/officeDocument/2006/relationships/customXml" Target="../ink/ink973.xml"/><Relationship Id="rId575" Type="http://schemas.openxmlformats.org/officeDocument/2006/relationships/image" Target="../media/image1061.png"/><Relationship Id="rId228" Type="http://schemas.openxmlformats.org/officeDocument/2006/relationships/customXml" Target="../ink/ink902.xml"/><Relationship Id="rId435" Type="http://schemas.openxmlformats.org/officeDocument/2006/relationships/customXml" Target="../ink/ink1007.xml"/><Relationship Id="rId642" Type="http://schemas.openxmlformats.org/officeDocument/2006/relationships/customXml" Target="../ink/ink1112.xml"/><Relationship Id="rId281" Type="http://schemas.openxmlformats.org/officeDocument/2006/relationships/image" Target="../media/image915.png"/><Relationship Id="rId502" Type="http://schemas.openxmlformats.org/officeDocument/2006/relationships/image" Target="../media/image1025.png"/><Relationship Id="rId76" Type="http://schemas.openxmlformats.org/officeDocument/2006/relationships/customXml" Target="../ink/ink825.xml"/><Relationship Id="rId141" Type="http://schemas.openxmlformats.org/officeDocument/2006/relationships/customXml" Target="../ink/ink858.xml"/><Relationship Id="rId379" Type="http://schemas.openxmlformats.org/officeDocument/2006/relationships/image" Target="../media/image964.png"/><Relationship Id="rId586" Type="http://schemas.openxmlformats.org/officeDocument/2006/relationships/customXml" Target="../ink/ink1083.xml"/><Relationship Id="rId7" Type="http://schemas.openxmlformats.org/officeDocument/2006/relationships/customXml" Target="../ink/ink790.xml"/><Relationship Id="rId239" Type="http://schemas.openxmlformats.org/officeDocument/2006/relationships/image" Target="../media/image896.png"/><Relationship Id="rId446" Type="http://schemas.openxmlformats.org/officeDocument/2006/relationships/image" Target="../media/image997.png"/><Relationship Id="rId653" Type="http://schemas.openxmlformats.org/officeDocument/2006/relationships/image" Target="../media/image467.png"/><Relationship Id="rId292" Type="http://schemas.openxmlformats.org/officeDocument/2006/relationships/customXml" Target="../ink/ink935.xml"/><Relationship Id="rId306" Type="http://schemas.openxmlformats.org/officeDocument/2006/relationships/customXml" Target="../ink/ink942.xml"/><Relationship Id="rId87" Type="http://schemas.openxmlformats.org/officeDocument/2006/relationships/image" Target="../media/image821.png"/><Relationship Id="rId513" Type="http://schemas.openxmlformats.org/officeDocument/2006/relationships/image" Target="../media/image1030.png"/><Relationship Id="rId597" Type="http://schemas.openxmlformats.org/officeDocument/2006/relationships/image" Target="../media/image1072.png"/><Relationship Id="rId152" Type="http://schemas.openxmlformats.org/officeDocument/2006/relationships/image" Target="../media/image853.png"/><Relationship Id="rId457" Type="http://schemas.openxmlformats.org/officeDocument/2006/relationships/customXml" Target="../ink/ink1018.xml"/><Relationship Id="rId14" Type="http://schemas.openxmlformats.org/officeDocument/2006/relationships/image" Target="../media/image787.png"/><Relationship Id="rId317" Type="http://schemas.openxmlformats.org/officeDocument/2006/relationships/image" Target="../media/image933.png"/><Relationship Id="rId524" Type="http://schemas.openxmlformats.org/officeDocument/2006/relationships/customXml" Target="../ink/ink1052.xml"/><Relationship Id="rId98" Type="http://schemas.openxmlformats.org/officeDocument/2006/relationships/image" Target="../media/image826.png"/><Relationship Id="rId163" Type="http://schemas.openxmlformats.org/officeDocument/2006/relationships/customXml" Target="../ink/ink869.xml"/><Relationship Id="rId370" Type="http://schemas.openxmlformats.org/officeDocument/2006/relationships/customXml" Target="../ink/ink974.xml"/><Relationship Id="rId230" Type="http://schemas.openxmlformats.org/officeDocument/2006/relationships/customXml" Target="../ink/ink903.xml"/><Relationship Id="rId468" Type="http://schemas.openxmlformats.org/officeDocument/2006/relationships/image" Target="../media/image1008.png"/><Relationship Id="rId25" Type="http://schemas.openxmlformats.org/officeDocument/2006/relationships/image" Target="../media/image791.png"/><Relationship Id="rId328" Type="http://schemas.openxmlformats.org/officeDocument/2006/relationships/customXml" Target="../ink/ink953.xml"/><Relationship Id="rId535" Type="http://schemas.openxmlformats.org/officeDocument/2006/relationships/image" Target="../media/image1041.png"/><Relationship Id="rId174" Type="http://schemas.openxmlformats.org/officeDocument/2006/relationships/image" Target="../media/image864.png"/><Relationship Id="rId381" Type="http://schemas.openxmlformats.org/officeDocument/2006/relationships/image" Target="../media/image965.png"/><Relationship Id="rId602" Type="http://schemas.openxmlformats.org/officeDocument/2006/relationships/customXml" Target="../ink/ink1091.xml"/><Relationship Id="rId241" Type="http://schemas.openxmlformats.org/officeDocument/2006/relationships/image" Target="../media/image897.png"/><Relationship Id="rId479" Type="http://schemas.openxmlformats.org/officeDocument/2006/relationships/customXml" Target="../ink/ink1029.xml"/><Relationship Id="rId36" Type="http://schemas.openxmlformats.org/officeDocument/2006/relationships/customXml" Target="../ink/ink805.xml"/><Relationship Id="rId339" Type="http://schemas.openxmlformats.org/officeDocument/2006/relationships/image" Target="../media/image944.png"/><Relationship Id="rId546" Type="http://schemas.openxmlformats.org/officeDocument/2006/relationships/customXml" Target="../ink/ink1063.xml"/><Relationship Id="rId101" Type="http://schemas.openxmlformats.org/officeDocument/2006/relationships/customXml" Target="../ink/ink838.xml"/><Relationship Id="rId185" Type="http://schemas.openxmlformats.org/officeDocument/2006/relationships/customXml" Target="../ink/ink880.xml"/><Relationship Id="rId406" Type="http://schemas.openxmlformats.org/officeDocument/2006/relationships/customXml" Target="../ink/ink992.xml"/><Relationship Id="rId392" Type="http://schemas.openxmlformats.org/officeDocument/2006/relationships/customXml" Target="../ink/ink985.xml"/><Relationship Id="rId613" Type="http://schemas.openxmlformats.org/officeDocument/2006/relationships/image" Target="../media/image1080.png"/><Relationship Id="rId252" Type="http://schemas.openxmlformats.org/officeDocument/2006/relationships/customXml" Target="../ink/ink914.xml"/><Relationship Id="rId47" Type="http://schemas.openxmlformats.org/officeDocument/2006/relationships/image" Target="../media/image802.png"/><Relationship Id="rId112" Type="http://schemas.openxmlformats.org/officeDocument/2006/relationships/image" Target="../media/image833.png"/><Relationship Id="rId557" Type="http://schemas.openxmlformats.org/officeDocument/2006/relationships/image" Target="../media/image1052.png"/><Relationship Id="rId196" Type="http://schemas.openxmlformats.org/officeDocument/2006/relationships/image" Target="../media/image875.png"/><Relationship Id="rId417" Type="http://schemas.openxmlformats.org/officeDocument/2006/relationships/customXml" Target="../ink/ink998.xml"/><Relationship Id="rId624" Type="http://schemas.openxmlformats.org/officeDocument/2006/relationships/customXml" Target="../ink/ink1103.xml"/><Relationship Id="rId263" Type="http://schemas.openxmlformats.org/officeDocument/2006/relationships/customXml" Target="../ink/ink920.xml"/><Relationship Id="rId470" Type="http://schemas.openxmlformats.org/officeDocument/2006/relationships/image" Target="../media/image1009.png"/><Relationship Id="rId58" Type="http://schemas.openxmlformats.org/officeDocument/2006/relationships/customXml" Target="../ink/ink816.xml"/><Relationship Id="rId123" Type="http://schemas.openxmlformats.org/officeDocument/2006/relationships/customXml" Target="../ink/ink849.xml"/><Relationship Id="rId330" Type="http://schemas.openxmlformats.org/officeDocument/2006/relationships/customXml" Target="../ink/ink954.xml"/><Relationship Id="rId568" Type="http://schemas.openxmlformats.org/officeDocument/2006/relationships/customXml" Target="../ink/ink1074.xml"/><Relationship Id="rId165" Type="http://schemas.openxmlformats.org/officeDocument/2006/relationships/customXml" Target="../ink/ink870.xml"/><Relationship Id="rId372" Type="http://schemas.openxmlformats.org/officeDocument/2006/relationships/customXml" Target="../ink/ink975.xml"/><Relationship Id="rId428" Type="http://schemas.openxmlformats.org/officeDocument/2006/relationships/image" Target="../media/image988.png"/><Relationship Id="rId635" Type="http://schemas.openxmlformats.org/officeDocument/2006/relationships/image" Target="../media/image1090.png"/><Relationship Id="rId232" Type="http://schemas.openxmlformats.org/officeDocument/2006/relationships/customXml" Target="../ink/ink904.xml"/><Relationship Id="rId274" Type="http://schemas.openxmlformats.org/officeDocument/2006/relationships/customXml" Target="../ink/ink926.xml"/><Relationship Id="rId481" Type="http://schemas.openxmlformats.org/officeDocument/2006/relationships/customXml" Target="../ink/ink1030.xml"/><Relationship Id="rId27" Type="http://schemas.openxmlformats.org/officeDocument/2006/relationships/image" Target="../media/image792.png"/><Relationship Id="rId69" Type="http://schemas.openxmlformats.org/officeDocument/2006/relationships/image" Target="../media/image813.png"/><Relationship Id="rId134" Type="http://schemas.openxmlformats.org/officeDocument/2006/relationships/image" Target="../media/image844.png"/><Relationship Id="rId537" Type="http://schemas.openxmlformats.org/officeDocument/2006/relationships/image" Target="../media/image1042.png"/><Relationship Id="rId579" Type="http://schemas.openxmlformats.org/officeDocument/2006/relationships/image" Target="../media/image1063.png"/><Relationship Id="rId80" Type="http://schemas.openxmlformats.org/officeDocument/2006/relationships/customXml" Target="../ink/ink827.xml"/><Relationship Id="rId176" Type="http://schemas.openxmlformats.org/officeDocument/2006/relationships/image" Target="../media/image865.png"/><Relationship Id="rId341" Type="http://schemas.openxmlformats.org/officeDocument/2006/relationships/image" Target="../media/image945.png"/><Relationship Id="rId383" Type="http://schemas.openxmlformats.org/officeDocument/2006/relationships/image" Target="../media/image966.png"/><Relationship Id="rId439" Type="http://schemas.openxmlformats.org/officeDocument/2006/relationships/customXml" Target="../ink/ink1009.xml"/><Relationship Id="rId590" Type="http://schemas.openxmlformats.org/officeDocument/2006/relationships/customXml" Target="../ink/ink1085.xml"/><Relationship Id="rId604" Type="http://schemas.openxmlformats.org/officeDocument/2006/relationships/customXml" Target="../ink/ink1092.xml"/><Relationship Id="rId646" Type="http://schemas.openxmlformats.org/officeDocument/2006/relationships/customXml" Target="../ink/ink1114.xml"/><Relationship Id="rId201" Type="http://schemas.openxmlformats.org/officeDocument/2006/relationships/customXml" Target="../ink/ink888.xml"/><Relationship Id="rId243" Type="http://schemas.openxmlformats.org/officeDocument/2006/relationships/image" Target="../media/image898.png"/><Relationship Id="rId285" Type="http://schemas.openxmlformats.org/officeDocument/2006/relationships/image" Target="../media/image917.png"/><Relationship Id="rId450" Type="http://schemas.openxmlformats.org/officeDocument/2006/relationships/image" Target="../media/image999.png"/><Relationship Id="rId506" Type="http://schemas.openxmlformats.org/officeDocument/2006/relationships/image" Target="../media/image1027.png"/><Relationship Id="rId38" Type="http://schemas.openxmlformats.org/officeDocument/2006/relationships/customXml" Target="../ink/ink806.xml"/><Relationship Id="rId103" Type="http://schemas.openxmlformats.org/officeDocument/2006/relationships/customXml" Target="../ink/ink839.xml"/><Relationship Id="rId310" Type="http://schemas.openxmlformats.org/officeDocument/2006/relationships/customXml" Target="../ink/ink944.xml"/><Relationship Id="rId492" Type="http://schemas.openxmlformats.org/officeDocument/2006/relationships/image" Target="../media/image1020.png"/><Relationship Id="rId548" Type="http://schemas.openxmlformats.org/officeDocument/2006/relationships/customXml" Target="../ink/ink1064.xml"/><Relationship Id="rId91" Type="http://schemas.openxmlformats.org/officeDocument/2006/relationships/image" Target="../media/image823.png"/><Relationship Id="rId145" Type="http://schemas.openxmlformats.org/officeDocument/2006/relationships/customXml" Target="../ink/ink860.xml"/><Relationship Id="rId187" Type="http://schemas.openxmlformats.org/officeDocument/2006/relationships/customXml" Target="../ink/ink881.xml"/><Relationship Id="rId352" Type="http://schemas.openxmlformats.org/officeDocument/2006/relationships/customXml" Target="../ink/ink965.xml"/><Relationship Id="rId394" Type="http://schemas.openxmlformats.org/officeDocument/2006/relationships/customXml" Target="../ink/ink986.xml"/><Relationship Id="rId408" Type="http://schemas.openxmlformats.org/officeDocument/2006/relationships/image" Target="../media/image978.png"/><Relationship Id="rId615" Type="http://schemas.openxmlformats.org/officeDocument/2006/relationships/image" Target="../media/image1081.png"/><Relationship Id="rId212" Type="http://schemas.openxmlformats.org/officeDocument/2006/relationships/customXml" Target="../ink/ink894.xml"/><Relationship Id="rId254" Type="http://schemas.openxmlformats.org/officeDocument/2006/relationships/customXml" Target="../ink/ink915.xml"/><Relationship Id="rId49" Type="http://schemas.openxmlformats.org/officeDocument/2006/relationships/image" Target="../media/image803.png"/><Relationship Id="rId114" Type="http://schemas.openxmlformats.org/officeDocument/2006/relationships/image" Target="../media/image834.png"/><Relationship Id="rId296" Type="http://schemas.openxmlformats.org/officeDocument/2006/relationships/customXml" Target="../ink/ink937.xml"/><Relationship Id="rId461" Type="http://schemas.openxmlformats.org/officeDocument/2006/relationships/customXml" Target="../ink/ink1020.xml"/><Relationship Id="rId517" Type="http://schemas.openxmlformats.org/officeDocument/2006/relationships/image" Target="../media/image1032.png"/><Relationship Id="rId559" Type="http://schemas.openxmlformats.org/officeDocument/2006/relationships/image" Target="../media/image1053.png"/><Relationship Id="rId60" Type="http://schemas.openxmlformats.org/officeDocument/2006/relationships/customXml" Target="../ink/ink817.xml"/><Relationship Id="rId156" Type="http://schemas.openxmlformats.org/officeDocument/2006/relationships/image" Target="../media/image855.png"/><Relationship Id="rId198" Type="http://schemas.openxmlformats.org/officeDocument/2006/relationships/image" Target="../media/image876.png"/><Relationship Id="rId321" Type="http://schemas.openxmlformats.org/officeDocument/2006/relationships/image" Target="../media/image935.png"/><Relationship Id="rId363" Type="http://schemas.openxmlformats.org/officeDocument/2006/relationships/image" Target="../media/image956.png"/><Relationship Id="rId419" Type="http://schemas.openxmlformats.org/officeDocument/2006/relationships/customXml" Target="../ink/ink999.xml"/><Relationship Id="rId570" Type="http://schemas.openxmlformats.org/officeDocument/2006/relationships/customXml" Target="../ink/ink1075.xml"/><Relationship Id="rId626" Type="http://schemas.openxmlformats.org/officeDocument/2006/relationships/customXml" Target="../ink/ink1104.xml"/><Relationship Id="rId223" Type="http://schemas.openxmlformats.org/officeDocument/2006/relationships/image" Target="../media/image888.png"/><Relationship Id="rId430" Type="http://schemas.openxmlformats.org/officeDocument/2006/relationships/image" Target="../media/image989.png"/><Relationship Id="rId18" Type="http://schemas.openxmlformats.org/officeDocument/2006/relationships/image" Target="../media/image170.png"/><Relationship Id="rId265" Type="http://schemas.openxmlformats.org/officeDocument/2006/relationships/customXml" Target="../ink/ink921.xml"/><Relationship Id="rId472" Type="http://schemas.openxmlformats.org/officeDocument/2006/relationships/image" Target="../media/image1010.png"/><Relationship Id="rId528" Type="http://schemas.openxmlformats.org/officeDocument/2006/relationships/customXml" Target="../ink/ink1054.xml"/><Relationship Id="rId125" Type="http://schemas.openxmlformats.org/officeDocument/2006/relationships/customXml" Target="../ink/ink850.xml"/><Relationship Id="rId167" Type="http://schemas.openxmlformats.org/officeDocument/2006/relationships/customXml" Target="../ink/ink871.xml"/><Relationship Id="rId332" Type="http://schemas.openxmlformats.org/officeDocument/2006/relationships/customXml" Target="../ink/ink955.xml"/><Relationship Id="rId374" Type="http://schemas.openxmlformats.org/officeDocument/2006/relationships/customXml" Target="../ink/ink976.xml"/><Relationship Id="rId581" Type="http://schemas.openxmlformats.org/officeDocument/2006/relationships/image" Target="../media/image1064.png"/><Relationship Id="rId71" Type="http://schemas.openxmlformats.org/officeDocument/2006/relationships/image" Target="../media/image814.png"/><Relationship Id="rId234" Type="http://schemas.openxmlformats.org/officeDocument/2006/relationships/customXml" Target="../ink/ink905.xml"/><Relationship Id="rId637" Type="http://schemas.openxmlformats.org/officeDocument/2006/relationships/image" Target="../media/image1091.png"/><Relationship Id="rId2" Type="http://schemas.openxmlformats.org/officeDocument/2006/relationships/image" Target="../media/image780.png"/><Relationship Id="rId29" Type="http://schemas.openxmlformats.org/officeDocument/2006/relationships/image" Target="../media/image793.png"/><Relationship Id="rId276" Type="http://schemas.openxmlformats.org/officeDocument/2006/relationships/customXml" Target="../ink/ink927.xml"/><Relationship Id="rId441" Type="http://schemas.openxmlformats.org/officeDocument/2006/relationships/customXml" Target="../ink/ink1010.xml"/><Relationship Id="rId483" Type="http://schemas.openxmlformats.org/officeDocument/2006/relationships/customXml" Target="../ink/ink1031.xml"/><Relationship Id="rId539" Type="http://schemas.openxmlformats.org/officeDocument/2006/relationships/image" Target="../media/image1043.png"/><Relationship Id="rId40" Type="http://schemas.openxmlformats.org/officeDocument/2006/relationships/customXml" Target="../ink/ink807.xml"/><Relationship Id="rId136" Type="http://schemas.openxmlformats.org/officeDocument/2006/relationships/image" Target="../media/image845.png"/><Relationship Id="rId178" Type="http://schemas.openxmlformats.org/officeDocument/2006/relationships/image" Target="../media/image866.png"/><Relationship Id="rId301" Type="http://schemas.openxmlformats.org/officeDocument/2006/relationships/image" Target="../media/image925.png"/><Relationship Id="rId343" Type="http://schemas.openxmlformats.org/officeDocument/2006/relationships/image" Target="../media/image946.png"/><Relationship Id="rId550" Type="http://schemas.openxmlformats.org/officeDocument/2006/relationships/customXml" Target="../ink/ink1065.xml"/><Relationship Id="rId82" Type="http://schemas.openxmlformats.org/officeDocument/2006/relationships/customXml" Target="../ink/ink828.xml"/><Relationship Id="rId203" Type="http://schemas.openxmlformats.org/officeDocument/2006/relationships/customXml" Target="../ink/ink889.xml"/><Relationship Id="rId385" Type="http://schemas.openxmlformats.org/officeDocument/2006/relationships/image" Target="../media/image967.png"/><Relationship Id="rId592" Type="http://schemas.openxmlformats.org/officeDocument/2006/relationships/customXml" Target="../ink/ink1086.xml"/><Relationship Id="rId606" Type="http://schemas.openxmlformats.org/officeDocument/2006/relationships/customXml" Target="../ink/ink1093.xml"/><Relationship Id="rId648" Type="http://schemas.openxmlformats.org/officeDocument/2006/relationships/customXml" Target="../ink/ink1115.xml"/><Relationship Id="rId245" Type="http://schemas.openxmlformats.org/officeDocument/2006/relationships/image" Target="../media/image899.png"/><Relationship Id="rId287" Type="http://schemas.openxmlformats.org/officeDocument/2006/relationships/image" Target="../media/image918.png"/><Relationship Id="rId410" Type="http://schemas.openxmlformats.org/officeDocument/2006/relationships/image" Target="../media/image979.png"/><Relationship Id="rId452" Type="http://schemas.openxmlformats.org/officeDocument/2006/relationships/image" Target="../media/image1000.png"/><Relationship Id="rId494" Type="http://schemas.openxmlformats.org/officeDocument/2006/relationships/image" Target="../media/image1021.png"/><Relationship Id="rId508" Type="http://schemas.openxmlformats.org/officeDocument/2006/relationships/image" Target="../media/image1028.png"/><Relationship Id="rId105" Type="http://schemas.openxmlformats.org/officeDocument/2006/relationships/customXml" Target="../ink/ink840.xml"/><Relationship Id="rId147" Type="http://schemas.openxmlformats.org/officeDocument/2006/relationships/customXml" Target="../ink/ink861.xml"/><Relationship Id="rId312" Type="http://schemas.openxmlformats.org/officeDocument/2006/relationships/customXml" Target="../ink/ink945.xml"/><Relationship Id="rId354" Type="http://schemas.openxmlformats.org/officeDocument/2006/relationships/customXml" Target="../ink/ink966.xml"/><Relationship Id="rId51" Type="http://schemas.openxmlformats.org/officeDocument/2006/relationships/image" Target="../media/image804.png"/><Relationship Id="rId93" Type="http://schemas.openxmlformats.org/officeDocument/2006/relationships/image" Target="../media/image824.png"/><Relationship Id="rId189" Type="http://schemas.openxmlformats.org/officeDocument/2006/relationships/customXml" Target="../ink/ink882.xml"/><Relationship Id="rId396" Type="http://schemas.openxmlformats.org/officeDocument/2006/relationships/customXml" Target="../ink/ink987.xml"/><Relationship Id="rId561" Type="http://schemas.openxmlformats.org/officeDocument/2006/relationships/image" Target="../media/image1054.png"/><Relationship Id="rId617" Type="http://schemas.openxmlformats.org/officeDocument/2006/relationships/image" Target="../media/image1082.png"/><Relationship Id="rId214" Type="http://schemas.openxmlformats.org/officeDocument/2006/relationships/customXml" Target="../ink/ink895.xml"/><Relationship Id="rId256" Type="http://schemas.openxmlformats.org/officeDocument/2006/relationships/customXml" Target="../ink/ink916.xml"/><Relationship Id="rId298" Type="http://schemas.openxmlformats.org/officeDocument/2006/relationships/customXml" Target="../ink/ink938.xml"/><Relationship Id="rId421" Type="http://schemas.openxmlformats.org/officeDocument/2006/relationships/customXml" Target="../ink/ink1000.xml"/><Relationship Id="rId463" Type="http://schemas.openxmlformats.org/officeDocument/2006/relationships/customXml" Target="../ink/ink1021.xml"/><Relationship Id="rId519" Type="http://schemas.openxmlformats.org/officeDocument/2006/relationships/image" Target="../media/image1033.png"/><Relationship Id="rId116" Type="http://schemas.openxmlformats.org/officeDocument/2006/relationships/image" Target="../media/image835.png"/><Relationship Id="rId158" Type="http://schemas.openxmlformats.org/officeDocument/2006/relationships/image" Target="../media/image856.png"/><Relationship Id="rId323" Type="http://schemas.openxmlformats.org/officeDocument/2006/relationships/image" Target="../media/image936.png"/><Relationship Id="rId530" Type="http://schemas.openxmlformats.org/officeDocument/2006/relationships/customXml" Target="../ink/ink1055.xml"/><Relationship Id="rId20" Type="http://schemas.openxmlformats.org/officeDocument/2006/relationships/customXml" Target="../ink/ink797.xml"/><Relationship Id="rId62" Type="http://schemas.openxmlformats.org/officeDocument/2006/relationships/customXml" Target="../ink/ink818.xml"/><Relationship Id="rId365" Type="http://schemas.openxmlformats.org/officeDocument/2006/relationships/image" Target="../media/image957.png"/><Relationship Id="rId572" Type="http://schemas.openxmlformats.org/officeDocument/2006/relationships/customXml" Target="../ink/ink1076.xml"/><Relationship Id="rId628" Type="http://schemas.openxmlformats.org/officeDocument/2006/relationships/customXml" Target="../ink/ink1105.xml"/><Relationship Id="rId225" Type="http://schemas.openxmlformats.org/officeDocument/2006/relationships/image" Target="../media/image889.png"/><Relationship Id="rId267" Type="http://schemas.openxmlformats.org/officeDocument/2006/relationships/image" Target="../media/image908.png"/><Relationship Id="rId432" Type="http://schemas.openxmlformats.org/officeDocument/2006/relationships/image" Target="../media/image990.png"/><Relationship Id="rId474" Type="http://schemas.openxmlformats.org/officeDocument/2006/relationships/image" Target="../media/image1011.png"/><Relationship Id="rId127" Type="http://schemas.openxmlformats.org/officeDocument/2006/relationships/customXml" Target="../ink/ink851.xml"/><Relationship Id="rId31" Type="http://schemas.openxmlformats.org/officeDocument/2006/relationships/image" Target="../media/image794.png"/><Relationship Id="rId73" Type="http://schemas.openxmlformats.org/officeDocument/2006/relationships/image" Target="../media/image815.png"/><Relationship Id="rId169" Type="http://schemas.openxmlformats.org/officeDocument/2006/relationships/customXml" Target="../ink/ink872.xml"/><Relationship Id="rId334" Type="http://schemas.openxmlformats.org/officeDocument/2006/relationships/customXml" Target="../ink/ink956.xml"/><Relationship Id="rId376" Type="http://schemas.openxmlformats.org/officeDocument/2006/relationships/customXml" Target="../ink/ink977.xml"/><Relationship Id="rId541" Type="http://schemas.openxmlformats.org/officeDocument/2006/relationships/image" Target="../media/image1044.png"/><Relationship Id="rId583" Type="http://schemas.openxmlformats.org/officeDocument/2006/relationships/image" Target="../media/image1065.png"/><Relationship Id="rId639" Type="http://schemas.openxmlformats.org/officeDocument/2006/relationships/image" Target="../media/image1092.png"/><Relationship Id="rId4" Type="http://schemas.openxmlformats.org/officeDocument/2006/relationships/image" Target="../media/image782.png"/><Relationship Id="rId180" Type="http://schemas.openxmlformats.org/officeDocument/2006/relationships/image" Target="../media/image867.png"/><Relationship Id="rId236" Type="http://schemas.openxmlformats.org/officeDocument/2006/relationships/customXml" Target="../ink/ink906.xml"/><Relationship Id="rId278" Type="http://schemas.openxmlformats.org/officeDocument/2006/relationships/customXml" Target="../ink/ink928.xml"/><Relationship Id="rId401" Type="http://schemas.openxmlformats.org/officeDocument/2006/relationships/image" Target="../media/image975.png"/><Relationship Id="rId443" Type="http://schemas.openxmlformats.org/officeDocument/2006/relationships/customXml" Target="../ink/ink1011.xml"/><Relationship Id="rId650" Type="http://schemas.openxmlformats.org/officeDocument/2006/relationships/customXml" Target="../ink/ink1116.xml"/><Relationship Id="rId303" Type="http://schemas.openxmlformats.org/officeDocument/2006/relationships/image" Target="../media/image926.png"/><Relationship Id="rId485" Type="http://schemas.openxmlformats.org/officeDocument/2006/relationships/customXml" Target="../ink/ink1032.xml"/><Relationship Id="rId42" Type="http://schemas.openxmlformats.org/officeDocument/2006/relationships/customXml" Target="../ink/ink808.xml"/><Relationship Id="rId84" Type="http://schemas.openxmlformats.org/officeDocument/2006/relationships/customXml" Target="../ink/ink829.xml"/><Relationship Id="rId138" Type="http://schemas.openxmlformats.org/officeDocument/2006/relationships/image" Target="../media/image846.png"/><Relationship Id="rId345" Type="http://schemas.openxmlformats.org/officeDocument/2006/relationships/image" Target="../media/image947.png"/><Relationship Id="rId387" Type="http://schemas.openxmlformats.org/officeDocument/2006/relationships/image" Target="../media/image968.png"/><Relationship Id="rId510" Type="http://schemas.openxmlformats.org/officeDocument/2006/relationships/image" Target="../media/image1029.png"/><Relationship Id="rId552" Type="http://schemas.openxmlformats.org/officeDocument/2006/relationships/customXml" Target="../ink/ink1066.xml"/><Relationship Id="rId594" Type="http://schemas.openxmlformats.org/officeDocument/2006/relationships/customXml" Target="../ink/ink1087.xml"/><Relationship Id="rId608" Type="http://schemas.openxmlformats.org/officeDocument/2006/relationships/customXml" Target="../ink/ink1094.xml"/><Relationship Id="rId191" Type="http://schemas.openxmlformats.org/officeDocument/2006/relationships/customXml" Target="../ink/ink883.xml"/><Relationship Id="rId205" Type="http://schemas.openxmlformats.org/officeDocument/2006/relationships/image" Target="../media/image879.png"/><Relationship Id="rId247" Type="http://schemas.openxmlformats.org/officeDocument/2006/relationships/image" Target="../media/image900.png"/><Relationship Id="rId412" Type="http://schemas.openxmlformats.org/officeDocument/2006/relationships/image" Target="../media/image980.png"/><Relationship Id="rId107" Type="http://schemas.openxmlformats.org/officeDocument/2006/relationships/customXml" Target="../ink/ink841.xml"/><Relationship Id="rId289" Type="http://schemas.openxmlformats.org/officeDocument/2006/relationships/image" Target="../media/image919.png"/><Relationship Id="rId454" Type="http://schemas.openxmlformats.org/officeDocument/2006/relationships/image" Target="../media/image1001.png"/><Relationship Id="rId496" Type="http://schemas.openxmlformats.org/officeDocument/2006/relationships/image" Target="../media/image1022.png"/><Relationship Id="rId11" Type="http://schemas.openxmlformats.org/officeDocument/2006/relationships/customXml" Target="../ink/ink792.xml"/><Relationship Id="rId53" Type="http://schemas.openxmlformats.org/officeDocument/2006/relationships/image" Target="../media/image805.png"/><Relationship Id="rId149" Type="http://schemas.openxmlformats.org/officeDocument/2006/relationships/customXml" Target="../ink/ink862.xml"/><Relationship Id="rId314" Type="http://schemas.openxmlformats.org/officeDocument/2006/relationships/customXml" Target="../ink/ink946.xml"/><Relationship Id="rId356" Type="http://schemas.openxmlformats.org/officeDocument/2006/relationships/customXml" Target="../ink/ink967.xml"/><Relationship Id="rId398" Type="http://schemas.openxmlformats.org/officeDocument/2006/relationships/customXml" Target="../ink/ink988.xml"/><Relationship Id="rId521" Type="http://schemas.openxmlformats.org/officeDocument/2006/relationships/image" Target="../media/image1034.png"/><Relationship Id="rId563" Type="http://schemas.openxmlformats.org/officeDocument/2006/relationships/image" Target="../media/image1055.png"/><Relationship Id="rId619" Type="http://schemas.openxmlformats.org/officeDocument/2006/relationships/customXml" Target="../ink/ink1100.xml"/><Relationship Id="rId95" Type="http://schemas.openxmlformats.org/officeDocument/2006/relationships/image" Target="../media/image825.png"/><Relationship Id="rId160" Type="http://schemas.openxmlformats.org/officeDocument/2006/relationships/image" Target="../media/image857.png"/><Relationship Id="rId216" Type="http://schemas.openxmlformats.org/officeDocument/2006/relationships/customXml" Target="../ink/ink896.xml"/><Relationship Id="rId423" Type="http://schemas.openxmlformats.org/officeDocument/2006/relationships/customXml" Target="../ink/ink1001.xml"/><Relationship Id="rId258" Type="http://schemas.openxmlformats.org/officeDocument/2006/relationships/customXml" Target="../ink/ink917.xml"/><Relationship Id="rId465" Type="http://schemas.openxmlformats.org/officeDocument/2006/relationships/customXml" Target="../ink/ink1022.xml"/><Relationship Id="rId630" Type="http://schemas.openxmlformats.org/officeDocument/2006/relationships/customXml" Target="../ink/ink1106.xml"/><Relationship Id="rId22" Type="http://schemas.openxmlformats.org/officeDocument/2006/relationships/customXml" Target="../ink/ink798.xml"/><Relationship Id="rId64" Type="http://schemas.openxmlformats.org/officeDocument/2006/relationships/customXml" Target="../ink/ink819.xml"/><Relationship Id="rId118" Type="http://schemas.openxmlformats.org/officeDocument/2006/relationships/image" Target="../media/image836.png"/><Relationship Id="rId325" Type="http://schemas.openxmlformats.org/officeDocument/2006/relationships/image" Target="../media/image937.png"/><Relationship Id="rId367" Type="http://schemas.openxmlformats.org/officeDocument/2006/relationships/image" Target="../media/image958.png"/><Relationship Id="rId532" Type="http://schemas.openxmlformats.org/officeDocument/2006/relationships/customXml" Target="../ink/ink1056.xml"/><Relationship Id="rId574" Type="http://schemas.openxmlformats.org/officeDocument/2006/relationships/customXml" Target="../ink/ink1077.xml"/><Relationship Id="rId171" Type="http://schemas.openxmlformats.org/officeDocument/2006/relationships/customXml" Target="../ink/ink873.xml"/><Relationship Id="rId227" Type="http://schemas.openxmlformats.org/officeDocument/2006/relationships/image" Target="../media/image890.png"/><Relationship Id="rId269" Type="http://schemas.openxmlformats.org/officeDocument/2006/relationships/image" Target="../media/image909.png"/><Relationship Id="rId434" Type="http://schemas.openxmlformats.org/officeDocument/2006/relationships/image" Target="../media/image991.png"/><Relationship Id="rId476" Type="http://schemas.openxmlformats.org/officeDocument/2006/relationships/image" Target="../media/image1012.png"/><Relationship Id="rId641" Type="http://schemas.openxmlformats.org/officeDocument/2006/relationships/image" Target="../media/image1093.png"/><Relationship Id="rId33" Type="http://schemas.openxmlformats.org/officeDocument/2006/relationships/image" Target="../media/image795.png"/><Relationship Id="rId129" Type="http://schemas.openxmlformats.org/officeDocument/2006/relationships/customXml" Target="../ink/ink852.xml"/><Relationship Id="rId280" Type="http://schemas.openxmlformats.org/officeDocument/2006/relationships/customXml" Target="../ink/ink929.xml"/><Relationship Id="rId336" Type="http://schemas.openxmlformats.org/officeDocument/2006/relationships/customXml" Target="../ink/ink957.xml"/><Relationship Id="rId501" Type="http://schemas.openxmlformats.org/officeDocument/2006/relationships/customXml" Target="../ink/ink1040.xml"/><Relationship Id="rId543" Type="http://schemas.openxmlformats.org/officeDocument/2006/relationships/image" Target="../media/image1045.png"/><Relationship Id="rId75" Type="http://schemas.openxmlformats.org/officeDocument/2006/relationships/image" Target="../media/image816.png"/><Relationship Id="rId140" Type="http://schemas.openxmlformats.org/officeDocument/2006/relationships/image" Target="../media/image847.png"/><Relationship Id="rId182" Type="http://schemas.openxmlformats.org/officeDocument/2006/relationships/image" Target="../media/image868.png"/><Relationship Id="rId378" Type="http://schemas.openxmlformats.org/officeDocument/2006/relationships/customXml" Target="../ink/ink978.xml"/><Relationship Id="rId403" Type="http://schemas.openxmlformats.org/officeDocument/2006/relationships/image" Target="../media/image976.png"/><Relationship Id="rId585" Type="http://schemas.openxmlformats.org/officeDocument/2006/relationships/image" Target="../media/image1066.png"/><Relationship Id="rId6" Type="http://schemas.openxmlformats.org/officeDocument/2006/relationships/image" Target="../media/image783.png"/><Relationship Id="rId238" Type="http://schemas.openxmlformats.org/officeDocument/2006/relationships/customXml" Target="../ink/ink907.xml"/><Relationship Id="rId445" Type="http://schemas.openxmlformats.org/officeDocument/2006/relationships/customXml" Target="../ink/ink1012.xml"/><Relationship Id="rId487" Type="http://schemas.openxmlformats.org/officeDocument/2006/relationships/customXml" Target="../ink/ink1033.xml"/><Relationship Id="rId610" Type="http://schemas.openxmlformats.org/officeDocument/2006/relationships/customXml" Target="../ink/ink1095.xml"/><Relationship Id="rId652" Type="http://schemas.openxmlformats.org/officeDocument/2006/relationships/customXml" Target="../ink/ink1117.xml"/><Relationship Id="rId291" Type="http://schemas.openxmlformats.org/officeDocument/2006/relationships/image" Target="../media/image920.png"/><Relationship Id="rId305" Type="http://schemas.openxmlformats.org/officeDocument/2006/relationships/image" Target="../media/image927.png"/><Relationship Id="rId347" Type="http://schemas.openxmlformats.org/officeDocument/2006/relationships/image" Target="../media/image948.png"/><Relationship Id="rId512" Type="http://schemas.openxmlformats.org/officeDocument/2006/relationships/customXml" Target="../ink/ink1046.xml"/><Relationship Id="rId44" Type="http://schemas.openxmlformats.org/officeDocument/2006/relationships/customXml" Target="../ink/ink809.xml"/><Relationship Id="rId86" Type="http://schemas.openxmlformats.org/officeDocument/2006/relationships/customXml" Target="../ink/ink830.xml"/><Relationship Id="rId151" Type="http://schemas.openxmlformats.org/officeDocument/2006/relationships/customXml" Target="../ink/ink863.xml"/><Relationship Id="rId389" Type="http://schemas.openxmlformats.org/officeDocument/2006/relationships/image" Target="../media/image969.png"/><Relationship Id="rId554" Type="http://schemas.openxmlformats.org/officeDocument/2006/relationships/customXml" Target="../ink/ink1067.xml"/><Relationship Id="rId596" Type="http://schemas.openxmlformats.org/officeDocument/2006/relationships/customXml" Target="../ink/ink1088.xml"/><Relationship Id="rId193" Type="http://schemas.openxmlformats.org/officeDocument/2006/relationships/customXml" Target="../ink/ink884.xml"/><Relationship Id="rId207" Type="http://schemas.openxmlformats.org/officeDocument/2006/relationships/image" Target="../media/image880.png"/><Relationship Id="rId249" Type="http://schemas.openxmlformats.org/officeDocument/2006/relationships/image" Target="../media/image901.png"/><Relationship Id="rId414" Type="http://schemas.openxmlformats.org/officeDocument/2006/relationships/image" Target="../media/image981.png"/><Relationship Id="rId456" Type="http://schemas.openxmlformats.org/officeDocument/2006/relationships/image" Target="../media/image1002.png"/><Relationship Id="rId498" Type="http://schemas.openxmlformats.org/officeDocument/2006/relationships/image" Target="../media/image1023.png"/><Relationship Id="rId621" Type="http://schemas.openxmlformats.org/officeDocument/2006/relationships/customXml" Target="../ink/ink1101.xml"/><Relationship Id="rId13" Type="http://schemas.openxmlformats.org/officeDocument/2006/relationships/customXml" Target="../ink/ink793.xml"/><Relationship Id="rId109" Type="http://schemas.openxmlformats.org/officeDocument/2006/relationships/customXml" Target="../ink/ink842.xml"/><Relationship Id="rId260" Type="http://schemas.openxmlformats.org/officeDocument/2006/relationships/customXml" Target="../ink/ink918.xml"/><Relationship Id="rId316" Type="http://schemas.openxmlformats.org/officeDocument/2006/relationships/customXml" Target="../ink/ink947.xml"/><Relationship Id="rId523" Type="http://schemas.openxmlformats.org/officeDocument/2006/relationships/image" Target="../media/image1035.png"/><Relationship Id="rId55" Type="http://schemas.openxmlformats.org/officeDocument/2006/relationships/image" Target="../media/image806.png"/><Relationship Id="rId97" Type="http://schemas.openxmlformats.org/officeDocument/2006/relationships/customXml" Target="../ink/ink836.xml"/><Relationship Id="rId120" Type="http://schemas.openxmlformats.org/officeDocument/2006/relationships/image" Target="../media/image837.png"/><Relationship Id="rId358" Type="http://schemas.openxmlformats.org/officeDocument/2006/relationships/customXml" Target="../ink/ink968.xml"/><Relationship Id="rId565" Type="http://schemas.openxmlformats.org/officeDocument/2006/relationships/image" Target="../media/image1056.png"/><Relationship Id="rId162" Type="http://schemas.openxmlformats.org/officeDocument/2006/relationships/image" Target="../media/image858.png"/><Relationship Id="rId218" Type="http://schemas.openxmlformats.org/officeDocument/2006/relationships/customXml" Target="../ink/ink897.xml"/><Relationship Id="rId425" Type="http://schemas.openxmlformats.org/officeDocument/2006/relationships/customXml" Target="../ink/ink1002.xml"/><Relationship Id="rId467" Type="http://schemas.openxmlformats.org/officeDocument/2006/relationships/customXml" Target="../ink/ink1023.xml"/><Relationship Id="rId632" Type="http://schemas.openxmlformats.org/officeDocument/2006/relationships/customXml" Target="../ink/ink1107.xml"/><Relationship Id="rId271" Type="http://schemas.openxmlformats.org/officeDocument/2006/relationships/image" Target="../media/image910.png"/><Relationship Id="rId24" Type="http://schemas.openxmlformats.org/officeDocument/2006/relationships/customXml" Target="../ink/ink799.xml"/><Relationship Id="rId66" Type="http://schemas.openxmlformats.org/officeDocument/2006/relationships/customXml" Target="../ink/ink820.xml"/><Relationship Id="rId131" Type="http://schemas.openxmlformats.org/officeDocument/2006/relationships/customXml" Target="../ink/ink853.xml"/><Relationship Id="rId327" Type="http://schemas.openxmlformats.org/officeDocument/2006/relationships/image" Target="../media/image938.png"/><Relationship Id="rId369" Type="http://schemas.openxmlformats.org/officeDocument/2006/relationships/image" Target="../media/image959.png"/><Relationship Id="rId534" Type="http://schemas.openxmlformats.org/officeDocument/2006/relationships/customXml" Target="../ink/ink1057.xml"/><Relationship Id="rId576" Type="http://schemas.openxmlformats.org/officeDocument/2006/relationships/customXml" Target="../ink/ink1078.xml"/><Relationship Id="rId173" Type="http://schemas.openxmlformats.org/officeDocument/2006/relationships/customXml" Target="../ink/ink874.xml"/><Relationship Id="rId229" Type="http://schemas.openxmlformats.org/officeDocument/2006/relationships/image" Target="../media/image891.png"/><Relationship Id="rId380" Type="http://schemas.openxmlformats.org/officeDocument/2006/relationships/customXml" Target="../ink/ink979.xml"/><Relationship Id="rId436" Type="http://schemas.openxmlformats.org/officeDocument/2006/relationships/image" Target="../media/image992.png"/><Relationship Id="rId601" Type="http://schemas.openxmlformats.org/officeDocument/2006/relationships/image" Target="../media/image1074.png"/><Relationship Id="rId643" Type="http://schemas.openxmlformats.org/officeDocument/2006/relationships/image" Target="../media/image1094.png"/><Relationship Id="rId240" Type="http://schemas.openxmlformats.org/officeDocument/2006/relationships/customXml" Target="../ink/ink908.xml"/><Relationship Id="rId478" Type="http://schemas.openxmlformats.org/officeDocument/2006/relationships/image" Target="../media/image1013.png"/><Relationship Id="rId35" Type="http://schemas.openxmlformats.org/officeDocument/2006/relationships/image" Target="../media/image796.png"/><Relationship Id="rId77" Type="http://schemas.openxmlformats.org/officeDocument/2006/relationships/image" Target="../media/image817.png"/><Relationship Id="rId100" Type="http://schemas.openxmlformats.org/officeDocument/2006/relationships/image" Target="../media/image827.png"/><Relationship Id="rId282" Type="http://schemas.openxmlformats.org/officeDocument/2006/relationships/customXml" Target="../ink/ink930.xml"/><Relationship Id="rId338" Type="http://schemas.openxmlformats.org/officeDocument/2006/relationships/customXml" Target="../ink/ink958.xml"/><Relationship Id="rId503" Type="http://schemas.openxmlformats.org/officeDocument/2006/relationships/customXml" Target="../ink/ink1041.xml"/><Relationship Id="rId545" Type="http://schemas.openxmlformats.org/officeDocument/2006/relationships/image" Target="../media/image1046.png"/><Relationship Id="rId587" Type="http://schemas.openxmlformats.org/officeDocument/2006/relationships/image" Target="../media/image1067.png"/><Relationship Id="rId8" Type="http://schemas.openxmlformats.org/officeDocument/2006/relationships/image" Target="../media/image784.png"/><Relationship Id="rId142" Type="http://schemas.openxmlformats.org/officeDocument/2006/relationships/image" Target="../media/image848.png"/><Relationship Id="rId184" Type="http://schemas.openxmlformats.org/officeDocument/2006/relationships/image" Target="../media/image869.png"/><Relationship Id="rId391" Type="http://schemas.openxmlformats.org/officeDocument/2006/relationships/image" Target="../media/image970.png"/><Relationship Id="rId405" Type="http://schemas.openxmlformats.org/officeDocument/2006/relationships/image" Target="../media/image977.png"/><Relationship Id="rId447" Type="http://schemas.openxmlformats.org/officeDocument/2006/relationships/customXml" Target="../ink/ink1013.xml"/><Relationship Id="rId612" Type="http://schemas.openxmlformats.org/officeDocument/2006/relationships/customXml" Target="../ink/ink1096.xml"/><Relationship Id="rId251" Type="http://schemas.openxmlformats.org/officeDocument/2006/relationships/image" Target="../media/image491.png"/><Relationship Id="rId489" Type="http://schemas.openxmlformats.org/officeDocument/2006/relationships/customXml" Target="../ink/ink1034.xml"/><Relationship Id="rId46" Type="http://schemas.openxmlformats.org/officeDocument/2006/relationships/customXml" Target="../ink/ink810.xml"/><Relationship Id="rId293" Type="http://schemas.openxmlformats.org/officeDocument/2006/relationships/image" Target="../media/image921.png"/><Relationship Id="rId307" Type="http://schemas.openxmlformats.org/officeDocument/2006/relationships/image" Target="../media/image928.png"/><Relationship Id="rId349" Type="http://schemas.openxmlformats.org/officeDocument/2006/relationships/image" Target="../media/image949.png"/><Relationship Id="rId514" Type="http://schemas.openxmlformats.org/officeDocument/2006/relationships/customXml" Target="../ink/ink1047.xml"/><Relationship Id="rId556" Type="http://schemas.openxmlformats.org/officeDocument/2006/relationships/customXml" Target="../ink/ink1068.xml"/><Relationship Id="rId88" Type="http://schemas.openxmlformats.org/officeDocument/2006/relationships/customXml" Target="../ink/ink831.xml"/><Relationship Id="rId111" Type="http://schemas.openxmlformats.org/officeDocument/2006/relationships/customXml" Target="../ink/ink843.xml"/><Relationship Id="rId153" Type="http://schemas.openxmlformats.org/officeDocument/2006/relationships/customXml" Target="../ink/ink864.xml"/><Relationship Id="rId195" Type="http://schemas.openxmlformats.org/officeDocument/2006/relationships/customXml" Target="../ink/ink885.xml"/><Relationship Id="rId209" Type="http://schemas.openxmlformats.org/officeDocument/2006/relationships/image" Target="../media/image881.png"/><Relationship Id="rId360" Type="http://schemas.openxmlformats.org/officeDocument/2006/relationships/customXml" Target="../ink/ink969.xml"/><Relationship Id="rId416" Type="http://schemas.openxmlformats.org/officeDocument/2006/relationships/image" Target="../media/image982.png"/><Relationship Id="rId598" Type="http://schemas.openxmlformats.org/officeDocument/2006/relationships/customXml" Target="../ink/ink1089.xml"/><Relationship Id="rId220" Type="http://schemas.openxmlformats.org/officeDocument/2006/relationships/customXml" Target="../ink/ink898.xml"/><Relationship Id="rId458" Type="http://schemas.openxmlformats.org/officeDocument/2006/relationships/image" Target="../media/image1003.png"/><Relationship Id="rId623" Type="http://schemas.openxmlformats.org/officeDocument/2006/relationships/image" Target="../media/image1084.png"/><Relationship Id="rId15" Type="http://schemas.openxmlformats.org/officeDocument/2006/relationships/customXml" Target="../ink/ink794.xml"/><Relationship Id="rId57" Type="http://schemas.openxmlformats.org/officeDocument/2006/relationships/image" Target="../media/image807.png"/><Relationship Id="rId262" Type="http://schemas.openxmlformats.org/officeDocument/2006/relationships/image" Target="../media/image906.png"/><Relationship Id="rId318" Type="http://schemas.openxmlformats.org/officeDocument/2006/relationships/customXml" Target="../ink/ink948.xml"/><Relationship Id="rId525" Type="http://schemas.openxmlformats.org/officeDocument/2006/relationships/image" Target="../media/image1036.png"/><Relationship Id="rId567" Type="http://schemas.openxmlformats.org/officeDocument/2006/relationships/image" Target="../media/image1057.png"/><Relationship Id="rId99" Type="http://schemas.openxmlformats.org/officeDocument/2006/relationships/customXml" Target="../ink/ink837.xml"/><Relationship Id="rId122" Type="http://schemas.openxmlformats.org/officeDocument/2006/relationships/image" Target="../media/image838.png"/><Relationship Id="rId164" Type="http://schemas.openxmlformats.org/officeDocument/2006/relationships/image" Target="../media/image859.png"/><Relationship Id="rId371" Type="http://schemas.openxmlformats.org/officeDocument/2006/relationships/image" Target="../media/image960.png"/><Relationship Id="rId427" Type="http://schemas.openxmlformats.org/officeDocument/2006/relationships/customXml" Target="../ink/ink1003.xml"/><Relationship Id="rId469" Type="http://schemas.openxmlformats.org/officeDocument/2006/relationships/customXml" Target="../ink/ink1024.xml"/><Relationship Id="rId634" Type="http://schemas.openxmlformats.org/officeDocument/2006/relationships/customXml" Target="../ink/ink1108.xml"/><Relationship Id="rId26" Type="http://schemas.openxmlformats.org/officeDocument/2006/relationships/customXml" Target="../ink/ink800.xml"/><Relationship Id="rId231" Type="http://schemas.openxmlformats.org/officeDocument/2006/relationships/image" Target="../media/image892.png"/><Relationship Id="rId273" Type="http://schemas.openxmlformats.org/officeDocument/2006/relationships/image" Target="../media/image911.png"/><Relationship Id="rId329" Type="http://schemas.openxmlformats.org/officeDocument/2006/relationships/image" Target="../media/image939.png"/><Relationship Id="rId480" Type="http://schemas.openxmlformats.org/officeDocument/2006/relationships/image" Target="../media/image1014.png"/><Relationship Id="rId536" Type="http://schemas.openxmlformats.org/officeDocument/2006/relationships/customXml" Target="../ink/ink1058.xml"/><Relationship Id="rId68" Type="http://schemas.openxmlformats.org/officeDocument/2006/relationships/customXml" Target="../ink/ink821.xml"/><Relationship Id="rId133" Type="http://schemas.openxmlformats.org/officeDocument/2006/relationships/customXml" Target="../ink/ink854.xml"/><Relationship Id="rId175" Type="http://schemas.openxmlformats.org/officeDocument/2006/relationships/customXml" Target="../ink/ink875.xml"/><Relationship Id="rId340" Type="http://schemas.openxmlformats.org/officeDocument/2006/relationships/customXml" Target="../ink/ink959.xml"/><Relationship Id="rId578" Type="http://schemas.openxmlformats.org/officeDocument/2006/relationships/customXml" Target="../ink/ink1079.xml"/><Relationship Id="rId200" Type="http://schemas.openxmlformats.org/officeDocument/2006/relationships/image" Target="../media/image877.png"/><Relationship Id="rId382" Type="http://schemas.openxmlformats.org/officeDocument/2006/relationships/customXml" Target="../ink/ink980.xml"/><Relationship Id="rId438" Type="http://schemas.openxmlformats.org/officeDocument/2006/relationships/image" Target="../media/image993.png"/><Relationship Id="rId603" Type="http://schemas.openxmlformats.org/officeDocument/2006/relationships/image" Target="../media/image1075.png"/><Relationship Id="rId645" Type="http://schemas.openxmlformats.org/officeDocument/2006/relationships/image" Target="../media/image1095.png"/><Relationship Id="rId242" Type="http://schemas.openxmlformats.org/officeDocument/2006/relationships/customXml" Target="../ink/ink909.xml"/><Relationship Id="rId284" Type="http://schemas.openxmlformats.org/officeDocument/2006/relationships/customXml" Target="../ink/ink931.xml"/><Relationship Id="rId491" Type="http://schemas.openxmlformats.org/officeDocument/2006/relationships/customXml" Target="../ink/ink1035.xml"/><Relationship Id="rId505" Type="http://schemas.openxmlformats.org/officeDocument/2006/relationships/customXml" Target="../ink/ink1042.xml"/><Relationship Id="rId37" Type="http://schemas.openxmlformats.org/officeDocument/2006/relationships/image" Target="../media/image797.png"/><Relationship Id="rId79" Type="http://schemas.openxmlformats.org/officeDocument/2006/relationships/image" Target="../media/image818.png"/><Relationship Id="rId102" Type="http://schemas.openxmlformats.org/officeDocument/2006/relationships/image" Target="../media/image828.png"/><Relationship Id="rId144" Type="http://schemas.openxmlformats.org/officeDocument/2006/relationships/image" Target="../media/image849.png"/><Relationship Id="rId547" Type="http://schemas.openxmlformats.org/officeDocument/2006/relationships/image" Target="../media/image1047.png"/><Relationship Id="rId589" Type="http://schemas.openxmlformats.org/officeDocument/2006/relationships/image" Target="../media/image1068.png"/><Relationship Id="rId90" Type="http://schemas.openxmlformats.org/officeDocument/2006/relationships/customXml" Target="../ink/ink832.xml"/><Relationship Id="rId186" Type="http://schemas.openxmlformats.org/officeDocument/2006/relationships/image" Target="../media/image870.png"/><Relationship Id="rId351" Type="http://schemas.openxmlformats.org/officeDocument/2006/relationships/image" Target="../media/image950.png"/><Relationship Id="rId393" Type="http://schemas.openxmlformats.org/officeDocument/2006/relationships/image" Target="../media/image971.png"/><Relationship Id="rId407" Type="http://schemas.openxmlformats.org/officeDocument/2006/relationships/customXml" Target="../ink/ink993.xml"/><Relationship Id="rId449" Type="http://schemas.openxmlformats.org/officeDocument/2006/relationships/customXml" Target="../ink/ink1014.xml"/><Relationship Id="rId614" Type="http://schemas.openxmlformats.org/officeDocument/2006/relationships/customXml" Target="../ink/ink1097.xml"/><Relationship Id="rId211" Type="http://schemas.openxmlformats.org/officeDocument/2006/relationships/image" Target="../media/image882.png"/><Relationship Id="rId253" Type="http://schemas.openxmlformats.org/officeDocument/2006/relationships/image" Target="../media/image902.png"/><Relationship Id="rId295" Type="http://schemas.openxmlformats.org/officeDocument/2006/relationships/image" Target="../media/image922.png"/><Relationship Id="rId309" Type="http://schemas.openxmlformats.org/officeDocument/2006/relationships/image" Target="../media/image929.png"/><Relationship Id="rId460" Type="http://schemas.openxmlformats.org/officeDocument/2006/relationships/image" Target="../media/image1004.png"/><Relationship Id="rId516" Type="http://schemas.openxmlformats.org/officeDocument/2006/relationships/customXml" Target="../ink/ink1048.xml"/><Relationship Id="rId48" Type="http://schemas.openxmlformats.org/officeDocument/2006/relationships/customXml" Target="../ink/ink811.xml"/><Relationship Id="rId113" Type="http://schemas.openxmlformats.org/officeDocument/2006/relationships/customXml" Target="../ink/ink844.xml"/><Relationship Id="rId320" Type="http://schemas.openxmlformats.org/officeDocument/2006/relationships/customXml" Target="../ink/ink949.xml"/><Relationship Id="rId558" Type="http://schemas.openxmlformats.org/officeDocument/2006/relationships/customXml" Target="../ink/ink1069.xml"/><Relationship Id="rId155" Type="http://schemas.openxmlformats.org/officeDocument/2006/relationships/customXml" Target="../ink/ink865.xml"/><Relationship Id="rId197" Type="http://schemas.openxmlformats.org/officeDocument/2006/relationships/customXml" Target="../ink/ink886.xml"/><Relationship Id="rId362" Type="http://schemas.openxmlformats.org/officeDocument/2006/relationships/customXml" Target="../ink/ink970.xml"/><Relationship Id="rId418" Type="http://schemas.openxmlformats.org/officeDocument/2006/relationships/image" Target="../media/image983.png"/><Relationship Id="rId625" Type="http://schemas.openxmlformats.org/officeDocument/2006/relationships/image" Target="../media/image1085.png"/><Relationship Id="rId222" Type="http://schemas.openxmlformats.org/officeDocument/2006/relationships/customXml" Target="../ink/ink899.xml"/><Relationship Id="rId264" Type="http://schemas.openxmlformats.org/officeDocument/2006/relationships/image" Target="../media/image907.png"/><Relationship Id="rId471" Type="http://schemas.openxmlformats.org/officeDocument/2006/relationships/customXml" Target="../ink/ink1025.xml"/><Relationship Id="rId17" Type="http://schemas.openxmlformats.org/officeDocument/2006/relationships/customXml" Target="../ink/ink795.xml"/><Relationship Id="rId59" Type="http://schemas.openxmlformats.org/officeDocument/2006/relationships/image" Target="../media/image808.png"/><Relationship Id="rId124" Type="http://schemas.openxmlformats.org/officeDocument/2006/relationships/image" Target="../media/image839.png"/><Relationship Id="rId527" Type="http://schemas.openxmlformats.org/officeDocument/2006/relationships/image" Target="../media/image1037.png"/><Relationship Id="rId569" Type="http://schemas.openxmlformats.org/officeDocument/2006/relationships/image" Target="../media/image1058.png"/><Relationship Id="rId70" Type="http://schemas.openxmlformats.org/officeDocument/2006/relationships/customXml" Target="../ink/ink822.xml"/><Relationship Id="rId166" Type="http://schemas.openxmlformats.org/officeDocument/2006/relationships/image" Target="../media/image860.png"/><Relationship Id="rId331" Type="http://schemas.openxmlformats.org/officeDocument/2006/relationships/image" Target="../media/image940.png"/><Relationship Id="rId373" Type="http://schemas.openxmlformats.org/officeDocument/2006/relationships/image" Target="../media/image961.png"/><Relationship Id="rId429" Type="http://schemas.openxmlformats.org/officeDocument/2006/relationships/customXml" Target="../ink/ink1004.xml"/><Relationship Id="rId580" Type="http://schemas.openxmlformats.org/officeDocument/2006/relationships/customXml" Target="../ink/ink1080.xml"/><Relationship Id="rId636" Type="http://schemas.openxmlformats.org/officeDocument/2006/relationships/customXml" Target="../ink/ink1109.xml"/><Relationship Id="rId1" Type="http://schemas.openxmlformats.org/officeDocument/2006/relationships/slideLayout" Target="../slideLayouts/slideLayout1.xml"/><Relationship Id="rId233" Type="http://schemas.openxmlformats.org/officeDocument/2006/relationships/image" Target="../media/image893.png"/><Relationship Id="rId440" Type="http://schemas.openxmlformats.org/officeDocument/2006/relationships/image" Target="../media/image994.png"/><Relationship Id="rId28" Type="http://schemas.openxmlformats.org/officeDocument/2006/relationships/customXml" Target="../ink/ink801.xml"/><Relationship Id="rId275" Type="http://schemas.openxmlformats.org/officeDocument/2006/relationships/image" Target="../media/image912.png"/><Relationship Id="rId300" Type="http://schemas.openxmlformats.org/officeDocument/2006/relationships/customXml" Target="../ink/ink939.xml"/><Relationship Id="rId482" Type="http://schemas.openxmlformats.org/officeDocument/2006/relationships/image" Target="../media/image1015.png"/><Relationship Id="rId538" Type="http://schemas.openxmlformats.org/officeDocument/2006/relationships/customXml" Target="../ink/ink1059.xml"/><Relationship Id="rId81" Type="http://schemas.openxmlformats.org/officeDocument/2006/relationships/image" Target="../media/image819.png"/><Relationship Id="rId135" Type="http://schemas.openxmlformats.org/officeDocument/2006/relationships/customXml" Target="../ink/ink855.xml"/><Relationship Id="rId177" Type="http://schemas.openxmlformats.org/officeDocument/2006/relationships/customXml" Target="../ink/ink876.xml"/><Relationship Id="rId342" Type="http://schemas.openxmlformats.org/officeDocument/2006/relationships/customXml" Target="../ink/ink960.xml"/><Relationship Id="rId384" Type="http://schemas.openxmlformats.org/officeDocument/2006/relationships/customXml" Target="../ink/ink981.xml"/><Relationship Id="rId591" Type="http://schemas.openxmlformats.org/officeDocument/2006/relationships/image" Target="../media/image1069.png"/><Relationship Id="rId605" Type="http://schemas.openxmlformats.org/officeDocument/2006/relationships/image" Target="../media/image1076.png"/><Relationship Id="rId202" Type="http://schemas.openxmlformats.org/officeDocument/2006/relationships/image" Target="../media/image878.png"/><Relationship Id="rId244" Type="http://schemas.openxmlformats.org/officeDocument/2006/relationships/customXml" Target="../ink/ink910.xml"/><Relationship Id="rId647" Type="http://schemas.openxmlformats.org/officeDocument/2006/relationships/image" Target="../media/image1096.png"/><Relationship Id="rId39" Type="http://schemas.openxmlformats.org/officeDocument/2006/relationships/image" Target="../media/image798.png"/><Relationship Id="rId286" Type="http://schemas.openxmlformats.org/officeDocument/2006/relationships/customXml" Target="../ink/ink932.xml"/><Relationship Id="rId451" Type="http://schemas.openxmlformats.org/officeDocument/2006/relationships/customXml" Target="../ink/ink1015.xml"/><Relationship Id="rId493" Type="http://schemas.openxmlformats.org/officeDocument/2006/relationships/customXml" Target="../ink/ink1036.xml"/><Relationship Id="rId507" Type="http://schemas.openxmlformats.org/officeDocument/2006/relationships/customXml" Target="../ink/ink1043.xml"/><Relationship Id="rId549" Type="http://schemas.openxmlformats.org/officeDocument/2006/relationships/image" Target="../media/image1048.png"/><Relationship Id="rId50" Type="http://schemas.openxmlformats.org/officeDocument/2006/relationships/customXml" Target="../ink/ink812.xml"/><Relationship Id="rId104" Type="http://schemas.openxmlformats.org/officeDocument/2006/relationships/image" Target="../media/image829.png"/><Relationship Id="rId146" Type="http://schemas.openxmlformats.org/officeDocument/2006/relationships/image" Target="../media/image850.png"/><Relationship Id="rId188" Type="http://schemas.openxmlformats.org/officeDocument/2006/relationships/image" Target="../media/image871.png"/><Relationship Id="rId311" Type="http://schemas.openxmlformats.org/officeDocument/2006/relationships/image" Target="../media/image930.png"/><Relationship Id="rId353" Type="http://schemas.openxmlformats.org/officeDocument/2006/relationships/image" Target="../media/image951.png"/><Relationship Id="rId395" Type="http://schemas.openxmlformats.org/officeDocument/2006/relationships/image" Target="../media/image972.png"/><Relationship Id="rId409" Type="http://schemas.openxmlformats.org/officeDocument/2006/relationships/customXml" Target="../ink/ink994.xml"/><Relationship Id="rId560" Type="http://schemas.openxmlformats.org/officeDocument/2006/relationships/customXml" Target="../ink/ink1070.xml"/><Relationship Id="rId92" Type="http://schemas.openxmlformats.org/officeDocument/2006/relationships/customXml" Target="../ink/ink833.xml"/><Relationship Id="rId213" Type="http://schemas.openxmlformats.org/officeDocument/2006/relationships/image" Target="../media/image883.png"/><Relationship Id="rId420" Type="http://schemas.openxmlformats.org/officeDocument/2006/relationships/image" Target="../media/image984.png"/><Relationship Id="rId616" Type="http://schemas.openxmlformats.org/officeDocument/2006/relationships/customXml" Target="../ink/ink1098.xml"/><Relationship Id="rId255" Type="http://schemas.openxmlformats.org/officeDocument/2006/relationships/image" Target="../media/image903.png"/><Relationship Id="rId297" Type="http://schemas.openxmlformats.org/officeDocument/2006/relationships/image" Target="../media/image923.png"/><Relationship Id="rId462" Type="http://schemas.openxmlformats.org/officeDocument/2006/relationships/image" Target="../media/image1005.png"/><Relationship Id="rId518" Type="http://schemas.openxmlformats.org/officeDocument/2006/relationships/customXml" Target="../ink/ink1049.xml"/><Relationship Id="rId115" Type="http://schemas.openxmlformats.org/officeDocument/2006/relationships/customXml" Target="../ink/ink845.xml"/><Relationship Id="rId157" Type="http://schemas.openxmlformats.org/officeDocument/2006/relationships/customXml" Target="../ink/ink866.xml"/><Relationship Id="rId322" Type="http://schemas.openxmlformats.org/officeDocument/2006/relationships/customXml" Target="../ink/ink950.xml"/><Relationship Id="rId364" Type="http://schemas.openxmlformats.org/officeDocument/2006/relationships/customXml" Target="../ink/ink971.xml"/><Relationship Id="rId61" Type="http://schemas.openxmlformats.org/officeDocument/2006/relationships/image" Target="../media/image809.png"/><Relationship Id="rId199" Type="http://schemas.openxmlformats.org/officeDocument/2006/relationships/customXml" Target="../ink/ink887.xml"/><Relationship Id="rId571" Type="http://schemas.openxmlformats.org/officeDocument/2006/relationships/image" Target="../media/image1059.png"/><Relationship Id="rId627" Type="http://schemas.openxmlformats.org/officeDocument/2006/relationships/image" Target="../media/image1086.png"/><Relationship Id="rId19" Type="http://schemas.openxmlformats.org/officeDocument/2006/relationships/customXml" Target="../ink/ink796.xml"/><Relationship Id="rId224" Type="http://schemas.openxmlformats.org/officeDocument/2006/relationships/customXml" Target="../ink/ink900.xml"/><Relationship Id="rId266" Type="http://schemas.openxmlformats.org/officeDocument/2006/relationships/customXml" Target="../ink/ink922.xml"/><Relationship Id="rId431" Type="http://schemas.openxmlformats.org/officeDocument/2006/relationships/customXml" Target="../ink/ink1005.xml"/><Relationship Id="rId473" Type="http://schemas.openxmlformats.org/officeDocument/2006/relationships/customXml" Target="../ink/ink1026.xml"/><Relationship Id="rId529" Type="http://schemas.openxmlformats.org/officeDocument/2006/relationships/image" Target="../media/image1038.png"/><Relationship Id="rId30" Type="http://schemas.openxmlformats.org/officeDocument/2006/relationships/customXml" Target="../ink/ink802.xml"/><Relationship Id="rId126" Type="http://schemas.openxmlformats.org/officeDocument/2006/relationships/image" Target="../media/image840.png"/><Relationship Id="rId168" Type="http://schemas.openxmlformats.org/officeDocument/2006/relationships/image" Target="../media/image861.png"/><Relationship Id="rId333" Type="http://schemas.openxmlformats.org/officeDocument/2006/relationships/image" Target="../media/image941.png"/><Relationship Id="rId540" Type="http://schemas.openxmlformats.org/officeDocument/2006/relationships/customXml" Target="../ink/ink1060.xml"/><Relationship Id="rId72" Type="http://schemas.openxmlformats.org/officeDocument/2006/relationships/customXml" Target="../ink/ink823.xml"/><Relationship Id="rId375" Type="http://schemas.openxmlformats.org/officeDocument/2006/relationships/image" Target="../media/image962.png"/><Relationship Id="rId582" Type="http://schemas.openxmlformats.org/officeDocument/2006/relationships/customXml" Target="../ink/ink1081.xml"/><Relationship Id="rId638" Type="http://schemas.openxmlformats.org/officeDocument/2006/relationships/customXml" Target="../ink/ink1110.xml"/><Relationship Id="rId3" Type="http://schemas.openxmlformats.org/officeDocument/2006/relationships/image" Target="../media/image781.svg"/><Relationship Id="rId235" Type="http://schemas.openxmlformats.org/officeDocument/2006/relationships/image" Target="../media/image894.png"/><Relationship Id="rId277" Type="http://schemas.openxmlformats.org/officeDocument/2006/relationships/image" Target="../media/image913.png"/><Relationship Id="rId400" Type="http://schemas.openxmlformats.org/officeDocument/2006/relationships/customXml" Target="../ink/ink989.xml"/><Relationship Id="rId442" Type="http://schemas.openxmlformats.org/officeDocument/2006/relationships/image" Target="../media/image995.png"/><Relationship Id="rId484" Type="http://schemas.openxmlformats.org/officeDocument/2006/relationships/image" Target="../media/image1016.png"/><Relationship Id="rId137" Type="http://schemas.openxmlformats.org/officeDocument/2006/relationships/customXml" Target="../ink/ink856.xml"/><Relationship Id="rId302" Type="http://schemas.openxmlformats.org/officeDocument/2006/relationships/customXml" Target="../ink/ink940.xml"/><Relationship Id="rId344" Type="http://schemas.openxmlformats.org/officeDocument/2006/relationships/customXml" Target="../ink/ink961.xml"/><Relationship Id="rId41" Type="http://schemas.openxmlformats.org/officeDocument/2006/relationships/image" Target="../media/image799.png"/><Relationship Id="rId83" Type="http://schemas.openxmlformats.org/officeDocument/2006/relationships/image" Target="../media/image148.png"/><Relationship Id="rId179" Type="http://schemas.openxmlformats.org/officeDocument/2006/relationships/customXml" Target="../ink/ink877.xml"/><Relationship Id="rId386" Type="http://schemas.openxmlformats.org/officeDocument/2006/relationships/customXml" Target="../ink/ink982.xml"/><Relationship Id="rId551" Type="http://schemas.openxmlformats.org/officeDocument/2006/relationships/image" Target="../media/image1049.png"/><Relationship Id="rId593" Type="http://schemas.openxmlformats.org/officeDocument/2006/relationships/image" Target="../media/image1070.png"/><Relationship Id="rId607" Type="http://schemas.openxmlformats.org/officeDocument/2006/relationships/image" Target="../media/image1077.png"/><Relationship Id="rId649" Type="http://schemas.openxmlformats.org/officeDocument/2006/relationships/image" Target="../media/image1097.png"/><Relationship Id="rId190" Type="http://schemas.openxmlformats.org/officeDocument/2006/relationships/image" Target="../media/image872.png"/><Relationship Id="rId204" Type="http://schemas.openxmlformats.org/officeDocument/2006/relationships/customXml" Target="../ink/ink890.xml"/><Relationship Id="rId246" Type="http://schemas.openxmlformats.org/officeDocument/2006/relationships/customXml" Target="../ink/ink911.xml"/><Relationship Id="rId288" Type="http://schemas.openxmlformats.org/officeDocument/2006/relationships/customXml" Target="../ink/ink933.xml"/><Relationship Id="rId411" Type="http://schemas.openxmlformats.org/officeDocument/2006/relationships/customXml" Target="../ink/ink995.xml"/><Relationship Id="rId453" Type="http://schemas.openxmlformats.org/officeDocument/2006/relationships/customXml" Target="../ink/ink1016.xml"/><Relationship Id="rId509" Type="http://schemas.openxmlformats.org/officeDocument/2006/relationships/customXml" Target="../ink/ink1044.xml"/><Relationship Id="rId106" Type="http://schemas.openxmlformats.org/officeDocument/2006/relationships/image" Target="../media/image830.png"/><Relationship Id="rId313" Type="http://schemas.openxmlformats.org/officeDocument/2006/relationships/image" Target="../media/image931.png"/><Relationship Id="rId495" Type="http://schemas.openxmlformats.org/officeDocument/2006/relationships/customXml" Target="../ink/ink1037.xml"/><Relationship Id="rId10" Type="http://schemas.openxmlformats.org/officeDocument/2006/relationships/image" Target="../media/image785.png"/><Relationship Id="rId52" Type="http://schemas.openxmlformats.org/officeDocument/2006/relationships/customXml" Target="../ink/ink813.xml"/><Relationship Id="rId94" Type="http://schemas.openxmlformats.org/officeDocument/2006/relationships/customXml" Target="../ink/ink834.xml"/><Relationship Id="rId148" Type="http://schemas.openxmlformats.org/officeDocument/2006/relationships/image" Target="../media/image851.png"/><Relationship Id="rId355" Type="http://schemas.openxmlformats.org/officeDocument/2006/relationships/image" Target="../media/image952.png"/><Relationship Id="rId397" Type="http://schemas.openxmlformats.org/officeDocument/2006/relationships/image" Target="../media/image973.png"/><Relationship Id="rId520" Type="http://schemas.openxmlformats.org/officeDocument/2006/relationships/customXml" Target="../ink/ink1050.xml"/><Relationship Id="rId562" Type="http://schemas.openxmlformats.org/officeDocument/2006/relationships/customXml" Target="../ink/ink1071.xml"/><Relationship Id="rId618" Type="http://schemas.openxmlformats.org/officeDocument/2006/relationships/customXml" Target="../ink/ink1099.xml"/><Relationship Id="rId215" Type="http://schemas.openxmlformats.org/officeDocument/2006/relationships/image" Target="../media/image884.png"/><Relationship Id="rId257" Type="http://schemas.openxmlformats.org/officeDocument/2006/relationships/image" Target="../media/image904.png"/><Relationship Id="rId422" Type="http://schemas.openxmlformats.org/officeDocument/2006/relationships/image" Target="../media/image985.png"/><Relationship Id="rId464" Type="http://schemas.openxmlformats.org/officeDocument/2006/relationships/image" Target="../media/image1006.png"/><Relationship Id="rId299" Type="http://schemas.openxmlformats.org/officeDocument/2006/relationships/image" Target="../media/image924.png"/><Relationship Id="rId63" Type="http://schemas.openxmlformats.org/officeDocument/2006/relationships/image" Target="../media/image810.png"/><Relationship Id="rId159" Type="http://schemas.openxmlformats.org/officeDocument/2006/relationships/customXml" Target="../ink/ink867.xml"/><Relationship Id="rId366" Type="http://schemas.openxmlformats.org/officeDocument/2006/relationships/customXml" Target="../ink/ink972.xml"/><Relationship Id="rId573" Type="http://schemas.openxmlformats.org/officeDocument/2006/relationships/image" Target="../media/image1060.png"/><Relationship Id="rId226" Type="http://schemas.openxmlformats.org/officeDocument/2006/relationships/customXml" Target="../ink/ink901.xml"/><Relationship Id="rId433" Type="http://schemas.openxmlformats.org/officeDocument/2006/relationships/customXml" Target="../ink/ink1006.xml"/><Relationship Id="rId640" Type="http://schemas.openxmlformats.org/officeDocument/2006/relationships/customXml" Target="../ink/ink1111.xml"/><Relationship Id="rId74" Type="http://schemas.openxmlformats.org/officeDocument/2006/relationships/customXml" Target="../ink/ink824.xml"/><Relationship Id="rId377" Type="http://schemas.openxmlformats.org/officeDocument/2006/relationships/image" Target="../media/image963.png"/><Relationship Id="rId500" Type="http://schemas.openxmlformats.org/officeDocument/2006/relationships/image" Target="../media/image1024.png"/><Relationship Id="rId584" Type="http://schemas.openxmlformats.org/officeDocument/2006/relationships/customXml" Target="../ink/ink1082.xml"/><Relationship Id="rId5" Type="http://schemas.openxmlformats.org/officeDocument/2006/relationships/customXml" Target="../ink/ink789.xml"/><Relationship Id="rId237" Type="http://schemas.openxmlformats.org/officeDocument/2006/relationships/image" Target="../media/image895.png"/><Relationship Id="rId444" Type="http://schemas.openxmlformats.org/officeDocument/2006/relationships/image" Target="../media/image996.png"/><Relationship Id="rId651" Type="http://schemas.openxmlformats.org/officeDocument/2006/relationships/image" Target="../media/image1098.png"/><Relationship Id="rId290" Type="http://schemas.openxmlformats.org/officeDocument/2006/relationships/customXml" Target="../ink/ink934.xml"/><Relationship Id="rId304" Type="http://schemas.openxmlformats.org/officeDocument/2006/relationships/customXml" Target="../ink/ink941.xml"/><Relationship Id="rId388" Type="http://schemas.openxmlformats.org/officeDocument/2006/relationships/customXml" Target="../ink/ink983.xml"/><Relationship Id="rId511" Type="http://schemas.openxmlformats.org/officeDocument/2006/relationships/customXml" Target="../ink/ink1045.xml"/><Relationship Id="rId609" Type="http://schemas.openxmlformats.org/officeDocument/2006/relationships/image" Target="../media/image1078.png"/><Relationship Id="rId85" Type="http://schemas.openxmlformats.org/officeDocument/2006/relationships/image" Target="../media/image820.png"/><Relationship Id="rId150" Type="http://schemas.openxmlformats.org/officeDocument/2006/relationships/image" Target="../media/image852.png"/><Relationship Id="rId595" Type="http://schemas.openxmlformats.org/officeDocument/2006/relationships/image" Target="../media/image1071.png"/><Relationship Id="rId248" Type="http://schemas.openxmlformats.org/officeDocument/2006/relationships/customXml" Target="../ink/ink912.xml"/><Relationship Id="rId455" Type="http://schemas.openxmlformats.org/officeDocument/2006/relationships/customXml" Target="../ink/ink1017.xml"/><Relationship Id="rId12" Type="http://schemas.openxmlformats.org/officeDocument/2006/relationships/image" Target="../media/image786.png"/><Relationship Id="rId108" Type="http://schemas.openxmlformats.org/officeDocument/2006/relationships/image" Target="../media/image831.png"/><Relationship Id="rId315" Type="http://schemas.openxmlformats.org/officeDocument/2006/relationships/image" Target="../media/image932.png"/><Relationship Id="rId522" Type="http://schemas.openxmlformats.org/officeDocument/2006/relationships/customXml" Target="../ink/ink1051.xml"/><Relationship Id="rId96" Type="http://schemas.openxmlformats.org/officeDocument/2006/relationships/customXml" Target="../ink/ink835.xml"/><Relationship Id="rId161" Type="http://schemas.openxmlformats.org/officeDocument/2006/relationships/customXml" Target="../ink/ink868.xml"/><Relationship Id="rId399" Type="http://schemas.openxmlformats.org/officeDocument/2006/relationships/image" Target="../media/image974.png"/><Relationship Id="rId259" Type="http://schemas.openxmlformats.org/officeDocument/2006/relationships/image" Target="../media/image905.png"/><Relationship Id="rId466" Type="http://schemas.openxmlformats.org/officeDocument/2006/relationships/image" Target="../media/image1007.png"/><Relationship Id="rId23" Type="http://schemas.openxmlformats.org/officeDocument/2006/relationships/image" Target="../media/image790.png"/><Relationship Id="rId119" Type="http://schemas.openxmlformats.org/officeDocument/2006/relationships/customXml" Target="../ink/ink847.xml"/><Relationship Id="rId326" Type="http://schemas.openxmlformats.org/officeDocument/2006/relationships/customXml" Target="../ink/ink952.xml"/><Relationship Id="rId533" Type="http://schemas.openxmlformats.org/officeDocument/2006/relationships/image" Target="../media/image1040.png"/><Relationship Id="rId172" Type="http://schemas.openxmlformats.org/officeDocument/2006/relationships/image" Target="../media/image863.png"/><Relationship Id="rId477" Type="http://schemas.openxmlformats.org/officeDocument/2006/relationships/customXml" Target="../ink/ink1028.xml"/><Relationship Id="rId600" Type="http://schemas.openxmlformats.org/officeDocument/2006/relationships/customXml" Target="../ink/ink1090.xml"/><Relationship Id="rId337" Type="http://schemas.openxmlformats.org/officeDocument/2006/relationships/image" Target="../media/image943.png"/><Relationship Id="rId34" Type="http://schemas.openxmlformats.org/officeDocument/2006/relationships/customXml" Target="../ink/ink804.xml"/><Relationship Id="rId544" Type="http://schemas.openxmlformats.org/officeDocument/2006/relationships/customXml" Target="../ink/ink1062.xml"/><Relationship Id="rId183" Type="http://schemas.openxmlformats.org/officeDocument/2006/relationships/customXml" Target="../ink/ink879.xml"/><Relationship Id="rId390" Type="http://schemas.openxmlformats.org/officeDocument/2006/relationships/customXml" Target="../ink/ink984.xml"/><Relationship Id="rId404" Type="http://schemas.openxmlformats.org/officeDocument/2006/relationships/customXml" Target="../ink/ink991.xml"/><Relationship Id="rId611" Type="http://schemas.openxmlformats.org/officeDocument/2006/relationships/image" Target="../media/image1079.png"/><Relationship Id="rId250" Type="http://schemas.openxmlformats.org/officeDocument/2006/relationships/customXml" Target="../ink/ink913.xml"/><Relationship Id="rId488" Type="http://schemas.openxmlformats.org/officeDocument/2006/relationships/image" Target="../media/image1018.png"/><Relationship Id="rId45" Type="http://schemas.openxmlformats.org/officeDocument/2006/relationships/image" Target="../media/image801.png"/><Relationship Id="rId110" Type="http://schemas.openxmlformats.org/officeDocument/2006/relationships/image" Target="../media/image832.png"/><Relationship Id="rId348" Type="http://schemas.openxmlformats.org/officeDocument/2006/relationships/customXml" Target="../ink/ink963.xml"/><Relationship Id="rId555" Type="http://schemas.openxmlformats.org/officeDocument/2006/relationships/image" Target="../media/image1051.png"/><Relationship Id="rId194" Type="http://schemas.openxmlformats.org/officeDocument/2006/relationships/image" Target="../media/image874.png"/><Relationship Id="rId208" Type="http://schemas.openxmlformats.org/officeDocument/2006/relationships/customXml" Target="../ink/ink892.xml"/><Relationship Id="rId415" Type="http://schemas.openxmlformats.org/officeDocument/2006/relationships/customXml" Target="../ink/ink997.xml"/><Relationship Id="rId622" Type="http://schemas.openxmlformats.org/officeDocument/2006/relationships/customXml" Target="../ink/ink1102.xml"/><Relationship Id="rId261" Type="http://schemas.openxmlformats.org/officeDocument/2006/relationships/customXml" Target="../ink/ink919.xml"/><Relationship Id="rId499" Type="http://schemas.openxmlformats.org/officeDocument/2006/relationships/customXml" Target="../ink/ink1039.xml"/><Relationship Id="rId56" Type="http://schemas.openxmlformats.org/officeDocument/2006/relationships/customXml" Target="../ink/ink815.xml"/><Relationship Id="rId359" Type="http://schemas.openxmlformats.org/officeDocument/2006/relationships/image" Target="../media/image954.png"/><Relationship Id="rId566" Type="http://schemas.openxmlformats.org/officeDocument/2006/relationships/customXml" Target="../ink/ink1073.xml"/><Relationship Id="rId121" Type="http://schemas.openxmlformats.org/officeDocument/2006/relationships/customXml" Target="../ink/ink848.xml"/><Relationship Id="rId219" Type="http://schemas.openxmlformats.org/officeDocument/2006/relationships/image" Target="../media/image886.png"/><Relationship Id="rId426" Type="http://schemas.openxmlformats.org/officeDocument/2006/relationships/image" Target="../media/image987.png"/><Relationship Id="rId633" Type="http://schemas.openxmlformats.org/officeDocument/2006/relationships/image" Target="../media/image1089.png"/><Relationship Id="rId67" Type="http://schemas.openxmlformats.org/officeDocument/2006/relationships/image" Target="../media/image812.png"/><Relationship Id="rId272" Type="http://schemas.openxmlformats.org/officeDocument/2006/relationships/customXml" Target="../ink/ink925.xml"/><Relationship Id="rId577" Type="http://schemas.openxmlformats.org/officeDocument/2006/relationships/image" Target="../media/image1062.png"/><Relationship Id="rId132" Type="http://schemas.openxmlformats.org/officeDocument/2006/relationships/image" Target="../media/image843.png"/><Relationship Id="rId437" Type="http://schemas.openxmlformats.org/officeDocument/2006/relationships/customXml" Target="../ink/ink1008.xml"/><Relationship Id="rId644" Type="http://schemas.openxmlformats.org/officeDocument/2006/relationships/customXml" Target="../ink/ink1113.xml"/><Relationship Id="rId283" Type="http://schemas.openxmlformats.org/officeDocument/2006/relationships/image" Target="../media/image916.png"/><Relationship Id="rId490" Type="http://schemas.openxmlformats.org/officeDocument/2006/relationships/image" Target="../media/image1019.png"/><Relationship Id="rId504" Type="http://schemas.openxmlformats.org/officeDocument/2006/relationships/image" Target="../media/image1026.png"/><Relationship Id="rId78" Type="http://schemas.openxmlformats.org/officeDocument/2006/relationships/customXml" Target="../ink/ink826.xml"/><Relationship Id="rId143" Type="http://schemas.openxmlformats.org/officeDocument/2006/relationships/customXml" Target="../ink/ink859.xml"/><Relationship Id="rId350" Type="http://schemas.openxmlformats.org/officeDocument/2006/relationships/customXml" Target="../ink/ink964.xml"/><Relationship Id="rId588" Type="http://schemas.openxmlformats.org/officeDocument/2006/relationships/customXml" Target="../ink/ink1084.xml"/><Relationship Id="rId9" Type="http://schemas.openxmlformats.org/officeDocument/2006/relationships/customXml" Target="../ink/ink791.xml"/><Relationship Id="rId210" Type="http://schemas.openxmlformats.org/officeDocument/2006/relationships/customXml" Target="../ink/ink893.xml"/><Relationship Id="rId448" Type="http://schemas.openxmlformats.org/officeDocument/2006/relationships/image" Target="../media/image998.png"/><Relationship Id="rId294" Type="http://schemas.openxmlformats.org/officeDocument/2006/relationships/customXml" Target="../ink/ink936.xml"/><Relationship Id="rId308" Type="http://schemas.openxmlformats.org/officeDocument/2006/relationships/customXml" Target="../ink/ink943.xml"/><Relationship Id="rId515" Type="http://schemas.openxmlformats.org/officeDocument/2006/relationships/image" Target="../media/image1031.png"/><Relationship Id="rId89" Type="http://schemas.openxmlformats.org/officeDocument/2006/relationships/image" Target="../media/image822.png"/><Relationship Id="rId154" Type="http://schemas.openxmlformats.org/officeDocument/2006/relationships/image" Target="../media/image854.png"/><Relationship Id="rId361" Type="http://schemas.openxmlformats.org/officeDocument/2006/relationships/image" Target="../media/image955.png"/><Relationship Id="rId599" Type="http://schemas.openxmlformats.org/officeDocument/2006/relationships/image" Target="../media/image1073.png"/><Relationship Id="rId459" Type="http://schemas.openxmlformats.org/officeDocument/2006/relationships/customXml" Target="../ink/ink1019.xml"/><Relationship Id="rId16" Type="http://schemas.openxmlformats.org/officeDocument/2006/relationships/image" Target="../media/image788.png"/><Relationship Id="rId221" Type="http://schemas.openxmlformats.org/officeDocument/2006/relationships/image" Target="../media/image887.png"/><Relationship Id="rId319" Type="http://schemas.openxmlformats.org/officeDocument/2006/relationships/image" Target="../media/image934.png"/><Relationship Id="rId526" Type="http://schemas.openxmlformats.org/officeDocument/2006/relationships/customXml" Target="../ink/ink1053.xml"/></Relationships>
</file>

<file path=ppt/slides/_rels/slide21.xml.rels><?xml version="1.0" encoding="UTF-8" standalone="yes"?>
<Relationships xmlns="http://schemas.openxmlformats.org/package/2006/relationships"><Relationship Id="rId2" Type="http://schemas.openxmlformats.org/officeDocument/2006/relationships/image" Target="../media/image109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Gordon_tullock.jpg" TargetMode="External"/><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1101.png"/><Relationship Id="rId5" Type="http://schemas.openxmlformats.org/officeDocument/2006/relationships/image" Target="../media/image1100.jpeg"/><Relationship Id="rId4" Type="http://schemas.openxmlformats.org/officeDocument/2006/relationships/hyperlink" Target="https://creativecommons.org/licenses/by-sa/3.0/legalcod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Gordon_tullock.jpg" TargetMode="External"/><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1103.jpeg"/><Relationship Id="rId5" Type="http://schemas.openxmlformats.org/officeDocument/2006/relationships/image" Target="../media/image1102.gif"/><Relationship Id="rId4" Type="http://schemas.openxmlformats.org/officeDocument/2006/relationships/hyperlink" Target="https://creativecommons.org/licenses/by-sa/3.0/legalco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05.png"/><Relationship Id="rId2" Type="http://schemas.openxmlformats.org/officeDocument/2006/relationships/image" Target="../media/image1104.jpg"/><Relationship Id="rId1" Type="http://schemas.openxmlformats.org/officeDocument/2006/relationships/slideLayout" Target="../slideLayouts/slideLayout1.xml"/><Relationship Id="rId4" Type="http://schemas.openxmlformats.org/officeDocument/2006/relationships/image" Target="../media/image11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3.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14.png"/><Relationship Id="rId63" Type="http://schemas.openxmlformats.org/officeDocument/2006/relationships/image" Target="../media/image35.png"/><Relationship Id="rId159" Type="http://schemas.openxmlformats.org/officeDocument/2006/relationships/image" Target="../media/image83.png"/><Relationship Id="rId170" Type="http://schemas.openxmlformats.org/officeDocument/2006/relationships/customXml" Target="../ink/ink88.xml"/><Relationship Id="rId191" Type="http://schemas.openxmlformats.org/officeDocument/2006/relationships/image" Target="../media/image99.png"/><Relationship Id="rId205" Type="http://schemas.openxmlformats.org/officeDocument/2006/relationships/image" Target="../media/image106.png"/><Relationship Id="rId226" Type="http://schemas.openxmlformats.org/officeDocument/2006/relationships/customXml" Target="../ink/ink116.xml"/><Relationship Id="rId247" Type="http://schemas.openxmlformats.org/officeDocument/2006/relationships/image" Target="../media/image127.png"/><Relationship Id="rId107" Type="http://schemas.openxmlformats.org/officeDocument/2006/relationships/image" Target="../media/image57.png"/><Relationship Id="rId11" Type="http://schemas.openxmlformats.org/officeDocument/2006/relationships/image" Target="../media/image9.png"/><Relationship Id="rId32" Type="http://schemas.openxmlformats.org/officeDocument/2006/relationships/customXml" Target="../ink/ink19.xml"/><Relationship Id="rId53" Type="http://schemas.openxmlformats.org/officeDocument/2006/relationships/image" Target="../media/image30.png"/><Relationship Id="rId74" Type="http://schemas.openxmlformats.org/officeDocument/2006/relationships/customXml" Target="../ink/ink40.xml"/><Relationship Id="rId128" Type="http://schemas.openxmlformats.org/officeDocument/2006/relationships/customXml" Target="../ink/ink67.xml"/><Relationship Id="rId149" Type="http://schemas.openxmlformats.org/officeDocument/2006/relationships/image" Target="../media/image78.png"/><Relationship Id="rId5" Type="http://schemas.openxmlformats.org/officeDocument/2006/relationships/image" Target="../media/image6.png"/><Relationship Id="rId95" Type="http://schemas.openxmlformats.org/officeDocument/2006/relationships/image" Target="../media/image51.png"/><Relationship Id="rId160" Type="http://schemas.openxmlformats.org/officeDocument/2006/relationships/customXml" Target="../ink/ink83.xml"/><Relationship Id="rId181" Type="http://schemas.openxmlformats.org/officeDocument/2006/relationships/image" Target="../media/image94.png"/><Relationship Id="rId216" Type="http://schemas.openxmlformats.org/officeDocument/2006/relationships/customXml" Target="../ink/ink111.xml"/><Relationship Id="rId237" Type="http://schemas.openxmlformats.org/officeDocument/2006/relationships/image" Target="../media/image122.png"/><Relationship Id="rId258" Type="http://schemas.openxmlformats.org/officeDocument/2006/relationships/customXml" Target="../ink/ink132.xml"/><Relationship Id="rId22" Type="http://schemas.openxmlformats.org/officeDocument/2006/relationships/customXml" Target="../ink/ink14.xml"/><Relationship Id="rId43" Type="http://schemas.openxmlformats.org/officeDocument/2006/relationships/image" Target="../media/image25.png"/><Relationship Id="rId64" Type="http://schemas.openxmlformats.org/officeDocument/2006/relationships/customXml" Target="../ink/ink35.xml"/><Relationship Id="rId118" Type="http://schemas.openxmlformats.org/officeDocument/2006/relationships/customXml" Target="../ink/ink62.xml"/><Relationship Id="rId139" Type="http://schemas.openxmlformats.org/officeDocument/2006/relationships/image" Target="../media/image73.png"/><Relationship Id="rId85" Type="http://schemas.openxmlformats.org/officeDocument/2006/relationships/image" Target="../media/image46.png"/><Relationship Id="rId150" Type="http://schemas.openxmlformats.org/officeDocument/2006/relationships/customXml" Target="../ink/ink78.xml"/><Relationship Id="rId171" Type="http://schemas.openxmlformats.org/officeDocument/2006/relationships/image" Target="../media/image89.png"/><Relationship Id="rId192" Type="http://schemas.openxmlformats.org/officeDocument/2006/relationships/customXml" Target="../ink/ink99.xml"/><Relationship Id="rId206" Type="http://schemas.openxmlformats.org/officeDocument/2006/relationships/customXml" Target="../ink/ink106.xml"/><Relationship Id="rId227" Type="http://schemas.openxmlformats.org/officeDocument/2006/relationships/image" Target="../media/image117.png"/><Relationship Id="rId248" Type="http://schemas.openxmlformats.org/officeDocument/2006/relationships/customXml" Target="../ink/ink127.xml"/><Relationship Id="rId12" Type="http://schemas.openxmlformats.org/officeDocument/2006/relationships/customXml" Target="../ink/ink9.xml"/><Relationship Id="rId33" Type="http://schemas.openxmlformats.org/officeDocument/2006/relationships/image" Target="../media/image20.png"/><Relationship Id="rId108" Type="http://schemas.openxmlformats.org/officeDocument/2006/relationships/customXml" Target="../ink/ink57.xml"/><Relationship Id="rId129" Type="http://schemas.openxmlformats.org/officeDocument/2006/relationships/image" Target="../media/image68.png"/><Relationship Id="rId54" Type="http://schemas.openxmlformats.org/officeDocument/2006/relationships/customXml" Target="../ink/ink30.xml"/><Relationship Id="rId75" Type="http://schemas.openxmlformats.org/officeDocument/2006/relationships/image" Target="../media/image41.png"/><Relationship Id="rId96" Type="http://schemas.openxmlformats.org/officeDocument/2006/relationships/customXml" Target="../ink/ink51.xml"/><Relationship Id="rId140" Type="http://schemas.openxmlformats.org/officeDocument/2006/relationships/customXml" Target="../ink/ink73.xml"/><Relationship Id="rId161" Type="http://schemas.openxmlformats.org/officeDocument/2006/relationships/image" Target="../media/image84.png"/><Relationship Id="rId182" Type="http://schemas.openxmlformats.org/officeDocument/2006/relationships/customXml" Target="../ink/ink94.xml"/><Relationship Id="rId217" Type="http://schemas.openxmlformats.org/officeDocument/2006/relationships/image" Target="../media/image112.png"/><Relationship Id="rId6" Type="http://schemas.openxmlformats.org/officeDocument/2006/relationships/customXml" Target="../ink/ink6.xml"/><Relationship Id="rId238" Type="http://schemas.openxmlformats.org/officeDocument/2006/relationships/customXml" Target="../ink/ink122.xml"/><Relationship Id="rId259" Type="http://schemas.openxmlformats.org/officeDocument/2006/relationships/image" Target="../media/image133.png"/><Relationship Id="rId23" Type="http://schemas.openxmlformats.org/officeDocument/2006/relationships/image" Target="../media/image15.png"/><Relationship Id="rId119" Type="http://schemas.openxmlformats.org/officeDocument/2006/relationships/image" Target="../media/image63.png"/><Relationship Id="rId44" Type="http://schemas.openxmlformats.org/officeDocument/2006/relationships/customXml" Target="../ink/ink25.xml"/><Relationship Id="rId65" Type="http://schemas.openxmlformats.org/officeDocument/2006/relationships/image" Target="../media/image36.png"/><Relationship Id="rId86" Type="http://schemas.openxmlformats.org/officeDocument/2006/relationships/customXml" Target="../ink/ink46.xml"/><Relationship Id="rId130" Type="http://schemas.openxmlformats.org/officeDocument/2006/relationships/customXml" Target="../ink/ink68.xml"/><Relationship Id="rId151" Type="http://schemas.openxmlformats.org/officeDocument/2006/relationships/image" Target="../media/image79.png"/><Relationship Id="rId172" Type="http://schemas.openxmlformats.org/officeDocument/2006/relationships/customXml" Target="../ink/ink89.xml"/><Relationship Id="rId193" Type="http://schemas.openxmlformats.org/officeDocument/2006/relationships/image" Target="../media/image100.png"/><Relationship Id="rId207" Type="http://schemas.openxmlformats.org/officeDocument/2006/relationships/image" Target="../media/image107.png"/><Relationship Id="rId228" Type="http://schemas.openxmlformats.org/officeDocument/2006/relationships/customXml" Target="../ink/ink117.xml"/><Relationship Id="rId249" Type="http://schemas.openxmlformats.org/officeDocument/2006/relationships/image" Target="../media/image128.png"/><Relationship Id="rId13" Type="http://schemas.openxmlformats.org/officeDocument/2006/relationships/image" Target="../media/image10.png"/><Relationship Id="rId109" Type="http://schemas.openxmlformats.org/officeDocument/2006/relationships/image" Target="../media/image58.png"/><Relationship Id="rId260" Type="http://schemas.openxmlformats.org/officeDocument/2006/relationships/customXml" Target="../ink/ink133.xml"/><Relationship Id="rId34" Type="http://schemas.openxmlformats.org/officeDocument/2006/relationships/customXml" Target="../ink/ink20.xml"/><Relationship Id="rId55" Type="http://schemas.openxmlformats.org/officeDocument/2006/relationships/image" Target="../media/image31.png"/><Relationship Id="rId76" Type="http://schemas.openxmlformats.org/officeDocument/2006/relationships/customXml" Target="../ink/ink41.xml"/><Relationship Id="rId97" Type="http://schemas.openxmlformats.org/officeDocument/2006/relationships/image" Target="../media/image52.png"/><Relationship Id="rId120" Type="http://schemas.openxmlformats.org/officeDocument/2006/relationships/customXml" Target="../ink/ink63.xml"/><Relationship Id="rId141" Type="http://schemas.openxmlformats.org/officeDocument/2006/relationships/image" Target="../media/image74.png"/><Relationship Id="rId7" Type="http://schemas.openxmlformats.org/officeDocument/2006/relationships/image" Target="../media/image7.png"/><Relationship Id="rId162" Type="http://schemas.openxmlformats.org/officeDocument/2006/relationships/customXml" Target="../ink/ink84.xml"/><Relationship Id="rId183" Type="http://schemas.openxmlformats.org/officeDocument/2006/relationships/image" Target="../media/image95.png"/><Relationship Id="rId218" Type="http://schemas.openxmlformats.org/officeDocument/2006/relationships/customXml" Target="../ink/ink112.xml"/><Relationship Id="rId239" Type="http://schemas.openxmlformats.org/officeDocument/2006/relationships/image" Target="../media/image123.png"/><Relationship Id="rId250" Type="http://schemas.openxmlformats.org/officeDocument/2006/relationships/customXml" Target="../ink/ink128.xml"/><Relationship Id="rId24" Type="http://schemas.openxmlformats.org/officeDocument/2006/relationships/customXml" Target="../ink/ink15.xml"/><Relationship Id="rId45" Type="http://schemas.openxmlformats.org/officeDocument/2006/relationships/image" Target="../media/image26.png"/><Relationship Id="rId66" Type="http://schemas.openxmlformats.org/officeDocument/2006/relationships/customXml" Target="../ink/ink36.xml"/><Relationship Id="rId87" Type="http://schemas.openxmlformats.org/officeDocument/2006/relationships/image" Target="../media/image47.png"/><Relationship Id="rId110" Type="http://schemas.openxmlformats.org/officeDocument/2006/relationships/customXml" Target="../ink/ink58.xml"/><Relationship Id="rId131" Type="http://schemas.openxmlformats.org/officeDocument/2006/relationships/image" Target="../media/image69.png"/><Relationship Id="rId152" Type="http://schemas.openxmlformats.org/officeDocument/2006/relationships/customXml" Target="../ink/ink79.xml"/><Relationship Id="rId173" Type="http://schemas.openxmlformats.org/officeDocument/2006/relationships/image" Target="../media/image90.png"/><Relationship Id="rId194" Type="http://schemas.openxmlformats.org/officeDocument/2006/relationships/customXml" Target="../ink/ink100.xml"/><Relationship Id="rId208" Type="http://schemas.openxmlformats.org/officeDocument/2006/relationships/customXml" Target="../ink/ink107.xml"/><Relationship Id="rId229" Type="http://schemas.openxmlformats.org/officeDocument/2006/relationships/image" Target="../media/image118.png"/><Relationship Id="rId240" Type="http://schemas.openxmlformats.org/officeDocument/2006/relationships/customXml" Target="../ink/ink123.xml"/><Relationship Id="rId261" Type="http://schemas.openxmlformats.org/officeDocument/2006/relationships/image" Target="../media/image134.png"/><Relationship Id="rId14" Type="http://schemas.openxmlformats.org/officeDocument/2006/relationships/customXml" Target="../ink/ink10.xml"/><Relationship Id="rId35" Type="http://schemas.openxmlformats.org/officeDocument/2006/relationships/image" Target="../media/image21.png"/><Relationship Id="rId56" Type="http://schemas.openxmlformats.org/officeDocument/2006/relationships/customXml" Target="../ink/ink31.xml"/><Relationship Id="rId77" Type="http://schemas.openxmlformats.org/officeDocument/2006/relationships/image" Target="../media/image42.png"/><Relationship Id="rId100" Type="http://schemas.openxmlformats.org/officeDocument/2006/relationships/customXml" Target="../ink/ink53.xml"/><Relationship Id="rId8" Type="http://schemas.openxmlformats.org/officeDocument/2006/relationships/customXml" Target="../ink/ink7.xml"/><Relationship Id="rId98" Type="http://schemas.openxmlformats.org/officeDocument/2006/relationships/customXml" Target="../ink/ink52.xml"/><Relationship Id="rId121" Type="http://schemas.openxmlformats.org/officeDocument/2006/relationships/image" Target="../media/image64.png"/><Relationship Id="rId142" Type="http://schemas.openxmlformats.org/officeDocument/2006/relationships/customXml" Target="../ink/ink74.xml"/><Relationship Id="rId163" Type="http://schemas.openxmlformats.org/officeDocument/2006/relationships/image" Target="../media/image85.png"/><Relationship Id="rId184" Type="http://schemas.openxmlformats.org/officeDocument/2006/relationships/customXml" Target="../ink/ink95.xml"/><Relationship Id="rId219" Type="http://schemas.openxmlformats.org/officeDocument/2006/relationships/image" Target="../media/image113.png"/><Relationship Id="rId230" Type="http://schemas.openxmlformats.org/officeDocument/2006/relationships/customXml" Target="../ink/ink118.xml"/><Relationship Id="rId251" Type="http://schemas.openxmlformats.org/officeDocument/2006/relationships/image" Target="../media/image129.png"/><Relationship Id="rId25" Type="http://schemas.openxmlformats.org/officeDocument/2006/relationships/image" Target="../media/image16.png"/><Relationship Id="rId46" Type="http://schemas.openxmlformats.org/officeDocument/2006/relationships/customXml" Target="../ink/ink26.xml"/><Relationship Id="rId67" Type="http://schemas.openxmlformats.org/officeDocument/2006/relationships/image" Target="../media/image37.png"/><Relationship Id="rId88" Type="http://schemas.openxmlformats.org/officeDocument/2006/relationships/customXml" Target="../ink/ink47.xml"/><Relationship Id="rId111" Type="http://schemas.openxmlformats.org/officeDocument/2006/relationships/image" Target="../media/image59.png"/><Relationship Id="rId132" Type="http://schemas.openxmlformats.org/officeDocument/2006/relationships/customXml" Target="../ink/ink69.xml"/><Relationship Id="rId153" Type="http://schemas.openxmlformats.org/officeDocument/2006/relationships/image" Target="../media/image80.png"/><Relationship Id="rId174" Type="http://schemas.openxmlformats.org/officeDocument/2006/relationships/customXml" Target="../ink/ink90.xml"/><Relationship Id="rId195" Type="http://schemas.openxmlformats.org/officeDocument/2006/relationships/image" Target="../media/image101.png"/><Relationship Id="rId209" Type="http://schemas.openxmlformats.org/officeDocument/2006/relationships/image" Target="../media/image108.png"/><Relationship Id="rId220" Type="http://schemas.openxmlformats.org/officeDocument/2006/relationships/customXml" Target="../ink/ink113.xml"/><Relationship Id="rId241" Type="http://schemas.openxmlformats.org/officeDocument/2006/relationships/image" Target="../media/image124.png"/><Relationship Id="rId15" Type="http://schemas.openxmlformats.org/officeDocument/2006/relationships/image" Target="../media/image11.png"/><Relationship Id="rId36" Type="http://schemas.openxmlformats.org/officeDocument/2006/relationships/customXml" Target="../ink/ink21.xml"/><Relationship Id="rId57" Type="http://schemas.openxmlformats.org/officeDocument/2006/relationships/image" Target="../media/image32.png"/><Relationship Id="rId262" Type="http://schemas.openxmlformats.org/officeDocument/2006/relationships/customXml" Target="../ink/ink134.xml"/><Relationship Id="rId78" Type="http://schemas.openxmlformats.org/officeDocument/2006/relationships/customXml" Target="../ink/ink42.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4.xml"/><Relationship Id="rId143" Type="http://schemas.openxmlformats.org/officeDocument/2006/relationships/image" Target="../media/image75.png"/><Relationship Id="rId164" Type="http://schemas.openxmlformats.org/officeDocument/2006/relationships/customXml" Target="../ink/ink85.xml"/><Relationship Id="rId185" Type="http://schemas.openxmlformats.org/officeDocument/2006/relationships/image" Target="../media/image96.png"/><Relationship Id="rId9" Type="http://schemas.openxmlformats.org/officeDocument/2006/relationships/image" Target="../media/image8.png"/><Relationship Id="rId210" Type="http://schemas.openxmlformats.org/officeDocument/2006/relationships/customXml" Target="../ink/ink108.xml"/><Relationship Id="rId26" Type="http://schemas.openxmlformats.org/officeDocument/2006/relationships/customXml" Target="../ink/ink16.xml"/><Relationship Id="rId231" Type="http://schemas.openxmlformats.org/officeDocument/2006/relationships/image" Target="../media/image119.png"/><Relationship Id="rId252" Type="http://schemas.openxmlformats.org/officeDocument/2006/relationships/customXml" Target="../ink/ink129.xml"/><Relationship Id="rId47" Type="http://schemas.openxmlformats.org/officeDocument/2006/relationships/image" Target="../media/image27.png"/><Relationship Id="rId68" Type="http://schemas.openxmlformats.org/officeDocument/2006/relationships/customXml" Target="../ink/ink37.xml"/><Relationship Id="rId89" Type="http://schemas.openxmlformats.org/officeDocument/2006/relationships/image" Target="../media/image48.png"/><Relationship Id="rId112" Type="http://schemas.openxmlformats.org/officeDocument/2006/relationships/customXml" Target="../ink/ink59.xml"/><Relationship Id="rId133" Type="http://schemas.openxmlformats.org/officeDocument/2006/relationships/image" Target="../media/image70.png"/><Relationship Id="rId154" Type="http://schemas.openxmlformats.org/officeDocument/2006/relationships/customXml" Target="../ink/ink80.xml"/><Relationship Id="rId175" Type="http://schemas.openxmlformats.org/officeDocument/2006/relationships/image" Target="../media/image91.png"/><Relationship Id="rId196" Type="http://schemas.openxmlformats.org/officeDocument/2006/relationships/customXml" Target="../ink/ink101.xml"/><Relationship Id="rId200" Type="http://schemas.openxmlformats.org/officeDocument/2006/relationships/customXml" Target="../ink/ink103.xml"/><Relationship Id="rId16" Type="http://schemas.openxmlformats.org/officeDocument/2006/relationships/customXml" Target="../ink/ink11.xml"/><Relationship Id="rId221" Type="http://schemas.openxmlformats.org/officeDocument/2006/relationships/image" Target="../media/image114.png"/><Relationship Id="rId242" Type="http://schemas.openxmlformats.org/officeDocument/2006/relationships/customXml" Target="../ink/ink124.xml"/><Relationship Id="rId263" Type="http://schemas.openxmlformats.org/officeDocument/2006/relationships/image" Target="../media/image135.png"/><Relationship Id="rId37" Type="http://schemas.openxmlformats.org/officeDocument/2006/relationships/image" Target="../media/image22.png"/><Relationship Id="rId58" Type="http://schemas.openxmlformats.org/officeDocument/2006/relationships/customXml" Target="../ink/ink32.xml"/><Relationship Id="rId79" Type="http://schemas.openxmlformats.org/officeDocument/2006/relationships/image" Target="../media/image43.png"/><Relationship Id="rId102" Type="http://schemas.openxmlformats.org/officeDocument/2006/relationships/customXml" Target="../ink/ink54.xml"/><Relationship Id="rId123" Type="http://schemas.openxmlformats.org/officeDocument/2006/relationships/image" Target="../media/image65.png"/><Relationship Id="rId144" Type="http://schemas.openxmlformats.org/officeDocument/2006/relationships/customXml" Target="../ink/ink75.xml"/><Relationship Id="rId90" Type="http://schemas.openxmlformats.org/officeDocument/2006/relationships/customXml" Target="../ink/ink48.xml"/><Relationship Id="rId165" Type="http://schemas.openxmlformats.org/officeDocument/2006/relationships/image" Target="../media/image86.png"/><Relationship Id="rId186" Type="http://schemas.openxmlformats.org/officeDocument/2006/relationships/customXml" Target="../ink/ink96.xml"/><Relationship Id="rId211" Type="http://schemas.openxmlformats.org/officeDocument/2006/relationships/image" Target="../media/image109.png"/><Relationship Id="rId232" Type="http://schemas.openxmlformats.org/officeDocument/2006/relationships/customXml" Target="../ink/ink119.xml"/><Relationship Id="rId253" Type="http://schemas.openxmlformats.org/officeDocument/2006/relationships/image" Target="../media/image130.png"/><Relationship Id="rId27" Type="http://schemas.openxmlformats.org/officeDocument/2006/relationships/image" Target="../media/image17.png"/><Relationship Id="rId48" Type="http://schemas.openxmlformats.org/officeDocument/2006/relationships/customXml" Target="../ink/ink27.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70.xml"/><Relationship Id="rId80" Type="http://schemas.openxmlformats.org/officeDocument/2006/relationships/customXml" Target="../ink/ink43.xml"/><Relationship Id="rId155" Type="http://schemas.openxmlformats.org/officeDocument/2006/relationships/image" Target="../media/image81.png"/><Relationship Id="rId176" Type="http://schemas.openxmlformats.org/officeDocument/2006/relationships/customXml" Target="../ink/ink91.xml"/><Relationship Id="rId197" Type="http://schemas.openxmlformats.org/officeDocument/2006/relationships/image" Target="../media/image102.png"/><Relationship Id="rId201" Type="http://schemas.openxmlformats.org/officeDocument/2006/relationships/image" Target="../media/image104.png"/><Relationship Id="rId222" Type="http://schemas.openxmlformats.org/officeDocument/2006/relationships/customXml" Target="../ink/ink114.xml"/><Relationship Id="rId243" Type="http://schemas.openxmlformats.org/officeDocument/2006/relationships/image" Target="../media/image125.png"/><Relationship Id="rId17" Type="http://schemas.openxmlformats.org/officeDocument/2006/relationships/image" Target="../media/image12.png"/><Relationship Id="rId38" Type="http://schemas.openxmlformats.org/officeDocument/2006/relationships/customXml" Target="../ink/ink22.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5.xml"/><Relationship Id="rId70" Type="http://schemas.openxmlformats.org/officeDocument/2006/relationships/customXml" Target="../ink/ink38.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6.xml"/><Relationship Id="rId187" Type="http://schemas.openxmlformats.org/officeDocument/2006/relationships/image" Target="../media/image97.png"/><Relationship Id="rId1" Type="http://schemas.openxmlformats.org/officeDocument/2006/relationships/slideLayout" Target="../slideLayouts/slideLayout1.xml"/><Relationship Id="rId212" Type="http://schemas.openxmlformats.org/officeDocument/2006/relationships/customXml" Target="../ink/ink109.xml"/><Relationship Id="rId233" Type="http://schemas.openxmlformats.org/officeDocument/2006/relationships/image" Target="../media/image120.png"/><Relationship Id="rId254" Type="http://schemas.openxmlformats.org/officeDocument/2006/relationships/customXml" Target="../ink/ink130.xml"/><Relationship Id="rId28" Type="http://schemas.openxmlformats.org/officeDocument/2006/relationships/customXml" Target="../ink/ink17.xml"/><Relationship Id="rId49" Type="http://schemas.openxmlformats.org/officeDocument/2006/relationships/image" Target="../media/image28.png"/><Relationship Id="rId114" Type="http://schemas.openxmlformats.org/officeDocument/2006/relationships/customXml" Target="../ink/ink60.xml"/><Relationship Id="rId60" Type="http://schemas.openxmlformats.org/officeDocument/2006/relationships/customXml" Target="../ink/ink33.xml"/><Relationship Id="rId81" Type="http://schemas.openxmlformats.org/officeDocument/2006/relationships/image" Target="../media/image44.png"/><Relationship Id="rId135" Type="http://schemas.openxmlformats.org/officeDocument/2006/relationships/image" Target="../media/image71.png"/><Relationship Id="rId156" Type="http://schemas.openxmlformats.org/officeDocument/2006/relationships/customXml" Target="../ink/ink81.xml"/><Relationship Id="rId177" Type="http://schemas.openxmlformats.org/officeDocument/2006/relationships/image" Target="../media/image92.png"/><Relationship Id="rId198" Type="http://schemas.openxmlformats.org/officeDocument/2006/relationships/customXml" Target="../ink/ink102.xml"/><Relationship Id="rId202" Type="http://schemas.openxmlformats.org/officeDocument/2006/relationships/customXml" Target="../ink/ink104.xml"/><Relationship Id="rId223" Type="http://schemas.openxmlformats.org/officeDocument/2006/relationships/image" Target="../media/image115.png"/><Relationship Id="rId244" Type="http://schemas.openxmlformats.org/officeDocument/2006/relationships/customXml" Target="../ink/ink125.xml"/><Relationship Id="rId18" Type="http://schemas.openxmlformats.org/officeDocument/2006/relationships/customXml" Target="../ink/ink12.xml"/><Relationship Id="rId39" Type="http://schemas.openxmlformats.org/officeDocument/2006/relationships/image" Target="../media/image23.png"/><Relationship Id="rId50" Type="http://schemas.openxmlformats.org/officeDocument/2006/relationships/customXml" Target="../ink/ink28.xml"/><Relationship Id="rId104" Type="http://schemas.openxmlformats.org/officeDocument/2006/relationships/customXml" Target="../ink/ink55.xml"/><Relationship Id="rId125" Type="http://schemas.openxmlformats.org/officeDocument/2006/relationships/image" Target="../media/image66.png"/><Relationship Id="rId146" Type="http://schemas.openxmlformats.org/officeDocument/2006/relationships/customXml" Target="../ink/ink76.xml"/><Relationship Id="rId167" Type="http://schemas.openxmlformats.org/officeDocument/2006/relationships/image" Target="../media/image87.png"/><Relationship Id="rId188" Type="http://schemas.openxmlformats.org/officeDocument/2006/relationships/customXml" Target="../ink/ink97.xml"/><Relationship Id="rId71" Type="http://schemas.openxmlformats.org/officeDocument/2006/relationships/image" Target="../media/image39.png"/><Relationship Id="rId92" Type="http://schemas.openxmlformats.org/officeDocument/2006/relationships/customXml" Target="../ink/ink49.xml"/><Relationship Id="rId213" Type="http://schemas.openxmlformats.org/officeDocument/2006/relationships/image" Target="../media/image110.png"/><Relationship Id="rId234" Type="http://schemas.openxmlformats.org/officeDocument/2006/relationships/customXml" Target="../ink/ink120.xml"/><Relationship Id="rId2" Type="http://schemas.openxmlformats.org/officeDocument/2006/relationships/customXml" Target="../ink/ink4.xml"/><Relationship Id="rId29" Type="http://schemas.openxmlformats.org/officeDocument/2006/relationships/image" Target="../media/image18.png"/><Relationship Id="rId255" Type="http://schemas.openxmlformats.org/officeDocument/2006/relationships/image" Target="../media/image131.png"/><Relationship Id="rId40" Type="http://schemas.openxmlformats.org/officeDocument/2006/relationships/customXml" Target="../ink/ink23.xml"/><Relationship Id="rId115" Type="http://schemas.openxmlformats.org/officeDocument/2006/relationships/image" Target="../media/image61.png"/><Relationship Id="rId136" Type="http://schemas.openxmlformats.org/officeDocument/2006/relationships/customXml" Target="../ink/ink71.xml"/><Relationship Id="rId157" Type="http://schemas.openxmlformats.org/officeDocument/2006/relationships/image" Target="../media/image82.png"/><Relationship Id="rId178" Type="http://schemas.openxmlformats.org/officeDocument/2006/relationships/customXml" Target="../ink/ink92.xml"/><Relationship Id="rId61" Type="http://schemas.openxmlformats.org/officeDocument/2006/relationships/image" Target="../media/image34.png"/><Relationship Id="rId82" Type="http://schemas.openxmlformats.org/officeDocument/2006/relationships/customXml" Target="../ink/ink44.xml"/><Relationship Id="rId199" Type="http://schemas.openxmlformats.org/officeDocument/2006/relationships/image" Target="../media/image103.png"/><Relationship Id="rId203" Type="http://schemas.openxmlformats.org/officeDocument/2006/relationships/image" Target="../media/image105.png"/><Relationship Id="rId19" Type="http://schemas.openxmlformats.org/officeDocument/2006/relationships/image" Target="../media/image13.png"/><Relationship Id="rId224" Type="http://schemas.openxmlformats.org/officeDocument/2006/relationships/customXml" Target="../ink/ink115.xml"/><Relationship Id="rId245" Type="http://schemas.openxmlformats.org/officeDocument/2006/relationships/image" Target="../media/image126.png"/><Relationship Id="rId30" Type="http://schemas.openxmlformats.org/officeDocument/2006/relationships/customXml" Target="../ink/ink18.xml"/><Relationship Id="rId105" Type="http://schemas.openxmlformats.org/officeDocument/2006/relationships/image" Target="../media/image56.png"/><Relationship Id="rId126" Type="http://schemas.openxmlformats.org/officeDocument/2006/relationships/customXml" Target="../ink/ink66.xml"/><Relationship Id="rId147" Type="http://schemas.openxmlformats.org/officeDocument/2006/relationships/image" Target="../media/image77.png"/><Relationship Id="rId168" Type="http://schemas.openxmlformats.org/officeDocument/2006/relationships/customXml" Target="../ink/ink87.xml"/><Relationship Id="rId51" Type="http://schemas.openxmlformats.org/officeDocument/2006/relationships/image" Target="../media/image29.png"/><Relationship Id="rId72" Type="http://schemas.openxmlformats.org/officeDocument/2006/relationships/customXml" Target="../ink/ink39.xml"/><Relationship Id="rId93" Type="http://schemas.openxmlformats.org/officeDocument/2006/relationships/image" Target="../media/image50.png"/><Relationship Id="rId189" Type="http://schemas.openxmlformats.org/officeDocument/2006/relationships/image" Target="../media/image98.png"/><Relationship Id="rId3" Type="http://schemas.openxmlformats.org/officeDocument/2006/relationships/image" Target="../media/image5.png"/><Relationship Id="rId214" Type="http://schemas.openxmlformats.org/officeDocument/2006/relationships/customXml" Target="../ink/ink110.xml"/><Relationship Id="rId235" Type="http://schemas.openxmlformats.org/officeDocument/2006/relationships/image" Target="../media/image121.png"/><Relationship Id="rId256" Type="http://schemas.openxmlformats.org/officeDocument/2006/relationships/customXml" Target="../ink/ink131.xml"/><Relationship Id="rId116" Type="http://schemas.openxmlformats.org/officeDocument/2006/relationships/customXml" Target="../ink/ink61.xml"/><Relationship Id="rId137" Type="http://schemas.openxmlformats.org/officeDocument/2006/relationships/image" Target="../media/image72.png"/><Relationship Id="rId158" Type="http://schemas.openxmlformats.org/officeDocument/2006/relationships/customXml" Target="../ink/ink82.xml"/><Relationship Id="rId20" Type="http://schemas.openxmlformats.org/officeDocument/2006/relationships/customXml" Target="../ink/ink13.xml"/><Relationship Id="rId41" Type="http://schemas.openxmlformats.org/officeDocument/2006/relationships/image" Target="../media/image24.png"/><Relationship Id="rId62" Type="http://schemas.openxmlformats.org/officeDocument/2006/relationships/customXml" Target="../ink/ink34.xml"/><Relationship Id="rId83" Type="http://schemas.openxmlformats.org/officeDocument/2006/relationships/image" Target="../media/image45.png"/><Relationship Id="rId179" Type="http://schemas.openxmlformats.org/officeDocument/2006/relationships/image" Target="../media/image93.png"/><Relationship Id="rId190" Type="http://schemas.openxmlformats.org/officeDocument/2006/relationships/customXml" Target="../ink/ink98.xml"/><Relationship Id="rId204" Type="http://schemas.openxmlformats.org/officeDocument/2006/relationships/customXml" Target="../ink/ink105.xml"/><Relationship Id="rId225" Type="http://schemas.openxmlformats.org/officeDocument/2006/relationships/image" Target="../media/image116.png"/><Relationship Id="rId246" Type="http://schemas.openxmlformats.org/officeDocument/2006/relationships/customXml" Target="../ink/ink126.xml"/><Relationship Id="rId106" Type="http://schemas.openxmlformats.org/officeDocument/2006/relationships/customXml" Target="../ink/ink56.xml"/><Relationship Id="rId127" Type="http://schemas.openxmlformats.org/officeDocument/2006/relationships/image" Target="../media/image67.png"/><Relationship Id="rId10" Type="http://schemas.openxmlformats.org/officeDocument/2006/relationships/customXml" Target="../ink/ink8.xml"/><Relationship Id="rId31" Type="http://schemas.openxmlformats.org/officeDocument/2006/relationships/image" Target="../media/image19.png"/><Relationship Id="rId52" Type="http://schemas.openxmlformats.org/officeDocument/2006/relationships/customXml" Target="../ink/ink29.xml"/><Relationship Id="rId73" Type="http://schemas.openxmlformats.org/officeDocument/2006/relationships/image" Target="../media/image40.png"/><Relationship Id="rId94" Type="http://schemas.openxmlformats.org/officeDocument/2006/relationships/customXml" Target="../ink/ink50.xml"/><Relationship Id="rId148" Type="http://schemas.openxmlformats.org/officeDocument/2006/relationships/customXml" Target="../ink/ink77.xml"/><Relationship Id="rId169" Type="http://schemas.openxmlformats.org/officeDocument/2006/relationships/image" Target="../media/image88.png"/><Relationship Id="rId4" Type="http://schemas.openxmlformats.org/officeDocument/2006/relationships/customXml" Target="../ink/ink5.xml"/><Relationship Id="rId180" Type="http://schemas.openxmlformats.org/officeDocument/2006/relationships/customXml" Target="../ink/ink93.xml"/><Relationship Id="rId215" Type="http://schemas.openxmlformats.org/officeDocument/2006/relationships/image" Target="../media/image111.png"/><Relationship Id="rId236" Type="http://schemas.openxmlformats.org/officeDocument/2006/relationships/customXml" Target="../ink/ink121.xml"/><Relationship Id="rId257" Type="http://schemas.openxmlformats.org/officeDocument/2006/relationships/image" Target="../media/image132.png"/><Relationship Id="rId42" Type="http://schemas.openxmlformats.org/officeDocument/2006/relationships/customXml" Target="../ink/ink24.xml"/><Relationship Id="rId84" Type="http://schemas.openxmlformats.org/officeDocument/2006/relationships/customXml" Target="../ink/ink45.xml"/><Relationship Id="rId138" Type="http://schemas.openxmlformats.org/officeDocument/2006/relationships/customXml" Target="../ink/ink72.xml"/></Relationships>
</file>

<file path=ppt/slides/_rels/slide9.xml.rels><?xml version="1.0" encoding="UTF-8" standalone="yes"?>
<Relationships xmlns="http://schemas.openxmlformats.org/package/2006/relationships"><Relationship Id="rId13" Type="http://schemas.openxmlformats.org/officeDocument/2006/relationships/image" Target="../media/image141.png"/><Relationship Id="rId18" Type="http://schemas.openxmlformats.org/officeDocument/2006/relationships/customXml" Target="../ink/ink143.xml"/><Relationship Id="rId26" Type="http://schemas.openxmlformats.org/officeDocument/2006/relationships/customXml" Target="../ink/ink147.xml"/><Relationship Id="rId39" Type="http://schemas.openxmlformats.org/officeDocument/2006/relationships/image" Target="../media/image154.png"/><Relationship Id="rId21" Type="http://schemas.openxmlformats.org/officeDocument/2006/relationships/image" Target="../media/image145.png"/><Relationship Id="rId34" Type="http://schemas.openxmlformats.org/officeDocument/2006/relationships/customXml" Target="../ink/ink151.xml"/><Relationship Id="rId42" Type="http://schemas.openxmlformats.org/officeDocument/2006/relationships/customXml" Target="../ink/ink155.xml"/><Relationship Id="rId47" Type="http://schemas.openxmlformats.org/officeDocument/2006/relationships/image" Target="../media/image158.png"/><Relationship Id="rId7" Type="http://schemas.openxmlformats.org/officeDocument/2006/relationships/image" Target="../media/image138.png"/><Relationship Id="rId2" Type="http://schemas.openxmlformats.org/officeDocument/2006/relationships/customXml" Target="../ink/ink135.xml"/><Relationship Id="rId16" Type="http://schemas.openxmlformats.org/officeDocument/2006/relationships/customXml" Target="../ink/ink142.xml"/><Relationship Id="rId29" Type="http://schemas.openxmlformats.org/officeDocument/2006/relationships/image" Target="../media/image149.png"/><Relationship Id="rId11" Type="http://schemas.openxmlformats.org/officeDocument/2006/relationships/image" Target="../media/image140.png"/><Relationship Id="rId24" Type="http://schemas.openxmlformats.org/officeDocument/2006/relationships/customXml" Target="../ink/ink146.xml"/><Relationship Id="rId32" Type="http://schemas.openxmlformats.org/officeDocument/2006/relationships/customXml" Target="../ink/ink150.xml"/><Relationship Id="rId37" Type="http://schemas.openxmlformats.org/officeDocument/2006/relationships/image" Target="../media/image153.png"/><Relationship Id="rId40" Type="http://schemas.openxmlformats.org/officeDocument/2006/relationships/customXml" Target="../ink/ink154.xml"/><Relationship Id="rId45" Type="http://schemas.openxmlformats.org/officeDocument/2006/relationships/image" Target="../media/image157.png"/><Relationship Id="rId5" Type="http://schemas.openxmlformats.org/officeDocument/2006/relationships/image" Target="../media/image137.png"/><Relationship Id="rId15" Type="http://schemas.openxmlformats.org/officeDocument/2006/relationships/image" Target="../media/image142.png"/><Relationship Id="rId23" Type="http://schemas.openxmlformats.org/officeDocument/2006/relationships/image" Target="../media/image146.png"/><Relationship Id="rId28" Type="http://schemas.openxmlformats.org/officeDocument/2006/relationships/customXml" Target="../ink/ink148.xml"/><Relationship Id="rId36" Type="http://schemas.openxmlformats.org/officeDocument/2006/relationships/customXml" Target="../ink/ink152.xml"/><Relationship Id="rId49" Type="http://schemas.openxmlformats.org/officeDocument/2006/relationships/image" Target="../media/image159.png"/><Relationship Id="rId10" Type="http://schemas.openxmlformats.org/officeDocument/2006/relationships/customXml" Target="../ink/ink139.xml"/><Relationship Id="rId19" Type="http://schemas.openxmlformats.org/officeDocument/2006/relationships/image" Target="../media/image144.png"/><Relationship Id="rId31" Type="http://schemas.openxmlformats.org/officeDocument/2006/relationships/image" Target="../media/image150.png"/><Relationship Id="rId44" Type="http://schemas.openxmlformats.org/officeDocument/2006/relationships/customXml" Target="../ink/ink156.xml"/><Relationship Id="rId4" Type="http://schemas.openxmlformats.org/officeDocument/2006/relationships/customXml" Target="../ink/ink136.xml"/><Relationship Id="rId9" Type="http://schemas.openxmlformats.org/officeDocument/2006/relationships/image" Target="../media/image139.png"/><Relationship Id="rId14" Type="http://schemas.openxmlformats.org/officeDocument/2006/relationships/customXml" Target="../ink/ink141.xml"/><Relationship Id="rId22" Type="http://schemas.openxmlformats.org/officeDocument/2006/relationships/customXml" Target="../ink/ink145.xml"/><Relationship Id="rId27" Type="http://schemas.openxmlformats.org/officeDocument/2006/relationships/image" Target="../media/image148.png"/><Relationship Id="rId30" Type="http://schemas.openxmlformats.org/officeDocument/2006/relationships/customXml" Target="../ink/ink149.xml"/><Relationship Id="rId35" Type="http://schemas.openxmlformats.org/officeDocument/2006/relationships/image" Target="../media/image152.png"/><Relationship Id="rId43" Type="http://schemas.openxmlformats.org/officeDocument/2006/relationships/image" Target="../media/image156.png"/><Relationship Id="rId48" Type="http://schemas.openxmlformats.org/officeDocument/2006/relationships/customXml" Target="../ink/ink158.xml"/><Relationship Id="rId8" Type="http://schemas.openxmlformats.org/officeDocument/2006/relationships/customXml" Target="../ink/ink138.xml"/><Relationship Id="rId3" Type="http://schemas.openxmlformats.org/officeDocument/2006/relationships/image" Target="../media/image136.png"/><Relationship Id="rId12" Type="http://schemas.openxmlformats.org/officeDocument/2006/relationships/customXml" Target="../ink/ink140.xml"/><Relationship Id="rId17" Type="http://schemas.openxmlformats.org/officeDocument/2006/relationships/image" Target="../media/image143.png"/><Relationship Id="rId25" Type="http://schemas.openxmlformats.org/officeDocument/2006/relationships/image" Target="../media/image147.png"/><Relationship Id="rId33" Type="http://schemas.openxmlformats.org/officeDocument/2006/relationships/image" Target="../media/image151.png"/><Relationship Id="rId38" Type="http://schemas.openxmlformats.org/officeDocument/2006/relationships/customXml" Target="../ink/ink153.xml"/><Relationship Id="rId46" Type="http://schemas.openxmlformats.org/officeDocument/2006/relationships/customXml" Target="../ink/ink157.xml"/><Relationship Id="rId20" Type="http://schemas.openxmlformats.org/officeDocument/2006/relationships/customXml" Target="../ink/ink144.xml"/><Relationship Id="rId41" Type="http://schemas.openxmlformats.org/officeDocument/2006/relationships/image" Target="../media/image155.png"/><Relationship Id="rId1" Type="http://schemas.openxmlformats.org/officeDocument/2006/relationships/slideLayout" Target="../slideLayouts/slideLayout1.xml"/><Relationship Id="rId6" Type="http://schemas.openxmlformats.org/officeDocument/2006/relationships/customXml" Target="../ink/ink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96810" y="134905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DE0DE767-FD90-17D5-3BA4-1637EBAA36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7D32A9CB-0F4F-4690-BDBC-4F6132E351A1}"/>
                  </a:ext>
                </a:extLst>
              </p14:cNvPr>
              <p14:cNvContentPartPr/>
              <p14:nvPr/>
            </p14:nvContentPartPr>
            <p14:xfrm>
              <a:off x="4257573" y="1789440"/>
              <a:ext cx="2574000" cy="67320"/>
            </p14:xfrm>
          </p:contentPart>
        </mc:Choice>
        <mc:Fallback>
          <p:pic>
            <p:nvPicPr>
              <p:cNvPr id="3" name="Freihand 2">
                <a:extLst>
                  <a:ext uri="{FF2B5EF4-FFF2-40B4-BE49-F238E27FC236}">
                    <a16:creationId xmlns:a16="http://schemas.microsoft.com/office/drawing/2014/main" id="{7D32A9CB-0F4F-4690-BDBC-4F6132E351A1}"/>
                  </a:ext>
                </a:extLst>
              </p:cNvPr>
              <p:cNvPicPr/>
              <p:nvPr/>
            </p:nvPicPr>
            <p:blipFill>
              <a:blip r:embed="rId3"/>
              <a:stretch>
                <a:fillRect/>
              </a:stretch>
            </p:blipFill>
            <p:spPr>
              <a:xfrm>
                <a:off x="4253253" y="1785120"/>
                <a:ext cx="2582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4" name="Freihand 13">
                <a:extLst>
                  <a:ext uri="{FF2B5EF4-FFF2-40B4-BE49-F238E27FC236}">
                    <a16:creationId xmlns:a16="http://schemas.microsoft.com/office/drawing/2014/main" id="{07C7D0F8-3D9E-4599-A429-B302F2B0A1AA}"/>
                  </a:ext>
                </a:extLst>
              </p14:cNvPr>
              <p14:cNvContentPartPr/>
              <p14:nvPr/>
            </p14:nvContentPartPr>
            <p14:xfrm>
              <a:off x="4323813" y="2522760"/>
              <a:ext cx="1873800" cy="137520"/>
            </p14:xfrm>
          </p:contentPart>
        </mc:Choice>
        <mc:Fallback>
          <p:pic>
            <p:nvPicPr>
              <p:cNvPr id="14" name="Freihand 13">
                <a:extLst>
                  <a:ext uri="{FF2B5EF4-FFF2-40B4-BE49-F238E27FC236}">
                    <a16:creationId xmlns:a16="http://schemas.microsoft.com/office/drawing/2014/main" id="{07C7D0F8-3D9E-4599-A429-B302F2B0A1AA}"/>
                  </a:ext>
                </a:extLst>
              </p:cNvPr>
              <p:cNvPicPr/>
              <p:nvPr/>
            </p:nvPicPr>
            <p:blipFill>
              <a:blip r:embed="rId5"/>
              <a:stretch>
                <a:fillRect/>
              </a:stretch>
            </p:blipFill>
            <p:spPr>
              <a:xfrm>
                <a:off x="4319493" y="2518440"/>
                <a:ext cx="1882440" cy="146160"/>
              </a:xfrm>
              <a:prstGeom prst="rect">
                <a:avLst/>
              </a:prstGeom>
            </p:spPr>
          </p:pic>
        </mc:Fallback>
      </mc:AlternateContent>
      <p:grpSp>
        <p:nvGrpSpPr>
          <p:cNvPr id="24" name="Gruppieren 23">
            <a:extLst>
              <a:ext uri="{FF2B5EF4-FFF2-40B4-BE49-F238E27FC236}">
                <a16:creationId xmlns:a16="http://schemas.microsoft.com/office/drawing/2014/main" id="{051F7F3E-59A3-4925-BD3B-F4B19ADF2641}"/>
              </a:ext>
            </a:extLst>
          </p:cNvPr>
          <p:cNvGrpSpPr/>
          <p:nvPr/>
        </p:nvGrpSpPr>
        <p:grpSpPr>
          <a:xfrm>
            <a:off x="6748773" y="2157720"/>
            <a:ext cx="986400" cy="280800"/>
            <a:chOff x="6748773" y="2157720"/>
            <a:chExt cx="986400" cy="280800"/>
          </a:xfrm>
        </p:grpSpPr>
        <mc:AlternateContent xmlns:mc="http://schemas.openxmlformats.org/markup-compatibility/2006">
          <mc:Choice xmlns:p14="http://schemas.microsoft.com/office/powerpoint/2010/main" Requires="p14">
            <p:contentPart p14:bwMode="auto" r:id="rId6">
              <p14:nvContentPartPr>
                <p14:cNvPr id="16" name="Freihand 15">
                  <a:extLst>
                    <a:ext uri="{FF2B5EF4-FFF2-40B4-BE49-F238E27FC236}">
                      <a16:creationId xmlns:a16="http://schemas.microsoft.com/office/drawing/2014/main" id="{E9ADF5A0-804F-465B-92AE-E45BF3A91A91}"/>
                    </a:ext>
                  </a:extLst>
                </p14:cNvPr>
                <p14:cNvContentPartPr/>
                <p14:nvPr/>
              </p14:nvContentPartPr>
              <p14:xfrm>
                <a:off x="6748773" y="2230800"/>
                <a:ext cx="44280" cy="173160"/>
              </p14:xfrm>
            </p:contentPart>
          </mc:Choice>
          <mc:Fallback>
            <p:pic>
              <p:nvPicPr>
                <p:cNvPr id="16" name="Freihand 15">
                  <a:extLst>
                    <a:ext uri="{FF2B5EF4-FFF2-40B4-BE49-F238E27FC236}">
                      <a16:creationId xmlns:a16="http://schemas.microsoft.com/office/drawing/2014/main" id="{E9ADF5A0-804F-465B-92AE-E45BF3A91A91}"/>
                    </a:ext>
                  </a:extLst>
                </p:cNvPr>
                <p:cNvPicPr/>
                <p:nvPr/>
              </p:nvPicPr>
              <p:blipFill>
                <a:blip r:embed="rId7"/>
                <a:stretch>
                  <a:fillRect/>
                </a:stretch>
              </p:blipFill>
              <p:spPr>
                <a:xfrm>
                  <a:off x="6744453" y="2226480"/>
                  <a:ext cx="52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Freihand 16">
                  <a:extLst>
                    <a:ext uri="{FF2B5EF4-FFF2-40B4-BE49-F238E27FC236}">
                      <a16:creationId xmlns:a16="http://schemas.microsoft.com/office/drawing/2014/main" id="{A3C4EF8B-39C3-4154-B081-8FF303473A0C}"/>
                    </a:ext>
                  </a:extLst>
                </p14:cNvPr>
                <p14:cNvContentPartPr/>
                <p14:nvPr/>
              </p14:nvContentPartPr>
              <p14:xfrm>
                <a:off x="6749493" y="2157720"/>
                <a:ext cx="185760" cy="280800"/>
              </p14:xfrm>
            </p:contentPart>
          </mc:Choice>
          <mc:Fallback>
            <p:pic>
              <p:nvPicPr>
                <p:cNvPr id="17" name="Freihand 16">
                  <a:extLst>
                    <a:ext uri="{FF2B5EF4-FFF2-40B4-BE49-F238E27FC236}">
                      <a16:creationId xmlns:a16="http://schemas.microsoft.com/office/drawing/2014/main" id="{A3C4EF8B-39C3-4154-B081-8FF303473A0C}"/>
                    </a:ext>
                  </a:extLst>
                </p:cNvPr>
                <p:cNvPicPr/>
                <p:nvPr/>
              </p:nvPicPr>
              <p:blipFill>
                <a:blip r:embed="rId9"/>
                <a:stretch>
                  <a:fillRect/>
                </a:stretch>
              </p:blipFill>
              <p:spPr>
                <a:xfrm>
                  <a:off x="6745173" y="2153400"/>
                  <a:ext cx="1944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Freihand 17">
                  <a:extLst>
                    <a:ext uri="{FF2B5EF4-FFF2-40B4-BE49-F238E27FC236}">
                      <a16:creationId xmlns:a16="http://schemas.microsoft.com/office/drawing/2014/main" id="{2358D0BE-45A5-42CE-B2C0-E31E4BE76FC1}"/>
                    </a:ext>
                  </a:extLst>
                </p14:cNvPr>
                <p14:cNvContentPartPr/>
                <p14:nvPr/>
              </p14:nvContentPartPr>
              <p14:xfrm>
                <a:off x="6967293" y="2299920"/>
                <a:ext cx="82440" cy="84600"/>
              </p14:xfrm>
            </p:contentPart>
          </mc:Choice>
          <mc:Fallback>
            <p:pic>
              <p:nvPicPr>
                <p:cNvPr id="18" name="Freihand 17">
                  <a:extLst>
                    <a:ext uri="{FF2B5EF4-FFF2-40B4-BE49-F238E27FC236}">
                      <a16:creationId xmlns:a16="http://schemas.microsoft.com/office/drawing/2014/main" id="{2358D0BE-45A5-42CE-B2C0-E31E4BE76FC1}"/>
                    </a:ext>
                  </a:extLst>
                </p:cNvPr>
                <p:cNvPicPr/>
                <p:nvPr/>
              </p:nvPicPr>
              <p:blipFill>
                <a:blip r:embed="rId11"/>
                <a:stretch>
                  <a:fillRect/>
                </a:stretch>
              </p:blipFill>
              <p:spPr>
                <a:xfrm>
                  <a:off x="6962973" y="2295600"/>
                  <a:ext cx="91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Freihand 18">
                  <a:extLst>
                    <a:ext uri="{FF2B5EF4-FFF2-40B4-BE49-F238E27FC236}">
                      <a16:creationId xmlns:a16="http://schemas.microsoft.com/office/drawing/2014/main" id="{4EEB8D33-4B27-4183-8E21-17EC75CF0A17}"/>
                    </a:ext>
                  </a:extLst>
                </p14:cNvPr>
                <p14:cNvContentPartPr/>
                <p14:nvPr/>
              </p14:nvContentPartPr>
              <p14:xfrm>
                <a:off x="7067013" y="2286960"/>
                <a:ext cx="102240" cy="96480"/>
              </p14:xfrm>
            </p:contentPart>
          </mc:Choice>
          <mc:Fallback>
            <p:pic>
              <p:nvPicPr>
                <p:cNvPr id="19" name="Freihand 18">
                  <a:extLst>
                    <a:ext uri="{FF2B5EF4-FFF2-40B4-BE49-F238E27FC236}">
                      <a16:creationId xmlns:a16="http://schemas.microsoft.com/office/drawing/2014/main" id="{4EEB8D33-4B27-4183-8E21-17EC75CF0A17}"/>
                    </a:ext>
                  </a:extLst>
                </p:cNvPr>
                <p:cNvPicPr/>
                <p:nvPr/>
              </p:nvPicPr>
              <p:blipFill>
                <a:blip r:embed="rId13"/>
                <a:stretch>
                  <a:fillRect/>
                </a:stretch>
              </p:blipFill>
              <p:spPr>
                <a:xfrm>
                  <a:off x="7062693" y="2282640"/>
                  <a:ext cx="110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a:extLst>
                    <a:ext uri="{FF2B5EF4-FFF2-40B4-BE49-F238E27FC236}">
                      <a16:creationId xmlns:a16="http://schemas.microsoft.com/office/drawing/2014/main" id="{14091ED8-7027-4774-AB18-D7BC9452B687}"/>
                    </a:ext>
                  </a:extLst>
                </p14:cNvPr>
                <p14:cNvContentPartPr/>
                <p14:nvPr/>
              </p14:nvContentPartPr>
              <p14:xfrm>
                <a:off x="7187613" y="2257800"/>
                <a:ext cx="132840" cy="91080"/>
              </p14:xfrm>
            </p:contentPart>
          </mc:Choice>
          <mc:Fallback>
            <p:pic>
              <p:nvPicPr>
                <p:cNvPr id="20" name="Freihand 19">
                  <a:extLst>
                    <a:ext uri="{FF2B5EF4-FFF2-40B4-BE49-F238E27FC236}">
                      <a16:creationId xmlns:a16="http://schemas.microsoft.com/office/drawing/2014/main" id="{14091ED8-7027-4774-AB18-D7BC9452B687}"/>
                    </a:ext>
                  </a:extLst>
                </p:cNvPr>
                <p:cNvPicPr/>
                <p:nvPr/>
              </p:nvPicPr>
              <p:blipFill>
                <a:blip r:embed="rId15"/>
                <a:stretch>
                  <a:fillRect/>
                </a:stretch>
              </p:blipFill>
              <p:spPr>
                <a:xfrm>
                  <a:off x="7183293" y="2253480"/>
                  <a:ext cx="141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Freihand 20">
                  <a:extLst>
                    <a:ext uri="{FF2B5EF4-FFF2-40B4-BE49-F238E27FC236}">
                      <a16:creationId xmlns:a16="http://schemas.microsoft.com/office/drawing/2014/main" id="{D7ADCE18-2C00-4594-866A-CAA1D7EB7895}"/>
                    </a:ext>
                  </a:extLst>
                </p14:cNvPr>
                <p14:cNvContentPartPr/>
                <p14:nvPr/>
              </p14:nvContentPartPr>
              <p14:xfrm>
                <a:off x="7316493" y="2160600"/>
                <a:ext cx="214920" cy="186840"/>
              </p14:xfrm>
            </p:contentPart>
          </mc:Choice>
          <mc:Fallback>
            <p:pic>
              <p:nvPicPr>
                <p:cNvPr id="21" name="Freihand 20">
                  <a:extLst>
                    <a:ext uri="{FF2B5EF4-FFF2-40B4-BE49-F238E27FC236}">
                      <a16:creationId xmlns:a16="http://schemas.microsoft.com/office/drawing/2014/main" id="{D7ADCE18-2C00-4594-866A-CAA1D7EB7895}"/>
                    </a:ext>
                  </a:extLst>
                </p:cNvPr>
                <p:cNvPicPr/>
                <p:nvPr/>
              </p:nvPicPr>
              <p:blipFill>
                <a:blip r:embed="rId17"/>
                <a:stretch>
                  <a:fillRect/>
                </a:stretch>
              </p:blipFill>
              <p:spPr>
                <a:xfrm>
                  <a:off x="7312173" y="2156280"/>
                  <a:ext cx="2235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Freihand 21">
                  <a:extLst>
                    <a:ext uri="{FF2B5EF4-FFF2-40B4-BE49-F238E27FC236}">
                      <a16:creationId xmlns:a16="http://schemas.microsoft.com/office/drawing/2014/main" id="{2D6C21D9-385E-4612-A67F-4FD4161BA2BE}"/>
                    </a:ext>
                  </a:extLst>
                </p14:cNvPr>
                <p14:cNvContentPartPr/>
                <p14:nvPr/>
              </p14:nvContentPartPr>
              <p14:xfrm>
                <a:off x="7241253" y="2203800"/>
                <a:ext cx="150120" cy="34560"/>
              </p14:xfrm>
            </p:contentPart>
          </mc:Choice>
          <mc:Fallback>
            <p:pic>
              <p:nvPicPr>
                <p:cNvPr id="22" name="Freihand 21">
                  <a:extLst>
                    <a:ext uri="{FF2B5EF4-FFF2-40B4-BE49-F238E27FC236}">
                      <a16:creationId xmlns:a16="http://schemas.microsoft.com/office/drawing/2014/main" id="{2D6C21D9-385E-4612-A67F-4FD4161BA2BE}"/>
                    </a:ext>
                  </a:extLst>
                </p:cNvPr>
                <p:cNvPicPr/>
                <p:nvPr/>
              </p:nvPicPr>
              <p:blipFill>
                <a:blip r:embed="rId19"/>
                <a:stretch>
                  <a:fillRect/>
                </a:stretch>
              </p:blipFill>
              <p:spPr>
                <a:xfrm>
                  <a:off x="7236933" y="2199480"/>
                  <a:ext cx="158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Freihand 22">
                  <a:extLst>
                    <a:ext uri="{FF2B5EF4-FFF2-40B4-BE49-F238E27FC236}">
                      <a16:creationId xmlns:a16="http://schemas.microsoft.com/office/drawing/2014/main" id="{1F0417E4-2972-4C3E-9AF2-88E5F809855B}"/>
                    </a:ext>
                  </a:extLst>
                </p14:cNvPr>
                <p14:cNvContentPartPr/>
                <p14:nvPr/>
              </p14:nvContentPartPr>
              <p14:xfrm>
                <a:off x="7558773" y="2182560"/>
                <a:ext cx="176400" cy="140040"/>
              </p14:xfrm>
            </p:contentPart>
          </mc:Choice>
          <mc:Fallback>
            <p:pic>
              <p:nvPicPr>
                <p:cNvPr id="23" name="Freihand 22">
                  <a:extLst>
                    <a:ext uri="{FF2B5EF4-FFF2-40B4-BE49-F238E27FC236}">
                      <a16:creationId xmlns:a16="http://schemas.microsoft.com/office/drawing/2014/main" id="{1F0417E4-2972-4C3E-9AF2-88E5F809855B}"/>
                    </a:ext>
                  </a:extLst>
                </p:cNvPr>
                <p:cNvPicPr/>
                <p:nvPr/>
              </p:nvPicPr>
              <p:blipFill>
                <a:blip r:embed="rId21"/>
                <a:stretch>
                  <a:fillRect/>
                </a:stretch>
              </p:blipFill>
              <p:spPr>
                <a:xfrm>
                  <a:off x="7554453" y="2178240"/>
                  <a:ext cx="185040" cy="148680"/>
                </a:xfrm>
                <a:prstGeom prst="rect">
                  <a:avLst/>
                </a:prstGeom>
              </p:spPr>
            </p:pic>
          </mc:Fallback>
        </mc:AlternateContent>
      </p:grpSp>
      <p:grpSp>
        <p:nvGrpSpPr>
          <p:cNvPr id="46" name="Gruppieren 45">
            <a:extLst>
              <a:ext uri="{FF2B5EF4-FFF2-40B4-BE49-F238E27FC236}">
                <a16:creationId xmlns:a16="http://schemas.microsoft.com/office/drawing/2014/main" id="{A90711A8-07D5-4A45-9200-DDAD14333EEB}"/>
              </a:ext>
            </a:extLst>
          </p:cNvPr>
          <p:cNvGrpSpPr/>
          <p:nvPr/>
        </p:nvGrpSpPr>
        <p:grpSpPr>
          <a:xfrm>
            <a:off x="7601253" y="3167520"/>
            <a:ext cx="207720" cy="452520"/>
            <a:chOff x="7601253" y="3167520"/>
            <a:chExt cx="207720" cy="452520"/>
          </a:xfrm>
        </p:grpSpPr>
        <mc:AlternateContent xmlns:mc="http://schemas.openxmlformats.org/markup-compatibility/2006">
          <mc:Choice xmlns:p14="http://schemas.microsoft.com/office/powerpoint/2010/main" Requires="p14">
            <p:contentPart p14:bwMode="auto" r:id="rId22">
              <p14:nvContentPartPr>
                <p14:cNvPr id="28" name="Freihand 27">
                  <a:extLst>
                    <a:ext uri="{FF2B5EF4-FFF2-40B4-BE49-F238E27FC236}">
                      <a16:creationId xmlns:a16="http://schemas.microsoft.com/office/drawing/2014/main" id="{0CA6B65A-6080-4CA1-9DCD-FE5BDCA571BA}"/>
                    </a:ext>
                  </a:extLst>
                </p14:cNvPr>
                <p14:cNvContentPartPr/>
                <p14:nvPr/>
              </p14:nvContentPartPr>
              <p14:xfrm>
                <a:off x="7622493" y="3365520"/>
                <a:ext cx="360" cy="360"/>
              </p14:xfrm>
            </p:contentPart>
          </mc:Choice>
          <mc:Fallback>
            <p:pic>
              <p:nvPicPr>
                <p:cNvPr id="28" name="Freihand 27">
                  <a:extLst>
                    <a:ext uri="{FF2B5EF4-FFF2-40B4-BE49-F238E27FC236}">
                      <a16:creationId xmlns:a16="http://schemas.microsoft.com/office/drawing/2014/main" id="{0CA6B65A-6080-4CA1-9DCD-FE5BDCA571BA}"/>
                    </a:ext>
                  </a:extLst>
                </p:cNvPr>
                <p:cNvPicPr/>
                <p:nvPr/>
              </p:nvPicPr>
              <p:blipFill>
                <a:blip r:embed="rId23"/>
                <a:stretch>
                  <a:fillRect/>
                </a:stretch>
              </p:blipFill>
              <p:spPr>
                <a:xfrm>
                  <a:off x="7618173" y="3361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Freihand 28">
                  <a:extLst>
                    <a:ext uri="{FF2B5EF4-FFF2-40B4-BE49-F238E27FC236}">
                      <a16:creationId xmlns:a16="http://schemas.microsoft.com/office/drawing/2014/main" id="{FA99F9ED-D70A-4B44-99D2-ED61CED23F60}"/>
                    </a:ext>
                  </a:extLst>
                </p14:cNvPr>
                <p14:cNvContentPartPr/>
                <p14:nvPr/>
              </p14:nvContentPartPr>
              <p14:xfrm>
                <a:off x="7630053" y="3307560"/>
                <a:ext cx="104400" cy="312480"/>
              </p14:xfrm>
            </p:contentPart>
          </mc:Choice>
          <mc:Fallback>
            <p:pic>
              <p:nvPicPr>
                <p:cNvPr id="29" name="Freihand 28">
                  <a:extLst>
                    <a:ext uri="{FF2B5EF4-FFF2-40B4-BE49-F238E27FC236}">
                      <a16:creationId xmlns:a16="http://schemas.microsoft.com/office/drawing/2014/main" id="{FA99F9ED-D70A-4B44-99D2-ED61CED23F60}"/>
                    </a:ext>
                  </a:extLst>
                </p:cNvPr>
                <p:cNvPicPr/>
                <p:nvPr/>
              </p:nvPicPr>
              <p:blipFill>
                <a:blip r:embed="rId25"/>
                <a:stretch>
                  <a:fillRect/>
                </a:stretch>
              </p:blipFill>
              <p:spPr>
                <a:xfrm>
                  <a:off x="7625733" y="3303240"/>
                  <a:ext cx="11304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Freihand 29">
                  <a:extLst>
                    <a:ext uri="{FF2B5EF4-FFF2-40B4-BE49-F238E27FC236}">
                      <a16:creationId xmlns:a16="http://schemas.microsoft.com/office/drawing/2014/main" id="{23B0D4AE-A5AB-4569-8FC0-20CA83DAB7EE}"/>
                    </a:ext>
                  </a:extLst>
                </p14:cNvPr>
                <p14:cNvContentPartPr/>
                <p14:nvPr/>
              </p14:nvContentPartPr>
              <p14:xfrm>
                <a:off x="7601253" y="3167520"/>
                <a:ext cx="207720" cy="171360"/>
              </p14:xfrm>
            </p:contentPart>
          </mc:Choice>
          <mc:Fallback>
            <p:pic>
              <p:nvPicPr>
                <p:cNvPr id="30" name="Freihand 29">
                  <a:extLst>
                    <a:ext uri="{FF2B5EF4-FFF2-40B4-BE49-F238E27FC236}">
                      <a16:creationId xmlns:a16="http://schemas.microsoft.com/office/drawing/2014/main" id="{23B0D4AE-A5AB-4569-8FC0-20CA83DAB7EE}"/>
                    </a:ext>
                  </a:extLst>
                </p:cNvPr>
                <p:cNvPicPr/>
                <p:nvPr/>
              </p:nvPicPr>
              <p:blipFill>
                <a:blip r:embed="rId27"/>
                <a:stretch>
                  <a:fillRect/>
                </a:stretch>
              </p:blipFill>
              <p:spPr>
                <a:xfrm>
                  <a:off x="7596933" y="3163200"/>
                  <a:ext cx="216360" cy="180000"/>
                </a:xfrm>
                <a:prstGeom prst="rect">
                  <a:avLst/>
                </a:prstGeom>
              </p:spPr>
            </p:pic>
          </mc:Fallback>
        </mc:AlternateContent>
      </p:grpSp>
      <p:grpSp>
        <p:nvGrpSpPr>
          <p:cNvPr id="45" name="Gruppieren 44">
            <a:extLst>
              <a:ext uri="{FF2B5EF4-FFF2-40B4-BE49-F238E27FC236}">
                <a16:creationId xmlns:a16="http://schemas.microsoft.com/office/drawing/2014/main" id="{EA01FA6C-61A4-4943-9E9C-D340DA714BC3}"/>
              </a:ext>
            </a:extLst>
          </p:cNvPr>
          <p:cNvGrpSpPr/>
          <p:nvPr/>
        </p:nvGrpSpPr>
        <p:grpSpPr>
          <a:xfrm>
            <a:off x="7235853" y="2979600"/>
            <a:ext cx="422280" cy="99000"/>
            <a:chOff x="7235853" y="2979600"/>
            <a:chExt cx="422280" cy="99000"/>
          </a:xfrm>
        </p:grpSpPr>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DFCD654A-5303-4646-A32B-286AEDEE7ACB}"/>
                    </a:ext>
                  </a:extLst>
                </p14:cNvPr>
                <p14:cNvContentPartPr/>
                <p14:nvPr/>
              </p14:nvContentPartPr>
              <p14:xfrm>
                <a:off x="7334493" y="3023520"/>
                <a:ext cx="160920" cy="35640"/>
              </p14:xfrm>
            </p:contentPart>
          </mc:Choice>
          <mc:Fallback>
            <p:pic>
              <p:nvPicPr>
                <p:cNvPr id="25" name="Freihand 24">
                  <a:extLst>
                    <a:ext uri="{FF2B5EF4-FFF2-40B4-BE49-F238E27FC236}">
                      <a16:creationId xmlns:a16="http://schemas.microsoft.com/office/drawing/2014/main" id="{DFCD654A-5303-4646-A32B-286AEDEE7ACB}"/>
                    </a:ext>
                  </a:extLst>
                </p:cNvPr>
                <p:cNvPicPr/>
                <p:nvPr/>
              </p:nvPicPr>
              <p:blipFill>
                <a:blip r:embed="rId29"/>
                <a:stretch>
                  <a:fillRect/>
                </a:stretch>
              </p:blipFill>
              <p:spPr>
                <a:xfrm>
                  <a:off x="7330173" y="3019200"/>
                  <a:ext cx="169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E5E91724-20E5-4AC8-B2D9-5E7A9764021D}"/>
                    </a:ext>
                  </a:extLst>
                </p14:cNvPr>
                <p14:cNvContentPartPr/>
                <p14:nvPr/>
              </p14:nvContentPartPr>
              <p14:xfrm>
                <a:off x="7235853" y="2979600"/>
                <a:ext cx="221040" cy="92880"/>
              </p14:xfrm>
            </p:contentPart>
          </mc:Choice>
          <mc:Fallback>
            <p:pic>
              <p:nvPicPr>
                <p:cNvPr id="26" name="Freihand 25">
                  <a:extLst>
                    <a:ext uri="{FF2B5EF4-FFF2-40B4-BE49-F238E27FC236}">
                      <a16:creationId xmlns:a16="http://schemas.microsoft.com/office/drawing/2014/main" id="{E5E91724-20E5-4AC8-B2D9-5E7A9764021D}"/>
                    </a:ext>
                  </a:extLst>
                </p:cNvPr>
                <p:cNvPicPr/>
                <p:nvPr/>
              </p:nvPicPr>
              <p:blipFill>
                <a:blip r:embed="rId31"/>
                <a:stretch>
                  <a:fillRect/>
                </a:stretch>
              </p:blipFill>
              <p:spPr>
                <a:xfrm>
                  <a:off x="7231533" y="2975280"/>
                  <a:ext cx="229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 name="Freihand 30">
                  <a:extLst>
                    <a:ext uri="{FF2B5EF4-FFF2-40B4-BE49-F238E27FC236}">
                      <a16:creationId xmlns:a16="http://schemas.microsoft.com/office/drawing/2014/main" id="{61F04883-D12D-414F-A972-19110EB3CAAA}"/>
                    </a:ext>
                  </a:extLst>
                </p14:cNvPr>
                <p14:cNvContentPartPr/>
                <p14:nvPr/>
              </p14:nvContentPartPr>
              <p14:xfrm>
                <a:off x="7454373" y="3022080"/>
                <a:ext cx="360" cy="360"/>
              </p14:xfrm>
            </p:contentPart>
          </mc:Choice>
          <mc:Fallback>
            <p:pic>
              <p:nvPicPr>
                <p:cNvPr id="31" name="Freihand 30">
                  <a:extLst>
                    <a:ext uri="{FF2B5EF4-FFF2-40B4-BE49-F238E27FC236}">
                      <a16:creationId xmlns:a16="http://schemas.microsoft.com/office/drawing/2014/main" id="{61F04883-D12D-414F-A972-19110EB3CAAA}"/>
                    </a:ext>
                  </a:extLst>
                </p:cNvPr>
                <p:cNvPicPr/>
                <p:nvPr/>
              </p:nvPicPr>
              <p:blipFill>
                <a:blip r:embed="rId23"/>
                <a:stretch>
                  <a:fillRect/>
                </a:stretch>
              </p:blipFill>
              <p:spPr>
                <a:xfrm>
                  <a:off x="7450053" y="3017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2" name="Freihand 31">
                  <a:extLst>
                    <a:ext uri="{FF2B5EF4-FFF2-40B4-BE49-F238E27FC236}">
                      <a16:creationId xmlns:a16="http://schemas.microsoft.com/office/drawing/2014/main" id="{EEFA4C86-423D-4950-9A14-16532F221FE0}"/>
                    </a:ext>
                  </a:extLst>
                </p14:cNvPr>
                <p14:cNvContentPartPr/>
                <p14:nvPr/>
              </p14:nvContentPartPr>
              <p14:xfrm>
                <a:off x="7442493" y="3015240"/>
                <a:ext cx="12240" cy="7200"/>
              </p14:xfrm>
            </p:contentPart>
          </mc:Choice>
          <mc:Fallback>
            <p:pic>
              <p:nvPicPr>
                <p:cNvPr id="32" name="Freihand 31">
                  <a:extLst>
                    <a:ext uri="{FF2B5EF4-FFF2-40B4-BE49-F238E27FC236}">
                      <a16:creationId xmlns:a16="http://schemas.microsoft.com/office/drawing/2014/main" id="{EEFA4C86-423D-4950-9A14-16532F221FE0}"/>
                    </a:ext>
                  </a:extLst>
                </p:cNvPr>
                <p:cNvPicPr/>
                <p:nvPr/>
              </p:nvPicPr>
              <p:blipFill>
                <a:blip r:embed="rId34"/>
                <a:stretch>
                  <a:fillRect/>
                </a:stretch>
              </p:blipFill>
              <p:spPr>
                <a:xfrm>
                  <a:off x="7438173" y="3010920"/>
                  <a:ext cx="20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3" name="Freihand 32">
                  <a:extLst>
                    <a:ext uri="{FF2B5EF4-FFF2-40B4-BE49-F238E27FC236}">
                      <a16:creationId xmlns:a16="http://schemas.microsoft.com/office/drawing/2014/main" id="{71F51BB7-D1B9-4181-B924-BF88BAC89AC8}"/>
                    </a:ext>
                  </a:extLst>
                </p14:cNvPr>
                <p14:cNvContentPartPr/>
                <p14:nvPr/>
              </p14:nvContentPartPr>
              <p14:xfrm>
                <a:off x="7420533" y="3035760"/>
                <a:ext cx="237600" cy="42840"/>
              </p14:xfrm>
            </p:contentPart>
          </mc:Choice>
          <mc:Fallback>
            <p:pic>
              <p:nvPicPr>
                <p:cNvPr id="33" name="Freihand 32">
                  <a:extLst>
                    <a:ext uri="{FF2B5EF4-FFF2-40B4-BE49-F238E27FC236}">
                      <a16:creationId xmlns:a16="http://schemas.microsoft.com/office/drawing/2014/main" id="{71F51BB7-D1B9-4181-B924-BF88BAC89AC8}"/>
                    </a:ext>
                  </a:extLst>
                </p:cNvPr>
                <p:cNvPicPr/>
                <p:nvPr/>
              </p:nvPicPr>
              <p:blipFill>
                <a:blip r:embed="rId36"/>
                <a:stretch>
                  <a:fillRect/>
                </a:stretch>
              </p:blipFill>
              <p:spPr>
                <a:xfrm>
                  <a:off x="7416213" y="3031440"/>
                  <a:ext cx="246240" cy="51480"/>
                </a:xfrm>
                <a:prstGeom prst="rect">
                  <a:avLst/>
                </a:prstGeom>
              </p:spPr>
            </p:pic>
          </mc:Fallback>
        </mc:AlternateContent>
      </p:grpSp>
      <p:grpSp>
        <p:nvGrpSpPr>
          <p:cNvPr id="44" name="Gruppieren 43">
            <a:extLst>
              <a:ext uri="{FF2B5EF4-FFF2-40B4-BE49-F238E27FC236}">
                <a16:creationId xmlns:a16="http://schemas.microsoft.com/office/drawing/2014/main" id="{49839D77-A0EC-4D7B-BD67-D24957C00AA2}"/>
              </a:ext>
            </a:extLst>
          </p:cNvPr>
          <p:cNvGrpSpPr/>
          <p:nvPr/>
        </p:nvGrpSpPr>
        <p:grpSpPr>
          <a:xfrm>
            <a:off x="7966653" y="2464080"/>
            <a:ext cx="1380240" cy="606600"/>
            <a:chOff x="7966653" y="2464080"/>
            <a:chExt cx="1380240" cy="606600"/>
          </a:xfrm>
        </p:grpSpPr>
        <mc:AlternateContent xmlns:mc="http://schemas.openxmlformats.org/markup-compatibility/2006">
          <mc:Choice xmlns:p14="http://schemas.microsoft.com/office/powerpoint/2010/main" Requires="p14">
            <p:contentPart p14:bwMode="auto" r:id="rId37">
              <p14:nvContentPartPr>
                <p14:cNvPr id="34" name="Freihand 33">
                  <a:extLst>
                    <a:ext uri="{FF2B5EF4-FFF2-40B4-BE49-F238E27FC236}">
                      <a16:creationId xmlns:a16="http://schemas.microsoft.com/office/drawing/2014/main" id="{40CFF07B-564C-4403-9884-6524F88B9548}"/>
                    </a:ext>
                  </a:extLst>
                </p14:cNvPr>
                <p14:cNvContentPartPr/>
                <p14:nvPr/>
              </p14:nvContentPartPr>
              <p14:xfrm>
                <a:off x="7966653" y="2873760"/>
                <a:ext cx="127800" cy="196920"/>
              </p14:xfrm>
            </p:contentPart>
          </mc:Choice>
          <mc:Fallback>
            <p:pic>
              <p:nvPicPr>
                <p:cNvPr id="34" name="Freihand 33">
                  <a:extLst>
                    <a:ext uri="{FF2B5EF4-FFF2-40B4-BE49-F238E27FC236}">
                      <a16:creationId xmlns:a16="http://schemas.microsoft.com/office/drawing/2014/main" id="{40CFF07B-564C-4403-9884-6524F88B9548}"/>
                    </a:ext>
                  </a:extLst>
                </p:cNvPr>
                <p:cNvPicPr/>
                <p:nvPr/>
              </p:nvPicPr>
              <p:blipFill>
                <a:blip r:embed="rId38"/>
                <a:stretch>
                  <a:fillRect/>
                </a:stretch>
              </p:blipFill>
              <p:spPr>
                <a:xfrm>
                  <a:off x="7962333" y="2869440"/>
                  <a:ext cx="136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5" name="Freihand 34">
                  <a:extLst>
                    <a:ext uri="{FF2B5EF4-FFF2-40B4-BE49-F238E27FC236}">
                      <a16:creationId xmlns:a16="http://schemas.microsoft.com/office/drawing/2014/main" id="{EE64D9C4-D6AC-42C9-A4A6-4359C3281377}"/>
                    </a:ext>
                  </a:extLst>
                </p14:cNvPr>
                <p14:cNvContentPartPr/>
                <p14:nvPr/>
              </p14:nvContentPartPr>
              <p14:xfrm>
                <a:off x="8105973" y="2962320"/>
                <a:ext cx="81000" cy="100080"/>
              </p14:xfrm>
            </p:contentPart>
          </mc:Choice>
          <mc:Fallback>
            <p:pic>
              <p:nvPicPr>
                <p:cNvPr id="35" name="Freihand 34">
                  <a:extLst>
                    <a:ext uri="{FF2B5EF4-FFF2-40B4-BE49-F238E27FC236}">
                      <a16:creationId xmlns:a16="http://schemas.microsoft.com/office/drawing/2014/main" id="{EE64D9C4-D6AC-42C9-A4A6-4359C3281377}"/>
                    </a:ext>
                  </a:extLst>
                </p:cNvPr>
                <p:cNvPicPr/>
                <p:nvPr/>
              </p:nvPicPr>
              <p:blipFill>
                <a:blip r:embed="rId40"/>
                <a:stretch>
                  <a:fillRect/>
                </a:stretch>
              </p:blipFill>
              <p:spPr>
                <a:xfrm>
                  <a:off x="8101653" y="2958000"/>
                  <a:ext cx="89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CDEA6912-7B7C-43E6-925C-7EDC503CED49}"/>
                    </a:ext>
                  </a:extLst>
                </p14:cNvPr>
                <p14:cNvContentPartPr/>
                <p14:nvPr/>
              </p14:nvContentPartPr>
              <p14:xfrm>
                <a:off x="8225133" y="2902560"/>
                <a:ext cx="111960" cy="115200"/>
              </p14:xfrm>
            </p:contentPart>
          </mc:Choice>
          <mc:Fallback>
            <p:pic>
              <p:nvPicPr>
                <p:cNvPr id="36" name="Freihand 35">
                  <a:extLst>
                    <a:ext uri="{FF2B5EF4-FFF2-40B4-BE49-F238E27FC236}">
                      <a16:creationId xmlns:a16="http://schemas.microsoft.com/office/drawing/2014/main" id="{CDEA6912-7B7C-43E6-925C-7EDC503CED49}"/>
                    </a:ext>
                  </a:extLst>
                </p:cNvPr>
                <p:cNvPicPr/>
                <p:nvPr/>
              </p:nvPicPr>
              <p:blipFill>
                <a:blip r:embed="rId42"/>
                <a:stretch>
                  <a:fillRect/>
                </a:stretch>
              </p:blipFill>
              <p:spPr>
                <a:xfrm>
                  <a:off x="8220813" y="2898240"/>
                  <a:ext cx="120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7" name="Freihand 36">
                  <a:extLst>
                    <a:ext uri="{FF2B5EF4-FFF2-40B4-BE49-F238E27FC236}">
                      <a16:creationId xmlns:a16="http://schemas.microsoft.com/office/drawing/2014/main" id="{A8EA1559-4387-4727-A39D-561F1B6D7C64}"/>
                    </a:ext>
                  </a:extLst>
                </p14:cNvPr>
                <p14:cNvContentPartPr/>
                <p14:nvPr/>
              </p14:nvContentPartPr>
              <p14:xfrm>
                <a:off x="8243133" y="2825880"/>
                <a:ext cx="198360" cy="151200"/>
              </p14:xfrm>
            </p:contentPart>
          </mc:Choice>
          <mc:Fallback>
            <p:pic>
              <p:nvPicPr>
                <p:cNvPr id="37" name="Freihand 36">
                  <a:extLst>
                    <a:ext uri="{FF2B5EF4-FFF2-40B4-BE49-F238E27FC236}">
                      <a16:creationId xmlns:a16="http://schemas.microsoft.com/office/drawing/2014/main" id="{A8EA1559-4387-4727-A39D-561F1B6D7C64}"/>
                    </a:ext>
                  </a:extLst>
                </p:cNvPr>
                <p:cNvPicPr/>
                <p:nvPr/>
              </p:nvPicPr>
              <p:blipFill>
                <a:blip r:embed="rId44"/>
                <a:stretch>
                  <a:fillRect/>
                </a:stretch>
              </p:blipFill>
              <p:spPr>
                <a:xfrm>
                  <a:off x="8238813" y="2821560"/>
                  <a:ext cx="207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 name="Freihand 37">
                  <a:extLst>
                    <a:ext uri="{FF2B5EF4-FFF2-40B4-BE49-F238E27FC236}">
                      <a16:creationId xmlns:a16="http://schemas.microsoft.com/office/drawing/2014/main" id="{BAA0CB57-35DD-4A19-B8B9-8EBD44A69938}"/>
                    </a:ext>
                  </a:extLst>
                </p14:cNvPr>
                <p14:cNvContentPartPr/>
                <p14:nvPr/>
              </p14:nvContentPartPr>
              <p14:xfrm>
                <a:off x="8449053" y="2719320"/>
                <a:ext cx="235800" cy="217440"/>
              </p14:xfrm>
            </p:contentPart>
          </mc:Choice>
          <mc:Fallback>
            <p:pic>
              <p:nvPicPr>
                <p:cNvPr id="38" name="Freihand 37">
                  <a:extLst>
                    <a:ext uri="{FF2B5EF4-FFF2-40B4-BE49-F238E27FC236}">
                      <a16:creationId xmlns:a16="http://schemas.microsoft.com/office/drawing/2014/main" id="{BAA0CB57-35DD-4A19-B8B9-8EBD44A69938}"/>
                    </a:ext>
                  </a:extLst>
                </p:cNvPr>
                <p:cNvPicPr/>
                <p:nvPr/>
              </p:nvPicPr>
              <p:blipFill>
                <a:blip r:embed="rId46"/>
                <a:stretch>
                  <a:fillRect/>
                </a:stretch>
              </p:blipFill>
              <p:spPr>
                <a:xfrm>
                  <a:off x="8444733" y="2715000"/>
                  <a:ext cx="2444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Freihand 38">
                  <a:extLst>
                    <a:ext uri="{FF2B5EF4-FFF2-40B4-BE49-F238E27FC236}">
                      <a16:creationId xmlns:a16="http://schemas.microsoft.com/office/drawing/2014/main" id="{24226D24-3B75-4ECF-8D29-A23FF6B229EC}"/>
                    </a:ext>
                  </a:extLst>
                </p14:cNvPr>
                <p14:cNvContentPartPr/>
                <p14:nvPr/>
              </p14:nvContentPartPr>
              <p14:xfrm>
                <a:off x="8693493" y="2727960"/>
                <a:ext cx="146880" cy="158040"/>
              </p14:xfrm>
            </p:contentPart>
          </mc:Choice>
          <mc:Fallback>
            <p:pic>
              <p:nvPicPr>
                <p:cNvPr id="39" name="Freihand 38">
                  <a:extLst>
                    <a:ext uri="{FF2B5EF4-FFF2-40B4-BE49-F238E27FC236}">
                      <a16:creationId xmlns:a16="http://schemas.microsoft.com/office/drawing/2014/main" id="{24226D24-3B75-4ECF-8D29-A23FF6B229EC}"/>
                    </a:ext>
                  </a:extLst>
                </p:cNvPr>
                <p:cNvPicPr/>
                <p:nvPr/>
              </p:nvPicPr>
              <p:blipFill>
                <a:blip r:embed="rId48"/>
                <a:stretch>
                  <a:fillRect/>
                </a:stretch>
              </p:blipFill>
              <p:spPr>
                <a:xfrm>
                  <a:off x="8689173" y="2723640"/>
                  <a:ext cx="155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0" name="Freihand 39">
                  <a:extLst>
                    <a:ext uri="{FF2B5EF4-FFF2-40B4-BE49-F238E27FC236}">
                      <a16:creationId xmlns:a16="http://schemas.microsoft.com/office/drawing/2014/main" id="{41675BA3-0393-4697-B89A-D9153A44C0F3}"/>
                    </a:ext>
                  </a:extLst>
                </p14:cNvPr>
                <p14:cNvContentPartPr/>
                <p14:nvPr/>
              </p14:nvContentPartPr>
              <p14:xfrm>
                <a:off x="8854773" y="2610960"/>
                <a:ext cx="108360" cy="222840"/>
              </p14:xfrm>
            </p:contentPart>
          </mc:Choice>
          <mc:Fallback>
            <p:pic>
              <p:nvPicPr>
                <p:cNvPr id="40" name="Freihand 39">
                  <a:extLst>
                    <a:ext uri="{FF2B5EF4-FFF2-40B4-BE49-F238E27FC236}">
                      <a16:creationId xmlns:a16="http://schemas.microsoft.com/office/drawing/2014/main" id="{41675BA3-0393-4697-B89A-D9153A44C0F3}"/>
                    </a:ext>
                  </a:extLst>
                </p:cNvPr>
                <p:cNvPicPr/>
                <p:nvPr/>
              </p:nvPicPr>
              <p:blipFill>
                <a:blip r:embed="rId50"/>
                <a:stretch>
                  <a:fillRect/>
                </a:stretch>
              </p:blipFill>
              <p:spPr>
                <a:xfrm>
                  <a:off x="8850453" y="2606640"/>
                  <a:ext cx="1170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1" name="Freihand 40">
                  <a:extLst>
                    <a:ext uri="{FF2B5EF4-FFF2-40B4-BE49-F238E27FC236}">
                      <a16:creationId xmlns:a16="http://schemas.microsoft.com/office/drawing/2014/main" id="{75761094-7ED0-4A60-8718-900C2C960ABB}"/>
                    </a:ext>
                  </a:extLst>
                </p14:cNvPr>
                <p14:cNvContentPartPr/>
                <p14:nvPr/>
              </p14:nvContentPartPr>
              <p14:xfrm>
                <a:off x="8942973" y="2684760"/>
                <a:ext cx="159120" cy="89640"/>
              </p14:xfrm>
            </p:contentPart>
          </mc:Choice>
          <mc:Fallback>
            <p:pic>
              <p:nvPicPr>
                <p:cNvPr id="41" name="Freihand 40">
                  <a:extLst>
                    <a:ext uri="{FF2B5EF4-FFF2-40B4-BE49-F238E27FC236}">
                      <a16:creationId xmlns:a16="http://schemas.microsoft.com/office/drawing/2014/main" id="{75761094-7ED0-4A60-8718-900C2C960ABB}"/>
                    </a:ext>
                  </a:extLst>
                </p:cNvPr>
                <p:cNvPicPr/>
                <p:nvPr/>
              </p:nvPicPr>
              <p:blipFill>
                <a:blip r:embed="rId52"/>
                <a:stretch>
                  <a:fillRect/>
                </a:stretch>
              </p:blipFill>
              <p:spPr>
                <a:xfrm>
                  <a:off x="8938653" y="2680440"/>
                  <a:ext cx="167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2" name="Freihand 41">
                  <a:extLst>
                    <a:ext uri="{FF2B5EF4-FFF2-40B4-BE49-F238E27FC236}">
                      <a16:creationId xmlns:a16="http://schemas.microsoft.com/office/drawing/2014/main" id="{40353D7D-80E4-4A31-B8E6-ABFB7F1C7F4C}"/>
                    </a:ext>
                  </a:extLst>
                </p14:cNvPr>
                <p14:cNvContentPartPr/>
                <p14:nvPr/>
              </p14:nvContentPartPr>
              <p14:xfrm>
                <a:off x="9086973" y="2464080"/>
                <a:ext cx="179280" cy="271440"/>
              </p14:xfrm>
            </p:contentPart>
          </mc:Choice>
          <mc:Fallback>
            <p:pic>
              <p:nvPicPr>
                <p:cNvPr id="42" name="Freihand 41">
                  <a:extLst>
                    <a:ext uri="{FF2B5EF4-FFF2-40B4-BE49-F238E27FC236}">
                      <a16:creationId xmlns:a16="http://schemas.microsoft.com/office/drawing/2014/main" id="{40353D7D-80E4-4A31-B8E6-ABFB7F1C7F4C}"/>
                    </a:ext>
                  </a:extLst>
                </p:cNvPr>
                <p:cNvPicPr/>
                <p:nvPr/>
              </p:nvPicPr>
              <p:blipFill>
                <a:blip r:embed="rId54"/>
                <a:stretch>
                  <a:fillRect/>
                </a:stretch>
              </p:blipFill>
              <p:spPr>
                <a:xfrm>
                  <a:off x="9082653" y="2459760"/>
                  <a:ext cx="1879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3" name="Freihand 42">
                  <a:extLst>
                    <a:ext uri="{FF2B5EF4-FFF2-40B4-BE49-F238E27FC236}">
                      <a16:creationId xmlns:a16="http://schemas.microsoft.com/office/drawing/2014/main" id="{4F0F3255-C946-4385-A340-D6D6D236A61D}"/>
                    </a:ext>
                  </a:extLst>
                </p14:cNvPr>
                <p14:cNvContentPartPr/>
                <p14:nvPr/>
              </p14:nvContentPartPr>
              <p14:xfrm>
                <a:off x="9166173" y="2553000"/>
                <a:ext cx="180720" cy="60480"/>
              </p14:xfrm>
            </p:contentPart>
          </mc:Choice>
          <mc:Fallback>
            <p:pic>
              <p:nvPicPr>
                <p:cNvPr id="43" name="Freihand 42">
                  <a:extLst>
                    <a:ext uri="{FF2B5EF4-FFF2-40B4-BE49-F238E27FC236}">
                      <a16:creationId xmlns:a16="http://schemas.microsoft.com/office/drawing/2014/main" id="{4F0F3255-C946-4385-A340-D6D6D236A61D}"/>
                    </a:ext>
                  </a:extLst>
                </p:cNvPr>
                <p:cNvPicPr/>
                <p:nvPr/>
              </p:nvPicPr>
              <p:blipFill>
                <a:blip r:embed="rId56"/>
                <a:stretch>
                  <a:fillRect/>
                </a:stretch>
              </p:blipFill>
              <p:spPr>
                <a:xfrm>
                  <a:off x="9161853" y="2548680"/>
                  <a:ext cx="189360" cy="69120"/>
                </a:xfrm>
                <a:prstGeom prst="rect">
                  <a:avLst/>
                </a:prstGeom>
              </p:spPr>
            </p:pic>
          </mc:Fallback>
        </mc:AlternateContent>
      </p:grpSp>
      <p:grpSp>
        <p:nvGrpSpPr>
          <p:cNvPr id="60" name="Gruppieren 59">
            <a:extLst>
              <a:ext uri="{FF2B5EF4-FFF2-40B4-BE49-F238E27FC236}">
                <a16:creationId xmlns:a16="http://schemas.microsoft.com/office/drawing/2014/main" id="{0A60B972-36D5-4735-995F-5754D606061E}"/>
              </a:ext>
            </a:extLst>
          </p:cNvPr>
          <p:cNvGrpSpPr/>
          <p:nvPr/>
        </p:nvGrpSpPr>
        <p:grpSpPr>
          <a:xfrm>
            <a:off x="7400733" y="1348440"/>
            <a:ext cx="1993680" cy="419400"/>
            <a:chOff x="7400733" y="1348440"/>
            <a:chExt cx="1993680" cy="419400"/>
          </a:xfrm>
        </p:grpSpPr>
        <mc:AlternateContent xmlns:mc="http://schemas.openxmlformats.org/markup-compatibility/2006">
          <mc:Choice xmlns:p14="http://schemas.microsoft.com/office/powerpoint/2010/main" Requires="p14">
            <p:contentPart p14:bwMode="auto" r:id="rId57">
              <p14:nvContentPartPr>
                <p14:cNvPr id="4" name="Freihand 3">
                  <a:extLst>
                    <a:ext uri="{FF2B5EF4-FFF2-40B4-BE49-F238E27FC236}">
                      <a16:creationId xmlns:a16="http://schemas.microsoft.com/office/drawing/2014/main" id="{606CE5EC-CC2D-460A-8FDD-7DD34C1ECA2F}"/>
                    </a:ext>
                  </a:extLst>
                </p14:cNvPr>
                <p14:cNvContentPartPr/>
                <p14:nvPr/>
              </p14:nvContentPartPr>
              <p14:xfrm>
                <a:off x="7450413" y="1348440"/>
                <a:ext cx="91080" cy="227160"/>
              </p14:xfrm>
            </p:contentPart>
          </mc:Choice>
          <mc:Fallback>
            <p:pic>
              <p:nvPicPr>
                <p:cNvPr id="4" name="Freihand 3">
                  <a:extLst>
                    <a:ext uri="{FF2B5EF4-FFF2-40B4-BE49-F238E27FC236}">
                      <a16:creationId xmlns:a16="http://schemas.microsoft.com/office/drawing/2014/main" id="{606CE5EC-CC2D-460A-8FDD-7DD34C1ECA2F}"/>
                    </a:ext>
                  </a:extLst>
                </p:cNvPr>
                <p:cNvPicPr/>
                <p:nvPr/>
              </p:nvPicPr>
              <p:blipFill>
                <a:blip r:embed="rId58"/>
                <a:stretch>
                  <a:fillRect/>
                </a:stretch>
              </p:blipFill>
              <p:spPr>
                <a:xfrm>
                  <a:off x="7446093" y="1344120"/>
                  <a:ext cx="997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 name="Freihand 4">
                  <a:extLst>
                    <a:ext uri="{FF2B5EF4-FFF2-40B4-BE49-F238E27FC236}">
                      <a16:creationId xmlns:a16="http://schemas.microsoft.com/office/drawing/2014/main" id="{F7498ABD-3957-462D-9F4D-07EE27366552}"/>
                    </a:ext>
                  </a:extLst>
                </p14:cNvPr>
                <p14:cNvContentPartPr/>
                <p14:nvPr/>
              </p14:nvContentPartPr>
              <p14:xfrm>
                <a:off x="7544373" y="1492080"/>
                <a:ext cx="167040" cy="68040"/>
              </p14:xfrm>
            </p:contentPart>
          </mc:Choice>
          <mc:Fallback>
            <p:pic>
              <p:nvPicPr>
                <p:cNvPr id="5" name="Freihand 4">
                  <a:extLst>
                    <a:ext uri="{FF2B5EF4-FFF2-40B4-BE49-F238E27FC236}">
                      <a16:creationId xmlns:a16="http://schemas.microsoft.com/office/drawing/2014/main" id="{F7498ABD-3957-462D-9F4D-07EE27366552}"/>
                    </a:ext>
                  </a:extLst>
                </p:cNvPr>
                <p:cNvPicPr/>
                <p:nvPr/>
              </p:nvPicPr>
              <p:blipFill>
                <a:blip r:embed="rId60"/>
                <a:stretch>
                  <a:fillRect/>
                </a:stretch>
              </p:blipFill>
              <p:spPr>
                <a:xfrm>
                  <a:off x="7540053" y="1487760"/>
                  <a:ext cx="175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 name="Freihand 5">
                  <a:extLst>
                    <a:ext uri="{FF2B5EF4-FFF2-40B4-BE49-F238E27FC236}">
                      <a16:creationId xmlns:a16="http://schemas.microsoft.com/office/drawing/2014/main" id="{A184EABB-0E9E-40FC-AAAA-B0DBF115115B}"/>
                    </a:ext>
                  </a:extLst>
                </p14:cNvPr>
                <p14:cNvContentPartPr/>
                <p14:nvPr/>
              </p14:nvContentPartPr>
              <p14:xfrm>
                <a:off x="7736613" y="1408200"/>
                <a:ext cx="216360" cy="144360"/>
              </p14:xfrm>
            </p:contentPart>
          </mc:Choice>
          <mc:Fallback>
            <p:pic>
              <p:nvPicPr>
                <p:cNvPr id="6" name="Freihand 5">
                  <a:extLst>
                    <a:ext uri="{FF2B5EF4-FFF2-40B4-BE49-F238E27FC236}">
                      <a16:creationId xmlns:a16="http://schemas.microsoft.com/office/drawing/2014/main" id="{A184EABB-0E9E-40FC-AAAA-B0DBF115115B}"/>
                    </a:ext>
                  </a:extLst>
                </p:cNvPr>
                <p:cNvPicPr/>
                <p:nvPr/>
              </p:nvPicPr>
              <p:blipFill>
                <a:blip r:embed="rId62"/>
                <a:stretch>
                  <a:fillRect/>
                </a:stretch>
              </p:blipFill>
              <p:spPr>
                <a:xfrm>
                  <a:off x="7732293" y="1403880"/>
                  <a:ext cx="225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 name="Freihand 6">
                  <a:extLst>
                    <a:ext uri="{FF2B5EF4-FFF2-40B4-BE49-F238E27FC236}">
                      <a16:creationId xmlns:a16="http://schemas.microsoft.com/office/drawing/2014/main" id="{7A0EC24B-1FD3-4B7A-B5DA-28F61661BD2D}"/>
                    </a:ext>
                  </a:extLst>
                </p14:cNvPr>
                <p14:cNvContentPartPr/>
                <p14:nvPr/>
              </p14:nvContentPartPr>
              <p14:xfrm>
                <a:off x="7973133" y="1502880"/>
                <a:ext cx="151200" cy="104760"/>
              </p14:xfrm>
            </p:contentPart>
          </mc:Choice>
          <mc:Fallback>
            <p:pic>
              <p:nvPicPr>
                <p:cNvPr id="7" name="Freihand 6">
                  <a:extLst>
                    <a:ext uri="{FF2B5EF4-FFF2-40B4-BE49-F238E27FC236}">
                      <a16:creationId xmlns:a16="http://schemas.microsoft.com/office/drawing/2014/main" id="{7A0EC24B-1FD3-4B7A-B5DA-28F61661BD2D}"/>
                    </a:ext>
                  </a:extLst>
                </p:cNvPr>
                <p:cNvPicPr/>
                <p:nvPr/>
              </p:nvPicPr>
              <p:blipFill>
                <a:blip r:embed="rId64"/>
                <a:stretch>
                  <a:fillRect/>
                </a:stretch>
              </p:blipFill>
              <p:spPr>
                <a:xfrm>
                  <a:off x="7968813" y="1498560"/>
                  <a:ext cx="159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 name="Freihand 7">
                  <a:extLst>
                    <a:ext uri="{FF2B5EF4-FFF2-40B4-BE49-F238E27FC236}">
                      <a16:creationId xmlns:a16="http://schemas.microsoft.com/office/drawing/2014/main" id="{8F89549F-4BDF-4759-8520-5D307E8EEDC4}"/>
                    </a:ext>
                  </a:extLst>
                </p14:cNvPr>
                <p14:cNvContentPartPr/>
                <p14:nvPr/>
              </p14:nvContentPartPr>
              <p14:xfrm>
                <a:off x="8074293" y="1484880"/>
                <a:ext cx="378000" cy="244440"/>
              </p14:xfrm>
            </p:contentPart>
          </mc:Choice>
          <mc:Fallback>
            <p:pic>
              <p:nvPicPr>
                <p:cNvPr id="8" name="Freihand 7">
                  <a:extLst>
                    <a:ext uri="{FF2B5EF4-FFF2-40B4-BE49-F238E27FC236}">
                      <a16:creationId xmlns:a16="http://schemas.microsoft.com/office/drawing/2014/main" id="{8F89549F-4BDF-4759-8520-5D307E8EEDC4}"/>
                    </a:ext>
                  </a:extLst>
                </p:cNvPr>
                <p:cNvPicPr/>
                <p:nvPr/>
              </p:nvPicPr>
              <p:blipFill>
                <a:blip r:embed="rId66"/>
                <a:stretch>
                  <a:fillRect/>
                </a:stretch>
              </p:blipFill>
              <p:spPr>
                <a:xfrm>
                  <a:off x="8069973" y="1480560"/>
                  <a:ext cx="3866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 name="Freihand 8">
                  <a:extLst>
                    <a:ext uri="{FF2B5EF4-FFF2-40B4-BE49-F238E27FC236}">
                      <a16:creationId xmlns:a16="http://schemas.microsoft.com/office/drawing/2014/main" id="{C2939CAC-0789-42A5-BCEA-B7ED4CE2A4FB}"/>
                    </a:ext>
                  </a:extLst>
                </p14:cNvPr>
                <p14:cNvContentPartPr/>
                <p14:nvPr/>
              </p14:nvContentPartPr>
              <p14:xfrm>
                <a:off x="8521053" y="1455360"/>
                <a:ext cx="95760" cy="96840"/>
              </p14:xfrm>
            </p:contentPart>
          </mc:Choice>
          <mc:Fallback>
            <p:pic>
              <p:nvPicPr>
                <p:cNvPr id="9" name="Freihand 8">
                  <a:extLst>
                    <a:ext uri="{FF2B5EF4-FFF2-40B4-BE49-F238E27FC236}">
                      <a16:creationId xmlns:a16="http://schemas.microsoft.com/office/drawing/2014/main" id="{C2939CAC-0789-42A5-BCEA-B7ED4CE2A4FB}"/>
                    </a:ext>
                  </a:extLst>
                </p:cNvPr>
                <p:cNvPicPr/>
                <p:nvPr/>
              </p:nvPicPr>
              <p:blipFill>
                <a:blip r:embed="rId68"/>
                <a:stretch>
                  <a:fillRect/>
                </a:stretch>
              </p:blipFill>
              <p:spPr>
                <a:xfrm>
                  <a:off x="8516733" y="1451040"/>
                  <a:ext cx="104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2" name="Freihand 11">
                  <a:extLst>
                    <a:ext uri="{FF2B5EF4-FFF2-40B4-BE49-F238E27FC236}">
                      <a16:creationId xmlns:a16="http://schemas.microsoft.com/office/drawing/2014/main" id="{306AD5D7-2177-4C2E-ACB4-6E468314C6EE}"/>
                    </a:ext>
                  </a:extLst>
                </p14:cNvPr>
                <p14:cNvContentPartPr/>
                <p14:nvPr/>
              </p14:nvContentPartPr>
              <p14:xfrm>
                <a:off x="8512053" y="1482360"/>
                <a:ext cx="96480" cy="26640"/>
              </p14:xfrm>
            </p:contentPart>
          </mc:Choice>
          <mc:Fallback>
            <p:pic>
              <p:nvPicPr>
                <p:cNvPr id="12" name="Freihand 11">
                  <a:extLst>
                    <a:ext uri="{FF2B5EF4-FFF2-40B4-BE49-F238E27FC236}">
                      <a16:creationId xmlns:a16="http://schemas.microsoft.com/office/drawing/2014/main" id="{306AD5D7-2177-4C2E-ACB4-6E468314C6EE}"/>
                    </a:ext>
                  </a:extLst>
                </p:cNvPr>
                <p:cNvPicPr/>
                <p:nvPr/>
              </p:nvPicPr>
              <p:blipFill>
                <a:blip r:embed="rId70"/>
                <a:stretch>
                  <a:fillRect/>
                </a:stretch>
              </p:blipFill>
              <p:spPr>
                <a:xfrm>
                  <a:off x="8507733" y="1478040"/>
                  <a:ext cx="105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3" name="Freihand 12">
                  <a:extLst>
                    <a:ext uri="{FF2B5EF4-FFF2-40B4-BE49-F238E27FC236}">
                      <a16:creationId xmlns:a16="http://schemas.microsoft.com/office/drawing/2014/main" id="{08090B5D-7A6D-4E24-B8C9-BF2E1C8857C2}"/>
                    </a:ext>
                  </a:extLst>
                </p14:cNvPr>
                <p14:cNvContentPartPr/>
                <p14:nvPr/>
              </p14:nvContentPartPr>
              <p14:xfrm>
                <a:off x="8656053" y="1428360"/>
                <a:ext cx="217440" cy="98640"/>
              </p14:xfrm>
            </p:contentPart>
          </mc:Choice>
          <mc:Fallback>
            <p:pic>
              <p:nvPicPr>
                <p:cNvPr id="13" name="Freihand 12">
                  <a:extLst>
                    <a:ext uri="{FF2B5EF4-FFF2-40B4-BE49-F238E27FC236}">
                      <a16:creationId xmlns:a16="http://schemas.microsoft.com/office/drawing/2014/main" id="{08090B5D-7A6D-4E24-B8C9-BF2E1C8857C2}"/>
                    </a:ext>
                  </a:extLst>
                </p:cNvPr>
                <p:cNvPicPr/>
                <p:nvPr/>
              </p:nvPicPr>
              <p:blipFill>
                <a:blip r:embed="rId72"/>
                <a:stretch>
                  <a:fillRect/>
                </a:stretch>
              </p:blipFill>
              <p:spPr>
                <a:xfrm>
                  <a:off x="8651733" y="1424040"/>
                  <a:ext cx="226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9" name="Freihand 58">
                  <a:extLst>
                    <a:ext uri="{FF2B5EF4-FFF2-40B4-BE49-F238E27FC236}">
                      <a16:creationId xmlns:a16="http://schemas.microsoft.com/office/drawing/2014/main" id="{CE02AF3C-3507-44F6-921E-1620BDE1BB55}"/>
                    </a:ext>
                  </a:extLst>
                </p14:cNvPr>
                <p14:cNvContentPartPr/>
                <p14:nvPr/>
              </p14:nvContentPartPr>
              <p14:xfrm>
                <a:off x="7400733" y="1573440"/>
                <a:ext cx="1993680" cy="194400"/>
              </p14:xfrm>
            </p:contentPart>
          </mc:Choice>
          <mc:Fallback>
            <p:pic>
              <p:nvPicPr>
                <p:cNvPr id="59" name="Freihand 58">
                  <a:extLst>
                    <a:ext uri="{FF2B5EF4-FFF2-40B4-BE49-F238E27FC236}">
                      <a16:creationId xmlns:a16="http://schemas.microsoft.com/office/drawing/2014/main" id="{CE02AF3C-3507-44F6-921E-1620BDE1BB55}"/>
                    </a:ext>
                  </a:extLst>
                </p:cNvPr>
                <p:cNvPicPr/>
                <p:nvPr/>
              </p:nvPicPr>
              <p:blipFill>
                <a:blip r:embed="rId74"/>
                <a:stretch>
                  <a:fillRect/>
                </a:stretch>
              </p:blipFill>
              <p:spPr>
                <a:xfrm>
                  <a:off x="7396413" y="1569120"/>
                  <a:ext cx="2002320" cy="203040"/>
                </a:xfrm>
                <a:prstGeom prst="rect">
                  <a:avLst/>
                </a:prstGeom>
              </p:spPr>
            </p:pic>
          </mc:Fallback>
        </mc:AlternateContent>
      </p:grpSp>
      <p:grpSp>
        <p:nvGrpSpPr>
          <p:cNvPr id="63" name="Gruppieren 62">
            <a:extLst>
              <a:ext uri="{FF2B5EF4-FFF2-40B4-BE49-F238E27FC236}">
                <a16:creationId xmlns:a16="http://schemas.microsoft.com/office/drawing/2014/main" id="{8E02B680-BA06-435D-9427-C5A44DC31F0F}"/>
              </a:ext>
            </a:extLst>
          </p:cNvPr>
          <p:cNvGrpSpPr/>
          <p:nvPr/>
        </p:nvGrpSpPr>
        <p:grpSpPr>
          <a:xfrm>
            <a:off x="5798013" y="4286040"/>
            <a:ext cx="1792080" cy="404280"/>
            <a:chOff x="5798013" y="4286040"/>
            <a:chExt cx="1792080" cy="404280"/>
          </a:xfrm>
        </p:grpSpPr>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2AB6B580-7E2E-461A-8844-9AD95292A999}"/>
                    </a:ext>
                  </a:extLst>
                </p14:cNvPr>
                <p14:cNvContentPartPr/>
                <p14:nvPr/>
              </p14:nvContentPartPr>
              <p14:xfrm>
                <a:off x="5798013" y="4518960"/>
                <a:ext cx="144360" cy="13320"/>
              </p14:xfrm>
            </p:contentPart>
          </mc:Choice>
          <mc:Fallback>
            <p:pic>
              <p:nvPicPr>
                <p:cNvPr id="47" name="Freihand 46">
                  <a:extLst>
                    <a:ext uri="{FF2B5EF4-FFF2-40B4-BE49-F238E27FC236}">
                      <a16:creationId xmlns:a16="http://schemas.microsoft.com/office/drawing/2014/main" id="{2AB6B580-7E2E-461A-8844-9AD95292A999}"/>
                    </a:ext>
                  </a:extLst>
                </p:cNvPr>
                <p:cNvPicPr/>
                <p:nvPr/>
              </p:nvPicPr>
              <p:blipFill>
                <a:blip r:embed="rId76"/>
                <a:stretch>
                  <a:fillRect/>
                </a:stretch>
              </p:blipFill>
              <p:spPr>
                <a:xfrm>
                  <a:off x="5793693" y="4514640"/>
                  <a:ext cx="153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9EAE09BF-CB87-438D-B603-9EC4E72554FE}"/>
                    </a:ext>
                  </a:extLst>
                </p14:cNvPr>
                <p14:cNvContentPartPr/>
                <p14:nvPr/>
              </p14:nvContentPartPr>
              <p14:xfrm>
                <a:off x="6174213" y="4366680"/>
                <a:ext cx="49320" cy="157320"/>
              </p14:xfrm>
            </p:contentPart>
          </mc:Choice>
          <mc:Fallback>
            <p:pic>
              <p:nvPicPr>
                <p:cNvPr id="48" name="Freihand 47">
                  <a:extLst>
                    <a:ext uri="{FF2B5EF4-FFF2-40B4-BE49-F238E27FC236}">
                      <a16:creationId xmlns:a16="http://schemas.microsoft.com/office/drawing/2014/main" id="{9EAE09BF-CB87-438D-B603-9EC4E72554FE}"/>
                    </a:ext>
                  </a:extLst>
                </p:cNvPr>
                <p:cNvPicPr/>
                <p:nvPr/>
              </p:nvPicPr>
              <p:blipFill>
                <a:blip r:embed="rId78"/>
                <a:stretch>
                  <a:fillRect/>
                </a:stretch>
              </p:blipFill>
              <p:spPr>
                <a:xfrm>
                  <a:off x="6169893" y="4362360"/>
                  <a:ext cx="57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DA253D01-57D4-4E34-AE9D-2961290FD988}"/>
                    </a:ext>
                  </a:extLst>
                </p14:cNvPr>
                <p14:cNvContentPartPr/>
                <p14:nvPr/>
              </p14:nvContentPartPr>
              <p14:xfrm>
                <a:off x="6179973" y="4318080"/>
                <a:ext cx="173880" cy="20880"/>
              </p14:xfrm>
            </p:contentPart>
          </mc:Choice>
          <mc:Fallback>
            <p:pic>
              <p:nvPicPr>
                <p:cNvPr id="49" name="Freihand 48">
                  <a:extLst>
                    <a:ext uri="{FF2B5EF4-FFF2-40B4-BE49-F238E27FC236}">
                      <a16:creationId xmlns:a16="http://schemas.microsoft.com/office/drawing/2014/main" id="{DA253D01-57D4-4E34-AE9D-2961290FD988}"/>
                    </a:ext>
                  </a:extLst>
                </p:cNvPr>
                <p:cNvPicPr/>
                <p:nvPr/>
              </p:nvPicPr>
              <p:blipFill>
                <a:blip r:embed="rId80"/>
                <a:stretch>
                  <a:fillRect/>
                </a:stretch>
              </p:blipFill>
              <p:spPr>
                <a:xfrm>
                  <a:off x="6175653" y="4313760"/>
                  <a:ext cx="182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11634289-F153-42B7-B9C7-02C59F5CBE04}"/>
                    </a:ext>
                  </a:extLst>
                </p14:cNvPr>
                <p14:cNvContentPartPr/>
                <p14:nvPr/>
              </p14:nvContentPartPr>
              <p14:xfrm>
                <a:off x="6181773" y="4395480"/>
                <a:ext cx="171000" cy="119160"/>
              </p14:xfrm>
            </p:contentPart>
          </mc:Choice>
          <mc:Fallback>
            <p:pic>
              <p:nvPicPr>
                <p:cNvPr id="50" name="Freihand 49">
                  <a:extLst>
                    <a:ext uri="{FF2B5EF4-FFF2-40B4-BE49-F238E27FC236}">
                      <a16:creationId xmlns:a16="http://schemas.microsoft.com/office/drawing/2014/main" id="{11634289-F153-42B7-B9C7-02C59F5CBE04}"/>
                    </a:ext>
                  </a:extLst>
                </p:cNvPr>
                <p:cNvPicPr/>
                <p:nvPr/>
              </p:nvPicPr>
              <p:blipFill>
                <a:blip r:embed="rId82"/>
                <a:stretch>
                  <a:fillRect/>
                </a:stretch>
              </p:blipFill>
              <p:spPr>
                <a:xfrm>
                  <a:off x="6177453" y="4391160"/>
                  <a:ext cx="179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E580AD8A-9A4D-4EC6-BD49-BA56334ABAC9}"/>
                    </a:ext>
                  </a:extLst>
                </p14:cNvPr>
                <p14:cNvContentPartPr/>
                <p14:nvPr/>
              </p14:nvContentPartPr>
              <p14:xfrm>
                <a:off x="6424773" y="4423920"/>
                <a:ext cx="178560" cy="46440"/>
              </p14:xfrm>
            </p:contentPart>
          </mc:Choice>
          <mc:Fallback>
            <p:pic>
              <p:nvPicPr>
                <p:cNvPr id="51" name="Freihand 50">
                  <a:extLst>
                    <a:ext uri="{FF2B5EF4-FFF2-40B4-BE49-F238E27FC236}">
                      <a16:creationId xmlns:a16="http://schemas.microsoft.com/office/drawing/2014/main" id="{E580AD8A-9A4D-4EC6-BD49-BA56334ABAC9}"/>
                    </a:ext>
                  </a:extLst>
                </p:cNvPr>
                <p:cNvPicPr/>
                <p:nvPr/>
              </p:nvPicPr>
              <p:blipFill>
                <a:blip r:embed="rId84"/>
                <a:stretch>
                  <a:fillRect/>
                </a:stretch>
              </p:blipFill>
              <p:spPr>
                <a:xfrm>
                  <a:off x="6420453" y="4419600"/>
                  <a:ext cx="187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D3273240-13E6-4566-9CE2-20D52E5BABAF}"/>
                    </a:ext>
                  </a:extLst>
                </p14:cNvPr>
                <p14:cNvContentPartPr/>
                <p14:nvPr/>
              </p14:nvContentPartPr>
              <p14:xfrm>
                <a:off x="6561933" y="4320960"/>
                <a:ext cx="360" cy="360"/>
              </p14:xfrm>
            </p:contentPart>
          </mc:Choice>
          <mc:Fallback>
            <p:pic>
              <p:nvPicPr>
                <p:cNvPr id="52" name="Freihand 51">
                  <a:extLst>
                    <a:ext uri="{FF2B5EF4-FFF2-40B4-BE49-F238E27FC236}">
                      <a16:creationId xmlns:a16="http://schemas.microsoft.com/office/drawing/2014/main" id="{D3273240-13E6-4566-9CE2-20D52E5BABAF}"/>
                    </a:ext>
                  </a:extLst>
                </p:cNvPr>
                <p:cNvPicPr/>
                <p:nvPr/>
              </p:nvPicPr>
              <p:blipFill>
                <a:blip r:embed="rId23"/>
                <a:stretch>
                  <a:fillRect/>
                </a:stretch>
              </p:blipFill>
              <p:spPr>
                <a:xfrm>
                  <a:off x="6557613" y="4316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8B18E5A6-ECE9-422E-A310-31D2C37C8DCA}"/>
                    </a:ext>
                  </a:extLst>
                </p14:cNvPr>
                <p14:cNvContentPartPr/>
                <p14:nvPr/>
              </p14:nvContentPartPr>
              <p14:xfrm>
                <a:off x="6690453" y="4376760"/>
                <a:ext cx="208800" cy="99360"/>
              </p14:xfrm>
            </p:contentPart>
          </mc:Choice>
          <mc:Fallback>
            <p:pic>
              <p:nvPicPr>
                <p:cNvPr id="53" name="Freihand 52">
                  <a:extLst>
                    <a:ext uri="{FF2B5EF4-FFF2-40B4-BE49-F238E27FC236}">
                      <a16:creationId xmlns:a16="http://schemas.microsoft.com/office/drawing/2014/main" id="{8B18E5A6-ECE9-422E-A310-31D2C37C8DCA}"/>
                    </a:ext>
                  </a:extLst>
                </p:cNvPr>
                <p:cNvPicPr/>
                <p:nvPr/>
              </p:nvPicPr>
              <p:blipFill>
                <a:blip r:embed="rId87"/>
                <a:stretch>
                  <a:fillRect/>
                </a:stretch>
              </p:blipFill>
              <p:spPr>
                <a:xfrm>
                  <a:off x="6686133" y="4372440"/>
                  <a:ext cx="217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FFB1FCF1-5AF3-447A-8663-3A6AFD9CE173}"/>
                    </a:ext>
                  </a:extLst>
                </p14:cNvPr>
                <p14:cNvContentPartPr/>
                <p14:nvPr/>
              </p14:nvContentPartPr>
              <p14:xfrm>
                <a:off x="6935973" y="4378920"/>
                <a:ext cx="103320" cy="86760"/>
              </p14:xfrm>
            </p:contentPart>
          </mc:Choice>
          <mc:Fallback>
            <p:pic>
              <p:nvPicPr>
                <p:cNvPr id="54" name="Freihand 53">
                  <a:extLst>
                    <a:ext uri="{FF2B5EF4-FFF2-40B4-BE49-F238E27FC236}">
                      <a16:creationId xmlns:a16="http://schemas.microsoft.com/office/drawing/2014/main" id="{FFB1FCF1-5AF3-447A-8663-3A6AFD9CE173}"/>
                    </a:ext>
                  </a:extLst>
                </p:cNvPr>
                <p:cNvPicPr/>
                <p:nvPr/>
              </p:nvPicPr>
              <p:blipFill>
                <a:blip r:embed="rId89"/>
                <a:stretch>
                  <a:fillRect/>
                </a:stretch>
              </p:blipFill>
              <p:spPr>
                <a:xfrm>
                  <a:off x="6931653" y="4374600"/>
                  <a:ext cx="111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F3020541-6CF9-4B6E-A998-AFA497FC5F4B}"/>
                    </a:ext>
                  </a:extLst>
                </p14:cNvPr>
                <p14:cNvContentPartPr/>
                <p14:nvPr/>
              </p14:nvContentPartPr>
              <p14:xfrm>
                <a:off x="7050453" y="4286040"/>
                <a:ext cx="165240" cy="137880"/>
              </p14:xfrm>
            </p:contentPart>
          </mc:Choice>
          <mc:Fallback>
            <p:pic>
              <p:nvPicPr>
                <p:cNvPr id="55" name="Freihand 54">
                  <a:extLst>
                    <a:ext uri="{FF2B5EF4-FFF2-40B4-BE49-F238E27FC236}">
                      <a16:creationId xmlns:a16="http://schemas.microsoft.com/office/drawing/2014/main" id="{F3020541-6CF9-4B6E-A998-AFA497FC5F4B}"/>
                    </a:ext>
                  </a:extLst>
                </p:cNvPr>
                <p:cNvPicPr/>
                <p:nvPr/>
              </p:nvPicPr>
              <p:blipFill>
                <a:blip r:embed="rId91"/>
                <a:stretch>
                  <a:fillRect/>
                </a:stretch>
              </p:blipFill>
              <p:spPr>
                <a:xfrm>
                  <a:off x="7046133" y="4281720"/>
                  <a:ext cx="173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946BFA32-72DF-4CDE-9A5D-057087EFAF10}"/>
                    </a:ext>
                  </a:extLst>
                </p14:cNvPr>
                <p14:cNvContentPartPr/>
                <p14:nvPr/>
              </p14:nvContentPartPr>
              <p14:xfrm>
                <a:off x="7258893" y="4369920"/>
                <a:ext cx="13320" cy="46080"/>
              </p14:xfrm>
            </p:contentPart>
          </mc:Choice>
          <mc:Fallback>
            <p:pic>
              <p:nvPicPr>
                <p:cNvPr id="56" name="Freihand 55">
                  <a:extLst>
                    <a:ext uri="{FF2B5EF4-FFF2-40B4-BE49-F238E27FC236}">
                      <a16:creationId xmlns:a16="http://schemas.microsoft.com/office/drawing/2014/main" id="{946BFA32-72DF-4CDE-9A5D-057087EFAF10}"/>
                    </a:ext>
                  </a:extLst>
                </p:cNvPr>
                <p:cNvPicPr/>
                <p:nvPr/>
              </p:nvPicPr>
              <p:blipFill>
                <a:blip r:embed="rId93"/>
                <a:stretch>
                  <a:fillRect/>
                </a:stretch>
              </p:blipFill>
              <p:spPr>
                <a:xfrm>
                  <a:off x="7254573" y="4365600"/>
                  <a:ext cx="21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D2C92EB5-227C-40E3-8455-734F7058365A}"/>
                    </a:ext>
                  </a:extLst>
                </p14:cNvPr>
                <p14:cNvContentPartPr/>
                <p14:nvPr/>
              </p14:nvContentPartPr>
              <p14:xfrm>
                <a:off x="7294893" y="4313760"/>
                <a:ext cx="253080" cy="108360"/>
              </p14:xfrm>
            </p:contentPart>
          </mc:Choice>
          <mc:Fallback>
            <p:pic>
              <p:nvPicPr>
                <p:cNvPr id="57" name="Freihand 56">
                  <a:extLst>
                    <a:ext uri="{FF2B5EF4-FFF2-40B4-BE49-F238E27FC236}">
                      <a16:creationId xmlns:a16="http://schemas.microsoft.com/office/drawing/2014/main" id="{D2C92EB5-227C-40E3-8455-734F7058365A}"/>
                    </a:ext>
                  </a:extLst>
                </p:cNvPr>
                <p:cNvPicPr/>
                <p:nvPr/>
              </p:nvPicPr>
              <p:blipFill>
                <a:blip r:embed="rId95"/>
                <a:stretch>
                  <a:fillRect/>
                </a:stretch>
              </p:blipFill>
              <p:spPr>
                <a:xfrm>
                  <a:off x="7290573" y="4309440"/>
                  <a:ext cx="261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FE2A2B38-C27C-405B-BBDE-FE1FA6D99BBD}"/>
                    </a:ext>
                  </a:extLst>
                </p14:cNvPr>
                <p14:cNvContentPartPr/>
                <p14:nvPr/>
              </p14:nvContentPartPr>
              <p14:xfrm>
                <a:off x="6196533" y="4671600"/>
                <a:ext cx="54000" cy="18720"/>
              </p14:xfrm>
            </p:contentPart>
          </mc:Choice>
          <mc:Fallback>
            <p:pic>
              <p:nvPicPr>
                <p:cNvPr id="61" name="Freihand 60">
                  <a:extLst>
                    <a:ext uri="{FF2B5EF4-FFF2-40B4-BE49-F238E27FC236}">
                      <a16:creationId xmlns:a16="http://schemas.microsoft.com/office/drawing/2014/main" id="{FE2A2B38-C27C-405B-BBDE-FE1FA6D99BBD}"/>
                    </a:ext>
                  </a:extLst>
                </p:cNvPr>
                <p:cNvPicPr/>
                <p:nvPr/>
              </p:nvPicPr>
              <p:blipFill>
                <a:blip r:embed="rId97"/>
                <a:stretch>
                  <a:fillRect/>
                </a:stretch>
              </p:blipFill>
              <p:spPr>
                <a:xfrm>
                  <a:off x="6192213" y="4667280"/>
                  <a:ext cx="62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9DBB03E2-5FD9-490A-A5BE-ADD450638084}"/>
                    </a:ext>
                  </a:extLst>
                </p14:cNvPr>
                <p14:cNvContentPartPr/>
                <p14:nvPr/>
              </p14:nvContentPartPr>
              <p14:xfrm>
                <a:off x="6083133" y="4458120"/>
                <a:ext cx="1506960" cy="204120"/>
              </p14:xfrm>
            </p:contentPart>
          </mc:Choice>
          <mc:Fallback>
            <p:pic>
              <p:nvPicPr>
                <p:cNvPr id="62" name="Freihand 61">
                  <a:extLst>
                    <a:ext uri="{FF2B5EF4-FFF2-40B4-BE49-F238E27FC236}">
                      <a16:creationId xmlns:a16="http://schemas.microsoft.com/office/drawing/2014/main" id="{9DBB03E2-5FD9-490A-A5BE-ADD450638084}"/>
                    </a:ext>
                  </a:extLst>
                </p:cNvPr>
                <p:cNvPicPr/>
                <p:nvPr/>
              </p:nvPicPr>
              <p:blipFill>
                <a:blip r:embed="rId99"/>
                <a:stretch>
                  <a:fillRect/>
                </a:stretch>
              </p:blipFill>
              <p:spPr>
                <a:xfrm>
                  <a:off x="6078813" y="4453800"/>
                  <a:ext cx="1515600" cy="212760"/>
                </a:xfrm>
                <a:prstGeom prst="rect">
                  <a:avLst/>
                </a:prstGeom>
              </p:spPr>
            </p:pic>
          </mc:Fallback>
        </mc:AlternateContent>
      </p:grpSp>
    </p:spTree>
    <p:extLst>
      <p:ext uri="{BB962C8B-B14F-4D97-AF65-F5344CB8AC3E}">
        <p14:creationId xmlns:p14="http://schemas.microsoft.com/office/powerpoint/2010/main" val="346574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Träger der Wirtschaftspolitik</a:t>
            </a:r>
          </a:p>
        </p:txBody>
      </p:sp>
      <p:pic>
        <p:nvPicPr>
          <p:cNvPr id="5" name="Grafik 4">
            <a:extLst>
              <a:ext uri="{FF2B5EF4-FFF2-40B4-BE49-F238E27FC236}">
                <a16:creationId xmlns:a16="http://schemas.microsoft.com/office/drawing/2014/main" id="{95826DDD-823A-407F-B680-49A13C952185}"/>
              </a:ext>
            </a:extLst>
          </p:cNvPr>
          <p:cNvPicPr>
            <a:picLocks noChangeAspect="1"/>
          </p:cNvPicPr>
          <p:nvPr/>
        </p:nvPicPr>
        <p:blipFill>
          <a:blip r:embed="rId2"/>
          <a:stretch>
            <a:fillRect/>
          </a:stretch>
        </p:blipFill>
        <p:spPr>
          <a:xfrm>
            <a:off x="360000" y="720001"/>
            <a:ext cx="8268228" cy="3943440"/>
          </a:xfrm>
          <a:prstGeom prst="rect">
            <a:avLst/>
          </a:prstGeom>
        </p:spPr>
      </p:pic>
      <p:sp>
        <p:nvSpPr>
          <p:cNvPr id="2" name="Rechteck 1">
            <a:extLst>
              <a:ext uri="{FF2B5EF4-FFF2-40B4-BE49-F238E27FC236}">
                <a16:creationId xmlns:a16="http://schemas.microsoft.com/office/drawing/2014/main" id="{7610D79C-BE6C-ABDA-0AEF-E86C22B956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9" name="Freihand 8">
                <a:extLst>
                  <a:ext uri="{FF2B5EF4-FFF2-40B4-BE49-F238E27FC236}">
                    <a16:creationId xmlns:a16="http://schemas.microsoft.com/office/drawing/2014/main" id="{53AFB296-B963-4784-AA21-0409CFF86870}"/>
                  </a:ext>
                </a:extLst>
              </p14:cNvPr>
              <p14:cNvContentPartPr/>
              <p14:nvPr/>
            </p14:nvContentPartPr>
            <p14:xfrm>
              <a:off x="1353813" y="1247280"/>
              <a:ext cx="2184480" cy="281520"/>
            </p14:xfrm>
          </p:contentPart>
        </mc:Choice>
        <mc:Fallback>
          <p:pic>
            <p:nvPicPr>
              <p:cNvPr id="9" name="Freihand 8">
                <a:extLst>
                  <a:ext uri="{FF2B5EF4-FFF2-40B4-BE49-F238E27FC236}">
                    <a16:creationId xmlns:a16="http://schemas.microsoft.com/office/drawing/2014/main" id="{53AFB296-B963-4784-AA21-0409CFF86870}"/>
                  </a:ext>
                </a:extLst>
              </p:cNvPr>
              <p:cNvPicPr/>
              <p:nvPr/>
            </p:nvPicPr>
            <p:blipFill>
              <a:blip r:embed="rId4"/>
              <a:stretch>
                <a:fillRect/>
              </a:stretch>
            </p:blipFill>
            <p:spPr>
              <a:xfrm>
                <a:off x="1349493" y="1242960"/>
                <a:ext cx="21931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3BC33616-7C40-4A21-8031-1A56FD41D707}"/>
                  </a:ext>
                </a:extLst>
              </p14:cNvPr>
              <p14:cNvContentPartPr/>
              <p14:nvPr/>
            </p14:nvContentPartPr>
            <p14:xfrm>
              <a:off x="5850573" y="1293000"/>
              <a:ext cx="1784160" cy="307800"/>
            </p14:xfrm>
          </p:contentPart>
        </mc:Choice>
        <mc:Fallback>
          <p:pic>
            <p:nvPicPr>
              <p:cNvPr id="11" name="Freihand 10">
                <a:extLst>
                  <a:ext uri="{FF2B5EF4-FFF2-40B4-BE49-F238E27FC236}">
                    <a16:creationId xmlns:a16="http://schemas.microsoft.com/office/drawing/2014/main" id="{3BC33616-7C40-4A21-8031-1A56FD41D707}"/>
                  </a:ext>
                </a:extLst>
              </p:cNvPr>
              <p:cNvPicPr/>
              <p:nvPr/>
            </p:nvPicPr>
            <p:blipFill>
              <a:blip r:embed="rId6"/>
              <a:stretch>
                <a:fillRect/>
              </a:stretch>
            </p:blipFill>
            <p:spPr>
              <a:xfrm>
                <a:off x="5846253" y="1288680"/>
                <a:ext cx="1792800" cy="316440"/>
              </a:xfrm>
              <a:prstGeom prst="rect">
                <a:avLst/>
              </a:prstGeom>
            </p:spPr>
          </p:pic>
        </mc:Fallback>
      </mc:AlternateContent>
      <p:grpSp>
        <p:nvGrpSpPr>
          <p:cNvPr id="15" name="Gruppieren 14">
            <a:extLst>
              <a:ext uri="{FF2B5EF4-FFF2-40B4-BE49-F238E27FC236}">
                <a16:creationId xmlns:a16="http://schemas.microsoft.com/office/drawing/2014/main" id="{69332DDC-94D8-438F-94DE-CBF6318276A6}"/>
              </a:ext>
            </a:extLst>
          </p:cNvPr>
          <p:cNvGrpSpPr/>
          <p:nvPr/>
        </p:nvGrpSpPr>
        <p:grpSpPr>
          <a:xfrm>
            <a:off x="1866453" y="790080"/>
            <a:ext cx="6852240" cy="631440"/>
            <a:chOff x="1866453" y="790080"/>
            <a:chExt cx="6852240" cy="63144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8EC8C40E-8648-4D0E-9C22-927D126EECDF}"/>
                    </a:ext>
                  </a:extLst>
                </p14:cNvPr>
                <p14:cNvContentPartPr/>
                <p14:nvPr/>
              </p14:nvContentPartPr>
              <p14:xfrm>
                <a:off x="3549093" y="943080"/>
                <a:ext cx="1948680" cy="66600"/>
              </p14:xfrm>
            </p:contentPart>
          </mc:Choice>
          <mc:Fallback>
            <p:pic>
              <p:nvPicPr>
                <p:cNvPr id="3" name="Freihand 2">
                  <a:extLst>
                    <a:ext uri="{FF2B5EF4-FFF2-40B4-BE49-F238E27FC236}">
                      <a16:creationId xmlns:a16="http://schemas.microsoft.com/office/drawing/2014/main" id="{8EC8C40E-8648-4D0E-9C22-927D126EECDF}"/>
                    </a:ext>
                  </a:extLst>
                </p:cNvPr>
                <p:cNvPicPr/>
                <p:nvPr/>
              </p:nvPicPr>
              <p:blipFill>
                <a:blip r:embed="rId8"/>
                <a:stretch>
                  <a:fillRect/>
                </a:stretch>
              </p:blipFill>
              <p:spPr>
                <a:xfrm>
                  <a:off x="3544773" y="938760"/>
                  <a:ext cx="1957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EA08FFAA-6482-4C8D-948E-174F275519FB}"/>
                    </a:ext>
                  </a:extLst>
                </p14:cNvPr>
                <p14:cNvContentPartPr/>
                <p14:nvPr/>
              </p14:nvContentPartPr>
              <p14:xfrm>
                <a:off x="1866453" y="1227840"/>
                <a:ext cx="1704240" cy="68760"/>
              </p14:xfrm>
            </p:contentPart>
          </mc:Choice>
          <mc:Fallback>
            <p:pic>
              <p:nvPicPr>
                <p:cNvPr id="4" name="Freihand 3">
                  <a:extLst>
                    <a:ext uri="{FF2B5EF4-FFF2-40B4-BE49-F238E27FC236}">
                      <a16:creationId xmlns:a16="http://schemas.microsoft.com/office/drawing/2014/main" id="{EA08FFAA-6482-4C8D-948E-174F275519FB}"/>
                    </a:ext>
                  </a:extLst>
                </p:cNvPr>
                <p:cNvPicPr/>
                <p:nvPr/>
              </p:nvPicPr>
              <p:blipFill>
                <a:blip r:embed="rId10"/>
                <a:stretch>
                  <a:fillRect/>
                </a:stretch>
              </p:blipFill>
              <p:spPr>
                <a:xfrm>
                  <a:off x="1862133" y="1223520"/>
                  <a:ext cx="1712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225D88F8-53FF-4F68-A0A0-90CB543599B2}"/>
                    </a:ext>
                  </a:extLst>
                </p14:cNvPr>
                <p14:cNvContentPartPr/>
                <p14:nvPr/>
              </p14:nvContentPartPr>
              <p14:xfrm>
                <a:off x="5888733" y="1260240"/>
                <a:ext cx="774000" cy="18720"/>
              </p14:xfrm>
            </p:contentPart>
          </mc:Choice>
          <mc:Fallback>
            <p:pic>
              <p:nvPicPr>
                <p:cNvPr id="6" name="Freihand 5">
                  <a:extLst>
                    <a:ext uri="{FF2B5EF4-FFF2-40B4-BE49-F238E27FC236}">
                      <a16:creationId xmlns:a16="http://schemas.microsoft.com/office/drawing/2014/main" id="{225D88F8-53FF-4F68-A0A0-90CB543599B2}"/>
                    </a:ext>
                  </a:extLst>
                </p:cNvPr>
                <p:cNvPicPr/>
                <p:nvPr/>
              </p:nvPicPr>
              <p:blipFill>
                <a:blip r:embed="rId12"/>
                <a:stretch>
                  <a:fillRect/>
                </a:stretch>
              </p:blipFill>
              <p:spPr>
                <a:xfrm>
                  <a:off x="5884413" y="1255920"/>
                  <a:ext cx="782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4E09CCA3-D7AE-40FB-9998-B9C85301A67C}"/>
                    </a:ext>
                  </a:extLst>
                </p14:cNvPr>
                <p14:cNvContentPartPr/>
                <p14:nvPr/>
              </p14:nvContentPartPr>
              <p14:xfrm>
                <a:off x="6565893" y="1259160"/>
                <a:ext cx="490320" cy="33120"/>
              </p14:xfrm>
            </p:contentPart>
          </mc:Choice>
          <mc:Fallback>
            <p:pic>
              <p:nvPicPr>
                <p:cNvPr id="7" name="Freihand 6">
                  <a:extLst>
                    <a:ext uri="{FF2B5EF4-FFF2-40B4-BE49-F238E27FC236}">
                      <a16:creationId xmlns:a16="http://schemas.microsoft.com/office/drawing/2014/main" id="{4E09CCA3-D7AE-40FB-9998-B9C85301A67C}"/>
                    </a:ext>
                  </a:extLst>
                </p:cNvPr>
                <p:cNvPicPr/>
                <p:nvPr/>
              </p:nvPicPr>
              <p:blipFill>
                <a:blip r:embed="rId14"/>
                <a:stretch>
                  <a:fillRect/>
                </a:stretch>
              </p:blipFill>
              <p:spPr>
                <a:xfrm>
                  <a:off x="6561573" y="1254840"/>
                  <a:ext cx="498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0333D9E7-F605-4AE4-A5BA-0A5515073457}"/>
                    </a:ext>
                  </a:extLst>
                </p14:cNvPr>
                <p14:cNvContentPartPr/>
                <p14:nvPr/>
              </p14:nvContentPartPr>
              <p14:xfrm>
                <a:off x="3545493" y="1183200"/>
                <a:ext cx="2747520" cy="238320"/>
              </p14:xfrm>
            </p:contentPart>
          </mc:Choice>
          <mc:Fallback>
            <p:pic>
              <p:nvPicPr>
                <p:cNvPr id="13" name="Freihand 12">
                  <a:extLst>
                    <a:ext uri="{FF2B5EF4-FFF2-40B4-BE49-F238E27FC236}">
                      <a16:creationId xmlns:a16="http://schemas.microsoft.com/office/drawing/2014/main" id="{0333D9E7-F605-4AE4-A5BA-0A5515073457}"/>
                    </a:ext>
                  </a:extLst>
                </p:cNvPr>
                <p:cNvPicPr/>
                <p:nvPr/>
              </p:nvPicPr>
              <p:blipFill>
                <a:blip r:embed="rId16"/>
                <a:stretch>
                  <a:fillRect/>
                </a:stretch>
              </p:blipFill>
              <p:spPr>
                <a:xfrm>
                  <a:off x="3541173" y="1178880"/>
                  <a:ext cx="27561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7CA37A46-8430-47B8-98D4-06C25BFC80AF}"/>
                    </a:ext>
                  </a:extLst>
                </p14:cNvPr>
                <p14:cNvContentPartPr/>
                <p14:nvPr/>
              </p14:nvContentPartPr>
              <p14:xfrm>
                <a:off x="6176013" y="790080"/>
                <a:ext cx="2542680" cy="457920"/>
              </p14:xfrm>
            </p:contentPart>
          </mc:Choice>
          <mc:Fallback>
            <p:pic>
              <p:nvPicPr>
                <p:cNvPr id="14" name="Freihand 13">
                  <a:extLst>
                    <a:ext uri="{FF2B5EF4-FFF2-40B4-BE49-F238E27FC236}">
                      <a16:creationId xmlns:a16="http://schemas.microsoft.com/office/drawing/2014/main" id="{7CA37A46-8430-47B8-98D4-06C25BFC80AF}"/>
                    </a:ext>
                  </a:extLst>
                </p:cNvPr>
                <p:cNvPicPr/>
                <p:nvPr/>
              </p:nvPicPr>
              <p:blipFill>
                <a:blip r:embed="rId18"/>
                <a:stretch>
                  <a:fillRect/>
                </a:stretch>
              </p:blipFill>
              <p:spPr>
                <a:xfrm>
                  <a:off x="6171693" y="785760"/>
                  <a:ext cx="2551320" cy="466560"/>
                </a:xfrm>
                <a:prstGeom prst="rect">
                  <a:avLst/>
                </a:prstGeom>
              </p:spPr>
            </p:pic>
          </mc:Fallback>
        </mc:AlternateContent>
      </p:grpSp>
      <p:grpSp>
        <p:nvGrpSpPr>
          <p:cNvPr id="52" name="Gruppieren 51">
            <a:extLst>
              <a:ext uri="{FF2B5EF4-FFF2-40B4-BE49-F238E27FC236}">
                <a16:creationId xmlns:a16="http://schemas.microsoft.com/office/drawing/2014/main" id="{FEC3180C-4376-4ED0-8C34-83745B402C64}"/>
              </a:ext>
            </a:extLst>
          </p:cNvPr>
          <p:cNvGrpSpPr/>
          <p:nvPr/>
        </p:nvGrpSpPr>
        <p:grpSpPr>
          <a:xfrm>
            <a:off x="8929653" y="429000"/>
            <a:ext cx="2488320" cy="1204920"/>
            <a:chOff x="8929653" y="429000"/>
            <a:chExt cx="2488320" cy="1204920"/>
          </a:xfrm>
        </p:grpSpPr>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30F2AC3A-78C5-4B7F-B15B-3270C3ECCB49}"/>
                    </a:ext>
                  </a:extLst>
                </p14:cNvPr>
                <p14:cNvContentPartPr/>
                <p14:nvPr/>
              </p14:nvContentPartPr>
              <p14:xfrm>
                <a:off x="8929653" y="636000"/>
                <a:ext cx="128160" cy="166680"/>
              </p14:xfrm>
            </p:contentPart>
          </mc:Choice>
          <mc:Fallback>
            <p:pic>
              <p:nvPicPr>
                <p:cNvPr id="16" name="Freihand 15">
                  <a:extLst>
                    <a:ext uri="{FF2B5EF4-FFF2-40B4-BE49-F238E27FC236}">
                      <a16:creationId xmlns:a16="http://schemas.microsoft.com/office/drawing/2014/main" id="{30F2AC3A-78C5-4B7F-B15B-3270C3ECCB49}"/>
                    </a:ext>
                  </a:extLst>
                </p:cNvPr>
                <p:cNvPicPr/>
                <p:nvPr/>
              </p:nvPicPr>
              <p:blipFill>
                <a:blip r:embed="rId20"/>
                <a:stretch>
                  <a:fillRect/>
                </a:stretch>
              </p:blipFill>
              <p:spPr>
                <a:xfrm>
                  <a:off x="8925333" y="631680"/>
                  <a:ext cx="136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EFDE344A-A3DA-4E19-BC29-9BBE5A9F6605}"/>
                    </a:ext>
                  </a:extLst>
                </p14:cNvPr>
                <p14:cNvContentPartPr/>
                <p14:nvPr/>
              </p14:nvContentPartPr>
              <p14:xfrm>
                <a:off x="9108933" y="661920"/>
                <a:ext cx="74160" cy="78120"/>
              </p14:xfrm>
            </p:contentPart>
          </mc:Choice>
          <mc:Fallback>
            <p:pic>
              <p:nvPicPr>
                <p:cNvPr id="17" name="Freihand 16">
                  <a:extLst>
                    <a:ext uri="{FF2B5EF4-FFF2-40B4-BE49-F238E27FC236}">
                      <a16:creationId xmlns:a16="http://schemas.microsoft.com/office/drawing/2014/main" id="{EFDE344A-A3DA-4E19-BC29-9BBE5A9F6605}"/>
                    </a:ext>
                  </a:extLst>
                </p:cNvPr>
                <p:cNvPicPr/>
                <p:nvPr/>
              </p:nvPicPr>
              <p:blipFill>
                <a:blip r:embed="rId22"/>
                <a:stretch>
                  <a:fillRect/>
                </a:stretch>
              </p:blipFill>
              <p:spPr>
                <a:xfrm>
                  <a:off x="9104613" y="657600"/>
                  <a:ext cx="82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7A767396-3242-4DC5-A01E-56360686749C}"/>
                    </a:ext>
                  </a:extLst>
                </p14:cNvPr>
                <p14:cNvContentPartPr/>
                <p14:nvPr/>
              </p14:nvContentPartPr>
              <p14:xfrm>
                <a:off x="9158253" y="659760"/>
                <a:ext cx="29160" cy="96480"/>
              </p14:xfrm>
            </p:contentPart>
          </mc:Choice>
          <mc:Fallback>
            <p:pic>
              <p:nvPicPr>
                <p:cNvPr id="18" name="Freihand 17">
                  <a:extLst>
                    <a:ext uri="{FF2B5EF4-FFF2-40B4-BE49-F238E27FC236}">
                      <a16:creationId xmlns:a16="http://schemas.microsoft.com/office/drawing/2014/main" id="{7A767396-3242-4DC5-A01E-56360686749C}"/>
                    </a:ext>
                  </a:extLst>
                </p:cNvPr>
                <p:cNvPicPr/>
                <p:nvPr/>
              </p:nvPicPr>
              <p:blipFill>
                <a:blip r:embed="rId24"/>
                <a:stretch>
                  <a:fillRect/>
                </a:stretch>
              </p:blipFill>
              <p:spPr>
                <a:xfrm>
                  <a:off x="9153933" y="655440"/>
                  <a:ext cx="37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CCC6F112-B663-4A4B-A048-1DC77D86AF68}"/>
                    </a:ext>
                  </a:extLst>
                </p14:cNvPr>
                <p14:cNvContentPartPr/>
                <p14:nvPr/>
              </p14:nvContentPartPr>
              <p14:xfrm>
                <a:off x="9207573" y="637440"/>
                <a:ext cx="82440" cy="196560"/>
              </p14:xfrm>
            </p:contentPart>
          </mc:Choice>
          <mc:Fallback>
            <p:pic>
              <p:nvPicPr>
                <p:cNvPr id="19" name="Freihand 18">
                  <a:extLst>
                    <a:ext uri="{FF2B5EF4-FFF2-40B4-BE49-F238E27FC236}">
                      <a16:creationId xmlns:a16="http://schemas.microsoft.com/office/drawing/2014/main" id="{CCC6F112-B663-4A4B-A048-1DC77D86AF68}"/>
                    </a:ext>
                  </a:extLst>
                </p:cNvPr>
                <p:cNvPicPr/>
                <p:nvPr/>
              </p:nvPicPr>
              <p:blipFill>
                <a:blip r:embed="rId26"/>
                <a:stretch>
                  <a:fillRect/>
                </a:stretch>
              </p:blipFill>
              <p:spPr>
                <a:xfrm>
                  <a:off x="9203253" y="633120"/>
                  <a:ext cx="910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79599FAA-29E3-4D9B-9D7B-2B00946E00ED}"/>
                    </a:ext>
                  </a:extLst>
                </p14:cNvPr>
                <p14:cNvContentPartPr/>
                <p14:nvPr/>
              </p14:nvContentPartPr>
              <p14:xfrm>
                <a:off x="9295413" y="648240"/>
                <a:ext cx="85320" cy="84600"/>
              </p14:xfrm>
            </p:contentPart>
          </mc:Choice>
          <mc:Fallback>
            <p:pic>
              <p:nvPicPr>
                <p:cNvPr id="20" name="Freihand 19">
                  <a:extLst>
                    <a:ext uri="{FF2B5EF4-FFF2-40B4-BE49-F238E27FC236}">
                      <a16:creationId xmlns:a16="http://schemas.microsoft.com/office/drawing/2014/main" id="{79599FAA-29E3-4D9B-9D7B-2B00946E00ED}"/>
                    </a:ext>
                  </a:extLst>
                </p:cNvPr>
                <p:cNvPicPr/>
                <p:nvPr/>
              </p:nvPicPr>
              <p:blipFill>
                <a:blip r:embed="rId28"/>
                <a:stretch>
                  <a:fillRect/>
                </a:stretch>
              </p:blipFill>
              <p:spPr>
                <a:xfrm>
                  <a:off x="9291093" y="643920"/>
                  <a:ext cx="93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0F1FC67E-992A-4641-A13C-A9253E37E04E}"/>
                    </a:ext>
                  </a:extLst>
                </p14:cNvPr>
                <p14:cNvContentPartPr/>
                <p14:nvPr/>
              </p14:nvContentPartPr>
              <p14:xfrm>
                <a:off x="9373173" y="646800"/>
                <a:ext cx="124560" cy="72360"/>
              </p14:xfrm>
            </p:contentPart>
          </mc:Choice>
          <mc:Fallback>
            <p:pic>
              <p:nvPicPr>
                <p:cNvPr id="21" name="Freihand 20">
                  <a:extLst>
                    <a:ext uri="{FF2B5EF4-FFF2-40B4-BE49-F238E27FC236}">
                      <a16:creationId xmlns:a16="http://schemas.microsoft.com/office/drawing/2014/main" id="{0F1FC67E-992A-4641-A13C-A9253E37E04E}"/>
                    </a:ext>
                  </a:extLst>
                </p:cNvPr>
                <p:cNvPicPr/>
                <p:nvPr/>
              </p:nvPicPr>
              <p:blipFill>
                <a:blip r:embed="rId30"/>
                <a:stretch>
                  <a:fillRect/>
                </a:stretch>
              </p:blipFill>
              <p:spPr>
                <a:xfrm>
                  <a:off x="9368853" y="642480"/>
                  <a:ext cx="133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6E193EE8-5EF2-450C-8F34-3D04979DA088}"/>
                    </a:ext>
                  </a:extLst>
                </p14:cNvPr>
                <p14:cNvContentPartPr/>
                <p14:nvPr/>
              </p14:nvContentPartPr>
              <p14:xfrm>
                <a:off x="9504213" y="603960"/>
                <a:ext cx="154440" cy="87840"/>
              </p14:xfrm>
            </p:contentPart>
          </mc:Choice>
          <mc:Fallback>
            <p:pic>
              <p:nvPicPr>
                <p:cNvPr id="22" name="Freihand 21">
                  <a:extLst>
                    <a:ext uri="{FF2B5EF4-FFF2-40B4-BE49-F238E27FC236}">
                      <a16:creationId xmlns:a16="http://schemas.microsoft.com/office/drawing/2014/main" id="{6E193EE8-5EF2-450C-8F34-3D04979DA088}"/>
                    </a:ext>
                  </a:extLst>
                </p:cNvPr>
                <p:cNvPicPr/>
                <p:nvPr/>
              </p:nvPicPr>
              <p:blipFill>
                <a:blip r:embed="rId32"/>
                <a:stretch>
                  <a:fillRect/>
                </a:stretch>
              </p:blipFill>
              <p:spPr>
                <a:xfrm>
                  <a:off x="9499893" y="599640"/>
                  <a:ext cx="163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450DD075-93C5-4C39-B06C-1AD5E0161533}"/>
                    </a:ext>
                  </a:extLst>
                </p14:cNvPr>
                <p14:cNvContentPartPr/>
                <p14:nvPr/>
              </p14:nvContentPartPr>
              <p14:xfrm>
                <a:off x="9641733" y="494880"/>
                <a:ext cx="249120" cy="165960"/>
              </p14:xfrm>
            </p:contentPart>
          </mc:Choice>
          <mc:Fallback>
            <p:pic>
              <p:nvPicPr>
                <p:cNvPr id="23" name="Freihand 22">
                  <a:extLst>
                    <a:ext uri="{FF2B5EF4-FFF2-40B4-BE49-F238E27FC236}">
                      <a16:creationId xmlns:a16="http://schemas.microsoft.com/office/drawing/2014/main" id="{450DD075-93C5-4C39-B06C-1AD5E0161533}"/>
                    </a:ext>
                  </a:extLst>
                </p:cNvPr>
                <p:cNvPicPr/>
                <p:nvPr/>
              </p:nvPicPr>
              <p:blipFill>
                <a:blip r:embed="rId34"/>
                <a:stretch>
                  <a:fillRect/>
                </a:stretch>
              </p:blipFill>
              <p:spPr>
                <a:xfrm>
                  <a:off x="9637413" y="490560"/>
                  <a:ext cx="257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74FCE4BC-2D32-44E1-852C-83065D7F27D9}"/>
                    </a:ext>
                  </a:extLst>
                </p14:cNvPr>
                <p14:cNvContentPartPr/>
                <p14:nvPr/>
              </p14:nvContentPartPr>
              <p14:xfrm>
                <a:off x="9886173" y="510720"/>
                <a:ext cx="30960" cy="46080"/>
              </p14:xfrm>
            </p:contentPart>
          </mc:Choice>
          <mc:Fallback>
            <p:pic>
              <p:nvPicPr>
                <p:cNvPr id="24" name="Freihand 23">
                  <a:extLst>
                    <a:ext uri="{FF2B5EF4-FFF2-40B4-BE49-F238E27FC236}">
                      <a16:creationId xmlns:a16="http://schemas.microsoft.com/office/drawing/2014/main" id="{74FCE4BC-2D32-44E1-852C-83065D7F27D9}"/>
                    </a:ext>
                  </a:extLst>
                </p:cNvPr>
                <p:cNvPicPr/>
                <p:nvPr/>
              </p:nvPicPr>
              <p:blipFill>
                <a:blip r:embed="rId36"/>
                <a:stretch>
                  <a:fillRect/>
                </a:stretch>
              </p:blipFill>
              <p:spPr>
                <a:xfrm>
                  <a:off x="9881853" y="506400"/>
                  <a:ext cx="39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A1E228BB-F2D4-4041-8AE0-3857683527E6}"/>
                    </a:ext>
                  </a:extLst>
                </p14:cNvPr>
                <p14:cNvContentPartPr/>
                <p14:nvPr/>
              </p14:nvContentPartPr>
              <p14:xfrm>
                <a:off x="9948453" y="570480"/>
                <a:ext cx="165960" cy="38160"/>
              </p14:xfrm>
            </p:contentPart>
          </mc:Choice>
          <mc:Fallback>
            <p:pic>
              <p:nvPicPr>
                <p:cNvPr id="25" name="Freihand 24">
                  <a:extLst>
                    <a:ext uri="{FF2B5EF4-FFF2-40B4-BE49-F238E27FC236}">
                      <a16:creationId xmlns:a16="http://schemas.microsoft.com/office/drawing/2014/main" id="{A1E228BB-F2D4-4041-8AE0-3857683527E6}"/>
                    </a:ext>
                  </a:extLst>
                </p:cNvPr>
                <p:cNvPicPr/>
                <p:nvPr/>
              </p:nvPicPr>
              <p:blipFill>
                <a:blip r:embed="rId38"/>
                <a:stretch>
                  <a:fillRect/>
                </a:stretch>
              </p:blipFill>
              <p:spPr>
                <a:xfrm>
                  <a:off x="9944133" y="566160"/>
                  <a:ext cx="1746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A4724789-848B-4CF8-A465-8A207E379927}"/>
                    </a:ext>
                  </a:extLst>
                </p14:cNvPr>
                <p14:cNvContentPartPr/>
                <p14:nvPr/>
              </p14:nvContentPartPr>
              <p14:xfrm>
                <a:off x="10129173" y="429000"/>
                <a:ext cx="250920" cy="152280"/>
              </p14:xfrm>
            </p:contentPart>
          </mc:Choice>
          <mc:Fallback>
            <p:pic>
              <p:nvPicPr>
                <p:cNvPr id="26" name="Freihand 25">
                  <a:extLst>
                    <a:ext uri="{FF2B5EF4-FFF2-40B4-BE49-F238E27FC236}">
                      <a16:creationId xmlns:a16="http://schemas.microsoft.com/office/drawing/2014/main" id="{A4724789-848B-4CF8-A465-8A207E379927}"/>
                    </a:ext>
                  </a:extLst>
                </p:cNvPr>
                <p:cNvPicPr/>
                <p:nvPr/>
              </p:nvPicPr>
              <p:blipFill>
                <a:blip r:embed="rId40"/>
                <a:stretch>
                  <a:fillRect/>
                </a:stretch>
              </p:blipFill>
              <p:spPr>
                <a:xfrm>
                  <a:off x="10124853" y="424680"/>
                  <a:ext cx="259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10239469-EC14-4B3D-BBF3-B889F7FC8C2E}"/>
                    </a:ext>
                  </a:extLst>
                </p14:cNvPr>
                <p14:cNvContentPartPr/>
                <p14:nvPr/>
              </p14:nvContentPartPr>
              <p14:xfrm>
                <a:off x="9549213" y="879360"/>
                <a:ext cx="46440" cy="156240"/>
              </p14:xfrm>
            </p:contentPart>
          </mc:Choice>
          <mc:Fallback>
            <p:pic>
              <p:nvPicPr>
                <p:cNvPr id="28" name="Freihand 27">
                  <a:extLst>
                    <a:ext uri="{FF2B5EF4-FFF2-40B4-BE49-F238E27FC236}">
                      <a16:creationId xmlns:a16="http://schemas.microsoft.com/office/drawing/2014/main" id="{10239469-EC14-4B3D-BBF3-B889F7FC8C2E}"/>
                    </a:ext>
                  </a:extLst>
                </p:cNvPr>
                <p:cNvPicPr/>
                <p:nvPr/>
              </p:nvPicPr>
              <p:blipFill>
                <a:blip r:embed="rId42"/>
                <a:stretch>
                  <a:fillRect/>
                </a:stretch>
              </p:blipFill>
              <p:spPr>
                <a:xfrm>
                  <a:off x="9544893" y="875040"/>
                  <a:ext cx="55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C7770383-ECF3-4ED6-A873-A7DBBBA5ED96}"/>
                    </a:ext>
                  </a:extLst>
                </p14:cNvPr>
                <p14:cNvContentPartPr/>
                <p14:nvPr/>
              </p14:nvContentPartPr>
              <p14:xfrm>
                <a:off x="9500613" y="984120"/>
                <a:ext cx="179640" cy="52920"/>
              </p14:xfrm>
            </p:contentPart>
          </mc:Choice>
          <mc:Fallback>
            <p:pic>
              <p:nvPicPr>
                <p:cNvPr id="29" name="Freihand 28">
                  <a:extLst>
                    <a:ext uri="{FF2B5EF4-FFF2-40B4-BE49-F238E27FC236}">
                      <a16:creationId xmlns:a16="http://schemas.microsoft.com/office/drawing/2014/main" id="{C7770383-ECF3-4ED6-A873-A7DBBBA5ED96}"/>
                    </a:ext>
                  </a:extLst>
                </p:cNvPr>
                <p:cNvPicPr/>
                <p:nvPr/>
              </p:nvPicPr>
              <p:blipFill>
                <a:blip r:embed="rId44"/>
                <a:stretch>
                  <a:fillRect/>
                </a:stretch>
              </p:blipFill>
              <p:spPr>
                <a:xfrm>
                  <a:off x="9496293" y="979800"/>
                  <a:ext cx="1882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6B5B4F9B-BF75-47A5-B71C-7E701368B197}"/>
                    </a:ext>
                  </a:extLst>
                </p14:cNvPr>
                <p14:cNvContentPartPr/>
                <p14:nvPr/>
              </p14:nvContentPartPr>
              <p14:xfrm>
                <a:off x="9465333" y="869640"/>
                <a:ext cx="120240" cy="32760"/>
              </p14:xfrm>
            </p:contentPart>
          </mc:Choice>
          <mc:Fallback>
            <p:pic>
              <p:nvPicPr>
                <p:cNvPr id="30" name="Freihand 29">
                  <a:extLst>
                    <a:ext uri="{FF2B5EF4-FFF2-40B4-BE49-F238E27FC236}">
                      <a16:creationId xmlns:a16="http://schemas.microsoft.com/office/drawing/2014/main" id="{6B5B4F9B-BF75-47A5-B71C-7E701368B197}"/>
                    </a:ext>
                  </a:extLst>
                </p:cNvPr>
                <p:cNvPicPr/>
                <p:nvPr/>
              </p:nvPicPr>
              <p:blipFill>
                <a:blip r:embed="rId46"/>
                <a:stretch>
                  <a:fillRect/>
                </a:stretch>
              </p:blipFill>
              <p:spPr>
                <a:xfrm>
                  <a:off x="9461013" y="865320"/>
                  <a:ext cx="128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240C7AC4-D780-4514-BF97-178555CA0AA3}"/>
                    </a:ext>
                  </a:extLst>
                </p14:cNvPr>
                <p14:cNvContentPartPr/>
                <p14:nvPr/>
              </p14:nvContentPartPr>
              <p14:xfrm>
                <a:off x="9661173" y="898440"/>
                <a:ext cx="188280" cy="52200"/>
              </p14:xfrm>
            </p:contentPart>
          </mc:Choice>
          <mc:Fallback>
            <p:pic>
              <p:nvPicPr>
                <p:cNvPr id="31" name="Freihand 30">
                  <a:extLst>
                    <a:ext uri="{FF2B5EF4-FFF2-40B4-BE49-F238E27FC236}">
                      <a16:creationId xmlns:a16="http://schemas.microsoft.com/office/drawing/2014/main" id="{240C7AC4-D780-4514-BF97-178555CA0AA3}"/>
                    </a:ext>
                  </a:extLst>
                </p:cNvPr>
                <p:cNvPicPr/>
                <p:nvPr/>
              </p:nvPicPr>
              <p:blipFill>
                <a:blip r:embed="rId48"/>
                <a:stretch>
                  <a:fillRect/>
                </a:stretch>
              </p:blipFill>
              <p:spPr>
                <a:xfrm>
                  <a:off x="9656853" y="894120"/>
                  <a:ext cx="196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1F4560B9-92F8-45D5-A68C-B357D10E7019}"/>
                    </a:ext>
                  </a:extLst>
                </p14:cNvPr>
                <p14:cNvContentPartPr/>
                <p14:nvPr/>
              </p14:nvContentPartPr>
              <p14:xfrm>
                <a:off x="9837573" y="810960"/>
                <a:ext cx="63720" cy="141480"/>
              </p14:xfrm>
            </p:contentPart>
          </mc:Choice>
          <mc:Fallback>
            <p:pic>
              <p:nvPicPr>
                <p:cNvPr id="32" name="Freihand 31">
                  <a:extLst>
                    <a:ext uri="{FF2B5EF4-FFF2-40B4-BE49-F238E27FC236}">
                      <a16:creationId xmlns:a16="http://schemas.microsoft.com/office/drawing/2014/main" id="{1F4560B9-92F8-45D5-A68C-B357D10E7019}"/>
                    </a:ext>
                  </a:extLst>
                </p:cNvPr>
                <p:cNvPicPr/>
                <p:nvPr/>
              </p:nvPicPr>
              <p:blipFill>
                <a:blip r:embed="rId50"/>
                <a:stretch>
                  <a:fillRect/>
                </a:stretch>
              </p:blipFill>
              <p:spPr>
                <a:xfrm>
                  <a:off x="9833253" y="806640"/>
                  <a:ext cx="72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15EB0DB5-FE47-4EDD-91D0-9D07EEB958F7}"/>
                    </a:ext>
                  </a:extLst>
                </p14:cNvPr>
                <p14:cNvContentPartPr/>
                <p14:nvPr/>
              </p14:nvContentPartPr>
              <p14:xfrm>
                <a:off x="9894453" y="780360"/>
                <a:ext cx="155520" cy="134640"/>
              </p14:xfrm>
            </p:contentPart>
          </mc:Choice>
          <mc:Fallback>
            <p:pic>
              <p:nvPicPr>
                <p:cNvPr id="33" name="Freihand 32">
                  <a:extLst>
                    <a:ext uri="{FF2B5EF4-FFF2-40B4-BE49-F238E27FC236}">
                      <a16:creationId xmlns:a16="http://schemas.microsoft.com/office/drawing/2014/main" id="{15EB0DB5-FE47-4EDD-91D0-9D07EEB958F7}"/>
                    </a:ext>
                  </a:extLst>
                </p:cNvPr>
                <p:cNvPicPr/>
                <p:nvPr/>
              </p:nvPicPr>
              <p:blipFill>
                <a:blip r:embed="rId52"/>
                <a:stretch>
                  <a:fillRect/>
                </a:stretch>
              </p:blipFill>
              <p:spPr>
                <a:xfrm>
                  <a:off x="9890133" y="776040"/>
                  <a:ext cx="164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449A7DF7-91EE-4B86-81FC-09495AC18634}"/>
                    </a:ext>
                  </a:extLst>
                </p14:cNvPr>
                <p14:cNvContentPartPr/>
                <p14:nvPr/>
              </p14:nvContentPartPr>
              <p14:xfrm>
                <a:off x="10021893" y="731760"/>
                <a:ext cx="241200" cy="124200"/>
              </p14:xfrm>
            </p:contentPart>
          </mc:Choice>
          <mc:Fallback>
            <p:pic>
              <p:nvPicPr>
                <p:cNvPr id="34" name="Freihand 33">
                  <a:extLst>
                    <a:ext uri="{FF2B5EF4-FFF2-40B4-BE49-F238E27FC236}">
                      <a16:creationId xmlns:a16="http://schemas.microsoft.com/office/drawing/2014/main" id="{449A7DF7-91EE-4B86-81FC-09495AC18634}"/>
                    </a:ext>
                  </a:extLst>
                </p:cNvPr>
                <p:cNvPicPr/>
                <p:nvPr/>
              </p:nvPicPr>
              <p:blipFill>
                <a:blip r:embed="rId54"/>
                <a:stretch>
                  <a:fillRect/>
                </a:stretch>
              </p:blipFill>
              <p:spPr>
                <a:xfrm>
                  <a:off x="10017573" y="727440"/>
                  <a:ext cx="249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9A0C81CF-F8DE-44AC-A21C-19A2DE016F79}"/>
                    </a:ext>
                  </a:extLst>
                </p14:cNvPr>
                <p14:cNvContentPartPr/>
                <p14:nvPr/>
              </p14:nvContentPartPr>
              <p14:xfrm>
                <a:off x="10241853" y="689640"/>
                <a:ext cx="150120" cy="111600"/>
              </p14:xfrm>
            </p:contentPart>
          </mc:Choice>
          <mc:Fallback>
            <p:pic>
              <p:nvPicPr>
                <p:cNvPr id="35" name="Freihand 34">
                  <a:extLst>
                    <a:ext uri="{FF2B5EF4-FFF2-40B4-BE49-F238E27FC236}">
                      <a16:creationId xmlns:a16="http://schemas.microsoft.com/office/drawing/2014/main" id="{9A0C81CF-F8DE-44AC-A21C-19A2DE016F79}"/>
                    </a:ext>
                  </a:extLst>
                </p:cNvPr>
                <p:cNvPicPr/>
                <p:nvPr/>
              </p:nvPicPr>
              <p:blipFill>
                <a:blip r:embed="rId56"/>
                <a:stretch>
                  <a:fillRect/>
                </a:stretch>
              </p:blipFill>
              <p:spPr>
                <a:xfrm>
                  <a:off x="10237533" y="685320"/>
                  <a:ext cx="158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1B4DE7C3-9570-42E1-A2CF-C577869E0ABB}"/>
                    </a:ext>
                  </a:extLst>
                </p14:cNvPr>
                <p14:cNvContentPartPr/>
                <p14:nvPr/>
              </p14:nvContentPartPr>
              <p14:xfrm>
                <a:off x="10339413" y="675960"/>
                <a:ext cx="38880" cy="48240"/>
              </p14:xfrm>
            </p:contentPart>
          </mc:Choice>
          <mc:Fallback>
            <p:pic>
              <p:nvPicPr>
                <p:cNvPr id="36" name="Freihand 35">
                  <a:extLst>
                    <a:ext uri="{FF2B5EF4-FFF2-40B4-BE49-F238E27FC236}">
                      <a16:creationId xmlns:a16="http://schemas.microsoft.com/office/drawing/2014/main" id="{1B4DE7C3-9570-42E1-A2CF-C577869E0ABB}"/>
                    </a:ext>
                  </a:extLst>
                </p:cNvPr>
                <p:cNvPicPr/>
                <p:nvPr/>
              </p:nvPicPr>
              <p:blipFill>
                <a:blip r:embed="rId58"/>
                <a:stretch>
                  <a:fillRect/>
                </a:stretch>
              </p:blipFill>
              <p:spPr>
                <a:xfrm>
                  <a:off x="10335093" y="671640"/>
                  <a:ext cx="475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FC0447B0-5551-40D5-9A45-8991F7507C76}"/>
                    </a:ext>
                  </a:extLst>
                </p14:cNvPr>
                <p14:cNvContentPartPr/>
                <p14:nvPr/>
              </p14:nvContentPartPr>
              <p14:xfrm>
                <a:off x="10414293" y="688560"/>
                <a:ext cx="379800" cy="78840"/>
              </p14:xfrm>
            </p:contentPart>
          </mc:Choice>
          <mc:Fallback>
            <p:pic>
              <p:nvPicPr>
                <p:cNvPr id="37" name="Freihand 36">
                  <a:extLst>
                    <a:ext uri="{FF2B5EF4-FFF2-40B4-BE49-F238E27FC236}">
                      <a16:creationId xmlns:a16="http://schemas.microsoft.com/office/drawing/2014/main" id="{FC0447B0-5551-40D5-9A45-8991F7507C76}"/>
                    </a:ext>
                  </a:extLst>
                </p:cNvPr>
                <p:cNvPicPr/>
                <p:nvPr/>
              </p:nvPicPr>
              <p:blipFill>
                <a:blip r:embed="rId60"/>
                <a:stretch>
                  <a:fillRect/>
                </a:stretch>
              </p:blipFill>
              <p:spPr>
                <a:xfrm>
                  <a:off x="10409973" y="684240"/>
                  <a:ext cx="388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E2900330-5A99-46CC-A387-83D0A4FE82EC}"/>
                    </a:ext>
                  </a:extLst>
                </p14:cNvPr>
                <p14:cNvContentPartPr/>
                <p14:nvPr/>
              </p14:nvContentPartPr>
              <p14:xfrm>
                <a:off x="9980853" y="1061520"/>
                <a:ext cx="244440" cy="87120"/>
              </p14:xfrm>
            </p:contentPart>
          </mc:Choice>
          <mc:Fallback>
            <p:pic>
              <p:nvPicPr>
                <p:cNvPr id="38" name="Freihand 37">
                  <a:extLst>
                    <a:ext uri="{FF2B5EF4-FFF2-40B4-BE49-F238E27FC236}">
                      <a16:creationId xmlns:a16="http://schemas.microsoft.com/office/drawing/2014/main" id="{E2900330-5A99-46CC-A387-83D0A4FE82EC}"/>
                    </a:ext>
                  </a:extLst>
                </p:cNvPr>
                <p:cNvPicPr/>
                <p:nvPr/>
              </p:nvPicPr>
              <p:blipFill>
                <a:blip r:embed="rId62"/>
                <a:stretch>
                  <a:fillRect/>
                </a:stretch>
              </p:blipFill>
              <p:spPr>
                <a:xfrm>
                  <a:off x="9976533" y="1057200"/>
                  <a:ext cx="253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FB522A98-3BBB-47CA-BD48-EBBBF2EC644D}"/>
                    </a:ext>
                  </a:extLst>
                </p14:cNvPr>
                <p14:cNvContentPartPr/>
                <p14:nvPr/>
              </p14:nvContentPartPr>
              <p14:xfrm>
                <a:off x="10185693" y="938040"/>
                <a:ext cx="96840" cy="141120"/>
              </p14:xfrm>
            </p:contentPart>
          </mc:Choice>
          <mc:Fallback>
            <p:pic>
              <p:nvPicPr>
                <p:cNvPr id="39" name="Freihand 38">
                  <a:extLst>
                    <a:ext uri="{FF2B5EF4-FFF2-40B4-BE49-F238E27FC236}">
                      <a16:creationId xmlns:a16="http://schemas.microsoft.com/office/drawing/2014/main" id="{FB522A98-3BBB-47CA-BD48-EBBBF2EC644D}"/>
                    </a:ext>
                  </a:extLst>
                </p:cNvPr>
                <p:cNvPicPr/>
                <p:nvPr/>
              </p:nvPicPr>
              <p:blipFill>
                <a:blip r:embed="rId64"/>
                <a:stretch>
                  <a:fillRect/>
                </a:stretch>
              </p:blipFill>
              <p:spPr>
                <a:xfrm>
                  <a:off x="10181373" y="933720"/>
                  <a:ext cx="105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0C51E033-C6C0-4003-8BB1-DA0D49EA4281}"/>
                    </a:ext>
                  </a:extLst>
                </p14:cNvPr>
                <p14:cNvContentPartPr/>
                <p14:nvPr/>
              </p14:nvContentPartPr>
              <p14:xfrm>
                <a:off x="9924693" y="1094640"/>
                <a:ext cx="478080" cy="162720"/>
              </p14:xfrm>
            </p:contentPart>
          </mc:Choice>
          <mc:Fallback>
            <p:pic>
              <p:nvPicPr>
                <p:cNvPr id="40" name="Freihand 39">
                  <a:extLst>
                    <a:ext uri="{FF2B5EF4-FFF2-40B4-BE49-F238E27FC236}">
                      <a16:creationId xmlns:a16="http://schemas.microsoft.com/office/drawing/2014/main" id="{0C51E033-C6C0-4003-8BB1-DA0D49EA4281}"/>
                    </a:ext>
                  </a:extLst>
                </p:cNvPr>
                <p:cNvPicPr/>
                <p:nvPr/>
              </p:nvPicPr>
              <p:blipFill>
                <a:blip r:embed="rId66"/>
                <a:stretch>
                  <a:fillRect/>
                </a:stretch>
              </p:blipFill>
              <p:spPr>
                <a:xfrm>
                  <a:off x="9920373" y="1090320"/>
                  <a:ext cx="486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6CE194AC-70F4-4B0E-88FF-6A0D3C5D2FE0}"/>
                    </a:ext>
                  </a:extLst>
                </p14:cNvPr>
                <p14:cNvContentPartPr/>
                <p14:nvPr/>
              </p14:nvContentPartPr>
              <p14:xfrm>
                <a:off x="9981933" y="1482360"/>
                <a:ext cx="70920" cy="146880"/>
              </p14:xfrm>
            </p:contentPart>
          </mc:Choice>
          <mc:Fallback>
            <p:pic>
              <p:nvPicPr>
                <p:cNvPr id="41" name="Freihand 40">
                  <a:extLst>
                    <a:ext uri="{FF2B5EF4-FFF2-40B4-BE49-F238E27FC236}">
                      <a16:creationId xmlns:a16="http://schemas.microsoft.com/office/drawing/2014/main" id="{6CE194AC-70F4-4B0E-88FF-6A0D3C5D2FE0}"/>
                    </a:ext>
                  </a:extLst>
                </p:cNvPr>
                <p:cNvPicPr/>
                <p:nvPr/>
              </p:nvPicPr>
              <p:blipFill>
                <a:blip r:embed="rId68"/>
                <a:stretch>
                  <a:fillRect/>
                </a:stretch>
              </p:blipFill>
              <p:spPr>
                <a:xfrm>
                  <a:off x="9977613" y="1478040"/>
                  <a:ext cx="79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040A4914-621D-4897-A5D5-DB9E48ABCF67}"/>
                    </a:ext>
                  </a:extLst>
                </p14:cNvPr>
                <p14:cNvContentPartPr/>
                <p14:nvPr/>
              </p14:nvContentPartPr>
              <p14:xfrm>
                <a:off x="9784653" y="1392000"/>
                <a:ext cx="311040" cy="241920"/>
              </p14:xfrm>
            </p:contentPart>
          </mc:Choice>
          <mc:Fallback>
            <p:pic>
              <p:nvPicPr>
                <p:cNvPr id="42" name="Freihand 41">
                  <a:extLst>
                    <a:ext uri="{FF2B5EF4-FFF2-40B4-BE49-F238E27FC236}">
                      <a16:creationId xmlns:a16="http://schemas.microsoft.com/office/drawing/2014/main" id="{040A4914-621D-4897-A5D5-DB9E48ABCF67}"/>
                    </a:ext>
                  </a:extLst>
                </p:cNvPr>
                <p:cNvPicPr/>
                <p:nvPr/>
              </p:nvPicPr>
              <p:blipFill>
                <a:blip r:embed="rId70"/>
                <a:stretch>
                  <a:fillRect/>
                </a:stretch>
              </p:blipFill>
              <p:spPr>
                <a:xfrm>
                  <a:off x="9780333" y="1387680"/>
                  <a:ext cx="319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D19C6716-CBBD-4C48-8004-F433D4805E53}"/>
                    </a:ext>
                  </a:extLst>
                </p14:cNvPr>
                <p14:cNvContentPartPr/>
                <p14:nvPr/>
              </p14:nvContentPartPr>
              <p14:xfrm>
                <a:off x="10119093" y="1420440"/>
                <a:ext cx="163440" cy="126720"/>
              </p14:xfrm>
            </p:contentPart>
          </mc:Choice>
          <mc:Fallback>
            <p:pic>
              <p:nvPicPr>
                <p:cNvPr id="43" name="Freihand 42">
                  <a:extLst>
                    <a:ext uri="{FF2B5EF4-FFF2-40B4-BE49-F238E27FC236}">
                      <a16:creationId xmlns:a16="http://schemas.microsoft.com/office/drawing/2014/main" id="{D19C6716-CBBD-4C48-8004-F433D4805E53}"/>
                    </a:ext>
                  </a:extLst>
                </p:cNvPr>
                <p:cNvPicPr/>
                <p:nvPr/>
              </p:nvPicPr>
              <p:blipFill>
                <a:blip r:embed="rId72"/>
                <a:stretch>
                  <a:fillRect/>
                </a:stretch>
              </p:blipFill>
              <p:spPr>
                <a:xfrm>
                  <a:off x="10114773" y="1416120"/>
                  <a:ext cx="172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03BEF646-0185-4B7D-90E8-82892F08DD2E}"/>
                    </a:ext>
                  </a:extLst>
                </p14:cNvPr>
                <p14:cNvContentPartPr/>
                <p14:nvPr/>
              </p14:nvContentPartPr>
              <p14:xfrm>
                <a:off x="10318173" y="1240440"/>
                <a:ext cx="110880" cy="187920"/>
              </p14:xfrm>
            </p:contentPart>
          </mc:Choice>
          <mc:Fallback>
            <p:pic>
              <p:nvPicPr>
                <p:cNvPr id="44" name="Freihand 43">
                  <a:extLst>
                    <a:ext uri="{FF2B5EF4-FFF2-40B4-BE49-F238E27FC236}">
                      <a16:creationId xmlns:a16="http://schemas.microsoft.com/office/drawing/2014/main" id="{03BEF646-0185-4B7D-90E8-82892F08DD2E}"/>
                    </a:ext>
                  </a:extLst>
                </p:cNvPr>
                <p:cNvPicPr/>
                <p:nvPr/>
              </p:nvPicPr>
              <p:blipFill>
                <a:blip r:embed="rId74"/>
                <a:stretch>
                  <a:fillRect/>
                </a:stretch>
              </p:blipFill>
              <p:spPr>
                <a:xfrm>
                  <a:off x="10313853" y="1236120"/>
                  <a:ext cx="119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25C0050F-920B-4F83-B665-D7217B956F8A}"/>
                    </a:ext>
                  </a:extLst>
                </p14:cNvPr>
                <p14:cNvContentPartPr/>
                <p14:nvPr/>
              </p14:nvContentPartPr>
              <p14:xfrm>
                <a:off x="10447413" y="1050360"/>
                <a:ext cx="373680" cy="492840"/>
              </p14:xfrm>
            </p:contentPart>
          </mc:Choice>
          <mc:Fallback>
            <p:pic>
              <p:nvPicPr>
                <p:cNvPr id="45" name="Freihand 44">
                  <a:extLst>
                    <a:ext uri="{FF2B5EF4-FFF2-40B4-BE49-F238E27FC236}">
                      <a16:creationId xmlns:a16="http://schemas.microsoft.com/office/drawing/2014/main" id="{25C0050F-920B-4F83-B665-D7217B956F8A}"/>
                    </a:ext>
                  </a:extLst>
                </p:cNvPr>
                <p:cNvPicPr/>
                <p:nvPr/>
              </p:nvPicPr>
              <p:blipFill>
                <a:blip r:embed="rId76"/>
                <a:stretch>
                  <a:fillRect/>
                </a:stretch>
              </p:blipFill>
              <p:spPr>
                <a:xfrm>
                  <a:off x="10443093" y="1046040"/>
                  <a:ext cx="38232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EC3FCCB4-252A-4D27-AC78-FC6DA3F138C8}"/>
                    </a:ext>
                  </a:extLst>
                </p14:cNvPr>
                <p14:cNvContentPartPr/>
                <p14:nvPr/>
              </p14:nvContentPartPr>
              <p14:xfrm>
                <a:off x="10559733" y="1069440"/>
                <a:ext cx="20160" cy="19080"/>
              </p14:xfrm>
            </p:contentPart>
          </mc:Choice>
          <mc:Fallback>
            <p:pic>
              <p:nvPicPr>
                <p:cNvPr id="46" name="Freihand 45">
                  <a:extLst>
                    <a:ext uri="{FF2B5EF4-FFF2-40B4-BE49-F238E27FC236}">
                      <a16:creationId xmlns:a16="http://schemas.microsoft.com/office/drawing/2014/main" id="{EC3FCCB4-252A-4D27-AC78-FC6DA3F138C8}"/>
                    </a:ext>
                  </a:extLst>
                </p:cNvPr>
                <p:cNvPicPr/>
                <p:nvPr/>
              </p:nvPicPr>
              <p:blipFill>
                <a:blip r:embed="rId78"/>
                <a:stretch>
                  <a:fillRect/>
                </a:stretch>
              </p:blipFill>
              <p:spPr>
                <a:xfrm>
                  <a:off x="10555413" y="1065120"/>
                  <a:ext cx="28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2C7B76F3-ED78-4AA8-9880-48F8FD808F1F}"/>
                    </a:ext>
                  </a:extLst>
                </p14:cNvPr>
                <p14:cNvContentPartPr/>
                <p14:nvPr/>
              </p14:nvContentPartPr>
              <p14:xfrm>
                <a:off x="10822533" y="1092840"/>
                <a:ext cx="106560" cy="115560"/>
              </p14:xfrm>
            </p:contentPart>
          </mc:Choice>
          <mc:Fallback>
            <p:pic>
              <p:nvPicPr>
                <p:cNvPr id="47" name="Freihand 46">
                  <a:extLst>
                    <a:ext uri="{FF2B5EF4-FFF2-40B4-BE49-F238E27FC236}">
                      <a16:creationId xmlns:a16="http://schemas.microsoft.com/office/drawing/2014/main" id="{2C7B76F3-ED78-4AA8-9880-48F8FD808F1F}"/>
                    </a:ext>
                  </a:extLst>
                </p:cNvPr>
                <p:cNvPicPr/>
                <p:nvPr/>
              </p:nvPicPr>
              <p:blipFill>
                <a:blip r:embed="rId80"/>
                <a:stretch>
                  <a:fillRect/>
                </a:stretch>
              </p:blipFill>
              <p:spPr>
                <a:xfrm>
                  <a:off x="10818213" y="1088520"/>
                  <a:ext cx="115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BCA8C41F-FC35-42EB-B19B-9E47D7F6AA75}"/>
                    </a:ext>
                  </a:extLst>
                </p14:cNvPr>
                <p14:cNvContentPartPr/>
                <p14:nvPr/>
              </p14:nvContentPartPr>
              <p14:xfrm>
                <a:off x="10960413" y="957840"/>
                <a:ext cx="185040" cy="160920"/>
              </p14:xfrm>
            </p:contentPart>
          </mc:Choice>
          <mc:Fallback>
            <p:pic>
              <p:nvPicPr>
                <p:cNvPr id="49" name="Freihand 48">
                  <a:extLst>
                    <a:ext uri="{FF2B5EF4-FFF2-40B4-BE49-F238E27FC236}">
                      <a16:creationId xmlns:a16="http://schemas.microsoft.com/office/drawing/2014/main" id="{BCA8C41F-FC35-42EB-B19B-9E47D7F6AA75}"/>
                    </a:ext>
                  </a:extLst>
                </p:cNvPr>
                <p:cNvPicPr/>
                <p:nvPr/>
              </p:nvPicPr>
              <p:blipFill>
                <a:blip r:embed="rId82"/>
                <a:stretch>
                  <a:fillRect/>
                </a:stretch>
              </p:blipFill>
              <p:spPr>
                <a:xfrm>
                  <a:off x="10956093" y="953520"/>
                  <a:ext cx="193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50630C18-09C5-4A26-9867-5CD44126108B}"/>
                    </a:ext>
                  </a:extLst>
                </p14:cNvPr>
                <p14:cNvContentPartPr/>
                <p14:nvPr/>
              </p14:nvContentPartPr>
              <p14:xfrm>
                <a:off x="11171373" y="807000"/>
                <a:ext cx="142560" cy="195480"/>
              </p14:xfrm>
            </p:contentPart>
          </mc:Choice>
          <mc:Fallback>
            <p:pic>
              <p:nvPicPr>
                <p:cNvPr id="50" name="Freihand 49">
                  <a:extLst>
                    <a:ext uri="{FF2B5EF4-FFF2-40B4-BE49-F238E27FC236}">
                      <a16:creationId xmlns:a16="http://schemas.microsoft.com/office/drawing/2014/main" id="{50630C18-09C5-4A26-9867-5CD44126108B}"/>
                    </a:ext>
                  </a:extLst>
                </p:cNvPr>
                <p:cNvPicPr/>
                <p:nvPr/>
              </p:nvPicPr>
              <p:blipFill>
                <a:blip r:embed="rId84"/>
                <a:stretch>
                  <a:fillRect/>
                </a:stretch>
              </p:blipFill>
              <p:spPr>
                <a:xfrm>
                  <a:off x="11167053" y="802680"/>
                  <a:ext cx="151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E6E59B1A-235B-4152-B63B-A31663B98308}"/>
                    </a:ext>
                  </a:extLst>
                </p14:cNvPr>
                <p14:cNvContentPartPr/>
                <p14:nvPr/>
              </p14:nvContentPartPr>
              <p14:xfrm>
                <a:off x="11251653" y="774240"/>
                <a:ext cx="166320" cy="172080"/>
              </p14:xfrm>
            </p:contentPart>
          </mc:Choice>
          <mc:Fallback>
            <p:pic>
              <p:nvPicPr>
                <p:cNvPr id="51" name="Freihand 50">
                  <a:extLst>
                    <a:ext uri="{FF2B5EF4-FFF2-40B4-BE49-F238E27FC236}">
                      <a16:creationId xmlns:a16="http://schemas.microsoft.com/office/drawing/2014/main" id="{E6E59B1A-235B-4152-B63B-A31663B98308}"/>
                    </a:ext>
                  </a:extLst>
                </p:cNvPr>
                <p:cNvPicPr/>
                <p:nvPr/>
              </p:nvPicPr>
              <p:blipFill>
                <a:blip r:embed="rId86"/>
                <a:stretch>
                  <a:fillRect/>
                </a:stretch>
              </p:blipFill>
              <p:spPr>
                <a:xfrm>
                  <a:off x="11247333" y="769920"/>
                  <a:ext cx="174960" cy="18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AC680B62-3B98-4266-B3B3-22C35B8F363A}"/>
                  </a:ext>
                </a:extLst>
              </p14:cNvPr>
              <p14:cNvContentPartPr/>
              <p14:nvPr/>
            </p14:nvContentPartPr>
            <p14:xfrm>
              <a:off x="7757133" y="1693680"/>
              <a:ext cx="34560" cy="597960"/>
            </p14:xfrm>
          </p:contentPart>
        </mc:Choice>
        <mc:Fallback>
          <p:pic>
            <p:nvPicPr>
              <p:cNvPr id="53" name="Freihand 52">
                <a:extLst>
                  <a:ext uri="{FF2B5EF4-FFF2-40B4-BE49-F238E27FC236}">
                    <a16:creationId xmlns:a16="http://schemas.microsoft.com/office/drawing/2014/main" id="{AC680B62-3B98-4266-B3B3-22C35B8F363A}"/>
                  </a:ext>
                </a:extLst>
              </p:cNvPr>
              <p:cNvPicPr/>
              <p:nvPr/>
            </p:nvPicPr>
            <p:blipFill>
              <a:blip r:embed="rId88"/>
              <a:stretch>
                <a:fillRect/>
              </a:stretch>
            </p:blipFill>
            <p:spPr>
              <a:xfrm>
                <a:off x="7752813" y="1689360"/>
                <a:ext cx="43200" cy="606600"/>
              </a:xfrm>
              <a:prstGeom prst="rect">
                <a:avLst/>
              </a:prstGeom>
            </p:spPr>
          </p:pic>
        </mc:Fallback>
      </mc:AlternateContent>
      <p:grpSp>
        <p:nvGrpSpPr>
          <p:cNvPr id="56" name="Gruppieren 55">
            <a:extLst>
              <a:ext uri="{FF2B5EF4-FFF2-40B4-BE49-F238E27FC236}">
                <a16:creationId xmlns:a16="http://schemas.microsoft.com/office/drawing/2014/main" id="{6067A069-BF11-4381-85ED-7CC4A191896B}"/>
              </a:ext>
            </a:extLst>
          </p:cNvPr>
          <p:cNvGrpSpPr/>
          <p:nvPr/>
        </p:nvGrpSpPr>
        <p:grpSpPr>
          <a:xfrm>
            <a:off x="7577493" y="1640040"/>
            <a:ext cx="258120" cy="838800"/>
            <a:chOff x="7577493" y="1640040"/>
            <a:chExt cx="258120" cy="838800"/>
          </a:xfrm>
        </p:grpSpPr>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6E455ECC-3536-4DFC-B8A8-20627981EBD1}"/>
                    </a:ext>
                  </a:extLst>
                </p14:cNvPr>
                <p14:cNvContentPartPr/>
                <p14:nvPr/>
              </p14:nvContentPartPr>
              <p14:xfrm>
                <a:off x="7577493" y="1640040"/>
                <a:ext cx="244800" cy="838800"/>
              </p14:xfrm>
            </p:contentPart>
          </mc:Choice>
          <mc:Fallback>
            <p:pic>
              <p:nvPicPr>
                <p:cNvPr id="54" name="Freihand 53">
                  <a:extLst>
                    <a:ext uri="{FF2B5EF4-FFF2-40B4-BE49-F238E27FC236}">
                      <a16:creationId xmlns:a16="http://schemas.microsoft.com/office/drawing/2014/main" id="{6E455ECC-3536-4DFC-B8A8-20627981EBD1}"/>
                    </a:ext>
                  </a:extLst>
                </p:cNvPr>
                <p:cNvPicPr/>
                <p:nvPr/>
              </p:nvPicPr>
              <p:blipFill>
                <a:blip r:embed="rId90"/>
                <a:stretch>
                  <a:fillRect/>
                </a:stretch>
              </p:blipFill>
              <p:spPr>
                <a:xfrm>
                  <a:off x="7573173" y="1635720"/>
                  <a:ext cx="253440" cy="847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DF0A0B78-0F93-4D86-B47C-C87877033594}"/>
                    </a:ext>
                  </a:extLst>
                </p14:cNvPr>
                <p14:cNvContentPartPr/>
                <p14:nvPr/>
              </p14:nvContentPartPr>
              <p14:xfrm>
                <a:off x="7775133" y="2110200"/>
                <a:ext cx="60480" cy="34200"/>
              </p14:xfrm>
            </p:contentPart>
          </mc:Choice>
          <mc:Fallback>
            <p:pic>
              <p:nvPicPr>
                <p:cNvPr id="55" name="Freihand 54">
                  <a:extLst>
                    <a:ext uri="{FF2B5EF4-FFF2-40B4-BE49-F238E27FC236}">
                      <a16:creationId xmlns:a16="http://schemas.microsoft.com/office/drawing/2014/main" id="{DF0A0B78-0F93-4D86-B47C-C87877033594}"/>
                    </a:ext>
                  </a:extLst>
                </p:cNvPr>
                <p:cNvPicPr/>
                <p:nvPr/>
              </p:nvPicPr>
              <p:blipFill>
                <a:blip r:embed="rId92"/>
                <a:stretch>
                  <a:fillRect/>
                </a:stretch>
              </p:blipFill>
              <p:spPr>
                <a:xfrm>
                  <a:off x="7770813" y="2105880"/>
                  <a:ext cx="69120" cy="4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ED3A3011-73D1-4DCB-A464-6968E6C9B9FB}"/>
                  </a:ext>
                </a:extLst>
              </p14:cNvPr>
              <p14:cNvContentPartPr/>
              <p14:nvPr/>
            </p14:nvContentPartPr>
            <p14:xfrm>
              <a:off x="1461453" y="2969880"/>
              <a:ext cx="6349320" cy="102240"/>
            </p14:xfrm>
          </p:contentPart>
        </mc:Choice>
        <mc:Fallback>
          <p:pic>
            <p:nvPicPr>
              <p:cNvPr id="57" name="Freihand 56">
                <a:extLst>
                  <a:ext uri="{FF2B5EF4-FFF2-40B4-BE49-F238E27FC236}">
                    <a16:creationId xmlns:a16="http://schemas.microsoft.com/office/drawing/2014/main" id="{ED3A3011-73D1-4DCB-A464-6968E6C9B9FB}"/>
                  </a:ext>
                </a:extLst>
              </p:cNvPr>
              <p:cNvPicPr/>
              <p:nvPr/>
            </p:nvPicPr>
            <p:blipFill>
              <a:blip r:embed="rId94"/>
              <a:stretch>
                <a:fillRect/>
              </a:stretch>
            </p:blipFill>
            <p:spPr>
              <a:xfrm>
                <a:off x="1457133" y="2965560"/>
                <a:ext cx="6357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9C85F6ED-2E40-46E5-AEF4-C96A9A316EDA}"/>
                  </a:ext>
                </a:extLst>
              </p14:cNvPr>
              <p14:cNvContentPartPr/>
              <p14:nvPr/>
            </p14:nvContentPartPr>
            <p14:xfrm>
              <a:off x="5926173" y="2773320"/>
              <a:ext cx="2023200" cy="261720"/>
            </p14:xfrm>
          </p:contentPart>
        </mc:Choice>
        <mc:Fallback>
          <p:pic>
            <p:nvPicPr>
              <p:cNvPr id="58" name="Freihand 57">
                <a:extLst>
                  <a:ext uri="{FF2B5EF4-FFF2-40B4-BE49-F238E27FC236}">
                    <a16:creationId xmlns:a16="http://schemas.microsoft.com/office/drawing/2014/main" id="{9C85F6ED-2E40-46E5-AEF4-C96A9A316EDA}"/>
                  </a:ext>
                </a:extLst>
              </p:cNvPr>
              <p:cNvPicPr/>
              <p:nvPr/>
            </p:nvPicPr>
            <p:blipFill>
              <a:blip r:embed="rId96"/>
              <a:stretch>
                <a:fillRect/>
              </a:stretch>
            </p:blipFill>
            <p:spPr>
              <a:xfrm>
                <a:off x="5921853" y="2769000"/>
                <a:ext cx="20318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58B82482-53B7-4C27-96EF-5A3316BF45C1}"/>
                  </a:ext>
                </a:extLst>
              </p14:cNvPr>
              <p14:cNvContentPartPr/>
              <p14:nvPr/>
            </p14:nvContentPartPr>
            <p14:xfrm>
              <a:off x="476853" y="3495120"/>
              <a:ext cx="1189080" cy="49680"/>
            </p14:xfrm>
          </p:contentPart>
        </mc:Choice>
        <mc:Fallback>
          <p:pic>
            <p:nvPicPr>
              <p:cNvPr id="59" name="Freihand 58">
                <a:extLst>
                  <a:ext uri="{FF2B5EF4-FFF2-40B4-BE49-F238E27FC236}">
                    <a16:creationId xmlns:a16="http://schemas.microsoft.com/office/drawing/2014/main" id="{58B82482-53B7-4C27-96EF-5A3316BF45C1}"/>
                  </a:ext>
                </a:extLst>
              </p:cNvPr>
              <p:cNvPicPr/>
              <p:nvPr/>
            </p:nvPicPr>
            <p:blipFill>
              <a:blip r:embed="rId98"/>
              <a:stretch>
                <a:fillRect/>
              </a:stretch>
            </p:blipFill>
            <p:spPr>
              <a:xfrm>
                <a:off x="472533" y="3490800"/>
                <a:ext cx="1197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4C475A0D-C89C-4027-9344-72AAFEAD6771}"/>
                  </a:ext>
                </a:extLst>
              </p14:cNvPr>
              <p14:cNvContentPartPr/>
              <p14:nvPr/>
            </p14:nvContentPartPr>
            <p14:xfrm>
              <a:off x="5206533" y="3535080"/>
              <a:ext cx="3405600" cy="89280"/>
            </p14:xfrm>
          </p:contentPart>
        </mc:Choice>
        <mc:Fallback>
          <p:pic>
            <p:nvPicPr>
              <p:cNvPr id="60" name="Freihand 59">
                <a:extLst>
                  <a:ext uri="{FF2B5EF4-FFF2-40B4-BE49-F238E27FC236}">
                    <a16:creationId xmlns:a16="http://schemas.microsoft.com/office/drawing/2014/main" id="{4C475A0D-C89C-4027-9344-72AAFEAD6771}"/>
                  </a:ext>
                </a:extLst>
              </p:cNvPr>
              <p:cNvPicPr/>
              <p:nvPr/>
            </p:nvPicPr>
            <p:blipFill>
              <a:blip r:embed="rId100"/>
              <a:stretch>
                <a:fillRect/>
              </a:stretch>
            </p:blipFill>
            <p:spPr>
              <a:xfrm>
                <a:off x="5202213" y="3530760"/>
                <a:ext cx="3414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F91C5D61-3E8E-44F2-8775-716F44B9CDB9}"/>
                  </a:ext>
                </a:extLst>
              </p14:cNvPr>
              <p14:cNvContentPartPr/>
              <p14:nvPr/>
            </p14:nvContentPartPr>
            <p14:xfrm>
              <a:off x="3539733" y="3557760"/>
              <a:ext cx="1579320" cy="41760"/>
            </p14:xfrm>
          </p:contentPart>
        </mc:Choice>
        <mc:Fallback>
          <p:pic>
            <p:nvPicPr>
              <p:cNvPr id="61" name="Freihand 60">
                <a:extLst>
                  <a:ext uri="{FF2B5EF4-FFF2-40B4-BE49-F238E27FC236}">
                    <a16:creationId xmlns:a16="http://schemas.microsoft.com/office/drawing/2014/main" id="{F91C5D61-3E8E-44F2-8775-716F44B9CDB9}"/>
                  </a:ext>
                </a:extLst>
              </p:cNvPr>
              <p:cNvPicPr/>
              <p:nvPr/>
            </p:nvPicPr>
            <p:blipFill>
              <a:blip r:embed="rId102"/>
              <a:stretch>
                <a:fillRect/>
              </a:stretch>
            </p:blipFill>
            <p:spPr>
              <a:xfrm>
                <a:off x="3535413" y="3553440"/>
                <a:ext cx="1587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C8CF7B71-4908-491C-8A89-07437956841F}"/>
                  </a:ext>
                </a:extLst>
              </p14:cNvPr>
              <p14:cNvContentPartPr/>
              <p14:nvPr/>
            </p14:nvContentPartPr>
            <p14:xfrm>
              <a:off x="1829733" y="3516720"/>
              <a:ext cx="1505520" cy="30240"/>
            </p14:xfrm>
          </p:contentPart>
        </mc:Choice>
        <mc:Fallback>
          <p:pic>
            <p:nvPicPr>
              <p:cNvPr id="62" name="Freihand 61">
                <a:extLst>
                  <a:ext uri="{FF2B5EF4-FFF2-40B4-BE49-F238E27FC236}">
                    <a16:creationId xmlns:a16="http://schemas.microsoft.com/office/drawing/2014/main" id="{C8CF7B71-4908-491C-8A89-07437956841F}"/>
                  </a:ext>
                </a:extLst>
              </p:cNvPr>
              <p:cNvPicPr/>
              <p:nvPr/>
            </p:nvPicPr>
            <p:blipFill>
              <a:blip r:embed="rId104"/>
              <a:stretch>
                <a:fillRect/>
              </a:stretch>
            </p:blipFill>
            <p:spPr>
              <a:xfrm>
                <a:off x="1825413" y="3512400"/>
                <a:ext cx="1514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9BA7E5B2-B872-4279-A4B4-5ED78DC0EE5F}"/>
                  </a:ext>
                </a:extLst>
              </p14:cNvPr>
              <p14:cNvContentPartPr/>
              <p14:nvPr/>
            </p14:nvContentPartPr>
            <p14:xfrm>
              <a:off x="2091813" y="4056360"/>
              <a:ext cx="4715280" cy="63000"/>
            </p14:xfrm>
          </p:contentPart>
        </mc:Choice>
        <mc:Fallback>
          <p:pic>
            <p:nvPicPr>
              <p:cNvPr id="63" name="Freihand 62">
                <a:extLst>
                  <a:ext uri="{FF2B5EF4-FFF2-40B4-BE49-F238E27FC236}">
                    <a16:creationId xmlns:a16="http://schemas.microsoft.com/office/drawing/2014/main" id="{9BA7E5B2-B872-4279-A4B4-5ED78DC0EE5F}"/>
                  </a:ext>
                </a:extLst>
              </p:cNvPr>
              <p:cNvPicPr/>
              <p:nvPr/>
            </p:nvPicPr>
            <p:blipFill>
              <a:blip r:embed="rId106"/>
              <a:stretch>
                <a:fillRect/>
              </a:stretch>
            </p:blipFill>
            <p:spPr>
              <a:xfrm>
                <a:off x="2087493" y="4052040"/>
                <a:ext cx="4723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B4AED8DE-AB93-4437-AE99-E9F2D0F52C2E}"/>
                  </a:ext>
                </a:extLst>
              </p14:cNvPr>
              <p14:cNvContentPartPr/>
              <p14:nvPr/>
            </p14:nvContentPartPr>
            <p14:xfrm>
              <a:off x="5463573" y="3831360"/>
              <a:ext cx="1505160" cy="294840"/>
            </p14:xfrm>
          </p:contentPart>
        </mc:Choice>
        <mc:Fallback>
          <p:pic>
            <p:nvPicPr>
              <p:cNvPr id="64" name="Freihand 63">
                <a:extLst>
                  <a:ext uri="{FF2B5EF4-FFF2-40B4-BE49-F238E27FC236}">
                    <a16:creationId xmlns:a16="http://schemas.microsoft.com/office/drawing/2014/main" id="{B4AED8DE-AB93-4437-AE99-E9F2D0F52C2E}"/>
                  </a:ext>
                </a:extLst>
              </p:cNvPr>
              <p:cNvPicPr/>
              <p:nvPr/>
            </p:nvPicPr>
            <p:blipFill>
              <a:blip r:embed="rId108"/>
              <a:stretch>
                <a:fillRect/>
              </a:stretch>
            </p:blipFill>
            <p:spPr>
              <a:xfrm>
                <a:off x="5459253" y="3827040"/>
                <a:ext cx="1513800" cy="303480"/>
              </a:xfrm>
              <a:prstGeom prst="rect">
                <a:avLst/>
              </a:prstGeom>
            </p:spPr>
          </p:pic>
        </mc:Fallback>
      </mc:AlternateContent>
      <p:grpSp>
        <p:nvGrpSpPr>
          <p:cNvPr id="79" name="Gruppieren 78">
            <a:extLst>
              <a:ext uri="{FF2B5EF4-FFF2-40B4-BE49-F238E27FC236}">
                <a16:creationId xmlns:a16="http://schemas.microsoft.com/office/drawing/2014/main" id="{D91361F0-6374-4CF0-BCEB-69437F25B9F9}"/>
              </a:ext>
            </a:extLst>
          </p:cNvPr>
          <p:cNvGrpSpPr/>
          <p:nvPr/>
        </p:nvGrpSpPr>
        <p:grpSpPr>
          <a:xfrm>
            <a:off x="2709213" y="4202880"/>
            <a:ext cx="4088520" cy="1172880"/>
            <a:chOff x="2709213" y="4202880"/>
            <a:chExt cx="4088520" cy="1172880"/>
          </a:xfrm>
        </p:grpSpPr>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40328B9F-881F-4F61-82F1-545FC1CE4A00}"/>
                    </a:ext>
                  </a:extLst>
                </p14:cNvPr>
                <p14:cNvContentPartPr/>
                <p14:nvPr/>
              </p14:nvContentPartPr>
              <p14:xfrm>
                <a:off x="2709213" y="4202880"/>
                <a:ext cx="4088520" cy="208440"/>
              </p14:xfrm>
            </p:contentPart>
          </mc:Choice>
          <mc:Fallback>
            <p:pic>
              <p:nvPicPr>
                <p:cNvPr id="65" name="Freihand 64">
                  <a:extLst>
                    <a:ext uri="{FF2B5EF4-FFF2-40B4-BE49-F238E27FC236}">
                      <a16:creationId xmlns:a16="http://schemas.microsoft.com/office/drawing/2014/main" id="{40328B9F-881F-4F61-82F1-545FC1CE4A00}"/>
                    </a:ext>
                  </a:extLst>
                </p:cNvPr>
                <p:cNvPicPr/>
                <p:nvPr/>
              </p:nvPicPr>
              <p:blipFill>
                <a:blip r:embed="rId110"/>
                <a:stretch>
                  <a:fillRect/>
                </a:stretch>
              </p:blipFill>
              <p:spPr>
                <a:xfrm>
                  <a:off x="2704893" y="4198560"/>
                  <a:ext cx="40971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55B5A358-B7AA-4252-850C-132674703281}"/>
                    </a:ext>
                  </a:extLst>
                </p14:cNvPr>
                <p14:cNvContentPartPr/>
                <p14:nvPr/>
              </p14:nvContentPartPr>
              <p14:xfrm>
                <a:off x="2906853" y="4311960"/>
                <a:ext cx="3159720" cy="429840"/>
              </p14:xfrm>
            </p:contentPart>
          </mc:Choice>
          <mc:Fallback>
            <p:pic>
              <p:nvPicPr>
                <p:cNvPr id="66" name="Freihand 65">
                  <a:extLst>
                    <a:ext uri="{FF2B5EF4-FFF2-40B4-BE49-F238E27FC236}">
                      <a16:creationId xmlns:a16="http://schemas.microsoft.com/office/drawing/2014/main" id="{55B5A358-B7AA-4252-850C-132674703281}"/>
                    </a:ext>
                  </a:extLst>
                </p:cNvPr>
                <p:cNvPicPr/>
                <p:nvPr/>
              </p:nvPicPr>
              <p:blipFill>
                <a:blip r:embed="rId112"/>
                <a:stretch>
                  <a:fillRect/>
                </a:stretch>
              </p:blipFill>
              <p:spPr>
                <a:xfrm>
                  <a:off x="2902533" y="4307640"/>
                  <a:ext cx="316836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7506D793-2DE7-47EF-A89B-9AABABEF0A11}"/>
                    </a:ext>
                  </a:extLst>
                </p14:cNvPr>
                <p14:cNvContentPartPr/>
                <p14:nvPr/>
              </p14:nvContentPartPr>
              <p14:xfrm>
                <a:off x="4322373" y="4857000"/>
                <a:ext cx="35280" cy="239760"/>
              </p14:xfrm>
            </p:contentPart>
          </mc:Choice>
          <mc:Fallback>
            <p:pic>
              <p:nvPicPr>
                <p:cNvPr id="67" name="Freihand 66">
                  <a:extLst>
                    <a:ext uri="{FF2B5EF4-FFF2-40B4-BE49-F238E27FC236}">
                      <a16:creationId xmlns:a16="http://schemas.microsoft.com/office/drawing/2014/main" id="{7506D793-2DE7-47EF-A89B-9AABABEF0A11}"/>
                    </a:ext>
                  </a:extLst>
                </p:cNvPr>
                <p:cNvPicPr/>
                <p:nvPr/>
              </p:nvPicPr>
              <p:blipFill>
                <a:blip r:embed="rId114"/>
                <a:stretch>
                  <a:fillRect/>
                </a:stretch>
              </p:blipFill>
              <p:spPr>
                <a:xfrm>
                  <a:off x="4318053" y="4852680"/>
                  <a:ext cx="439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5CB0E23C-D3FF-43AA-B03A-F2674E05B25F}"/>
                    </a:ext>
                  </a:extLst>
                </p14:cNvPr>
                <p14:cNvContentPartPr/>
                <p14:nvPr/>
              </p14:nvContentPartPr>
              <p14:xfrm>
                <a:off x="4181253" y="4746840"/>
                <a:ext cx="273240" cy="186480"/>
              </p14:xfrm>
            </p:contentPart>
          </mc:Choice>
          <mc:Fallback>
            <p:pic>
              <p:nvPicPr>
                <p:cNvPr id="68" name="Freihand 67">
                  <a:extLst>
                    <a:ext uri="{FF2B5EF4-FFF2-40B4-BE49-F238E27FC236}">
                      <a16:creationId xmlns:a16="http://schemas.microsoft.com/office/drawing/2014/main" id="{5CB0E23C-D3FF-43AA-B03A-F2674E05B25F}"/>
                    </a:ext>
                  </a:extLst>
                </p:cNvPr>
                <p:cNvPicPr/>
                <p:nvPr/>
              </p:nvPicPr>
              <p:blipFill>
                <a:blip r:embed="rId116"/>
                <a:stretch>
                  <a:fillRect/>
                </a:stretch>
              </p:blipFill>
              <p:spPr>
                <a:xfrm>
                  <a:off x="4176933" y="4742520"/>
                  <a:ext cx="2818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F85FF514-92CF-4933-A020-042FF8B8D067}"/>
                    </a:ext>
                  </a:extLst>
                </p14:cNvPr>
                <p14:cNvContentPartPr/>
                <p14:nvPr/>
              </p14:nvContentPartPr>
              <p14:xfrm>
                <a:off x="4206813" y="5145000"/>
                <a:ext cx="227160" cy="230760"/>
              </p14:xfrm>
            </p:contentPart>
          </mc:Choice>
          <mc:Fallback>
            <p:pic>
              <p:nvPicPr>
                <p:cNvPr id="70" name="Freihand 69">
                  <a:extLst>
                    <a:ext uri="{FF2B5EF4-FFF2-40B4-BE49-F238E27FC236}">
                      <a16:creationId xmlns:a16="http://schemas.microsoft.com/office/drawing/2014/main" id="{F85FF514-92CF-4933-A020-042FF8B8D067}"/>
                    </a:ext>
                  </a:extLst>
                </p:cNvPr>
                <p:cNvPicPr/>
                <p:nvPr/>
              </p:nvPicPr>
              <p:blipFill>
                <a:blip r:embed="rId118"/>
                <a:stretch>
                  <a:fillRect/>
                </a:stretch>
              </p:blipFill>
              <p:spPr>
                <a:xfrm>
                  <a:off x="4202493" y="5140680"/>
                  <a:ext cx="2358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C8652C7B-C939-4ED0-8FF6-93473B399B0D}"/>
                    </a:ext>
                  </a:extLst>
                </p14:cNvPr>
                <p14:cNvContentPartPr/>
                <p14:nvPr/>
              </p14:nvContentPartPr>
              <p14:xfrm>
                <a:off x="4262253" y="5120880"/>
                <a:ext cx="75960" cy="30600"/>
              </p14:xfrm>
            </p:contentPart>
          </mc:Choice>
          <mc:Fallback>
            <p:pic>
              <p:nvPicPr>
                <p:cNvPr id="71" name="Freihand 70">
                  <a:extLst>
                    <a:ext uri="{FF2B5EF4-FFF2-40B4-BE49-F238E27FC236}">
                      <a16:creationId xmlns:a16="http://schemas.microsoft.com/office/drawing/2014/main" id="{C8652C7B-C939-4ED0-8FF6-93473B399B0D}"/>
                    </a:ext>
                  </a:extLst>
                </p:cNvPr>
                <p:cNvPicPr/>
                <p:nvPr/>
              </p:nvPicPr>
              <p:blipFill>
                <a:blip r:embed="rId120"/>
                <a:stretch>
                  <a:fillRect/>
                </a:stretch>
              </p:blipFill>
              <p:spPr>
                <a:xfrm>
                  <a:off x="4257933" y="5116560"/>
                  <a:ext cx="84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521A54BD-F9F2-44FA-9466-D6CF42ABADE5}"/>
                    </a:ext>
                  </a:extLst>
                </p14:cNvPr>
                <p14:cNvContentPartPr/>
                <p14:nvPr/>
              </p14:nvContentPartPr>
              <p14:xfrm>
                <a:off x="4573293" y="5044200"/>
                <a:ext cx="141840" cy="133560"/>
              </p14:xfrm>
            </p:contentPart>
          </mc:Choice>
          <mc:Fallback>
            <p:pic>
              <p:nvPicPr>
                <p:cNvPr id="72" name="Freihand 71">
                  <a:extLst>
                    <a:ext uri="{FF2B5EF4-FFF2-40B4-BE49-F238E27FC236}">
                      <a16:creationId xmlns:a16="http://schemas.microsoft.com/office/drawing/2014/main" id="{521A54BD-F9F2-44FA-9466-D6CF42ABADE5}"/>
                    </a:ext>
                  </a:extLst>
                </p:cNvPr>
                <p:cNvPicPr/>
                <p:nvPr/>
              </p:nvPicPr>
              <p:blipFill>
                <a:blip r:embed="rId122"/>
                <a:stretch>
                  <a:fillRect/>
                </a:stretch>
              </p:blipFill>
              <p:spPr>
                <a:xfrm>
                  <a:off x="4568973" y="5039880"/>
                  <a:ext cx="150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48591854-D3BD-4F0F-AE5C-4B6E323AB1CD}"/>
                    </a:ext>
                  </a:extLst>
                </p14:cNvPr>
                <p14:cNvContentPartPr/>
                <p14:nvPr/>
              </p14:nvContentPartPr>
              <p14:xfrm>
                <a:off x="4714413" y="5076960"/>
                <a:ext cx="232920" cy="60480"/>
              </p14:xfrm>
            </p:contentPart>
          </mc:Choice>
          <mc:Fallback>
            <p:pic>
              <p:nvPicPr>
                <p:cNvPr id="73" name="Freihand 72">
                  <a:extLst>
                    <a:ext uri="{FF2B5EF4-FFF2-40B4-BE49-F238E27FC236}">
                      <a16:creationId xmlns:a16="http://schemas.microsoft.com/office/drawing/2014/main" id="{48591854-D3BD-4F0F-AE5C-4B6E323AB1CD}"/>
                    </a:ext>
                  </a:extLst>
                </p:cNvPr>
                <p:cNvPicPr/>
                <p:nvPr/>
              </p:nvPicPr>
              <p:blipFill>
                <a:blip r:embed="rId124"/>
                <a:stretch>
                  <a:fillRect/>
                </a:stretch>
              </p:blipFill>
              <p:spPr>
                <a:xfrm>
                  <a:off x="4710093" y="5072640"/>
                  <a:ext cx="241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BBEAFBDA-7535-40E2-A6F9-2D903AE694AD}"/>
                    </a:ext>
                  </a:extLst>
                </p14:cNvPr>
                <p14:cNvContentPartPr/>
                <p14:nvPr/>
              </p14:nvContentPartPr>
              <p14:xfrm>
                <a:off x="5084853" y="4837200"/>
                <a:ext cx="416160" cy="251280"/>
              </p14:xfrm>
            </p:contentPart>
          </mc:Choice>
          <mc:Fallback>
            <p:pic>
              <p:nvPicPr>
                <p:cNvPr id="74" name="Freihand 73">
                  <a:extLst>
                    <a:ext uri="{FF2B5EF4-FFF2-40B4-BE49-F238E27FC236}">
                      <a16:creationId xmlns:a16="http://schemas.microsoft.com/office/drawing/2014/main" id="{BBEAFBDA-7535-40E2-A6F9-2D903AE694AD}"/>
                    </a:ext>
                  </a:extLst>
                </p:cNvPr>
                <p:cNvPicPr/>
                <p:nvPr/>
              </p:nvPicPr>
              <p:blipFill>
                <a:blip r:embed="rId126"/>
                <a:stretch>
                  <a:fillRect/>
                </a:stretch>
              </p:blipFill>
              <p:spPr>
                <a:xfrm>
                  <a:off x="5080533" y="4832880"/>
                  <a:ext cx="4248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361E2500-0DAC-40D3-9CC5-028FFB89142E}"/>
                    </a:ext>
                  </a:extLst>
                </p14:cNvPr>
                <p14:cNvContentPartPr/>
                <p14:nvPr/>
              </p14:nvContentPartPr>
              <p14:xfrm>
                <a:off x="5395893" y="4884360"/>
                <a:ext cx="59040" cy="11520"/>
              </p14:xfrm>
            </p:contentPart>
          </mc:Choice>
          <mc:Fallback>
            <p:pic>
              <p:nvPicPr>
                <p:cNvPr id="75" name="Freihand 74">
                  <a:extLst>
                    <a:ext uri="{FF2B5EF4-FFF2-40B4-BE49-F238E27FC236}">
                      <a16:creationId xmlns:a16="http://schemas.microsoft.com/office/drawing/2014/main" id="{361E2500-0DAC-40D3-9CC5-028FFB89142E}"/>
                    </a:ext>
                  </a:extLst>
                </p:cNvPr>
                <p:cNvPicPr/>
                <p:nvPr/>
              </p:nvPicPr>
              <p:blipFill>
                <a:blip r:embed="rId128"/>
                <a:stretch>
                  <a:fillRect/>
                </a:stretch>
              </p:blipFill>
              <p:spPr>
                <a:xfrm>
                  <a:off x="5391573" y="4880040"/>
                  <a:ext cx="67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DDA0752F-9B1E-450F-BDD4-0E027C945875}"/>
                    </a:ext>
                  </a:extLst>
                </p14:cNvPr>
                <p14:cNvContentPartPr/>
                <p14:nvPr/>
              </p14:nvContentPartPr>
              <p14:xfrm>
                <a:off x="5520453" y="4894080"/>
                <a:ext cx="43200" cy="88920"/>
              </p14:xfrm>
            </p:contentPart>
          </mc:Choice>
          <mc:Fallback>
            <p:pic>
              <p:nvPicPr>
                <p:cNvPr id="76" name="Freihand 75">
                  <a:extLst>
                    <a:ext uri="{FF2B5EF4-FFF2-40B4-BE49-F238E27FC236}">
                      <a16:creationId xmlns:a16="http://schemas.microsoft.com/office/drawing/2014/main" id="{DDA0752F-9B1E-450F-BDD4-0E027C945875}"/>
                    </a:ext>
                  </a:extLst>
                </p:cNvPr>
                <p:cNvPicPr/>
                <p:nvPr/>
              </p:nvPicPr>
              <p:blipFill>
                <a:blip r:embed="rId130"/>
                <a:stretch>
                  <a:fillRect/>
                </a:stretch>
              </p:blipFill>
              <p:spPr>
                <a:xfrm>
                  <a:off x="5516133" y="4889760"/>
                  <a:ext cx="51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D5273359-9111-4B6E-8883-D04BB526FA78}"/>
                    </a:ext>
                  </a:extLst>
                </p14:cNvPr>
                <p14:cNvContentPartPr/>
                <p14:nvPr/>
              </p14:nvContentPartPr>
              <p14:xfrm>
                <a:off x="5544213" y="4879680"/>
                <a:ext cx="215280" cy="70560"/>
              </p14:xfrm>
            </p:contentPart>
          </mc:Choice>
          <mc:Fallback>
            <p:pic>
              <p:nvPicPr>
                <p:cNvPr id="77" name="Freihand 76">
                  <a:extLst>
                    <a:ext uri="{FF2B5EF4-FFF2-40B4-BE49-F238E27FC236}">
                      <a16:creationId xmlns:a16="http://schemas.microsoft.com/office/drawing/2014/main" id="{D5273359-9111-4B6E-8883-D04BB526FA78}"/>
                    </a:ext>
                  </a:extLst>
                </p:cNvPr>
                <p:cNvPicPr/>
                <p:nvPr/>
              </p:nvPicPr>
              <p:blipFill>
                <a:blip r:embed="rId132"/>
                <a:stretch>
                  <a:fillRect/>
                </a:stretch>
              </p:blipFill>
              <p:spPr>
                <a:xfrm>
                  <a:off x="5539893" y="4875360"/>
                  <a:ext cx="223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D34581CB-B3EA-4D52-AD48-2DE96E6D938D}"/>
                    </a:ext>
                  </a:extLst>
                </p14:cNvPr>
                <p14:cNvContentPartPr/>
                <p14:nvPr/>
              </p14:nvContentPartPr>
              <p14:xfrm>
                <a:off x="5727093" y="4692480"/>
                <a:ext cx="276120" cy="221760"/>
              </p14:xfrm>
            </p:contentPart>
          </mc:Choice>
          <mc:Fallback>
            <p:pic>
              <p:nvPicPr>
                <p:cNvPr id="78" name="Freihand 77">
                  <a:extLst>
                    <a:ext uri="{FF2B5EF4-FFF2-40B4-BE49-F238E27FC236}">
                      <a16:creationId xmlns:a16="http://schemas.microsoft.com/office/drawing/2014/main" id="{D34581CB-B3EA-4D52-AD48-2DE96E6D938D}"/>
                    </a:ext>
                  </a:extLst>
                </p:cNvPr>
                <p:cNvPicPr/>
                <p:nvPr/>
              </p:nvPicPr>
              <p:blipFill>
                <a:blip r:embed="rId134"/>
                <a:stretch>
                  <a:fillRect/>
                </a:stretch>
              </p:blipFill>
              <p:spPr>
                <a:xfrm>
                  <a:off x="5722773" y="4688160"/>
                  <a:ext cx="284760" cy="230400"/>
                </a:xfrm>
                <a:prstGeom prst="rect">
                  <a:avLst/>
                </a:prstGeom>
              </p:spPr>
            </p:pic>
          </mc:Fallback>
        </mc:AlternateContent>
      </p:grpSp>
    </p:spTree>
    <p:extLst>
      <p:ext uri="{BB962C8B-B14F-4D97-AF65-F5344CB8AC3E}">
        <p14:creationId xmlns:p14="http://schemas.microsoft.com/office/powerpoint/2010/main" val="204636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Staatsaufbau: EU – Deutschland</a:t>
            </a:r>
          </a:p>
        </p:txBody>
      </p:sp>
      <p:pic>
        <p:nvPicPr>
          <p:cNvPr id="149" name="Grafik 148">
            <a:extLst>
              <a:ext uri="{FF2B5EF4-FFF2-40B4-BE49-F238E27FC236}">
                <a16:creationId xmlns:a16="http://schemas.microsoft.com/office/drawing/2014/main" id="{B717310A-BFC1-0604-21B1-B3BF1E9B5926}"/>
              </a:ext>
            </a:extLst>
          </p:cNvPr>
          <p:cNvPicPr>
            <a:picLocks noChangeAspect="1"/>
          </p:cNvPicPr>
          <p:nvPr/>
        </p:nvPicPr>
        <p:blipFill>
          <a:blip r:embed="rId2"/>
          <a:stretch>
            <a:fillRect/>
          </a:stretch>
        </p:blipFill>
        <p:spPr>
          <a:xfrm>
            <a:off x="84162" y="552450"/>
            <a:ext cx="8499122" cy="4341467"/>
          </a:xfrm>
          <a:prstGeom prst="rect">
            <a:avLst/>
          </a:prstGeom>
        </p:spPr>
      </p:pic>
      <p:sp>
        <p:nvSpPr>
          <p:cNvPr id="150" name="Rechteck 149">
            <a:extLst>
              <a:ext uri="{FF2B5EF4-FFF2-40B4-BE49-F238E27FC236}">
                <a16:creationId xmlns:a16="http://schemas.microsoft.com/office/drawing/2014/main" id="{A7E1BA30-2291-8269-8DC7-F5E51C121E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E2C6116-1BAE-4513-BA1A-06F9B12D9BF3}"/>
                  </a:ext>
                </a:extLst>
              </p14:cNvPr>
              <p14:cNvContentPartPr/>
              <p14:nvPr/>
            </p14:nvContentPartPr>
            <p14:xfrm>
              <a:off x="5211573" y="1563000"/>
              <a:ext cx="3127320" cy="81000"/>
            </p14:xfrm>
          </p:contentPart>
        </mc:Choice>
        <mc:Fallback>
          <p:pic>
            <p:nvPicPr>
              <p:cNvPr id="2" name="Freihand 1">
                <a:extLst>
                  <a:ext uri="{FF2B5EF4-FFF2-40B4-BE49-F238E27FC236}">
                    <a16:creationId xmlns:a16="http://schemas.microsoft.com/office/drawing/2014/main" id="{0E2C6116-1BAE-4513-BA1A-06F9B12D9BF3}"/>
                  </a:ext>
                </a:extLst>
              </p:cNvPr>
              <p:cNvPicPr/>
              <p:nvPr/>
            </p:nvPicPr>
            <p:blipFill>
              <a:blip r:embed="rId4"/>
              <a:stretch>
                <a:fillRect/>
              </a:stretch>
            </p:blipFill>
            <p:spPr>
              <a:xfrm>
                <a:off x="5207253" y="1558680"/>
                <a:ext cx="3135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9" name="Freihand 48">
                <a:extLst>
                  <a:ext uri="{FF2B5EF4-FFF2-40B4-BE49-F238E27FC236}">
                    <a16:creationId xmlns:a16="http://schemas.microsoft.com/office/drawing/2014/main" id="{49BF24BD-499D-4275-9E73-D74E51CFEE20}"/>
                  </a:ext>
                </a:extLst>
              </p14:cNvPr>
              <p14:cNvContentPartPr/>
              <p14:nvPr/>
            </p14:nvContentPartPr>
            <p14:xfrm>
              <a:off x="301173" y="909600"/>
              <a:ext cx="1123920" cy="29160"/>
            </p14:xfrm>
          </p:contentPart>
        </mc:Choice>
        <mc:Fallback>
          <p:pic>
            <p:nvPicPr>
              <p:cNvPr id="49" name="Freihand 48">
                <a:extLst>
                  <a:ext uri="{FF2B5EF4-FFF2-40B4-BE49-F238E27FC236}">
                    <a16:creationId xmlns:a16="http://schemas.microsoft.com/office/drawing/2014/main" id="{49BF24BD-499D-4275-9E73-D74E51CFEE20}"/>
                  </a:ext>
                </a:extLst>
              </p:cNvPr>
              <p:cNvPicPr/>
              <p:nvPr/>
            </p:nvPicPr>
            <p:blipFill>
              <a:blip r:embed="rId6"/>
              <a:stretch>
                <a:fillRect/>
              </a:stretch>
            </p:blipFill>
            <p:spPr>
              <a:xfrm>
                <a:off x="296853" y="905280"/>
                <a:ext cx="1132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0" name="Freihand 49">
                <a:extLst>
                  <a:ext uri="{FF2B5EF4-FFF2-40B4-BE49-F238E27FC236}">
                    <a16:creationId xmlns:a16="http://schemas.microsoft.com/office/drawing/2014/main" id="{B8D3A8EE-8631-4D8A-9046-B2EFF6075120}"/>
                  </a:ext>
                </a:extLst>
              </p14:cNvPr>
              <p14:cNvContentPartPr/>
              <p14:nvPr/>
            </p14:nvContentPartPr>
            <p14:xfrm>
              <a:off x="359133" y="841560"/>
              <a:ext cx="936720" cy="86760"/>
            </p14:xfrm>
          </p:contentPart>
        </mc:Choice>
        <mc:Fallback>
          <p:pic>
            <p:nvPicPr>
              <p:cNvPr id="50" name="Freihand 49">
                <a:extLst>
                  <a:ext uri="{FF2B5EF4-FFF2-40B4-BE49-F238E27FC236}">
                    <a16:creationId xmlns:a16="http://schemas.microsoft.com/office/drawing/2014/main" id="{B8D3A8EE-8631-4D8A-9046-B2EFF6075120}"/>
                  </a:ext>
                </a:extLst>
              </p:cNvPr>
              <p:cNvPicPr/>
              <p:nvPr/>
            </p:nvPicPr>
            <p:blipFill>
              <a:blip r:embed="rId8"/>
              <a:stretch>
                <a:fillRect/>
              </a:stretch>
            </p:blipFill>
            <p:spPr>
              <a:xfrm>
                <a:off x="354813" y="837240"/>
                <a:ext cx="945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1" name="Freihand 50">
                <a:extLst>
                  <a:ext uri="{FF2B5EF4-FFF2-40B4-BE49-F238E27FC236}">
                    <a16:creationId xmlns:a16="http://schemas.microsoft.com/office/drawing/2014/main" id="{D7F142DA-E7CA-48CA-8C51-7BEE1BE12920}"/>
                  </a:ext>
                </a:extLst>
              </p14:cNvPr>
              <p14:cNvContentPartPr/>
              <p14:nvPr/>
            </p14:nvContentPartPr>
            <p14:xfrm>
              <a:off x="150693" y="467520"/>
              <a:ext cx="1469880" cy="1054080"/>
            </p14:xfrm>
          </p:contentPart>
        </mc:Choice>
        <mc:Fallback>
          <p:pic>
            <p:nvPicPr>
              <p:cNvPr id="51" name="Freihand 50">
                <a:extLst>
                  <a:ext uri="{FF2B5EF4-FFF2-40B4-BE49-F238E27FC236}">
                    <a16:creationId xmlns:a16="http://schemas.microsoft.com/office/drawing/2014/main" id="{D7F142DA-E7CA-48CA-8C51-7BEE1BE12920}"/>
                  </a:ext>
                </a:extLst>
              </p:cNvPr>
              <p:cNvPicPr/>
              <p:nvPr/>
            </p:nvPicPr>
            <p:blipFill>
              <a:blip r:embed="rId10"/>
              <a:stretch>
                <a:fillRect/>
              </a:stretch>
            </p:blipFill>
            <p:spPr>
              <a:xfrm>
                <a:off x="146373" y="463200"/>
                <a:ext cx="1478520" cy="1062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4" name="Freihand 153">
                <a:extLst>
                  <a:ext uri="{FF2B5EF4-FFF2-40B4-BE49-F238E27FC236}">
                    <a16:creationId xmlns:a16="http://schemas.microsoft.com/office/drawing/2014/main" id="{2566C329-E165-4C47-9DAA-ED21C29AD007}"/>
                  </a:ext>
                </a:extLst>
              </p14:cNvPr>
              <p14:cNvContentPartPr/>
              <p14:nvPr/>
            </p14:nvContentPartPr>
            <p14:xfrm>
              <a:off x="5178813" y="1528080"/>
              <a:ext cx="3215880" cy="141840"/>
            </p14:xfrm>
          </p:contentPart>
        </mc:Choice>
        <mc:Fallback>
          <p:pic>
            <p:nvPicPr>
              <p:cNvPr id="154" name="Freihand 153">
                <a:extLst>
                  <a:ext uri="{FF2B5EF4-FFF2-40B4-BE49-F238E27FC236}">
                    <a16:creationId xmlns:a16="http://schemas.microsoft.com/office/drawing/2014/main" id="{2566C329-E165-4C47-9DAA-ED21C29AD007}"/>
                  </a:ext>
                </a:extLst>
              </p:cNvPr>
              <p:cNvPicPr/>
              <p:nvPr/>
            </p:nvPicPr>
            <p:blipFill>
              <a:blip r:embed="rId12"/>
              <a:stretch>
                <a:fillRect/>
              </a:stretch>
            </p:blipFill>
            <p:spPr>
              <a:xfrm>
                <a:off x="5174493" y="1523760"/>
                <a:ext cx="3224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5" name="Freihand 154">
                <a:extLst>
                  <a:ext uri="{FF2B5EF4-FFF2-40B4-BE49-F238E27FC236}">
                    <a16:creationId xmlns:a16="http://schemas.microsoft.com/office/drawing/2014/main" id="{E5DC9BB7-DBED-48CA-86E8-08C38B5FBA99}"/>
                  </a:ext>
                </a:extLst>
              </p14:cNvPr>
              <p14:cNvContentPartPr/>
              <p14:nvPr/>
            </p14:nvContentPartPr>
            <p14:xfrm>
              <a:off x="6381933" y="732480"/>
              <a:ext cx="219240" cy="174240"/>
            </p14:xfrm>
          </p:contentPart>
        </mc:Choice>
        <mc:Fallback>
          <p:pic>
            <p:nvPicPr>
              <p:cNvPr id="155" name="Freihand 154">
                <a:extLst>
                  <a:ext uri="{FF2B5EF4-FFF2-40B4-BE49-F238E27FC236}">
                    <a16:creationId xmlns:a16="http://schemas.microsoft.com/office/drawing/2014/main" id="{E5DC9BB7-DBED-48CA-86E8-08C38B5FBA99}"/>
                  </a:ext>
                </a:extLst>
              </p:cNvPr>
              <p:cNvPicPr/>
              <p:nvPr/>
            </p:nvPicPr>
            <p:blipFill>
              <a:blip r:embed="rId14"/>
              <a:stretch>
                <a:fillRect/>
              </a:stretch>
            </p:blipFill>
            <p:spPr>
              <a:xfrm>
                <a:off x="6377613" y="728160"/>
                <a:ext cx="227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6" name="Freihand 155">
                <a:extLst>
                  <a:ext uri="{FF2B5EF4-FFF2-40B4-BE49-F238E27FC236}">
                    <a16:creationId xmlns:a16="http://schemas.microsoft.com/office/drawing/2014/main" id="{DBF59EC8-2E26-4A35-9DC8-9E7FA042F2E5}"/>
                  </a:ext>
                </a:extLst>
              </p14:cNvPr>
              <p14:cNvContentPartPr/>
              <p14:nvPr/>
            </p14:nvContentPartPr>
            <p14:xfrm>
              <a:off x="6753813" y="428280"/>
              <a:ext cx="1780920" cy="1224720"/>
            </p14:xfrm>
          </p:contentPart>
        </mc:Choice>
        <mc:Fallback>
          <p:pic>
            <p:nvPicPr>
              <p:cNvPr id="156" name="Freihand 155">
                <a:extLst>
                  <a:ext uri="{FF2B5EF4-FFF2-40B4-BE49-F238E27FC236}">
                    <a16:creationId xmlns:a16="http://schemas.microsoft.com/office/drawing/2014/main" id="{DBF59EC8-2E26-4A35-9DC8-9E7FA042F2E5}"/>
                  </a:ext>
                </a:extLst>
              </p:cNvPr>
              <p:cNvPicPr/>
              <p:nvPr/>
            </p:nvPicPr>
            <p:blipFill>
              <a:blip r:embed="rId16"/>
              <a:stretch>
                <a:fillRect/>
              </a:stretch>
            </p:blipFill>
            <p:spPr>
              <a:xfrm>
                <a:off x="6749493" y="423960"/>
                <a:ext cx="1789560" cy="1233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5" name="Freihand 214">
                <a:extLst>
                  <a:ext uri="{FF2B5EF4-FFF2-40B4-BE49-F238E27FC236}">
                    <a16:creationId xmlns:a16="http://schemas.microsoft.com/office/drawing/2014/main" id="{7207DB34-D0A1-4422-9A5A-09C8099AE0EC}"/>
                  </a:ext>
                </a:extLst>
              </p14:cNvPr>
              <p14:cNvContentPartPr/>
              <p14:nvPr/>
            </p14:nvContentPartPr>
            <p14:xfrm>
              <a:off x="42693" y="1659840"/>
              <a:ext cx="1708920" cy="1284120"/>
            </p14:xfrm>
          </p:contentPart>
        </mc:Choice>
        <mc:Fallback>
          <p:pic>
            <p:nvPicPr>
              <p:cNvPr id="215" name="Freihand 214">
                <a:extLst>
                  <a:ext uri="{FF2B5EF4-FFF2-40B4-BE49-F238E27FC236}">
                    <a16:creationId xmlns:a16="http://schemas.microsoft.com/office/drawing/2014/main" id="{7207DB34-D0A1-4422-9A5A-09C8099AE0EC}"/>
                  </a:ext>
                </a:extLst>
              </p:cNvPr>
              <p:cNvPicPr/>
              <p:nvPr/>
            </p:nvPicPr>
            <p:blipFill>
              <a:blip r:embed="rId18"/>
              <a:stretch>
                <a:fillRect/>
              </a:stretch>
            </p:blipFill>
            <p:spPr>
              <a:xfrm>
                <a:off x="38373" y="1655520"/>
                <a:ext cx="1717560" cy="1292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7" name="Freihand 216">
                <a:extLst>
                  <a:ext uri="{FF2B5EF4-FFF2-40B4-BE49-F238E27FC236}">
                    <a16:creationId xmlns:a16="http://schemas.microsoft.com/office/drawing/2014/main" id="{3F972528-85C8-47AF-BC6D-1DFEA606EAD9}"/>
                  </a:ext>
                </a:extLst>
              </p14:cNvPr>
              <p14:cNvContentPartPr/>
              <p14:nvPr/>
            </p14:nvContentPartPr>
            <p14:xfrm>
              <a:off x="5289333" y="2194080"/>
              <a:ext cx="1328400" cy="457200"/>
            </p14:xfrm>
          </p:contentPart>
        </mc:Choice>
        <mc:Fallback>
          <p:pic>
            <p:nvPicPr>
              <p:cNvPr id="217" name="Freihand 216">
                <a:extLst>
                  <a:ext uri="{FF2B5EF4-FFF2-40B4-BE49-F238E27FC236}">
                    <a16:creationId xmlns:a16="http://schemas.microsoft.com/office/drawing/2014/main" id="{3F972528-85C8-47AF-BC6D-1DFEA606EAD9}"/>
                  </a:ext>
                </a:extLst>
              </p:cNvPr>
              <p:cNvPicPr/>
              <p:nvPr/>
            </p:nvPicPr>
            <p:blipFill>
              <a:blip r:embed="rId20"/>
              <a:stretch>
                <a:fillRect/>
              </a:stretch>
            </p:blipFill>
            <p:spPr>
              <a:xfrm>
                <a:off x="5285013" y="2189760"/>
                <a:ext cx="133704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8" name="Freihand 217">
                <a:extLst>
                  <a:ext uri="{FF2B5EF4-FFF2-40B4-BE49-F238E27FC236}">
                    <a16:creationId xmlns:a16="http://schemas.microsoft.com/office/drawing/2014/main" id="{885847BA-339E-42F8-95D0-AC6995C0BEA3}"/>
                  </a:ext>
                </a:extLst>
              </p14:cNvPr>
              <p14:cNvContentPartPr/>
              <p14:nvPr/>
            </p14:nvContentPartPr>
            <p14:xfrm>
              <a:off x="3728733" y="3481440"/>
              <a:ext cx="1314360" cy="57240"/>
            </p14:xfrm>
          </p:contentPart>
        </mc:Choice>
        <mc:Fallback>
          <p:pic>
            <p:nvPicPr>
              <p:cNvPr id="218" name="Freihand 217">
                <a:extLst>
                  <a:ext uri="{FF2B5EF4-FFF2-40B4-BE49-F238E27FC236}">
                    <a16:creationId xmlns:a16="http://schemas.microsoft.com/office/drawing/2014/main" id="{885847BA-339E-42F8-95D0-AC6995C0BEA3}"/>
                  </a:ext>
                </a:extLst>
              </p:cNvPr>
              <p:cNvPicPr/>
              <p:nvPr/>
            </p:nvPicPr>
            <p:blipFill>
              <a:blip r:embed="rId22"/>
              <a:stretch>
                <a:fillRect/>
              </a:stretch>
            </p:blipFill>
            <p:spPr>
              <a:xfrm>
                <a:off x="3724413" y="3477120"/>
                <a:ext cx="1323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16" name="Freihand 415">
                <a:extLst>
                  <a:ext uri="{FF2B5EF4-FFF2-40B4-BE49-F238E27FC236}">
                    <a16:creationId xmlns:a16="http://schemas.microsoft.com/office/drawing/2014/main" id="{E33DB3E7-6CE7-4F31-8013-14B2563D5AC1}"/>
                  </a:ext>
                </a:extLst>
              </p14:cNvPr>
              <p14:cNvContentPartPr/>
              <p14:nvPr/>
            </p14:nvContentPartPr>
            <p14:xfrm>
              <a:off x="3496533" y="4603560"/>
              <a:ext cx="1496520" cy="36000"/>
            </p14:xfrm>
          </p:contentPart>
        </mc:Choice>
        <mc:Fallback>
          <p:pic>
            <p:nvPicPr>
              <p:cNvPr id="416" name="Freihand 415">
                <a:extLst>
                  <a:ext uri="{FF2B5EF4-FFF2-40B4-BE49-F238E27FC236}">
                    <a16:creationId xmlns:a16="http://schemas.microsoft.com/office/drawing/2014/main" id="{E33DB3E7-6CE7-4F31-8013-14B2563D5AC1}"/>
                  </a:ext>
                </a:extLst>
              </p:cNvPr>
              <p:cNvPicPr/>
              <p:nvPr/>
            </p:nvPicPr>
            <p:blipFill>
              <a:blip r:embed="rId24"/>
              <a:stretch>
                <a:fillRect/>
              </a:stretch>
            </p:blipFill>
            <p:spPr>
              <a:xfrm>
                <a:off x="3492213" y="4599240"/>
                <a:ext cx="1505160" cy="44640"/>
              </a:xfrm>
              <a:prstGeom prst="rect">
                <a:avLst/>
              </a:prstGeom>
            </p:spPr>
          </p:pic>
        </mc:Fallback>
      </mc:AlternateContent>
      <p:grpSp>
        <p:nvGrpSpPr>
          <p:cNvPr id="420" name="Gruppieren 419">
            <a:extLst>
              <a:ext uri="{FF2B5EF4-FFF2-40B4-BE49-F238E27FC236}">
                <a16:creationId xmlns:a16="http://schemas.microsoft.com/office/drawing/2014/main" id="{F1C0D15D-2D41-43DF-9E22-B5ACE6804700}"/>
              </a:ext>
            </a:extLst>
          </p:cNvPr>
          <p:cNvGrpSpPr/>
          <p:nvPr/>
        </p:nvGrpSpPr>
        <p:grpSpPr>
          <a:xfrm>
            <a:off x="83013" y="53160"/>
            <a:ext cx="11984400" cy="4700880"/>
            <a:chOff x="83013" y="53160"/>
            <a:chExt cx="11984400" cy="4700880"/>
          </a:xfrm>
        </p:grpSpPr>
        <mc:AlternateContent xmlns:mc="http://schemas.openxmlformats.org/markup-compatibility/2006">
          <mc:Choice xmlns:p14="http://schemas.microsoft.com/office/powerpoint/2010/main" Requires="p14">
            <p:contentPart p14:bwMode="auto" r:id="rId25">
              <p14:nvContentPartPr>
                <p14:cNvPr id="6" name="Freihand 5">
                  <a:extLst>
                    <a:ext uri="{FF2B5EF4-FFF2-40B4-BE49-F238E27FC236}">
                      <a16:creationId xmlns:a16="http://schemas.microsoft.com/office/drawing/2014/main" id="{6E8B90DB-9EFB-476C-8AE6-49C2BE5CF4D8}"/>
                    </a:ext>
                  </a:extLst>
                </p14:cNvPr>
                <p14:cNvContentPartPr/>
                <p14:nvPr/>
              </p14:nvContentPartPr>
              <p14:xfrm>
                <a:off x="2892453" y="447720"/>
                <a:ext cx="211320" cy="594720"/>
              </p14:xfrm>
            </p:contentPart>
          </mc:Choice>
          <mc:Fallback>
            <p:pic>
              <p:nvPicPr>
                <p:cNvPr id="6" name="Freihand 5">
                  <a:extLst>
                    <a:ext uri="{FF2B5EF4-FFF2-40B4-BE49-F238E27FC236}">
                      <a16:creationId xmlns:a16="http://schemas.microsoft.com/office/drawing/2014/main" id="{6E8B90DB-9EFB-476C-8AE6-49C2BE5CF4D8}"/>
                    </a:ext>
                  </a:extLst>
                </p:cNvPr>
                <p:cNvPicPr/>
                <p:nvPr/>
              </p:nvPicPr>
              <p:blipFill>
                <a:blip r:embed="rId26"/>
                <a:stretch>
                  <a:fillRect/>
                </a:stretch>
              </p:blipFill>
              <p:spPr>
                <a:xfrm>
                  <a:off x="2888133" y="443400"/>
                  <a:ext cx="21996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 name="Freihand 6">
                  <a:extLst>
                    <a:ext uri="{FF2B5EF4-FFF2-40B4-BE49-F238E27FC236}">
                      <a16:creationId xmlns:a16="http://schemas.microsoft.com/office/drawing/2014/main" id="{CEEDF338-D315-4E82-91DE-95EBD9E0A2A5}"/>
                    </a:ext>
                  </a:extLst>
                </p14:cNvPr>
                <p14:cNvContentPartPr/>
                <p14:nvPr/>
              </p14:nvContentPartPr>
              <p14:xfrm>
                <a:off x="2810373" y="730320"/>
                <a:ext cx="242280" cy="367920"/>
              </p14:xfrm>
            </p:contentPart>
          </mc:Choice>
          <mc:Fallback>
            <p:pic>
              <p:nvPicPr>
                <p:cNvPr id="7" name="Freihand 6">
                  <a:extLst>
                    <a:ext uri="{FF2B5EF4-FFF2-40B4-BE49-F238E27FC236}">
                      <a16:creationId xmlns:a16="http://schemas.microsoft.com/office/drawing/2014/main" id="{CEEDF338-D315-4E82-91DE-95EBD9E0A2A5}"/>
                    </a:ext>
                  </a:extLst>
                </p:cNvPr>
                <p:cNvPicPr/>
                <p:nvPr/>
              </p:nvPicPr>
              <p:blipFill>
                <a:blip r:embed="rId28"/>
                <a:stretch>
                  <a:fillRect/>
                </a:stretch>
              </p:blipFill>
              <p:spPr>
                <a:xfrm>
                  <a:off x="2806053" y="726000"/>
                  <a:ext cx="2509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 name="Freihand 7">
                  <a:extLst>
                    <a:ext uri="{FF2B5EF4-FFF2-40B4-BE49-F238E27FC236}">
                      <a16:creationId xmlns:a16="http://schemas.microsoft.com/office/drawing/2014/main" id="{7A7DC135-26C6-4E05-A688-4C3F850C0251}"/>
                    </a:ext>
                  </a:extLst>
                </p14:cNvPr>
                <p14:cNvContentPartPr/>
                <p14:nvPr/>
              </p14:nvContentPartPr>
              <p14:xfrm>
                <a:off x="2365773" y="197160"/>
                <a:ext cx="216720" cy="103320"/>
              </p14:xfrm>
            </p:contentPart>
          </mc:Choice>
          <mc:Fallback>
            <p:pic>
              <p:nvPicPr>
                <p:cNvPr id="8" name="Freihand 7">
                  <a:extLst>
                    <a:ext uri="{FF2B5EF4-FFF2-40B4-BE49-F238E27FC236}">
                      <a16:creationId xmlns:a16="http://schemas.microsoft.com/office/drawing/2014/main" id="{7A7DC135-26C6-4E05-A688-4C3F850C0251}"/>
                    </a:ext>
                  </a:extLst>
                </p:cNvPr>
                <p:cNvPicPr/>
                <p:nvPr/>
              </p:nvPicPr>
              <p:blipFill>
                <a:blip r:embed="rId30"/>
                <a:stretch>
                  <a:fillRect/>
                </a:stretch>
              </p:blipFill>
              <p:spPr>
                <a:xfrm>
                  <a:off x="2361453" y="192840"/>
                  <a:ext cx="225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 name="Freihand 8">
                  <a:extLst>
                    <a:ext uri="{FF2B5EF4-FFF2-40B4-BE49-F238E27FC236}">
                      <a16:creationId xmlns:a16="http://schemas.microsoft.com/office/drawing/2014/main" id="{AE1A2C2D-2B8D-4998-A094-523D7F143FF9}"/>
                    </a:ext>
                  </a:extLst>
                </p14:cNvPr>
                <p14:cNvContentPartPr/>
                <p14:nvPr/>
              </p14:nvContentPartPr>
              <p14:xfrm>
                <a:off x="2618853" y="197880"/>
                <a:ext cx="79560" cy="84240"/>
              </p14:xfrm>
            </p:contentPart>
          </mc:Choice>
          <mc:Fallback>
            <p:pic>
              <p:nvPicPr>
                <p:cNvPr id="9" name="Freihand 8">
                  <a:extLst>
                    <a:ext uri="{FF2B5EF4-FFF2-40B4-BE49-F238E27FC236}">
                      <a16:creationId xmlns:a16="http://schemas.microsoft.com/office/drawing/2014/main" id="{AE1A2C2D-2B8D-4998-A094-523D7F143FF9}"/>
                    </a:ext>
                  </a:extLst>
                </p:cNvPr>
                <p:cNvPicPr/>
                <p:nvPr/>
              </p:nvPicPr>
              <p:blipFill>
                <a:blip r:embed="rId32"/>
                <a:stretch>
                  <a:fillRect/>
                </a:stretch>
              </p:blipFill>
              <p:spPr>
                <a:xfrm>
                  <a:off x="2614533" y="193560"/>
                  <a:ext cx="88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 name="Freihand 12">
                  <a:extLst>
                    <a:ext uri="{FF2B5EF4-FFF2-40B4-BE49-F238E27FC236}">
                      <a16:creationId xmlns:a16="http://schemas.microsoft.com/office/drawing/2014/main" id="{D27961B8-E4B7-4201-BDA2-0C8D0A1F2BD3}"/>
                    </a:ext>
                  </a:extLst>
                </p14:cNvPr>
                <p14:cNvContentPartPr/>
                <p14:nvPr/>
              </p14:nvContentPartPr>
              <p14:xfrm>
                <a:off x="2705253" y="186720"/>
                <a:ext cx="295920" cy="72360"/>
              </p14:xfrm>
            </p:contentPart>
          </mc:Choice>
          <mc:Fallback>
            <p:pic>
              <p:nvPicPr>
                <p:cNvPr id="13" name="Freihand 12">
                  <a:extLst>
                    <a:ext uri="{FF2B5EF4-FFF2-40B4-BE49-F238E27FC236}">
                      <a16:creationId xmlns:a16="http://schemas.microsoft.com/office/drawing/2014/main" id="{D27961B8-E4B7-4201-BDA2-0C8D0A1F2BD3}"/>
                    </a:ext>
                  </a:extLst>
                </p:cNvPr>
                <p:cNvPicPr/>
                <p:nvPr/>
              </p:nvPicPr>
              <p:blipFill>
                <a:blip r:embed="rId34"/>
                <a:stretch>
                  <a:fillRect/>
                </a:stretch>
              </p:blipFill>
              <p:spPr>
                <a:xfrm>
                  <a:off x="2700933" y="182400"/>
                  <a:ext cx="304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 name="Freihand 13">
                  <a:extLst>
                    <a:ext uri="{FF2B5EF4-FFF2-40B4-BE49-F238E27FC236}">
                      <a16:creationId xmlns:a16="http://schemas.microsoft.com/office/drawing/2014/main" id="{CC9E4ED5-08DA-40A3-9F1C-EA2EFCCBA7F6}"/>
                    </a:ext>
                  </a:extLst>
                </p14:cNvPr>
                <p14:cNvContentPartPr/>
                <p14:nvPr/>
              </p14:nvContentPartPr>
              <p14:xfrm>
                <a:off x="3024573" y="170520"/>
                <a:ext cx="150840" cy="45720"/>
              </p14:xfrm>
            </p:contentPart>
          </mc:Choice>
          <mc:Fallback>
            <p:pic>
              <p:nvPicPr>
                <p:cNvPr id="14" name="Freihand 13">
                  <a:extLst>
                    <a:ext uri="{FF2B5EF4-FFF2-40B4-BE49-F238E27FC236}">
                      <a16:creationId xmlns:a16="http://schemas.microsoft.com/office/drawing/2014/main" id="{CC9E4ED5-08DA-40A3-9F1C-EA2EFCCBA7F6}"/>
                    </a:ext>
                  </a:extLst>
                </p:cNvPr>
                <p:cNvPicPr/>
                <p:nvPr/>
              </p:nvPicPr>
              <p:blipFill>
                <a:blip r:embed="rId36"/>
                <a:stretch>
                  <a:fillRect/>
                </a:stretch>
              </p:blipFill>
              <p:spPr>
                <a:xfrm>
                  <a:off x="3020253" y="166200"/>
                  <a:ext cx="159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 name="Freihand 14">
                  <a:extLst>
                    <a:ext uri="{FF2B5EF4-FFF2-40B4-BE49-F238E27FC236}">
                      <a16:creationId xmlns:a16="http://schemas.microsoft.com/office/drawing/2014/main" id="{980DFE18-A02E-4409-9E17-AE5746C30E9A}"/>
                    </a:ext>
                  </a:extLst>
                </p14:cNvPr>
                <p14:cNvContentPartPr/>
                <p14:nvPr/>
              </p14:nvContentPartPr>
              <p14:xfrm>
                <a:off x="3204933" y="135960"/>
                <a:ext cx="219960" cy="72720"/>
              </p14:xfrm>
            </p:contentPart>
          </mc:Choice>
          <mc:Fallback>
            <p:pic>
              <p:nvPicPr>
                <p:cNvPr id="15" name="Freihand 14">
                  <a:extLst>
                    <a:ext uri="{FF2B5EF4-FFF2-40B4-BE49-F238E27FC236}">
                      <a16:creationId xmlns:a16="http://schemas.microsoft.com/office/drawing/2014/main" id="{980DFE18-A02E-4409-9E17-AE5746C30E9A}"/>
                    </a:ext>
                  </a:extLst>
                </p:cNvPr>
                <p:cNvPicPr/>
                <p:nvPr/>
              </p:nvPicPr>
              <p:blipFill>
                <a:blip r:embed="rId38"/>
                <a:stretch>
                  <a:fillRect/>
                </a:stretch>
              </p:blipFill>
              <p:spPr>
                <a:xfrm>
                  <a:off x="3200613" y="131640"/>
                  <a:ext cx="228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 name="Freihand 15">
                  <a:extLst>
                    <a:ext uri="{FF2B5EF4-FFF2-40B4-BE49-F238E27FC236}">
                      <a16:creationId xmlns:a16="http://schemas.microsoft.com/office/drawing/2014/main" id="{3D12E112-FBFE-4026-95FB-16A48703A850}"/>
                    </a:ext>
                  </a:extLst>
                </p14:cNvPr>
                <p14:cNvContentPartPr/>
                <p14:nvPr/>
              </p14:nvContentPartPr>
              <p14:xfrm>
                <a:off x="3440733" y="69720"/>
                <a:ext cx="365040" cy="259560"/>
              </p14:xfrm>
            </p:contentPart>
          </mc:Choice>
          <mc:Fallback>
            <p:pic>
              <p:nvPicPr>
                <p:cNvPr id="16" name="Freihand 15">
                  <a:extLst>
                    <a:ext uri="{FF2B5EF4-FFF2-40B4-BE49-F238E27FC236}">
                      <a16:creationId xmlns:a16="http://schemas.microsoft.com/office/drawing/2014/main" id="{3D12E112-FBFE-4026-95FB-16A48703A850}"/>
                    </a:ext>
                  </a:extLst>
                </p:cNvPr>
                <p:cNvPicPr/>
                <p:nvPr/>
              </p:nvPicPr>
              <p:blipFill>
                <a:blip r:embed="rId40"/>
                <a:stretch>
                  <a:fillRect/>
                </a:stretch>
              </p:blipFill>
              <p:spPr>
                <a:xfrm>
                  <a:off x="3436413" y="65400"/>
                  <a:ext cx="3736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8" name="Freihand 17">
                  <a:extLst>
                    <a:ext uri="{FF2B5EF4-FFF2-40B4-BE49-F238E27FC236}">
                      <a16:creationId xmlns:a16="http://schemas.microsoft.com/office/drawing/2014/main" id="{4ECD4A58-063B-4BA5-8F0E-C66BC60E577B}"/>
                    </a:ext>
                  </a:extLst>
                </p14:cNvPr>
                <p14:cNvContentPartPr/>
                <p14:nvPr/>
              </p14:nvContentPartPr>
              <p14:xfrm>
                <a:off x="2535333" y="330360"/>
                <a:ext cx="237600" cy="153360"/>
              </p14:xfrm>
            </p:contentPart>
          </mc:Choice>
          <mc:Fallback>
            <p:pic>
              <p:nvPicPr>
                <p:cNvPr id="18" name="Freihand 17">
                  <a:extLst>
                    <a:ext uri="{FF2B5EF4-FFF2-40B4-BE49-F238E27FC236}">
                      <a16:creationId xmlns:a16="http://schemas.microsoft.com/office/drawing/2014/main" id="{4ECD4A58-063B-4BA5-8F0E-C66BC60E577B}"/>
                    </a:ext>
                  </a:extLst>
                </p:cNvPr>
                <p:cNvPicPr/>
                <p:nvPr/>
              </p:nvPicPr>
              <p:blipFill>
                <a:blip r:embed="rId42"/>
                <a:stretch>
                  <a:fillRect/>
                </a:stretch>
              </p:blipFill>
              <p:spPr>
                <a:xfrm>
                  <a:off x="2531013" y="326040"/>
                  <a:ext cx="246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57447E32-00EC-4745-9991-21E1F9CC57A7}"/>
                    </a:ext>
                  </a:extLst>
                </p14:cNvPr>
                <p14:cNvContentPartPr/>
                <p14:nvPr/>
              </p14:nvContentPartPr>
              <p14:xfrm>
                <a:off x="2835933" y="337920"/>
                <a:ext cx="30960" cy="102240"/>
              </p14:xfrm>
            </p:contentPart>
          </mc:Choice>
          <mc:Fallback>
            <p:pic>
              <p:nvPicPr>
                <p:cNvPr id="20" name="Freihand 19">
                  <a:extLst>
                    <a:ext uri="{FF2B5EF4-FFF2-40B4-BE49-F238E27FC236}">
                      <a16:creationId xmlns:a16="http://schemas.microsoft.com/office/drawing/2014/main" id="{57447E32-00EC-4745-9991-21E1F9CC57A7}"/>
                    </a:ext>
                  </a:extLst>
                </p:cNvPr>
                <p:cNvPicPr/>
                <p:nvPr/>
              </p:nvPicPr>
              <p:blipFill>
                <a:blip r:embed="rId44"/>
                <a:stretch>
                  <a:fillRect/>
                </a:stretch>
              </p:blipFill>
              <p:spPr>
                <a:xfrm>
                  <a:off x="2831613" y="333600"/>
                  <a:ext cx="39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7A3B7FA5-2475-499C-B195-F47A441C9564}"/>
                    </a:ext>
                  </a:extLst>
                </p14:cNvPr>
                <p14:cNvContentPartPr/>
                <p14:nvPr/>
              </p14:nvContentPartPr>
              <p14:xfrm>
                <a:off x="2834853" y="299040"/>
                <a:ext cx="89640" cy="59400"/>
              </p14:xfrm>
            </p:contentPart>
          </mc:Choice>
          <mc:Fallback>
            <p:pic>
              <p:nvPicPr>
                <p:cNvPr id="21" name="Freihand 20">
                  <a:extLst>
                    <a:ext uri="{FF2B5EF4-FFF2-40B4-BE49-F238E27FC236}">
                      <a16:creationId xmlns:a16="http://schemas.microsoft.com/office/drawing/2014/main" id="{7A3B7FA5-2475-499C-B195-F47A441C9564}"/>
                    </a:ext>
                  </a:extLst>
                </p:cNvPr>
                <p:cNvPicPr/>
                <p:nvPr/>
              </p:nvPicPr>
              <p:blipFill>
                <a:blip r:embed="rId46"/>
                <a:stretch>
                  <a:fillRect/>
                </a:stretch>
              </p:blipFill>
              <p:spPr>
                <a:xfrm>
                  <a:off x="2830533" y="294720"/>
                  <a:ext cx="98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Freihand 21">
                  <a:extLst>
                    <a:ext uri="{FF2B5EF4-FFF2-40B4-BE49-F238E27FC236}">
                      <a16:creationId xmlns:a16="http://schemas.microsoft.com/office/drawing/2014/main" id="{CF7CB7F5-5F1A-4CFB-8674-1FFF79FE576E}"/>
                    </a:ext>
                  </a:extLst>
                </p14:cNvPr>
                <p14:cNvContentPartPr/>
                <p14:nvPr/>
              </p14:nvContentPartPr>
              <p14:xfrm>
                <a:off x="2860773" y="407760"/>
                <a:ext cx="78480" cy="37080"/>
              </p14:xfrm>
            </p:contentPart>
          </mc:Choice>
          <mc:Fallback>
            <p:pic>
              <p:nvPicPr>
                <p:cNvPr id="22" name="Freihand 21">
                  <a:extLst>
                    <a:ext uri="{FF2B5EF4-FFF2-40B4-BE49-F238E27FC236}">
                      <a16:creationId xmlns:a16="http://schemas.microsoft.com/office/drawing/2014/main" id="{CF7CB7F5-5F1A-4CFB-8674-1FFF79FE576E}"/>
                    </a:ext>
                  </a:extLst>
                </p:cNvPr>
                <p:cNvPicPr/>
                <p:nvPr/>
              </p:nvPicPr>
              <p:blipFill>
                <a:blip r:embed="rId48"/>
                <a:stretch>
                  <a:fillRect/>
                </a:stretch>
              </p:blipFill>
              <p:spPr>
                <a:xfrm>
                  <a:off x="2856453" y="403440"/>
                  <a:ext cx="87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Freihand 22">
                  <a:extLst>
                    <a:ext uri="{FF2B5EF4-FFF2-40B4-BE49-F238E27FC236}">
                      <a16:creationId xmlns:a16="http://schemas.microsoft.com/office/drawing/2014/main" id="{9F142793-C56A-4C26-B4ED-A1CF46CBE294}"/>
                    </a:ext>
                  </a:extLst>
                </p14:cNvPr>
                <p14:cNvContentPartPr/>
                <p14:nvPr/>
              </p14:nvContentPartPr>
              <p14:xfrm>
                <a:off x="2953653" y="317040"/>
                <a:ext cx="83160" cy="99720"/>
              </p14:xfrm>
            </p:contentPart>
          </mc:Choice>
          <mc:Fallback>
            <p:pic>
              <p:nvPicPr>
                <p:cNvPr id="23" name="Freihand 22">
                  <a:extLst>
                    <a:ext uri="{FF2B5EF4-FFF2-40B4-BE49-F238E27FC236}">
                      <a16:creationId xmlns:a16="http://schemas.microsoft.com/office/drawing/2014/main" id="{9F142793-C56A-4C26-B4ED-A1CF46CBE294}"/>
                    </a:ext>
                  </a:extLst>
                </p:cNvPr>
                <p:cNvPicPr/>
                <p:nvPr/>
              </p:nvPicPr>
              <p:blipFill>
                <a:blip r:embed="rId50"/>
                <a:stretch>
                  <a:fillRect/>
                </a:stretch>
              </p:blipFill>
              <p:spPr>
                <a:xfrm>
                  <a:off x="2949333" y="312720"/>
                  <a:ext cx="91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Freihand 23">
                  <a:extLst>
                    <a:ext uri="{FF2B5EF4-FFF2-40B4-BE49-F238E27FC236}">
                      <a16:creationId xmlns:a16="http://schemas.microsoft.com/office/drawing/2014/main" id="{EE5380D2-1884-4007-8A16-D9035A42C6EB}"/>
                    </a:ext>
                  </a:extLst>
                </p14:cNvPr>
                <p14:cNvContentPartPr/>
                <p14:nvPr/>
              </p14:nvContentPartPr>
              <p14:xfrm>
                <a:off x="3098733" y="337200"/>
                <a:ext cx="126720" cy="27720"/>
              </p14:xfrm>
            </p:contentPart>
          </mc:Choice>
          <mc:Fallback>
            <p:pic>
              <p:nvPicPr>
                <p:cNvPr id="24" name="Freihand 23">
                  <a:extLst>
                    <a:ext uri="{FF2B5EF4-FFF2-40B4-BE49-F238E27FC236}">
                      <a16:creationId xmlns:a16="http://schemas.microsoft.com/office/drawing/2014/main" id="{EE5380D2-1884-4007-8A16-D9035A42C6EB}"/>
                    </a:ext>
                  </a:extLst>
                </p:cNvPr>
                <p:cNvPicPr/>
                <p:nvPr/>
              </p:nvPicPr>
              <p:blipFill>
                <a:blip r:embed="rId52"/>
                <a:stretch>
                  <a:fillRect/>
                </a:stretch>
              </p:blipFill>
              <p:spPr>
                <a:xfrm>
                  <a:off x="3094413" y="332880"/>
                  <a:ext cx="135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Freihand 24">
                  <a:extLst>
                    <a:ext uri="{FF2B5EF4-FFF2-40B4-BE49-F238E27FC236}">
                      <a16:creationId xmlns:a16="http://schemas.microsoft.com/office/drawing/2014/main" id="{E568DE6F-0EEB-44AA-AAED-4C78DDEDF35F}"/>
                    </a:ext>
                  </a:extLst>
                </p14:cNvPr>
                <p14:cNvContentPartPr/>
                <p14:nvPr/>
              </p14:nvContentPartPr>
              <p14:xfrm>
                <a:off x="3275853" y="296160"/>
                <a:ext cx="14400" cy="156600"/>
              </p14:xfrm>
            </p:contentPart>
          </mc:Choice>
          <mc:Fallback>
            <p:pic>
              <p:nvPicPr>
                <p:cNvPr id="25" name="Freihand 24">
                  <a:extLst>
                    <a:ext uri="{FF2B5EF4-FFF2-40B4-BE49-F238E27FC236}">
                      <a16:creationId xmlns:a16="http://schemas.microsoft.com/office/drawing/2014/main" id="{E568DE6F-0EEB-44AA-AAED-4C78DDEDF35F}"/>
                    </a:ext>
                  </a:extLst>
                </p:cNvPr>
                <p:cNvPicPr/>
                <p:nvPr/>
              </p:nvPicPr>
              <p:blipFill>
                <a:blip r:embed="rId54"/>
                <a:stretch>
                  <a:fillRect/>
                </a:stretch>
              </p:blipFill>
              <p:spPr>
                <a:xfrm>
                  <a:off x="3271533" y="291840"/>
                  <a:ext cx="23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 name="Freihand 25">
                  <a:extLst>
                    <a:ext uri="{FF2B5EF4-FFF2-40B4-BE49-F238E27FC236}">
                      <a16:creationId xmlns:a16="http://schemas.microsoft.com/office/drawing/2014/main" id="{F4621A1C-0AC6-4F9F-8384-800C620F9A6E}"/>
                    </a:ext>
                  </a:extLst>
                </p14:cNvPr>
                <p14:cNvContentPartPr/>
                <p14:nvPr/>
              </p14:nvContentPartPr>
              <p14:xfrm>
                <a:off x="3216093" y="281040"/>
                <a:ext cx="154440" cy="137160"/>
              </p14:xfrm>
            </p:contentPart>
          </mc:Choice>
          <mc:Fallback>
            <p:pic>
              <p:nvPicPr>
                <p:cNvPr id="26" name="Freihand 25">
                  <a:extLst>
                    <a:ext uri="{FF2B5EF4-FFF2-40B4-BE49-F238E27FC236}">
                      <a16:creationId xmlns:a16="http://schemas.microsoft.com/office/drawing/2014/main" id="{F4621A1C-0AC6-4F9F-8384-800C620F9A6E}"/>
                    </a:ext>
                  </a:extLst>
                </p:cNvPr>
                <p:cNvPicPr/>
                <p:nvPr/>
              </p:nvPicPr>
              <p:blipFill>
                <a:blip r:embed="rId56"/>
                <a:stretch>
                  <a:fillRect/>
                </a:stretch>
              </p:blipFill>
              <p:spPr>
                <a:xfrm>
                  <a:off x="3211773" y="276720"/>
                  <a:ext cx="163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 name="Freihand 26">
                  <a:extLst>
                    <a:ext uri="{FF2B5EF4-FFF2-40B4-BE49-F238E27FC236}">
                      <a16:creationId xmlns:a16="http://schemas.microsoft.com/office/drawing/2014/main" id="{68A43B72-F97D-4A4A-B4F7-D67EE7195113}"/>
                    </a:ext>
                  </a:extLst>
                </p14:cNvPr>
                <p14:cNvContentPartPr/>
                <p14:nvPr/>
              </p14:nvContentPartPr>
              <p14:xfrm>
                <a:off x="3356133" y="318480"/>
                <a:ext cx="106560" cy="101520"/>
              </p14:xfrm>
            </p:contentPart>
          </mc:Choice>
          <mc:Fallback>
            <p:pic>
              <p:nvPicPr>
                <p:cNvPr id="27" name="Freihand 26">
                  <a:extLst>
                    <a:ext uri="{FF2B5EF4-FFF2-40B4-BE49-F238E27FC236}">
                      <a16:creationId xmlns:a16="http://schemas.microsoft.com/office/drawing/2014/main" id="{68A43B72-F97D-4A4A-B4F7-D67EE7195113}"/>
                    </a:ext>
                  </a:extLst>
                </p:cNvPr>
                <p:cNvPicPr/>
                <p:nvPr/>
              </p:nvPicPr>
              <p:blipFill>
                <a:blip r:embed="rId58"/>
                <a:stretch>
                  <a:fillRect/>
                </a:stretch>
              </p:blipFill>
              <p:spPr>
                <a:xfrm>
                  <a:off x="3351813" y="314160"/>
                  <a:ext cx="115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 name="Freihand 27">
                  <a:extLst>
                    <a:ext uri="{FF2B5EF4-FFF2-40B4-BE49-F238E27FC236}">
                      <a16:creationId xmlns:a16="http://schemas.microsoft.com/office/drawing/2014/main" id="{E743FDC7-3A49-4E64-A68C-076D0015AFDB}"/>
                    </a:ext>
                  </a:extLst>
                </p14:cNvPr>
                <p14:cNvContentPartPr/>
                <p14:nvPr/>
              </p14:nvContentPartPr>
              <p14:xfrm>
                <a:off x="3431013" y="326040"/>
                <a:ext cx="88200" cy="240840"/>
              </p14:xfrm>
            </p:contentPart>
          </mc:Choice>
          <mc:Fallback>
            <p:pic>
              <p:nvPicPr>
                <p:cNvPr id="28" name="Freihand 27">
                  <a:extLst>
                    <a:ext uri="{FF2B5EF4-FFF2-40B4-BE49-F238E27FC236}">
                      <a16:creationId xmlns:a16="http://schemas.microsoft.com/office/drawing/2014/main" id="{E743FDC7-3A49-4E64-A68C-076D0015AFDB}"/>
                    </a:ext>
                  </a:extLst>
                </p:cNvPr>
                <p:cNvPicPr/>
                <p:nvPr/>
              </p:nvPicPr>
              <p:blipFill>
                <a:blip r:embed="rId60"/>
                <a:stretch>
                  <a:fillRect/>
                </a:stretch>
              </p:blipFill>
              <p:spPr>
                <a:xfrm>
                  <a:off x="3426693" y="321720"/>
                  <a:ext cx="968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 name="Freihand 28">
                  <a:extLst>
                    <a:ext uri="{FF2B5EF4-FFF2-40B4-BE49-F238E27FC236}">
                      <a16:creationId xmlns:a16="http://schemas.microsoft.com/office/drawing/2014/main" id="{5E1A93DC-ABA9-4863-9151-A799590C90FB}"/>
                    </a:ext>
                  </a:extLst>
                </p14:cNvPr>
                <p14:cNvContentPartPr/>
                <p14:nvPr/>
              </p14:nvContentPartPr>
              <p14:xfrm>
                <a:off x="3518493" y="323160"/>
                <a:ext cx="17640" cy="96120"/>
              </p14:xfrm>
            </p:contentPart>
          </mc:Choice>
          <mc:Fallback>
            <p:pic>
              <p:nvPicPr>
                <p:cNvPr id="29" name="Freihand 28">
                  <a:extLst>
                    <a:ext uri="{FF2B5EF4-FFF2-40B4-BE49-F238E27FC236}">
                      <a16:creationId xmlns:a16="http://schemas.microsoft.com/office/drawing/2014/main" id="{5E1A93DC-ABA9-4863-9151-A799590C90FB}"/>
                    </a:ext>
                  </a:extLst>
                </p:cNvPr>
                <p:cNvPicPr/>
                <p:nvPr/>
              </p:nvPicPr>
              <p:blipFill>
                <a:blip r:embed="rId62"/>
                <a:stretch>
                  <a:fillRect/>
                </a:stretch>
              </p:blipFill>
              <p:spPr>
                <a:xfrm>
                  <a:off x="3514173" y="318840"/>
                  <a:ext cx="26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0" name="Freihand 29">
                  <a:extLst>
                    <a:ext uri="{FF2B5EF4-FFF2-40B4-BE49-F238E27FC236}">
                      <a16:creationId xmlns:a16="http://schemas.microsoft.com/office/drawing/2014/main" id="{88CB6F03-10D8-4ABE-B4F0-28C62063E9ED}"/>
                    </a:ext>
                  </a:extLst>
                </p14:cNvPr>
                <p14:cNvContentPartPr/>
                <p14:nvPr/>
              </p14:nvContentPartPr>
              <p14:xfrm>
                <a:off x="3561333" y="315240"/>
                <a:ext cx="178560" cy="148680"/>
              </p14:xfrm>
            </p:contentPart>
          </mc:Choice>
          <mc:Fallback>
            <p:pic>
              <p:nvPicPr>
                <p:cNvPr id="30" name="Freihand 29">
                  <a:extLst>
                    <a:ext uri="{FF2B5EF4-FFF2-40B4-BE49-F238E27FC236}">
                      <a16:creationId xmlns:a16="http://schemas.microsoft.com/office/drawing/2014/main" id="{88CB6F03-10D8-4ABE-B4F0-28C62063E9ED}"/>
                    </a:ext>
                  </a:extLst>
                </p:cNvPr>
                <p:cNvPicPr/>
                <p:nvPr/>
              </p:nvPicPr>
              <p:blipFill>
                <a:blip r:embed="rId64"/>
                <a:stretch>
                  <a:fillRect/>
                </a:stretch>
              </p:blipFill>
              <p:spPr>
                <a:xfrm>
                  <a:off x="3557013" y="310920"/>
                  <a:ext cx="187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1" name="Freihand 30">
                  <a:extLst>
                    <a:ext uri="{FF2B5EF4-FFF2-40B4-BE49-F238E27FC236}">
                      <a16:creationId xmlns:a16="http://schemas.microsoft.com/office/drawing/2014/main" id="{1BD02977-A850-483E-B599-C1197AD7D08F}"/>
                    </a:ext>
                  </a:extLst>
                </p14:cNvPr>
                <p14:cNvContentPartPr/>
                <p14:nvPr/>
              </p14:nvContentPartPr>
              <p14:xfrm>
                <a:off x="3695613" y="300120"/>
                <a:ext cx="99720" cy="87840"/>
              </p14:xfrm>
            </p:contentPart>
          </mc:Choice>
          <mc:Fallback>
            <p:pic>
              <p:nvPicPr>
                <p:cNvPr id="31" name="Freihand 30">
                  <a:extLst>
                    <a:ext uri="{FF2B5EF4-FFF2-40B4-BE49-F238E27FC236}">
                      <a16:creationId xmlns:a16="http://schemas.microsoft.com/office/drawing/2014/main" id="{1BD02977-A850-483E-B599-C1197AD7D08F}"/>
                    </a:ext>
                  </a:extLst>
                </p:cNvPr>
                <p:cNvPicPr/>
                <p:nvPr/>
              </p:nvPicPr>
              <p:blipFill>
                <a:blip r:embed="rId66"/>
                <a:stretch>
                  <a:fillRect/>
                </a:stretch>
              </p:blipFill>
              <p:spPr>
                <a:xfrm>
                  <a:off x="3691293" y="295800"/>
                  <a:ext cx="108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2" name="Freihand 31">
                  <a:extLst>
                    <a:ext uri="{FF2B5EF4-FFF2-40B4-BE49-F238E27FC236}">
                      <a16:creationId xmlns:a16="http://schemas.microsoft.com/office/drawing/2014/main" id="{D243F87E-662D-482D-896D-E7A9AA8338D9}"/>
                    </a:ext>
                  </a:extLst>
                </p14:cNvPr>
                <p14:cNvContentPartPr/>
                <p14:nvPr/>
              </p14:nvContentPartPr>
              <p14:xfrm>
                <a:off x="3613533" y="270240"/>
                <a:ext cx="31680" cy="360"/>
              </p14:xfrm>
            </p:contentPart>
          </mc:Choice>
          <mc:Fallback>
            <p:pic>
              <p:nvPicPr>
                <p:cNvPr id="32" name="Freihand 31">
                  <a:extLst>
                    <a:ext uri="{FF2B5EF4-FFF2-40B4-BE49-F238E27FC236}">
                      <a16:creationId xmlns:a16="http://schemas.microsoft.com/office/drawing/2014/main" id="{D243F87E-662D-482D-896D-E7A9AA8338D9}"/>
                    </a:ext>
                  </a:extLst>
                </p:cNvPr>
                <p:cNvPicPr/>
                <p:nvPr/>
              </p:nvPicPr>
              <p:blipFill>
                <a:blip r:embed="rId68"/>
                <a:stretch>
                  <a:fillRect/>
                </a:stretch>
              </p:blipFill>
              <p:spPr>
                <a:xfrm>
                  <a:off x="3609213" y="265920"/>
                  <a:ext cx="403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3" name="Freihand 32">
                  <a:extLst>
                    <a:ext uri="{FF2B5EF4-FFF2-40B4-BE49-F238E27FC236}">
                      <a16:creationId xmlns:a16="http://schemas.microsoft.com/office/drawing/2014/main" id="{A8439AC7-AE41-44B4-8F80-B548E5C93A80}"/>
                    </a:ext>
                  </a:extLst>
                </p14:cNvPr>
                <p14:cNvContentPartPr/>
                <p14:nvPr/>
              </p14:nvContentPartPr>
              <p14:xfrm>
                <a:off x="3329133" y="603960"/>
                <a:ext cx="119520" cy="130680"/>
              </p14:xfrm>
            </p:contentPart>
          </mc:Choice>
          <mc:Fallback>
            <p:pic>
              <p:nvPicPr>
                <p:cNvPr id="33" name="Freihand 32">
                  <a:extLst>
                    <a:ext uri="{FF2B5EF4-FFF2-40B4-BE49-F238E27FC236}">
                      <a16:creationId xmlns:a16="http://schemas.microsoft.com/office/drawing/2014/main" id="{A8439AC7-AE41-44B4-8F80-B548E5C93A80}"/>
                    </a:ext>
                  </a:extLst>
                </p:cNvPr>
                <p:cNvPicPr/>
                <p:nvPr/>
              </p:nvPicPr>
              <p:blipFill>
                <a:blip r:embed="rId70"/>
                <a:stretch>
                  <a:fillRect/>
                </a:stretch>
              </p:blipFill>
              <p:spPr>
                <a:xfrm>
                  <a:off x="3324813" y="599640"/>
                  <a:ext cx="128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4" name="Freihand 33">
                  <a:extLst>
                    <a:ext uri="{FF2B5EF4-FFF2-40B4-BE49-F238E27FC236}">
                      <a16:creationId xmlns:a16="http://schemas.microsoft.com/office/drawing/2014/main" id="{56B5A007-6DA7-400F-A40C-50F1B2D1A404}"/>
                    </a:ext>
                  </a:extLst>
                </p14:cNvPr>
                <p14:cNvContentPartPr/>
                <p14:nvPr/>
              </p14:nvContentPartPr>
              <p14:xfrm>
                <a:off x="3426333" y="511440"/>
                <a:ext cx="83160" cy="185400"/>
              </p14:xfrm>
            </p:contentPart>
          </mc:Choice>
          <mc:Fallback>
            <p:pic>
              <p:nvPicPr>
                <p:cNvPr id="34" name="Freihand 33">
                  <a:extLst>
                    <a:ext uri="{FF2B5EF4-FFF2-40B4-BE49-F238E27FC236}">
                      <a16:creationId xmlns:a16="http://schemas.microsoft.com/office/drawing/2014/main" id="{56B5A007-6DA7-400F-A40C-50F1B2D1A404}"/>
                    </a:ext>
                  </a:extLst>
                </p:cNvPr>
                <p:cNvPicPr/>
                <p:nvPr/>
              </p:nvPicPr>
              <p:blipFill>
                <a:blip r:embed="rId72"/>
                <a:stretch>
                  <a:fillRect/>
                </a:stretch>
              </p:blipFill>
              <p:spPr>
                <a:xfrm>
                  <a:off x="3422013" y="507120"/>
                  <a:ext cx="91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5" name="Freihand 34">
                  <a:extLst>
                    <a:ext uri="{FF2B5EF4-FFF2-40B4-BE49-F238E27FC236}">
                      <a16:creationId xmlns:a16="http://schemas.microsoft.com/office/drawing/2014/main" id="{C436181C-F936-4B0C-A376-100D57989BA9}"/>
                    </a:ext>
                  </a:extLst>
                </p14:cNvPr>
                <p14:cNvContentPartPr/>
                <p14:nvPr/>
              </p14:nvContentPartPr>
              <p14:xfrm>
                <a:off x="3539733" y="517200"/>
                <a:ext cx="120600" cy="264960"/>
              </p14:xfrm>
            </p:contentPart>
          </mc:Choice>
          <mc:Fallback>
            <p:pic>
              <p:nvPicPr>
                <p:cNvPr id="35" name="Freihand 34">
                  <a:extLst>
                    <a:ext uri="{FF2B5EF4-FFF2-40B4-BE49-F238E27FC236}">
                      <a16:creationId xmlns:a16="http://schemas.microsoft.com/office/drawing/2014/main" id="{C436181C-F936-4B0C-A376-100D57989BA9}"/>
                    </a:ext>
                  </a:extLst>
                </p:cNvPr>
                <p:cNvPicPr/>
                <p:nvPr/>
              </p:nvPicPr>
              <p:blipFill>
                <a:blip r:embed="rId74"/>
                <a:stretch>
                  <a:fillRect/>
                </a:stretch>
              </p:blipFill>
              <p:spPr>
                <a:xfrm>
                  <a:off x="3535413" y="512880"/>
                  <a:ext cx="1292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6" name="Freihand 35">
                  <a:extLst>
                    <a:ext uri="{FF2B5EF4-FFF2-40B4-BE49-F238E27FC236}">
                      <a16:creationId xmlns:a16="http://schemas.microsoft.com/office/drawing/2014/main" id="{EAD69862-918B-4D7B-B0D1-443D495ACE4D}"/>
                    </a:ext>
                  </a:extLst>
                </p14:cNvPr>
                <p14:cNvContentPartPr/>
                <p14:nvPr/>
              </p14:nvContentPartPr>
              <p14:xfrm>
                <a:off x="3670413" y="582720"/>
                <a:ext cx="93600" cy="97560"/>
              </p14:xfrm>
            </p:contentPart>
          </mc:Choice>
          <mc:Fallback>
            <p:pic>
              <p:nvPicPr>
                <p:cNvPr id="36" name="Freihand 35">
                  <a:extLst>
                    <a:ext uri="{FF2B5EF4-FFF2-40B4-BE49-F238E27FC236}">
                      <a16:creationId xmlns:a16="http://schemas.microsoft.com/office/drawing/2014/main" id="{EAD69862-918B-4D7B-B0D1-443D495ACE4D}"/>
                    </a:ext>
                  </a:extLst>
                </p:cNvPr>
                <p:cNvPicPr/>
                <p:nvPr/>
              </p:nvPicPr>
              <p:blipFill>
                <a:blip r:embed="rId76"/>
                <a:stretch>
                  <a:fillRect/>
                </a:stretch>
              </p:blipFill>
              <p:spPr>
                <a:xfrm>
                  <a:off x="3666093" y="578400"/>
                  <a:ext cx="102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7" name="Freihand 36">
                  <a:extLst>
                    <a:ext uri="{FF2B5EF4-FFF2-40B4-BE49-F238E27FC236}">
                      <a16:creationId xmlns:a16="http://schemas.microsoft.com/office/drawing/2014/main" id="{EB380DD2-C3B5-44B3-9235-8FA0AAAE1584}"/>
                    </a:ext>
                  </a:extLst>
                </p14:cNvPr>
                <p14:cNvContentPartPr/>
                <p14:nvPr/>
              </p14:nvContentPartPr>
              <p14:xfrm>
                <a:off x="3820173" y="583080"/>
                <a:ext cx="176040" cy="80640"/>
              </p14:xfrm>
            </p:contentPart>
          </mc:Choice>
          <mc:Fallback>
            <p:pic>
              <p:nvPicPr>
                <p:cNvPr id="37" name="Freihand 36">
                  <a:extLst>
                    <a:ext uri="{FF2B5EF4-FFF2-40B4-BE49-F238E27FC236}">
                      <a16:creationId xmlns:a16="http://schemas.microsoft.com/office/drawing/2014/main" id="{EB380DD2-C3B5-44B3-9235-8FA0AAAE1584}"/>
                    </a:ext>
                  </a:extLst>
                </p:cNvPr>
                <p:cNvPicPr/>
                <p:nvPr/>
              </p:nvPicPr>
              <p:blipFill>
                <a:blip r:embed="rId78"/>
                <a:stretch>
                  <a:fillRect/>
                </a:stretch>
              </p:blipFill>
              <p:spPr>
                <a:xfrm>
                  <a:off x="3815853" y="578760"/>
                  <a:ext cx="184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8" name="Freihand 37">
                  <a:extLst>
                    <a:ext uri="{FF2B5EF4-FFF2-40B4-BE49-F238E27FC236}">
                      <a16:creationId xmlns:a16="http://schemas.microsoft.com/office/drawing/2014/main" id="{CD8B269E-B772-4409-ACCE-FDBE2B0CFD06}"/>
                    </a:ext>
                  </a:extLst>
                </p14:cNvPr>
                <p14:cNvContentPartPr/>
                <p14:nvPr/>
              </p14:nvContentPartPr>
              <p14:xfrm>
                <a:off x="3989373" y="532680"/>
                <a:ext cx="93600" cy="122040"/>
              </p14:xfrm>
            </p:contentPart>
          </mc:Choice>
          <mc:Fallback>
            <p:pic>
              <p:nvPicPr>
                <p:cNvPr id="38" name="Freihand 37">
                  <a:extLst>
                    <a:ext uri="{FF2B5EF4-FFF2-40B4-BE49-F238E27FC236}">
                      <a16:creationId xmlns:a16="http://schemas.microsoft.com/office/drawing/2014/main" id="{CD8B269E-B772-4409-ACCE-FDBE2B0CFD06}"/>
                    </a:ext>
                  </a:extLst>
                </p:cNvPr>
                <p:cNvPicPr/>
                <p:nvPr/>
              </p:nvPicPr>
              <p:blipFill>
                <a:blip r:embed="rId80"/>
                <a:stretch>
                  <a:fillRect/>
                </a:stretch>
              </p:blipFill>
              <p:spPr>
                <a:xfrm>
                  <a:off x="3985053" y="528360"/>
                  <a:ext cx="102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9" name="Freihand 38">
                  <a:extLst>
                    <a:ext uri="{FF2B5EF4-FFF2-40B4-BE49-F238E27FC236}">
                      <a16:creationId xmlns:a16="http://schemas.microsoft.com/office/drawing/2014/main" id="{DEB34B1C-A88D-4B2D-956F-8F49997F8CCE}"/>
                    </a:ext>
                  </a:extLst>
                </p14:cNvPr>
                <p14:cNvContentPartPr/>
                <p14:nvPr/>
              </p14:nvContentPartPr>
              <p14:xfrm>
                <a:off x="3527493" y="786120"/>
                <a:ext cx="108720" cy="143280"/>
              </p14:xfrm>
            </p:contentPart>
          </mc:Choice>
          <mc:Fallback>
            <p:pic>
              <p:nvPicPr>
                <p:cNvPr id="39" name="Freihand 38">
                  <a:extLst>
                    <a:ext uri="{FF2B5EF4-FFF2-40B4-BE49-F238E27FC236}">
                      <a16:creationId xmlns:a16="http://schemas.microsoft.com/office/drawing/2014/main" id="{DEB34B1C-A88D-4B2D-956F-8F49997F8CCE}"/>
                    </a:ext>
                  </a:extLst>
                </p:cNvPr>
                <p:cNvPicPr/>
                <p:nvPr/>
              </p:nvPicPr>
              <p:blipFill>
                <a:blip r:embed="rId82"/>
                <a:stretch>
                  <a:fillRect/>
                </a:stretch>
              </p:blipFill>
              <p:spPr>
                <a:xfrm>
                  <a:off x="3523173" y="781800"/>
                  <a:ext cx="117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0" name="Freihand 39">
                  <a:extLst>
                    <a:ext uri="{FF2B5EF4-FFF2-40B4-BE49-F238E27FC236}">
                      <a16:creationId xmlns:a16="http://schemas.microsoft.com/office/drawing/2014/main" id="{A5851D05-AB16-49FB-B4B9-52DB41D809C7}"/>
                    </a:ext>
                  </a:extLst>
                </p14:cNvPr>
                <p14:cNvContentPartPr/>
                <p14:nvPr/>
              </p14:nvContentPartPr>
              <p14:xfrm>
                <a:off x="3632253" y="738240"/>
                <a:ext cx="70200" cy="167760"/>
              </p14:xfrm>
            </p:contentPart>
          </mc:Choice>
          <mc:Fallback>
            <p:pic>
              <p:nvPicPr>
                <p:cNvPr id="40" name="Freihand 39">
                  <a:extLst>
                    <a:ext uri="{FF2B5EF4-FFF2-40B4-BE49-F238E27FC236}">
                      <a16:creationId xmlns:a16="http://schemas.microsoft.com/office/drawing/2014/main" id="{A5851D05-AB16-49FB-B4B9-52DB41D809C7}"/>
                    </a:ext>
                  </a:extLst>
                </p:cNvPr>
                <p:cNvPicPr/>
                <p:nvPr/>
              </p:nvPicPr>
              <p:blipFill>
                <a:blip r:embed="rId84"/>
                <a:stretch>
                  <a:fillRect/>
                </a:stretch>
              </p:blipFill>
              <p:spPr>
                <a:xfrm>
                  <a:off x="3627933" y="733920"/>
                  <a:ext cx="78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1" name="Freihand 40">
                  <a:extLst>
                    <a:ext uri="{FF2B5EF4-FFF2-40B4-BE49-F238E27FC236}">
                      <a16:creationId xmlns:a16="http://schemas.microsoft.com/office/drawing/2014/main" id="{F304DA95-183A-4B2C-8DFC-3EE46A67E10D}"/>
                    </a:ext>
                  </a:extLst>
                </p14:cNvPr>
                <p14:cNvContentPartPr/>
                <p14:nvPr/>
              </p14:nvContentPartPr>
              <p14:xfrm>
                <a:off x="3740613" y="736080"/>
                <a:ext cx="115200" cy="245160"/>
              </p14:xfrm>
            </p:contentPart>
          </mc:Choice>
          <mc:Fallback>
            <p:pic>
              <p:nvPicPr>
                <p:cNvPr id="41" name="Freihand 40">
                  <a:extLst>
                    <a:ext uri="{FF2B5EF4-FFF2-40B4-BE49-F238E27FC236}">
                      <a16:creationId xmlns:a16="http://schemas.microsoft.com/office/drawing/2014/main" id="{F304DA95-183A-4B2C-8DFC-3EE46A67E10D}"/>
                    </a:ext>
                  </a:extLst>
                </p:cNvPr>
                <p:cNvPicPr/>
                <p:nvPr/>
              </p:nvPicPr>
              <p:blipFill>
                <a:blip r:embed="rId86"/>
                <a:stretch>
                  <a:fillRect/>
                </a:stretch>
              </p:blipFill>
              <p:spPr>
                <a:xfrm>
                  <a:off x="3736293" y="731760"/>
                  <a:ext cx="1238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2" name="Freihand 41">
                  <a:extLst>
                    <a:ext uri="{FF2B5EF4-FFF2-40B4-BE49-F238E27FC236}">
                      <a16:creationId xmlns:a16="http://schemas.microsoft.com/office/drawing/2014/main" id="{E655F2B0-5C83-4E43-8F00-C99B64EC4B65}"/>
                    </a:ext>
                  </a:extLst>
                </p14:cNvPr>
                <p14:cNvContentPartPr/>
                <p14:nvPr/>
              </p14:nvContentPartPr>
              <p14:xfrm>
                <a:off x="3846813" y="804480"/>
                <a:ext cx="153720" cy="70560"/>
              </p14:xfrm>
            </p:contentPart>
          </mc:Choice>
          <mc:Fallback>
            <p:pic>
              <p:nvPicPr>
                <p:cNvPr id="42" name="Freihand 41">
                  <a:extLst>
                    <a:ext uri="{FF2B5EF4-FFF2-40B4-BE49-F238E27FC236}">
                      <a16:creationId xmlns:a16="http://schemas.microsoft.com/office/drawing/2014/main" id="{E655F2B0-5C83-4E43-8F00-C99B64EC4B65}"/>
                    </a:ext>
                  </a:extLst>
                </p:cNvPr>
                <p:cNvPicPr/>
                <p:nvPr/>
              </p:nvPicPr>
              <p:blipFill>
                <a:blip r:embed="rId88"/>
                <a:stretch>
                  <a:fillRect/>
                </a:stretch>
              </p:blipFill>
              <p:spPr>
                <a:xfrm>
                  <a:off x="3842493" y="800160"/>
                  <a:ext cx="162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3" name="Freihand 42">
                  <a:extLst>
                    <a:ext uri="{FF2B5EF4-FFF2-40B4-BE49-F238E27FC236}">
                      <a16:creationId xmlns:a16="http://schemas.microsoft.com/office/drawing/2014/main" id="{903E4ADB-E3BD-4A28-A568-959427DB8CE0}"/>
                    </a:ext>
                  </a:extLst>
                </p14:cNvPr>
                <p14:cNvContentPartPr/>
                <p14:nvPr/>
              </p14:nvContentPartPr>
              <p14:xfrm>
                <a:off x="3978933" y="740040"/>
                <a:ext cx="39960" cy="34920"/>
              </p14:xfrm>
            </p:contentPart>
          </mc:Choice>
          <mc:Fallback>
            <p:pic>
              <p:nvPicPr>
                <p:cNvPr id="43" name="Freihand 42">
                  <a:extLst>
                    <a:ext uri="{FF2B5EF4-FFF2-40B4-BE49-F238E27FC236}">
                      <a16:creationId xmlns:a16="http://schemas.microsoft.com/office/drawing/2014/main" id="{903E4ADB-E3BD-4A28-A568-959427DB8CE0}"/>
                    </a:ext>
                  </a:extLst>
                </p:cNvPr>
                <p:cNvPicPr/>
                <p:nvPr/>
              </p:nvPicPr>
              <p:blipFill>
                <a:blip r:embed="rId90"/>
                <a:stretch>
                  <a:fillRect/>
                </a:stretch>
              </p:blipFill>
              <p:spPr>
                <a:xfrm>
                  <a:off x="3974613" y="735720"/>
                  <a:ext cx="48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4" name="Freihand 43">
                  <a:extLst>
                    <a:ext uri="{FF2B5EF4-FFF2-40B4-BE49-F238E27FC236}">
                      <a16:creationId xmlns:a16="http://schemas.microsoft.com/office/drawing/2014/main" id="{95E8E7AF-4903-4CDF-8F69-5E657BB37F2C}"/>
                    </a:ext>
                  </a:extLst>
                </p14:cNvPr>
                <p14:cNvContentPartPr/>
                <p14:nvPr/>
              </p14:nvContentPartPr>
              <p14:xfrm>
                <a:off x="4038333" y="790080"/>
                <a:ext cx="92520" cy="65880"/>
              </p14:xfrm>
            </p:contentPart>
          </mc:Choice>
          <mc:Fallback>
            <p:pic>
              <p:nvPicPr>
                <p:cNvPr id="44" name="Freihand 43">
                  <a:extLst>
                    <a:ext uri="{FF2B5EF4-FFF2-40B4-BE49-F238E27FC236}">
                      <a16:creationId xmlns:a16="http://schemas.microsoft.com/office/drawing/2014/main" id="{95E8E7AF-4903-4CDF-8F69-5E657BB37F2C}"/>
                    </a:ext>
                  </a:extLst>
                </p:cNvPr>
                <p:cNvPicPr/>
                <p:nvPr/>
              </p:nvPicPr>
              <p:blipFill>
                <a:blip r:embed="rId92"/>
                <a:stretch>
                  <a:fillRect/>
                </a:stretch>
              </p:blipFill>
              <p:spPr>
                <a:xfrm>
                  <a:off x="4034013" y="785760"/>
                  <a:ext cx="101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5" name="Freihand 44">
                  <a:extLst>
                    <a:ext uri="{FF2B5EF4-FFF2-40B4-BE49-F238E27FC236}">
                      <a16:creationId xmlns:a16="http://schemas.microsoft.com/office/drawing/2014/main" id="{BC13BD0A-64EE-478E-BF5C-282395D1A221}"/>
                    </a:ext>
                  </a:extLst>
                </p14:cNvPr>
                <p14:cNvContentPartPr/>
                <p14:nvPr/>
              </p14:nvContentPartPr>
              <p14:xfrm>
                <a:off x="4147413" y="780360"/>
                <a:ext cx="191880" cy="66960"/>
              </p14:xfrm>
            </p:contentPart>
          </mc:Choice>
          <mc:Fallback>
            <p:pic>
              <p:nvPicPr>
                <p:cNvPr id="45" name="Freihand 44">
                  <a:extLst>
                    <a:ext uri="{FF2B5EF4-FFF2-40B4-BE49-F238E27FC236}">
                      <a16:creationId xmlns:a16="http://schemas.microsoft.com/office/drawing/2014/main" id="{BC13BD0A-64EE-478E-BF5C-282395D1A221}"/>
                    </a:ext>
                  </a:extLst>
                </p:cNvPr>
                <p:cNvPicPr/>
                <p:nvPr/>
              </p:nvPicPr>
              <p:blipFill>
                <a:blip r:embed="rId94"/>
                <a:stretch>
                  <a:fillRect/>
                </a:stretch>
              </p:blipFill>
              <p:spPr>
                <a:xfrm>
                  <a:off x="4143093" y="776040"/>
                  <a:ext cx="200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7" name="Freihand 46">
                  <a:extLst>
                    <a:ext uri="{FF2B5EF4-FFF2-40B4-BE49-F238E27FC236}">
                      <a16:creationId xmlns:a16="http://schemas.microsoft.com/office/drawing/2014/main" id="{130FFC3F-A92B-43BB-A80E-74E2CA39492F}"/>
                    </a:ext>
                  </a:extLst>
                </p14:cNvPr>
                <p14:cNvContentPartPr/>
                <p14:nvPr/>
              </p14:nvContentPartPr>
              <p14:xfrm>
                <a:off x="3464853" y="887280"/>
                <a:ext cx="983160" cy="126000"/>
              </p14:xfrm>
            </p:contentPart>
          </mc:Choice>
          <mc:Fallback>
            <p:pic>
              <p:nvPicPr>
                <p:cNvPr id="47" name="Freihand 46">
                  <a:extLst>
                    <a:ext uri="{FF2B5EF4-FFF2-40B4-BE49-F238E27FC236}">
                      <a16:creationId xmlns:a16="http://schemas.microsoft.com/office/drawing/2014/main" id="{130FFC3F-A92B-43BB-A80E-74E2CA39492F}"/>
                    </a:ext>
                  </a:extLst>
                </p:cNvPr>
                <p:cNvPicPr/>
                <p:nvPr/>
              </p:nvPicPr>
              <p:blipFill>
                <a:blip r:embed="rId96"/>
                <a:stretch>
                  <a:fillRect/>
                </a:stretch>
              </p:blipFill>
              <p:spPr>
                <a:xfrm>
                  <a:off x="3460533" y="882960"/>
                  <a:ext cx="991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CE365563-B95C-482C-95ED-E0E2E0AC501F}"/>
                    </a:ext>
                  </a:extLst>
                </p14:cNvPr>
                <p14:cNvContentPartPr/>
                <p14:nvPr/>
              </p14:nvContentPartPr>
              <p14:xfrm>
                <a:off x="417813" y="211200"/>
                <a:ext cx="27720" cy="89280"/>
              </p14:xfrm>
            </p:contentPart>
          </mc:Choice>
          <mc:Fallback>
            <p:pic>
              <p:nvPicPr>
                <p:cNvPr id="53" name="Freihand 52">
                  <a:extLst>
                    <a:ext uri="{FF2B5EF4-FFF2-40B4-BE49-F238E27FC236}">
                      <a16:creationId xmlns:a16="http://schemas.microsoft.com/office/drawing/2014/main" id="{CE365563-B95C-482C-95ED-E0E2E0AC501F}"/>
                    </a:ext>
                  </a:extLst>
                </p:cNvPr>
                <p:cNvPicPr/>
                <p:nvPr/>
              </p:nvPicPr>
              <p:blipFill>
                <a:blip r:embed="rId98"/>
                <a:stretch>
                  <a:fillRect/>
                </a:stretch>
              </p:blipFill>
              <p:spPr>
                <a:xfrm>
                  <a:off x="413493" y="206880"/>
                  <a:ext cx="36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 name="Freihand 53">
                  <a:extLst>
                    <a:ext uri="{FF2B5EF4-FFF2-40B4-BE49-F238E27FC236}">
                      <a16:creationId xmlns:a16="http://schemas.microsoft.com/office/drawing/2014/main" id="{C1AA06FF-CEE0-4A0F-8894-03B1836AE77F}"/>
                    </a:ext>
                  </a:extLst>
                </p14:cNvPr>
                <p14:cNvContentPartPr/>
                <p14:nvPr/>
              </p14:nvContentPartPr>
              <p14:xfrm>
                <a:off x="448053" y="209040"/>
                <a:ext cx="87480" cy="68760"/>
              </p14:xfrm>
            </p:contentPart>
          </mc:Choice>
          <mc:Fallback>
            <p:pic>
              <p:nvPicPr>
                <p:cNvPr id="54" name="Freihand 53">
                  <a:extLst>
                    <a:ext uri="{FF2B5EF4-FFF2-40B4-BE49-F238E27FC236}">
                      <a16:creationId xmlns:a16="http://schemas.microsoft.com/office/drawing/2014/main" id="{C1AA06FF-CEE0-4A0F-8894-03B1836AE77F}"/>
                    </a:ext>
                  </a:extLst>
                </p:cNvPr>
                <p:cNvPicPr/>
                <p:nvPr/>
              </p:nvPicPr>
              <p:blipFill>
                <a:blip r:embed="rId100"/>
                <a:stretch>
                  <a:fillRect/>
                </a:stretch>
              </p:blipFill>
              <p:spPr>
                <a:xfrm>
                  <a:off x="443733" y="204720"/>
                  <a:ext cx="96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5" name="Freihand 54">
                  <a:extLst>
                    <a:ext uri="{FF2B5EF4-FFF2-40B4-BE49-F238E27FC236}">
                      <a16:creationId xmlns:a16="http://schemas.microsoft.com/office/drawing/2014/main" id="{4739EA41-772A-4569-9A75-D39621AC1574}"/>
                    </a:ext>
                  </a:extLst>
                </p14:cNvPr>
                <p14:cNvContentPartPr/>
                <p14:nvPr/>
              </p14:nvContentPartPr>
              <p14:xfrm>
                <a:off x="486933" y="213000"/>
                <a:ext cx="119520" cy="68760"/>
              </p14:xfrm>
            </p:contentPart>
          </mc:Choice>
          <mc:Fallback>
            <p:pic>
              <p:nvPicPr>
                <p:cNvPr id="55" name="Freihand 54">
                  <a:extLst>
                    <a:ext uri="{FF2B5EF4-FFF2-40B4-BE49-F238E27FC236}">
                      <a16:creationId xmlns:a16="http://schemas.microsoft.com/office/drawing/2014/main" id="{4739EA41-772A-4569-9A75-D39621AC1574}"/>
                    </a:ext>
                  </a:extLst>
                </p:cNvPr>
                <p:cNvPicPr/>
                <p:nvPr/>
              </p:nvPicPr>
              <p:blipFill>
                <a:blip r:embed="rId102"/>
                <a:stretch>
                  <a:fillRect/>
                </a:stretch>
              </p:blipFill>
              <p:spPr>
                <a:xfrm>
                  <a:off x="482613" y="208680"/>
                  <a:ext cx="128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6" name="Freihand 55">
                  <a:extLst>
                    <a:ext uri="{FF2B5EF4-FFF2-40B4-BE49-F238E27FC236}">
                      <a16:creationId xmlns:a16="http://schemas.microsoft.com/office/drawing/2014/main" id="{66353AA8-FF16-417D-BF76-F09AF6FDE754}"/>
                    </a:ext>
                  </a:extLst>
                </p14:cNvPr>
                <p14:cNvContentPartPr/>
                <p14:nvPr/>
              </p14:nvContentPartPr>
              <p14:xfrm>
                <a:off x="599253" y="206160"/>
                <a:ext cx="74880" cy="74880"/>
              </p14:xfrm>
            </p:contentPart>
          </mc:Choice>
          <mc:Fallback>
            <p:pic>
              <p:nvPicPr>
                <p:cNvPr id="56" name="Freihand 55">
                  <a:extLst>
                    <a:ext uri="{FF2B5EF4-FFF2-40B4-BE49-F238E27FC236}">
                      <a16:creationId xmlns:a16="http://schemas.microsoft.com/office/drawing/2014/main" id="{66353AA8-FF16-417D-BF76-F09AF6FDE754}"/>
                    </a:ext>
                  </a:extLst>
                </p:cNvPr>
                <p:cNvPicPr/>
                <p:nvPr/>
              </p:nvPicPr>
              <p:blipFill>
                <a:blip r:embed="rId104"/>
                <a:stretch>
                  <a:fillRect/>
                </a:stretch>
              </p:blipFill>
              <p:spPr>
                <a:xfrm>
                  <a:off x="594933" y="201840"/>
                  <a:ext cx="83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7" name="Freihand 56">
                  <a:extLst>
                    <a:ext uri="{FF2B5EF4-FFF2-40B4-BE49-F238E27FC236}">
                      <a16:creationId xmlns:a16="http://schemas.microsoft.com/office/drawing/2014/main" id="{78F259A5-1121-4DC2-BD49-88CAD563A1D9}"/>
                    </a:ext>
                  </a:extLst>
                </p14:cNvPr>
                <p14:cNvContentPartPr/>
                <p14:nvPr/>
              </p14:nvContentPartPr>
              <p14:xfrm>
                <a:off x="677733" y="157560"/>
                <a:ext cx="108360" cy="103320"/>
              </p14:xfrm>
            </p:contentPart>
          </mc:Choice>
          <mc:Fallback>
            <p:pic>
              <p:nvPicPr>
                <p:cNvPr id="57" name="Freihand 56">
                  <a:extLst>
                    <a:ext uri="{FF2B5EF4-FFF2-40B4-BE49-F238E27FC236}">
                      <a16:creationId xmlns:a16="http://schemas.microsoft.com/office/drawing/2014/main" id="{78F259A5-1121-4DC2-BD49-88CAD563A1D9}"/>
                    </a:ext>
                  </a:extLst>
                </p:cNvPr>
                <p:cNvPicPr/>
                <p:nvPr/>
              </p:nvPicPr>
              <p:blipFill>
                <a:blip r:embed="rId106"/>
                <a:stretch>
                  <a:fillRect/>
                </a:stretch>
              </p:blipFill>
              <p:spPr>
                <a:xfrm>
                  <a:off x="673413" y="153240"/>
                  <a:ext cx="117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8" name="Freihand 57">
                  <a:extLst>
                    <a:ext uri="{FF2B5EF4-FFF2-40B4-BE49-F238E27FC236}">
                      <a16:creationId xmlns:a16="http://schemas.microsoft.com/office/drawing/2014/main" id="{E8988D3E-6612-467D-B4E9-8F65A3A0AD96}"/>
                    </a:ext>
                  </a:extLst>
                </p14:cNvPr>
                <p14:cNvContentPartPr/>
                <p14:nvPr/>
              </p14:nvContentPartPr>
              <p14:xfrm>
                <a:off x="841533" y="232080"/>
                <a:ext cx="360" cy="360"/>
              </p14:xfrm>
            </p:contentPart>
          </mc:Choice>
          <mc:Fallback>
            <p:pic>
              <p:nvPicPr>
                <p:cNvPr id="58" name="Freihand 57">
                  <a:extLst>
                    <a:ext uri="{FF2B5EF4-FFF2-40B4-BE49-F238E27FC236}">
                      <a16:creationId xmlns:a16="http://schemas.microsoft.com/office/drawing/2014/main" id="{E8988D3E-6612-467D-B4E9-8F65A3A0AD96}"/>
                    </a:ext>
                  </a:extLst>
                </p:cNvPr>
                <p:cNvPicPr/>
                <p:nvPr/>
              </p:nvPicPr>
              <p:blipFill>
                <a:blip r:embed="rId108"/>
                <a:stretch>
                  <a:fillRect/>
                </a:stretch>
              </p:blipFill>
              <p:spPr>
                <a:xfrm>
                  <a:off x="837213" y="227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9" name="Freihand 58">
                  <a:extLst>
                    <a:ext uri="{FF2B5EF4-FFF2-40B4-BE49-F238E27FC236}">
                      <a16:creationId xmlns:a16="http://schemas.microsoft.com/office/drawing/2014/main" id="{94BE9CE9-D248-422B-8A60-080FB375B7B2}"/>
                    </a:ext>
                  </a:extLst>
                </p14:cNvPr>
                <p14:cNvContentPartPr/>
                <p14:nvPr/>
              </p14:nvContentPartPr>
              <p14:xfrm>
                <a:off x="976893" y="168360"/>
                <a:ext cx="279000" cy="89280"/>
              </p14:xfrm>
            </p:contentPart>
          </mc:Choice>
          <mc:Fallback>
            <p:pic>
              <p:nvPicPr>
                <p:cNvPr id="59" name="Freihand 58">
                  <a:extLst>
                    <a:ext uri="{FF2B5EF4-FFF2-40B4-BE49-F238E27FC236}">
                      <a16:creationId xmlns:a16="http://schemas.microsoft.com/office/drawing/2014/main" id="{94BE9CE9-D248-422B-8A60-080FB375B7B2}"/>
                    </a:ext>
                  </a:extLst>
                </p:cNvPr>
                <p:cNvPicPr/>
                <p:nvPr/>
              </p:nvPicPr>
              <p:blipFill>
                <a:blip r:embed="rId110"/>
                <a:stretch>
                  <a:fillRect/>
                </a:stretch>
              </p:blipFill>
              <p:spPr>
                <a:xfrm>
                  <a:off x="972573" y="164040"/>
                  <a:ext cx="287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0" name="Freihand 59">
                  <a:extLst>
                    <a:ext uri="{FF2B5EF4-FFF2-40B4-BE49-F238E27FC236}">
                      <a16:creationId xmlns:a16="http://schemas.microsoft.com/office/drawing/2014/main" id="{11411019-220E-423D-AB98-F60E00BA0BCA}"/>
                    </a:ext>
                  </a:extLst>
                </p14:cNvPr>
                <p14:cNvContentPartPr/>
                <p14:nvPr/>
              </p14:nvContentPartPr>
              <p14:xfrm>
                <a:off x="1263453" y="158640"/>
                <a:ext cx="50760" cy="54000"/>
              </p14:xfrm>
            </p:contentPart>
          </mc:Choice>
          <mc:Fallback>
            <p:pic>
              <p:nvPicPr>
                <p:cNvPr id="60" name="Freihand 59">
                  <a:extLst>
                    <a:ext uri="{FF2B5EF4-FFF2-40B4-BE49-F238E27FC236}">
                      <a16:creationId xmlns:a16="http://schemas.microsoft.com/office/drawing/2014/main" id="{11411019-220E-423D-AB98-F60E00BA0BCA}"/>
                    </a:ext>
                  </a:extLst>
                </p:cNvPr>
                <p:cNvPicPr/>
                <p:nvPr/>
              </p:nvPicPr>
              <p:blipFill>
                <a:blip r:embed="rId112"/>
                <a:stretch>
                  <a:fillRect/>
                </a:stretch>
              </p:blipFill>
              <p:spPr>
                <a:xfrm>
                  <a:off x="1259133" y="154320"/>
                  <a:ext cx="59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1" name="Freihand 60">
                  <a:extLst>
                    <a:ext uri="{FF2B5EF4-FFF2-40B4-BE49-F238E27FC236}">
                      <a16:creationId xmlns:a16="http://schemas.microsoft.com/office/drawing/2014/main" id="{908F1B00-77EC-45DF-9CAA-7256C23F9537}"/>
                    </a:ext>
                  </a:extLst>
                </p14:cNvPr>
                <p14:cNvContentPartPr/>
                <p14:nvPr/>
              </p14:nvContentPartPr>
              <p14:xfrm>
                <a:off x="1353453" y="145680"/>
                <a:ext cx="67320" cy="198000"/>
              </p14:xfrm>
            </p:contentPart>
          </mc:Choice>
          <mc:Fallback>
            <p:pic>
              <p:nvPicPr>
                <p:cNvPr id="61" name="Freihand 60">
                  <a:extLst>
                    <a:ext uri="{FF2B5EF4-FFF2-40B4-BE49-F238E27FC236}">
                      <a16:creationId xmlns:a16="http://schemas.microsoft.com/office/drawing/2014/main" id="{908F1B00-77EC-45DF-9CAA-7256C23F9537}"/>
                    </a:ext>
                  </a:extLst>
                </p:cNvPr>
                <p:cNvPicPr/>
                <p:nvPr/>
              </p:nvPicPr>
              <p:blipFill>
                <a:blip r:embed="rId114"/>
                <a:stretch>
                  <a:fillRect/>
                </a:stretch>
              </p:blipFill>
              <p:spPr>
                <a:xfrm>
                  <a:off x="1349133" y="141360"/>
                  <a:ext cx="759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2" name="Freihand 61">
                  <a:extLst>
                    <a:ext uri="{FF2B5EF4-FFF2-40B4-BE49-F238E27FC236}">
                      <a16:creationId xmlns:a16="http://schemas.microsoft.com/office/drawing/2014/main" id="{DAF1DC5A-6378-455F-8984-8BE4874E4189}"/>
                    </a:ext>
                  </a:extLst>
                </p14:cNvPr>
                <p14:cNvContentPartPr/>
                <p14:nvPr/>
              </p14:nvContentPartPr>
              <p14:xfrm>
                <a:off x="1447053" y="120120"/>
                <a:ext cx="119160" cy="97560"/>
              </p14:xfrm>
            </p:contentPart>
          </mc:Choice>
          <mc:Fallback>
            <p:pic>
              <p:nvPicPr>
                <p:cNvPr id="62" name="Freihand 61">
                  <a:extLst>
                    <a:ext uri="{FF2B5EF4-FFF2-40B4-BE49-F238E27FC236}">
                      <a16:creationId xmlns:a16="http://schemas.microsoft.com/office/drawing/2014/main" id="{DAF1DC5A-6378-455F-8984-8BE4874E4189}"/>
                    </a:ext>
                  </a:extLst>
                </p:cNvPr>
                <p:cNvPicPr/>
                <p:nvPr/>
              </p:nvPicPr>
              <p:blipFill>
                <a:blip r:embed="rId116"/>
                <a:stretch>
                  <a:fillRect/>
                </a:stretch>
              </p:blipFill>
              <p:spPr>
                <a:xfrm>
                  <a:off x="1442733" y="115800"/>
                  <a:ext cx="127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3" name="Freihand 62">
                  <a:extLst>
                    <a:ext uri="{FF2B5EF4-FFF2-40B4-BE49-F238E27FC236}">
                      <a16:creationId xmlns:a16="http://schemas.microsoft.com/office/drawing/2014/main" id="{7BE66E53-9CDA-42ED-A555-23D61C475A07}"/>
                    </a:ext>
                  </a:extLst>
                </p14:cNvPr>
                <p14:cNvContentPartPr/>
                <p14:nvPr/>
              </p14:nvContentPartPr>
              <p14:xfrm>
                <a:off x="1539933" y="134880"/>
                <a:ext cx="11520" cy="112320"/>
              </p14:xfrm>
            </p:contentPart>
          </mc:Choice>
          <mc:Fallback>
            <p:pic>
              <p:nvPicPr>
                <p:cNvPr id="63" name="Freihand 62">
                  <a:extLst>
                    <a:ext uri="{FF2B5EF4-FFF2-40B4-BE49-F238E27FC236}">
                      <a16:creationId xmlns:a16="http://schemas.microsoft.com/office/drawing/2014/main" id="{7BE66E53-9CDA-42ED-A555-23D61C475A07}"/>
                    </a:ext>
                  </a:extLst>
                </p:cNvPr>
                <p:cNvPicPr/>
                <p:nvPr/>
              </p:nvPicPr>
              <p:blipFill>
                <a:blip r:embed="rId118"/>
                <a:stretch>
                  <a:fillRect/>
                </a:stretch>
              </p:blipFill>
              <p:spPr>
                <a:xfrm>
                  <a:off x="1535613" y="130560"/>
                  <a:ext cx="20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8" name="Freihand 127">
                  <a:extLst>
                    <a:ext uri="{FF2B5EF4-FFF2-40B4-BE49-F238E27FC236}">
                      <a16:creationId xmlns:a16="http://schemas.microsoft.com/office/drawing/2014/main" id="{77432547-C564-416A-8568-A680F2A8F58F}"/>
                    </a:ext>
                  </a:extLst>
                </p14:cNvPr>
                <p14:cNvContentPartPr/>
                <p14:nvPr/>
              </p14:nvContentPartPr>
              <p14:xfrm>
                <a:off x="1580613" y="140640"/>
                <a:ext cx="81360" cy="78480"/>
              </p14:xfrm>
            </p:contentPart>
          </mc:Choice>
          <mc:Fallback>
            <p:pic>
              <p:nvPicPr>
                <p:cNvPr id="128" name="Freihand 127">
                  <a:extLst>
                    <a:ext uri="{FF2B5EF4-FFF2-40B4-BE49-F238E27FC236}">
                      <a16:creationId xmlns:a16="http://schemas.microsoft.com/office/drawing/2014/main" id="{77432547-C564-416A-8568-A680F2A8F58F}"/>
                    </a:ext>
                  </a:extLst>
                </p:cNvPr>
                <p:cNvPicPr/>
                <p:nvPr/>
              </p:nvPicPr>
              <p:blipFill>
                <a:blip r:embed="rId120"/>
                <a:stretch>
                  <a:fillRect/>
                </a:stretch>
              </p:blipFill>
              <p:spPr>
                <a:xfrm>
                  <a:off x="1576293" y="136320"/>
                  <a:ext cx="90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9" name="Freihand 128">
                  <a:extLst>
                    <a:ext uri="{FF2B5EF4-FFF2-40B4-BE49-F238E27FC236}">
                      <a16:creationId xmlns:a16="http://schemas.microsoft.com/office/drawing/2014/main" id="{F73CE9E3-C821-4B12-8EFF-1A2AF86774E7}"/>
                    </a:ext>
                  </a:extLst>
                </p14:cNvPr>
                <p14:cNvContentPartPr/>
                <p14:nvPr/>
              </p14:nvContentPartPr>
              <p14:xfrm>
                <a:off x="1681773" y="96000"/>
                <a:ext cx="208440" cy="120960"/>
              </p14:xfrm>
            </p:contentPart>
          </mc:Choice>
          <mc:Fallback>
            <p:pic>
              <p:nvPicPr>
                <p:cNvPr id="129" name="Freihand 128">
                  <a:extLst>
                    <a:ext uri="{FF2B5EF4-FFF2-40B4-BE49-F238E27FC236}">
                      <a16:creationId xmlns:a16="http://schemas.microsoft.com/office/drawing/2014/main" id="{F73CE9E3-C821-4B12-8EFF-1A2AF86774E7}"/>
                    </a:ext>
                  </a:extLst>
                </p:cNvPr>
                <p:cNvPicPr/>
                <p:nvPr/>
              </p:nvPicPr>
              <p:blipFill>
                <a:blip r:embed="rId122"/>
                <a:stretch>
                  <a:fillRect/>
                </a:stretch>
              </p:blipFill>
              <p:spPr>
                <a:xfrm>
                  <a:off x="1677453" y="91680"/>
                  <a:ext cx="217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0" name="Freihand 129">
                  <a:extLst>
                    <a:ext uri="{FF2B5EF4-FFF2-40B4-BE49-F238E27FC236}">
                      <a16:creationId xmlns:a16="http://schemas.microsoft.com/office/drawing/2014/main" id="{362DD59F-894B-413A-B6FA-483551DD07A8}"/>
                    </a:ext>
                  </a:extLst>
                </p14:cNvPr>
                <p14:cNvContentPartPr/>
                <p14:nvPr/>
              </p14:nvContentPartPr>
              <p14:xfrm>
                <a:off x="1535973" y="53160"/>
                <a:ext cx="62280" cy="5400"/>
              </p14:xfrm>
            </p:contentPart>
          </mc:Choice>
          <mc:Fallback>
            <p:pic>
              <p:nvPicPr>
                <p:cNvPr id="130" name="Freihand 129">
                  <a:extLst>
                    <a:ext uri="{FF2B5EF4-FFF2-40B4-BE49-F238E27FC236}">
                      <a16:creationId xmlns:a16="http://schemas.microsoft.com/office/drawing/2014/main" id="{362DD59F-894B-413A-B6FA-483551DD07A8}"/>
                    </a:ext>
                  </a:extLst>
                </p:cNvPr>
                <p:cNvPicPr/>
                <p:nvPr/>
              </p:nvPicPr>
              <p:blipFill>
                <a:blip r:embed="rId124"/>
                <a:stretch>
                  <a:fillRect/>
                </a:stretch>
              </p:blipFill>
              <p:spPr>
                <a:xfrm>
                  <a:off x="1531653" y="48840"/>
                  <a:ext cx="70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1" name="Freihand 130">
                  <a:extLst>
                    <a:ext uri="{FF2B5EF4-FFF2-40B4-BE49-F238E27FC236}">
                      <a16:creationId xmlns:a16="http://schemas.microsoft.com/office/drawing/2014/main" id="{ED917BDD-04A2-41A6-B8A6-55EC7CFCCFEA}"/>
                    </a:ext>
                  </a:extLst>
                </p14:cNvPr>
                <p14:cNvContentPartPr/>
                <p14:nvPr/>
              </p14:nvContentPartPr>
              <p14:xfrm>
                <a:off x="1213413" y="348720"/>
                <a:ext cx="109080" cy="142560"/>
              </p14:xfrm>
            </p:contentPart>
          </mc:Choice>
          <mc:Fallback>
            <p:pic>
              <p:nvPicPr>
                <p:cNvPr id="131" name="Freihand 130">
                  <a:extLst>
                    <a:ext uri="{FF2B5EF4-FFF2-40B4-BE49-F238E27FC236}">
                      <a16:creationId xmlns:a16="http://schemas.microsoft.com/office/drawing/2014/main" id="{ED917BDD-04A2-41A6-B8A6-55EC7CFCCFEA}"/>
                    </a:ext>
                  </a:extLst>
                </p:cNvPr>
                <p:cNvPicPr/>
                <p:nvPr/>
              </p:nvPicPr>
              <p:blipFill>
                <a:blip r:embed="rId126"/>
                <a:stretch>
                  <a:fillRect/>
                </a:stretch>
              </p:blipFill>
              <p:spPr>
                <a:xfrm>
                  <a:off x="1209093" y="344400"/>
                  <a:ext cx="117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2" name="Freihand 131">
                  <a:extLst>
                    <a:ext uri="{FF2B5EF4-FFF2-40B4-BE49-F238E27FC236}">
                      <a16:creationId xmlns:a16="http://schemas.microsoft.com/office/drawing/2014/main" id="{ACFD891A-4912-49EA-892F-6370A191F9EB}"/>
                    </a:ext>
                  </a:extLst>
                </p14:cNvPr>
                <p14:cNvContentPartPr/>
                <p14:nvPr/>
              </p14:nvContentPartPr>
              <p14:xfrm>
                <a:off x="1347333" y="425400"/>
                <a:ext cx="66960" cy="61200"/>
              </p14:xfrm>
            </p:contentPart>
          </mc:Choice>
          <mc:Fallback>
            <p:pic>
              <p:nvPicPr>
                <p:cNvPr id="132" name="Freihand 131">
                  <a:extLst>
                    <a:ext uri="{FF2B5EF4-FFF2-40B4-BE49-F238E27FC236}">
                      <a16:creationId xmlns:a16="http://schemas.microsoft.com/office/drawing/2014/main" id="{ACFD891A-4912-49EA-892F-6370A191F9EB}"/>
                    </a:ext>
                  </a:extLst>
                </p:cNvPr>
                <p:cNvPicPr/>
                <p:nvPr/>
              </p:nvPicPr>
              <p:blipFill>
                <a:blip r:embed="rId128"/>
                <a:stretch>
                  <a:fillRect/>
                </a:stretch>
              </p:blipFill>
              <p:spPr>
                <a:xfrm>
                  <a:off x="1343013" y="421080"/>
                  <a:ext cx="75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3" name="Freihand 132">
                  <a:extLst>
                    <a:ext uri="{FF2B5EF4-FFF2-40B4-BE49-F238E27FC236}">
                      <a16:creationId xmlns:a16="http://schemas.microsoft.com/office/drawing/2014/main" id="{74A15437-7C9D-42AD-8892-6EDA41517443}"/>
                    </a:ext>
                  </a:extLst>
                </p14:cNvPr>
                <p14:cNvContentPartPr/>
                <p14:nvPr/>
              </p14:nvContentPartPr>
              <p14:xfrm>
                <a:off x="1344813" y="398040"/>
                <a:ext cx="48600" cy="103680"/>
              </p14:xfrm>
            </p:contentPart>
          </mc:Choice>
          <mc:Fallback>
            <p:pic>
              <p:nvPicPr>
                <p:cNvPr id="133" name="Freihand 132">
                  <a:extLst>
                    <a:ext uri="{FF2B5EF4-FFF2-40B4-BE49-F238E27FC236}">
                      <a16:creationId xmlns:a16="http://schemas.microsoft.com/office/drawing/2014/main" id="{74A15437-7C9D-42AD-8892-6EDA41517443}"/>
                    </a:ext>
                  </a:extLst>
                </p:cNvPr>
                <p:cNvPicPr/>
                <p:nvPr/>
              </p:nvPicPr>
              <p:blipFill>
                <a:blip r:embed="rId130"/>
                <a:stretch>
                  <a:fillRect/>
                </a:stretch>
              </p:blipFill>
              <p:spPr>
                <a:xfrm>
                  <a:off x="1340493" y="393720"/>
                  <a:ext cx="57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4" name="Freihand 133">
                  <a:extLst>
                    <a:ext uri="{FF2B5EF4-FFF2-40B4-BE49-F238E27FC236}">
                      <a16:creationId xmlns:a16="http://schemas.microsoft.com/office/drawing/2014/main" id="{651988F1-DF2D-4861-A084-F145985DB7C0}"/>
                    </a:ext>
                  </a:extLst>
                </p14:cNvPr>
                <p14:cNvContentPartPr/>
                <p14:nvPr/>
              </p14:nvContentPartPr>
              <p14:xfrm>
                <a:off x="1349853" y="349800"/>
                <a:ext cx="28800" cy="20160"/>
              </p14:xfrm>
            </p:contentPart>
          </mc:Choice>
          <mc:Fallback>
            <p:pic>
              <p:nvPicPr>
                <p:cNvPr id="134" name="Freihand 133">
                  <a:extLst>
                    <a:ext uri="{FF2B5EF4-FFF2-40B4-BE49-F238E27FC236}">
                      <a16:creationId xmlns:a16="http://schemas.microsoft.com/office/drawing/2014/main" id="{651988F1-DF2D-4861-A084-F145985DB7C0}"/>
                    </a:ext>
                  </a:extLst>
                </p:cNvPr>
                <p:cNvPicPr/>
                <p:nvPr/>
              </p:nvPicPr>
              <p:blipFill>
                <a:blip r:embed="rId132"/>
                <a:stretch>
                  <a:fillRect/>
                </a:stretch>
              </p:blipFill>
              <p:spPr>
                <a:xfrm>
                  <a:off x="1345533" y="345480"/>
                  <a:ext cx="37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5" name="Freihand 134">
                  <a:extLst>
                    <a:ext uri="{FF2B5EF4-FFF2-40B4-BE49-F238E27FC236}">
                      <a16:creationId xmlns:a16="http://schemas.microsoft.com/office/drawing/2014/main" id="{2DB0064A-5582-42C0-80BF-78E47A64F1DF}"/>
                    </a:ext>
                  </a:extLst>
                </p14:cNvPr>
                <p14:cNvContentPartPr/>
                <p14:nvPr/>
              </p14:nvContentPartPr>
              <p14:xfrm>
                <a:off x="1421493" y="347640"/>
                <a:ext cx="222120" cy="105480"/>
              </p14:xfrm>
            </p:contentPart>
          </mc:Choice>
          <mc:Fallback>
            <p:pic>
              <p:nvPicPr>
                <p:cNvPr id="135" name="Freihand 134">
                  <a:extLst>
                    <a:ext uri="{FF2B5EF4-FFF2-40B4-BE49-F238E27FC236}">
                      <a16:creationId xmlns:a16="http://schemas.microsoft.com/office/drawing/2014/main" id="{2DB0064A-5582-42C0-80BF-78E47A64F1DF}"/>
                    </a:ext>
                  </a:extLst>
                </p:cNvPr>
                <p:cNvPicPr/>
                <p:nvPr/>
              </p:nvPicPr>
              <p:blipFill>
                <a:blip r:embed="rId134"/>
                <a:stretch>
                  <a:fillRect/>
                </a:stretch>
              </p:blipFill>
              <p:spPr>
                <a:xfrm>
                  <a:off x="1417173" y="343320"/>
                  <a:ext cx="230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6" name="Freihand 135">
                  <a:extLst>
                    <a:ext uri="{FF2B5EF4-FFF2-40B4-BE49-F238E27FC236}">
                      <a16:creationId xmlns:a16="http://schemas.microsoft.com/office/drawing/2014/main" id="{34A39846-581B-4FC6-8449-62E6FF0D666C}"/>
                    </a:ext>
                  </a:extLst>
                </p14:cNvPr>
                <p14:cNvContentPartPr/>
                <p14:nvPr/>
              </p14:nvContentPartPr>
              <p14:xfrm>
                <a:off x="1647573" y="297240"/>
                <a:ext cx="64080" cy="124920"/>
              </p14:xfrm>
            </p:contentPart>
          </mc:Choice>
          <mc:Fallback>
            <p:pic>
              <p:nvPicPr>
                <p:cNvPr id="136" name="Freihand 135">
                  <a:extLst>
                    <a:ext uri="{FF2B5EF4-FFF2-40B4-BE49-F238E27FC236}">
                      <a16:creationId xmlns:a16="http://schemas.microsoft.com/office/drawing/2014/main" id="{34A39846-581B-4FC6-8449-62E6FF0D666C}"/>
                    </a:ext>
                  </a:extLst>
                </p:cNvPr>
                <p:cNvPicPr/>
                <p:nvPr/>
              </p:nvPicPr>
              <p:blipFill>
                <a:blip r:embed="rId136"/>
                <a:stretch>
                  <a:fillRect/>
                </a:stretch>
              </p:blipFill>
              <p:spPr>
                <a:xfrm>
                  <a:off x="1643253" y="292920"/>
                  <a:ext cx="72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7" name="Freihand 136">
                  <a:extLst>
                    <a:ext uri="{FF2B5EF4-FFF2-40B4-BE49-F238E27FC236}">
                      <a16:creationId xmlns:a16="http://schemas.microsoft.com/office/drawing/2014/main" id="{2455490A-0FEB-470E-BDE4-AAB027EE226C}"/>
                    </a:ext>
                  </a:extLst>
                </p14:cNvPr>
                <p14:cNvContentPartPr/>
                <p14:nvPr/>
              </p14:nvContentPartPr>
              <p14:xfrm>
                <a:off x="1724253" y="275280"/>
                <a:ext cx="132480" cy="129960"/>
              </p14:xfrm>
            </p:contentPart>
          </mc:Choice>
          <mc:Fallback>
            <p:pic>
              <p:nvPicPr>
                <p:cNvPr id="137" name="Freihand 136">
                  <a:extLst>
                    <a:ext uri="{FF2B5EF4-FFF2-40B4-BE49-F238E27FC236}">
                      <a16:creationId xmlns:a16="http://schemas.microsoft.com/office/drawing/2014/main" id="{2455490A-0FEB-470E-BDE4-AAB027EE226C}"/>
                    </a:ext>
                  </a:extLst>
                </p:cNvPr>
                <p:cNvPicPr/>
                <p:nvPr/>
              </p:nvPicPr>
              <p:blipFill>
                <a:blip r:embed="rId138"/>
                <a:stretch>
                  <a:fillRect/>
                </a:stretch>
              </p:blipFill>
              <p:spPr>
                <a:xfrm>
                  <a:off x="1719933" y="270960"/>
                  <a:ext cx="141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8" name="Freihand 137">
                  <a:extLst>
                    <a:ext uri="{FF2B5EF4-FFF2-40B4-BE49-F238E27FC236}">
                      <a16:creationId xmlns:a16="http://schemas.microsoft.com/office/drawing/2014/main" id="{FBACCFED-B5C9-4F84-A2D5-8F3760ED3E97}"/>
                    </a:ext>
                  </a:extLst>
                </p14:cNvPr>
                <p14:cNvContentPartPr/>
                <p14:nvPr/>
              </p14:nvContentPartPr>
              <p14:xfrm>
                <a:off x="1804173" y="307680"/>
                <a:ext cx="360" cy="360"/>
              </p14:xfrm>
            </p:contentPart>
          </mc:Choice>
          <mc:Fallback>
            <p:pic>
              <p:nvPicPr>
                <p:cNvPr id="138" name="Freihand 137">
                  <a:extLst>
                    <a:ext uri="{FF2B5EF4-FFF2-40B4-BE49-F238E27FC236}">
                      <a16:creationId xmlns:a16="http://schemas.microsoft.com/office/drawing/2014/main" id="{FBACCFED-B5C9-4F84-A2D5-8F3760ED3E97}"/>
                    </a:ext>
                  </a:extLst>
                </p:cNvPr>
                <p:cNvPicPr/>
                <p:nvPr/>
              </p:nvPicPr>
              <p:blipFill>
                <a:blip r:embed="rId108"/>
                <a:stretch>
                  <a:fillRect/>
                </a:stretch>
              </p:blipFill>
              <p:spPr>
                <a:xfrm>
                  <a:off x="1799853" y="303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9" name="Freihand 138">
                  <a:extLst>
                    <a:ext uri="{FF2B5EF4-FFF2-40B4-BE49-F238E27FC236}">
                      <a16:creationId xmlns:a16="http://schemas.microsoft.com/office/drawing/2014/main" id="{EBDAA917-CDEE-4959-B546-41D565631A31}"/>
                    </a:ext>
                  </a:extLst>
                </p14:cNvPr>
                <p14:cNvContentPartPr/>
                <p14:nvPr/>
              </p14:nvContentPartPr>
              <p14:xfrm>
                <a:off x="1893093" y="323520"/>
                <a:ext cx="34920" cy="64440"/>
              </p14:xfrm>
            </p:contentPart>
          </mc:Choice>
          <mc:Fallback>
            <p:pic>
              <p:nvPicPr>
                <p:cNvPr id="139" name="Freihand 138">
                  <a:extLst>
                    <a:ext uri="{FF2B5EF4-FFF2-40B4-BE49-F238E27FC236}">
                      <a16:creationId xmlns:a16="http://schemas.microsoft.com/office/drawing/2014/main" id="{EBDAA917-CDEE-4959-B546-41D565631A31}"/>
                    </a:ext>
                  </a:extLst>
                </p:cNvPr>
                <p:cNvPicPr/>
                <p:nvPr/>
              </p:nvPicPr>
              <p:blipFill>
                <a:blip r:embed="rId141"/>
                <a:stretch>
                  <a:fillRect/>
                </a:stretch>
              </p:blipFill>
              <p:spPr>
                <a:xfrm>
                  <a:off x="1888773" y="319200"/>
                  <a:ext cx="43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0" name="Freihand 139">
                  <a:extLst>
                    <a:ext uri="{FF2B5EF4-FFF2-40B4-BE49-F238E27FC236}">
                      <a16:creationId xmlns:a16="http://schemas.microsoft.com/office/drawing/2014/main" id="{5B0C926C-F2DA-40BA-A4F6-8F980F7E0AA8}"/>
                    </a:ext>
                  </a:extLst>
                </p14:cNvPr>
                <p14:cNvContentPartPr/>
                <p14:nvPr/>
              </p14:nvContentPartPr>
              <p14:xfrm>
                <a:off x="1930173" y="313800"/>
                <a:ext cx="78480" cy="157680"/>
              </p14:xfrm>
            </p:contentPart>
          </mc:Choice>
          <mc:Fallback>
            <p:pic>
              <p:nvPicPr>
                <p:cNvPr id="140" name="Freihand 139">
                  <a:extLst>
                    <a:ext uri="{FF2B5EF4-FFF2-40B4-BE49-F238E27FC236}">
                      <a16:creationId xmlns:a16="http://schemas.microsoft.com/office/drawing/2014/main" id="{5B0C926C-F2DA-40BA-A4F6-8F980F7E0AA8}"/>
                    </a:ext>
                  </a:extLst>
                </p:cNvPr>
                <p:cNvPicPr/>
                <p:nvPr/>
              </p:nvPicPr>
              <p:blipFill>
                <a:blip r:embed="rId143"/>
                <a:stretch>
                  <a:fillRect/>
                </a:stretch>
              </p:blipFill>
              <p:spPr>
                <a:xfrm>
                  <a:off x="1925853" y="309480"/>
                  <a:ext cx="87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1" name="Freihand 140">
                  <a:extLst>
                    <a:ext uri="{FF2B5EF4-FFF2-40B4-BE49-F238E27FC236}">
                      <a16:creationId xmlns:a16="http://schemas.microsoft.com/office/drawing/2014/main" id="{32586830-F3C9-4FCE-B83A-63F9613A81B3}"/>
                    </a:ext>
                  </a:extLst>
                </p14:cNvPr>
                <p14:cNvContentPartPr/>
                <p14:nvPr/>
              </p14:nvContentPartPr>
              <p14:xfrm>
                <a:off x="2022333" y="226320"/>
                <a:ext cx="179640" cy="128160"/>
              </p14:xfrm>
            </p:contentPart>
          </mc:Choice>
          <mc:Fallback>
            <p:pic>
              <p:nvPicPr>
                <p:cNvPr id="141" name="Freihand 140">
                  <a:extLst>
                    <a:ext uri="{FF2B5EF4-FFF2-40B4-BE49-F238E27FC236}">
                      <a16:creationId xmlns:a16="http://schemas.microsoft.com/office/drawing/2014/main" id="{32586830-F3C9-4FCE-B83A-63F9613A81B3}"/>
                    </a:ext>
                  </a:extLst>
                </p:cNvPr>
                <p:cNvPicPr/>
                <p:nvPr/>
              </p:nvPicPr>
              <p:blipFill>
                <a:blip r:embed="rId145"/>
                <a:stretch>
                  <a:fillRect/>
                </a:stretch>
              </p:blipFill>
              <p:spPr>
                <a:xfrm>
                  <a:off x="2018013" y="222000"/>
                  <a:ext cx="188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3" name="Freihand 142">
                  <a:extLst>
                    <a:ext uri="{FF2B5EF4-FFF2-40B4-BE49-F238E27FC236}">
                      <a16:creationId xmlns:a16="http://schemas.microsoft.com/office/drawing/2014/main" id="{0621817A-23A4-450A-871E-8E0542B2332D}"/>
                    </a:ext>
                  </a:extLst>
                </p14:cNvPr>
                <p14:cNvContentPartPr/>
                <p14:nvPr/>
              </p14:nvContentPartPr>
              <p14:xfrm>
                <a:off x="2189013" y="184920"/>
                <a:ext cx="30240" cy="166680"/>
              </p14:xfrm>
            </p:contentPart>
          </mc:Choice>
          <mc:Fallback>
            <p:pic>
              <p:nvPicPr>
                <p:cNvPr id="143" name="Freihand 142">
                  <a:extLst>
                    <a:ext uri="{FF2B5EF4-FFF2-40B4-BE49-F238E27FC236}">
                      <a16:creationId xmlns:a16="http://schemas.microsoft.com/office/drawing/2014/main" id="{0621817A-23A4-450A-871E-8E0542B2332D}"/>
                    </a:ext>
                  </a:extLst>
                </p:cNvPr>
                <p:cNvPicPr/>
                <p:nvPr/>
              </p:nvPicPr>
              <p:blipFill>
                <a:blip r:embed="rId147"/>
                <a:stretch>
                  <a:fillRect/>
                </a:stretch>
              </p:blipFill>
              <p:spPr>
                <a:xfrm>
                  <a:off x="2184693" y="180600"/>
                  <a:ext cx="38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4" name="Freihand 143">
                  <a:extLst>
                    <a:ext uri="{FF2B5EF4-FFF2-40B4-BE49-F238E27FC236}">
                      <a16:creationId xmlns:a16="http://schemas.microsoft.com/office/drawing/2014/main" id="{EF517AAD-9E1B-46D1-9BB3-277CB7D2D5B1}"/>
                    </a:ext>
                  </a:extLst>
                </p14:cNvPr>
                <p14:cNvContentPartPr/>
                <p14:nvPr/>
              </p14:nvContentPartPr>
              <p14:xfrm>
                <a:off x="2248053" y="236400"/>
                <a:ext cx="9000" cy="80640"/>
              </p14:xfrm>
            </p:contentPart>
          </mc:Choice>
          <mc:Fallback>
            <p:pic>
              <p:nvPicPr>
                <p:cNvPr id="144" name="Freihand 143">
                  <a:extLst>
                    <a:ext uri="{FF2B5EF4-FFF2-40B4-BE49-F238E27FC236}">
                      <a16:creationId xmlns:a16="http://schemas.microsoft.com/office/drawing/2014/main" id="{EF517AAD-9E1B-46D1-9BB3-277CB7D2D5B1}"/>
                    </a:ext>
                  </a:extLst>
                </p:cNvPr>
                <p:cNvPicPr/>
                <p:nvPr/>
              </p:nvPicPr>
              <p:blipFill>
                <a:blip r:embed="rId149"/>
                <a:stretch>
                  <a:fillRect/>
                </a:stretch>
              </p:blipFill>
              <p:spPr>
                <a:xfrm>
                  <a:off x="2243733" y="232080"/>
                  <a:ext cx="17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5" name="Freihand 144">
                  <a:extLst>
                    <a:ext uri="{FF2B5EF4-FFF2-40B4-BE49-F238E27FC236}">
                      <a16:creationId xmlns:a16="http://schemas.microsoft.com/office/drawing/2014/main" id="{0FB24577-C2BF-4462-86A3-5E97051365C6}"/>
                    </a:ext>
                  </a:extLst>
                </p14:cNvPr>
                <p14:cNvContentPartPr/>
                <p14:nvPr/>
              </p14:nvContentPartPr>
              <p14:xfrm>
                <a:off x="2283333" y="156120"/>
                <a:ext cx="78120" cy="159840"/>
              </p14:xfrm>
            </p:contentPart>
          </mc:Choice>
          <mc:Fallback>
            <p:pic>
              <p:nvPicPr>
                <p:cNvPr id="145" name="Freihand 144">
                  <a:extLst>
                    <a:ext uri="{FF2B5EF4-FFF2-40B4-BE49-F238E27FC236}">
                      <a16:creationId xmlns:a16="http://schemas.microsoft.com/office/drawing/2014/main" id="{0FB24577-C2BF-4462-86A3-5E97051365C6}"/>
                    </a:ext>
                  </a:extLst>
                </p:cNvPr>
                <p:cNvPicPr/>
                <p:nvPr/>
              </p:nvPicPr>
              <p:blipFill>
                <a:blip r:embed="rId151"/>
                <a:stretch>
                  <a:fillRect/>
                </a:stretch>
              </p:blipFill>
              <p:spPr>
                <a:xfrm>
                  <a:off x="2279013" y="151800"/>
                  <a:ext cx="86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6" name="Freihand 145">
                  <a:extLst>
                    <a:ext uri="{FF2B5EF4-FFF2-40B4-BE49-F238E27FC236}">
                      <a16:creationId xmlns:a16="http://schemas.microsoft.com/office/drawing/2014/main" id="{8CA5315F-E063-4AF9-81C2-24D17C9D6B4D}"/>
                    </a:ext>
                  </a:extLst>
                </p14:cNvPr>
                <p14:cNvContentPartPr/>
                <p14:nvPr/>
              </p14:nvContentPartPr>
              <p14:xfrm>
                <a:off x="2210613" y="129840"/>
                <a:ext cx="128880" cy="146520"/>
              </p14:xfrm>
            </p:contentPart>
          </mc:Choice>
          <mc:Fallback>
            <p:pic>
              <p:nvPicPr>
                <p:cNvPr id="146" name="Freihand 145">
                  <a:extLst>
                    <a:ext uri="{FF2B5EF4-FFF2-40B4-BE49-F238E27FC236}">
                      <a16:creationId xmlns:a16="http://schemas.microsoft.com/office/drawing/2014/main" id="{8CA5315F-E063-4AF9-81C2-24D17C9D6B4D}"/>
                    </a:ext>
                  </a:extLst>
                </p:cNvPr>
                <p:cNvPicPr/>
                <p:nvPr/>
              </p:nvPicPr>
              <p:blipFill>
                <a:blip r:embed="rId153"/>
                <a:stretch>
                  <a:fillRect/>
                </a:stretch>
              </p:blipFill>
              <p:spPr>
                <a:xfrm>
                  <a:off x="2206293" y="125520"/>
                  <a:ext cx="137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7" name="Freihand 146">
                  <a:extLst>
                    <a:ext uri="{FF2B5EF4-FFF2-40B4-BE49-F238E27FC236}">
                      <a16:creationId xmlns:a16="http://schemas.microsoft.com/office/drawing/2014/main" id="{E1224CD3-5EFB-4021-821C-3E6D2F23715D}"/>
                    </a:ext>
                  </a:extLst>
                </p14:cNvPr>
                <p14:cNvContentPartPr/>
                <p14:nvPr/>
              </p14:nvContentPartPr>
              <p14:xfrm>
                <a:off x="2082813" y="142800"/>
                <a:ext cx="27360" cy="13680"/>
              </p14:xfrm>
            </p:contentPart>
          </mc:Choice>
          <mc:Fallback>
            <p:pic>
              <p:nvPicPr>
                <p:cNvPr id="147" name="Freihand 146">
                  <a:extLst>
                    <a:ext uri="{FF2B5EF4-FFF2-40B4-BE49-F238E27FC236}">
                      <a16:creationId xmlns:a16="http://schemas.microsoft.com/office/drawing/2014/main" id="{E1224CD3-5EFB-4021-821C-3E6D2F23715D}"/>
                    </a:ext>
                  </a:extLst>
                </p:cNvPr>
                <p:cNvPicPr/>
                <p:nvPr/>
              </p:nvPicPr>
              <p:blipFill>
                <a:blip r:embed="rId155"/>
                <a:stretch>
                  <a:fillRect/>
                </a:stretch>
              </p:blipFill>
              <p:spPr>
                <a:xfrm>
                  <a:off x="2078493" y="138480"/>
                  <a:ext cx="36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 name="Freihand 2">
                  <a:extLst>
                    <a:ext uri="{FF2B5EF4-FFF2-40B4-BE49-F238E27FC236}">
                      <a16:creationId xmlns:a16="http://schemas.microsoft.com/office/drawing/2014/main" id="{F8B0B147-49AD-4DE6-9897-45C8534E0FFA}"/>
                    </a:ext>
                  </a:extLst>
                </p14:cNvPr>
                <p14:cNvContentPartPr/>
                <p14:nvPr/>
              </p14:nvContentPartPr>
              <p14:xfrm>
                <a:off x="1825773" y="1566960"/>
                <a:ext cx="77040" cy="4680"/>
              </p14:xfrm>
            </p:contentPart>
          </mc:Choice>
          <mc:Fallback>
            <p:pic>
              <p:nvPicPr>
                <p:cNvPr id="3" name="Freihand 2">
                  <a:extLst>
                    <a:ext uri="{FF2B5EF4-FFF2-40B4-BE49-F238E27FC236}">
                      <a16:creationId xmlns:a16="http://schemas.microsoft.com/office/drawing/2014/main" id="{F8B0B147-49AD-4DE6-9897-45C8534E0FFA}"/>
                    </a:ext>
                  </a:extLst>
                </p:cNvPr>
                <p:cNvPicPr/>
                <p:nvPr/>
              </p:nvPicPr>
              <p:blipFill>
                <a:blip r:embed="rId157"/>
                <a:stretch>
                  <a:fillRect/>
                </a:stretch>
              </p:blipFill>
              <p:spPr>
                <a:xfrm>
                  <a:off x="1821453" y="1562640"/>
                  <a:ext cx="856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 name="Freihand 3">
                  <a:extLst>
                    <a:ext uri="{FF2B5EF4-FFF2-40B4-BE49-F238E27FC236}">
                      <a16:creationId xmlns:a16="http://schemas.microsoft.com/office/drawing/2014/main" id="{685834D8-A2D3-49C1-AECF-35CE31387AB8}"/>
                    </a:ext>
                  </a:extLst>
                </p14:cNvPr>
                <p14:cNvContentPartPr/>
                <p14:nvPr/>
              </p14:nvContentPartPr>
              <p14:xfrm>
                <a:off x="1766373" y="1523040"/>
                <a:ext cx="1657440" cy="53280"/>
              </p14:xfrm>
            </p:contentPart>
          </mc:Choice>
          <mc:Fallback>
            <p:pic>
              <p:nvPicPr>
                <p:cNvPr id="4" name="Freihand 3">
                  <a:extLst>
                    <a:ext uri="{FF2B5EF4-FFF2-40B4-BE49-F238E27FC236}">
                      <a16:creationId xmlns:a16="http://schemas.microsoft.com/office/drawing/2014/main" id="{685834D8-A2D3-49C1-AECF-35CE31387AB8}"/>
                    </a:ext>
                  </a:extLst>
                </p:cNvPr>
                <p:cNvPicPr/>
                <p:nvPr/>
              </p:nvPicPr>
              <p:blipFill>
                <a:blip r:embed="rId159"/>
                <a:stretch>
                  <a:fillRect/>
                </a:stretch>
              </p:blipFill>
              <p:spPr>
                <a:xfrm>
                  <a:off x="1762053" y="1518720"/>
                  <a:ext cx="1666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7" name="Freihand 156">
                  <a:extLst>
                    <a:ext uri="{FF2B5EF4-FFF2-40B4-BE49-F238E27FC236}">
                      <a16:creationId xmlns:a16="http://schemas.microsoft.com/office/drawing/2014/main" id="{5AC310D3-BB3F-4EC6-9826-60BBB0C38A28}"/>
                    </a:ext>
                  </a:extLst>
                </p14:cNvPr>
                <p14:cNvContentPartPr/>
                <p14:nvPr/>
              </p14:nvContentPartPr>
              <p14:xfrm>
                <a:off x="5285373" y="2791680"/>
                <a:ext cx="3241800" cy="86400"/>
              </p14:xfrm>
            </p:contentPart>
          </mc:Choice>
          <mc:Fallback>
            <p:pic>
              <p:nvPicPr>
                <p:cNvPr id="157" name="Freihand 156">
                  <a:extLst>
                    <a:ext uri="{FF2B5EF4-FFF2-40B4-BE49-F238E27FC236}">
                      <a16:creationId xmlns:a16="http://schemas.microsoft.com/office/drawing/2014/main" id="{5AC310D3-BB3F-4EC6-9826-60BBB0C38A28}"/>
                    </a:ext>
                  </a:extLst>
                </p:cNvPr>
                <p:cNvPicPr/>
                <p:nvPr/>
              </p:nvPicPr>
              <p:blipFill>
                <a:blip r:embed="rId161"/>
                <a:stretch>
                  <a:fillRect/>
                </a:stretch>
              </p:blipFill>
              <p:spPr>
                <a:xfrm>
                  <a:off x="5281053" y="2787360"/>
                  <a:ext cx="3250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9" name="Freihand 158">
                  <a:extLst>
                    <a:ext uri="{FF2B5EF4-FFF2-40B4-BE49-F238E27FC236}">
                      <a16:creationId xmlns:a16="http://schemas.microsoft.com/office/drawing/2014/main" id="{1D85AA72-23A1-4B3E-AE1E-80C5FD113A29}"/>
                    </a:ext>
                  </a:extLst>
                </p14:cNvPr>
                <p14:cNvContentPartPr/>
                <p14:nvPr/>
              </p14:nvContentPartPr>
              <p14:xfrm>
                <a:off x="130893" y="2755320"/>
                <a:ext cx="117360" cy="31320"/>
              </p14:xfrm>
            </p:contentPart>
          </mc:Choice>
          <mc:Fallback>
            <p:pic>
              <p:nvPicPr>
                <p:cNvPr id="159" name="Freihand 158">
                  <a:extLst>
                    <a:ext uri="{FF2B5EF4-FFF2-40B4-BE49-F238E27FC236}">
                      <a16:creationId xmlns:a16="http://schemas.microsoft.com/office/drawing/2014/main" id="{1D85AA72-23A1-4B3E-AE1E-80C5FD113A29}"/>
                    </a:ext>
                  </a:extLst>
                </p:cNvPr>
                <p:cNvPicPr/>
                <p:nvPr/>
              </p:nvPicPr>
              <p:blipFill>
                <a:blip r:embed="rId163"/>
                <a:stretch>
                  <a:fillRect/>
                </a:stretch>
              </p:blipFill>
              <p:spPr>
                <a:xfrm>
                  <a:off x="126573" y="2751000"/>
                  <a:ext cx="126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60" name="Freihand 159">
                  <a:extLst>
                    <a:ext uri="{FF2B5EF4-FFF2-40B4-BE49-F238E27FC236}">
                      <a16:creationId xmlns:a16="http://schemas.microsoft.com/office/drawing/2014/main" id="{1411647A-F974-4D0B-9015-5CC8F5FFC284}"/>
                    </a:ext>
                  </a:extLst>
                </p14:cNvPr>
                <p14:cNvContentPartPr/>
                <p14:nvPr/>
              </p14:nvContentPartPr>
              <p14:xfrm>
                <a:off x="83013" y="2703480"/>
                <a:ext cx="1521360" cy="52200"/>
              </p14:xfrm>
            </p:contentPart>
          </mc:Choice>
          <mc:Fallback>
            <p:pic>
              <p:nvPicPr>
                <p:cNvPr id="160" name="Freihand 159">
                  <a:extLst>
                    <a:ext uri="{FF2B5EF4-FFF2-40B4-BE49-F238E27FC236}">
                      <a16:creationId xmlns:a16="http://schemas.microsoft.com/office/drawing/2014/main" id="{1411647A-F974-4D0B-9015-5CC8F5FFC284}"/>
                    </a:ext>
                  </a:extLst>
                </p:cNvPr>
                <p:cNvPicPr/>
                <p:nvPr/>
              </p:nvPicPr>
              <p:blipFill>
                <a:blip r:embed="rId165"/>
                <a:stretch>
                  <a:fillRect/>
                </a:stretch>
              </p:blipFill>
              <p:spPr>
                <a:xfrm>
                  <a:off x="78693" y="2699160"/>
                  <a:ext cx="1530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2" name="Freihand 161">
                  <a:extLst>
                    <a:ext uri="{FF2B5EF4-FFF2-40B4-BE49-F238E27FC236}">
                      <a16:creationId xmlns:a16="http://schemas.microsoft.com/office/drawing/2014/main" id="{DA4AC696-8930-4262-8052-2218CAB853C7}"/>
                    </a:ext>
                  </a:extLst>
                </p14:cNvPr>
                <p14:cNvContentPartPr/>
                <p14:nvPr/>
              </p14:nvContentPartPr>
              <p14:xfrm>
                <a:off x="1714173" y="2727960"/>
                <a:ext cx="1589760" cy="42480"/>
              </p14:xfrm>
            </p:contentPart>
          </mc:Choice>
          <mc:Fallback>
            <p:pic>
              <p:nvPicPr>
                <p:cNvPr id="162" name="Freihand 161">
                  <a:extLst>
                    <a:ext uri="{FF2B5EF4-FFF2-40B4-BE49-F238E27FC236}">
                      <a16:creationId xmlns:a16="http://schemas.microsoft.com/office/drawing/2014/main" id="{DA4AC696-8930-4262-8052-2218CAB853C7}"/>
                    </a:ext>
                  </a:extLst>
                </p:cNvPr>
                <p:cNvPicPr/>
                <p:nvPr/>
              </p:nvPicPr>
              <p:blipFill>
                <a:blip r:embed="rId167"/>
                <a:stretch>
                  <a:fillRect/>
                </a:stretch>
              </p:blipFill>
              <p:spPr>
                <a:xfrm>
                  <a:off x="1709853" y="2723640"/>
                  <a:ext cx="1598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4" name="Freihand 163">
                  <a:extLst>
                    <a:ext uri="{FF2B5EF4-FFF2-40B4-BE49-F238E27FC236}">
                      <a16:creationId xmlns:a16="http://schemas.microsoft.com/office/drawing/2014/main" id="{75E9ED96-8639-44EC-8735-046260326BC9}"/>
                    </a:ext>
                  </a:extLst>
                </p14:cNvPr>
                <p14:cNvContentPartPr/>
                <p14:nvPr/>
              </p14:nvContentPartPr>
              <p14:xfrm>
                <a:off x="2969133" y="1937760"/>
                <a:ext cx="442080" cy="443520"/>
              </p14:xfrm>
            </p:contentPart>
          </mc:Choice>
          <mc:Fallback>
            <p:pic>
              <p:nvPicPr>
                <p:cNvPr id="164" name="Freihand 163">
                  <a:extLst>
                    <a:ext uri="{FF2B5EF4-FFF2-40B4-BE49-F238E27FC236}">
                      <a16:creationId xmlns:a16="http://schemas.microsoft.com/office/drawing/2014/main" id="{75E9ED96-8639-44EC-8735-046260326BC9}"/>
                    </a:ext>
                  </a:extLst>
                </p:cNvPr>
                <p:cNvPicPr/>
                <p:nvPr/>
              </p:nvPicPr>
              <p:blipFill>
                <a:blip r:embed="rId169"/>
                <a:stretch>
                  <a:fillRect/>
                </a:stretch>
              </p:blipFill>
              <p:spPr>
                <a:xfrm>
                  <a:off x="2964813" y="1933440"/>
                  <a:ext cx="45072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5" name="Freihand 164">
                  <a:extLst>
                    <a:ext uri="{FF2B5EF4-FFF2-40B4-BE49-F238E27FC236}">
                      <a16:creationId xmlns:a16="http://schemas.microsoft.com/office/drawing/2014/main" id="{DBAD2D59-FDB4-4FD3-879C-AE4AAC87EEC3}"/>
                    </a:ext>
                  </a:extLst>
                </p14:cNvPr>
                <p14:cNvContentPartPr/>
                <p14:nvPr/>
              </p14:nvContentPartPr>
              <p14:xfrm>
                <a:off x="2885253" y="2178960"/>
                <a:ext cx="326520" cy="256680"/>
              </p14:xfrm>
            </p:contentPart>
          </mc:Choice>
          <mc:Fallback>
            <p:pic>
              <p:nvPicPr>
                <p:cNvPr id="165" name="Freihand 164">
                  <a:extLst>
                    <a:ext uri="{FF2B5EF4-FFF2-40B4-BE49-F238E27FC236}">
                      <a16:creationId xmlns:a16="http://schemas.microsoft.com/office/drawing/2014/main" id="{DBAD2D59-FDB4-4FD3-879C-AE4AAC87EEC3}"/>
                    </a:ext>
                  </a:extLst>
                </p:cNvPr>
                <p:cNvPicPr/>
                <p:nvPr/>
              </p:nvPicPr>
              <p:blipFill>
                <a:blip r:embed="rId171"/>
                <a:stretch>
                  <a:fillRect/>
                </a:stretch>
              </p:blipFill>
              <p:spPr>
                <a:xfrm>
                  <a:off x="2880933" y="2174640"/>
                  <a:ext cx="3351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6" name="Freihand 165">
                  <a:extLst>
                    <a:ext uri="{FF2B5EF4-FFF2-40B4-BE49-F238E27FC236}">
                      <a16:creationId xmlns:a16="http://schemas.microsoft.com/office/drawing/2014/main" id="{ED23C9A5-0381-4972-B601-DD510FD978A8}"/>
                    </a:ext>
                  </a:extLst>
                </p14:cNvPr>
                <p14:cNvContentPartPr/>
                <p14:nvPr/>
              </p14:nvContentPartPr>
              <p14:xfrm>
                <a:off x="3404013" y="1689360"/>
                <a:ext cx="151560" cy="281520"/>
              </p14:xfrm>
            </p:contentPart>
          </mc:Choice>
          <mc:Fallback>
            <p:pic>
              <p:nvPicPr>
                <p:cNvPr id="166" name="Freihand 165">
                  <a:extLst>
                    <a:ext uri="{FF2B5EF4-FFF2-40B4-BE49-F238E27FC236}">
                      <a16:creationId xmlns:a16="http://schemas.microsoft.com/office/drawing/2014/main" id="{ED23C9A5-0381-4972-B601-DD510FD978A8}"/>
                    </a:ext>
                  </a:extLst>
                </p:cNvPr>
                <p:cNvPicPr/>
                <p:nvPr/>
              </p:nvPicPr>
              <p:blipFill>
                <a:blip r:embed="rId173"/>
                <a:stretch>
                  <a:fillRect/>
                </a:stretch>
              </p:blipFill>
              <p:spPr>
                <a:xfrm>
                  <a:off x="3399693" y="1685040"/>
                  <a:ext cx="1602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7" name="Freihand 166">
                  <a:extLst>
                    <a:ext uri="{FF2B5EF4-FFF2-40B4-BE49-F238E27FC236}">
                      <a16:creationId xmlns:a16="http://schemas.microsoft.com/office/drawing/2014/main" id="{B03C44C7-CE49-4662-A6BC-FC9D68D83B2E}"/>
                    </a:ext>
                  </a:extLst>
                </p14:cNvPr>
                <p14:cNvContentPartPr/>
                <p14:nvPr/>
              </p14:nvContentPartPr>
              <p14:xfrm>
                <a:off x="3448293" y="1591440"/>
                <a:ext cx="83160" cy="38880"/>
              </p14:xfrm>
            </p:contentPart>
          </mc:Choice>
          <mc:Fallback>
            <p:pic>
              <p:nvPicPr>
                <p:cNvPr id="167" name="Freihand 166">
                  <a:extLst>
                    <a:ext uri="{FF2B5EF4-FFF2-40B4-BE49-F238E27FC236}">
                      <a16:creationId xmlns:a16="http://schemas.microsoft.com/office/drawing/2014/main" id="{B03C44C7-CE49-4662-A6BC-FC9D68D83B2E}"/>
                    </a:ext>
                  </a:extLst>
                </p:cNvPr>
                <p:cNvPicPr/>
                <p:nvPr/>
              </p:nvPicPr>
              <p:blipFill>
                <a:blip r:embed="rId175"/>
                <a:stretch>
                  <a:fillRect/>
                </a:stretch>
              </p:blipFill>
              <p:spPr>
                <a:xfrm>
                  <a:off x="3443973" y="1587120"/>
                  <a:ext cx="91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8" name="Freihand 167">
                  <a:extLst>
                    <a:ext uri="{FF2B5EF4-FFF2-40B4-BE49-F238E27FC236}">
                      <a16:creationId xmlns:a16="http://schemas.microsoft.com/office/drawing/2014/main" id="{BD834B8F-C353-4906-A8D8-7A7B7A80EEF7}"/>
                    </a:ext>
                  </a:extLst>
                </p14:cNvPr>
                <p14:cNvContentPartPr/>
                <p14:nvPr/>
              </p14:nvContentPartPr>
              <p14:xfrm>
                <a:off x="3581493" y="1650480"/>
                <a:ext cx="130320" cy="126360"/>
              </p14:xfrm>
            </p:contentPart>
          </mc:Choice>
          <mc:Fallback>
            <p:pic>
              <p:nvPicPr>
                <p:cNvPr id="168" name="Freihand 167">
                  <a:extLst>
                    <a:ext uri="{FF2B5EF4-FFF2-40B4-BE49-F238E27FC236}">
                      <a16:creationId xmlns:a16="http://schemas.microsoft.com/office/drawing/2014/main" id="{BD834B8F-C353-4906-A8D8-7A7B7A80EEF7}"/>
                    </a:ext>
                  </a:extLst>
                </p:cNvPr>
                <p:cNvPicPr/>
                <p:nvPr/>
              </p:nvPicPr>
              <p:blipFill>
                <a:blip r:embed="rId177"/>
                <a:stretch>
                  <a:fillRect/>
                </a:stretch>
              </p:blipFill>
              <p:spPr>
                <a:xfrm>
                  <a:off x="3577173" y="1646160"/>
                  <a:ext cx="138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9" name="Freihand 168">
                  <a:extLst>
                    <a:ext uri="{FF2B5EF4-FFF2-40B4-BE49-F238E27FC236}">
                      <a16:creationId xmlns:a16="http://schemas.microsoft.com/office/drawing/2014/main" id="{3CE79E1B-636B-408D-BBFF-CB1E0C32FCA8}"/>
                    </a:ext>
                  </a:extLst>
                </p14:cNvPr>
                <p14:cNvContentPartPr/>
                <p14:nvPr/>
              </p14:nvContentPartPr>
              <p14:xfrm>
                <a:off x="3796413" y="1633200"/>
                <a:ext cx="147960" cy="84960"/>
              </p14:xfrm>
            </p:contentPart>
          </mc:Choice>
          <mc:Fallback>
            <p:pic>
              <p:nvPicPr>
                <p:cNvPr id="169" name="Freihand 168">
                  <a:extLst>
                    <a:ext uri="{FF2B5EF4-FFF2-40B4-BE49-F238E27FC236}">
                      <a16:creationId xmlns:a16="http://schemas.microsoft.com/office/drawing/2014/main" id="{3CE79E1B-636B-408D-BBFF-CB1E0C32FCA8}"/>
                    </a:ext>
                  </a:extLst>
                </p:cNvPr>
                <p:cNvPicPr/>
                <p:nvPr/>
              </p:nvPicPr>
              <p:blipFill>
                <a:blip r:embed="rId179"/>
                <a:stretch>
                  <a:fillRect/>
                </a:stretch>
              </p:blipFill>
              <p:spPr>
                <a:xfrm>
                  <a:off x="3792093" y="1628880"/>
                  <a:ext cx="156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0" name="Freihand 169">
                  <a:extLst>
                    <a:ext uri="{FF2B5EF4-FFF2-40B4-BE49-F238E27FC236}">
                      <a16:creationId xmlns:a16="http://schemas.microsoft.com/office/drawing/2014/main" id="{F83E6BEE-A557-40E6-80C8-3ADF658AE578}"/>
                    </a:ext>
                  </a:extLst>
                </p14:cNvPr>
                <p14:cNvContentPartPr/>
                <p14:nvPr/>
              </p14:nvContentPartPr>
              <p14:xfrm>
                <a:off x="3967773" y="1610880"/>
                <a:ext cx="91080" cy="67680"/>
              </p14:xfrm>
            </p:contentPart>
          </mc:Choice>
          <mc:Fallback>
            <p:pic>
              <p:nvPicPr>
                <p:cNvPr id="170" name="Freihand 169">
                  <a:extLst>
                    <a:ext uri="{FF2B5EF4-FFF2-40B4-BE49-F238E27FC236}">
                      <a16:creationId xmlns:a16="http://schemas.microsoft.com/office/drawing/2014/main" id="{F83E6BEE-A557-40E6-80C8-3ADF658AE578}"/>
                    </a:ext>
                  </a:extLst>
                </p:cNvPr>
                <p:cNvPicPr/>
                <p:nvPr/>
              </p:nvPicPr>
              <p:blipFill>
                <a:blip r:embed="rId181"/>
                <a:stretch>
                  <a:fillRect/>
                </a:stretch>
              </p:blipFill>
              <p:spPr>
                <a:xfrm>
                  <a:off x="3963453" y="1606560"/>
                  <a:ext cx="99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1" name="Freihand 170">
                  <a:extLst>
                    <a:ext uri="{FF2B5EF4-FFF2-40B4-BE49-F238E27FC236}">
                      <a16:creationId xmlns:a16="http://schemas.microsoft.com/office/drawing/2014/main" id="{FA8AB5D7-5910-4042-8730-5355012F3E47}"/>
                    </a:ext>
                  </a:extLst>
                </p14:cNvPr>
                <p14:cNvContentPartPr/>
                <p14:nvPr/>
              </p14:nvContentPartPr>
              <p14:xfrm>
                <a:off x="4113213" y="1478760"/>
                <a:ext cx="123480" cy="170640"/>
              </p14:xfrm>
            </p:contentPart>
          </mc:Choice>
          <mc:Fallback>
            <p:pic>
              <p:nvPicPr>
                <p:cNvPr id="171" name="Freihand 170">
                  <a:extLst>
                    <a:ext uri="{FF2B5EF4-FFF2-40B4-BE49-F238E27FC236}">
                      <a16:creationId xmlns:a16="http://schemas.microsoft.com/office/drawing/2014/main" id="{FA8AB5D7-5910-4042-8730-5355012F3E47}"/>
                    </a:ext>
                  </a:extLst>
                </p:cNvPr>
                <p:cNvPicPr/>
                <p:nvPr/>
              </p:nvPicPr>
              <p:blipFill>
                <a:blip r:embed="rId183"/>
                <a:stretch>
                  <a:fillRect/>
                </a:stretch>
              </p:blipFill>
              <p:spPr>
                <a:xfrm>
                  <a:off x="4108893" y="1474440"/>
                  <a:ext cx="132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2" name="Freihand 171">
                  <a:extLst>
                    <a:ext uri="{FF2B5EF4-FFF2-40B4-BE49-F238E27FC236}">
                      <a16:creationId xmlns:a16="http://schemas.microsoft.com/office/drawing/2014/main" id="{8610D5CA-A95B-49F6-B4F9-0584EF0D4D39}"/>
                    </a:ext>
                  </a:extLst>
                </p14:cNvPr>
                <p14:cNvContentPartPr/>
                <p14:nvPr/>
              </p14:nvContentPartPr>
              <p14:xfrm>
                <a:off x="4313013" y="1503600"/>
                <a:ext cx="78840" cy="132120"/>
              </p14:xfrm>
            </p:contentPart>
          </mc:Choice>
          <mc:Fallback>
            <p:pic>
              <p:nvPicPr>
                <p:cNvPr id="172" name="Freihand 171">
                  <a:extLst>
                    <a:ext uri="{FF2B5EF4-FFF2-40B4-BE49-F238E27FC236}">
                      <a16:creationId xmlns:a16="http://schemas.microsoft.com/office/drawing/2014/main" id="{8610D5CA-A95B-49F6-B4F9-0584EF0D4D39}"/>
                    </a:ext>
                  </a:extLst>
                </p:cNvPr>
                <p:cNvPicPr/>
                <p:nvPr/>
              </p:nvPicPr>
              <p:blipFill>
                <a:blip r:embed="rId185"/>
                <a:stretch>
                  <a:fillRect/>
                </a:stretch>
              </p:blipFill>
              <p:spPr>
                <a:xfrm>
                  <a:off x="4308693" y="1499280"/>
                  <a:ext cx="87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3" name="Freihand 172">
                  <a:extLst>
                    <a:ext uri="{FF2B5EF4-FFF2-40B4-BE49-F238E27FC236}">
                      <a16:creationId xmlns:a16="http://schemas.microsoft.com/office/drawing/2014/main" id="{0735CA72-BD51-4A06-8BD0-6A118FE5B1A9}"/>
                    </a:ext>
                  </a:extLst>
                </p14:cNvPr>
                <p14:cNvContentPartPr/>
                <p14:nvPr/>
              </p14:nvContentPartPr>
              <p14:xfrm>
                <a:off x="4275573" y="1527720"/>
                <a:ext cx="157680" cy="124200"/>
              </p14:xfrm>
            </p:contentPart>
          </mc:Choice>
          <mc:Fallback>
            <p:pic>
              <p:nvPicPr>
                <p:cNvPr id="173" name="Freihand 172">
                  <a:extLst>
                    <a:ext uri="{FF2B5EF4-FFF2-40B4-BE49-F238E27FC236}">
                      <a16:creationId xmlns:a16="http://schemas.microsoft.com/office/drawing/2014/main" id="{0735CA72-BD51-4A06-8BD0-6A118FE5B1A9}"/>
                    </a:ext>
                  </a:extLst>
                </p:cNvPr>
                <p:cNvPicPr/>
                <p:nvPr/>
              </p:nvPicPr>
              <p:blipFill>
                <a:blip r:embed="rId187"/>
                <a:stretch>
                  <a:fillRect/>
                </a:stretch>
              </p:blipFill>
              <p:spPr>
                <a:xfrm>
                  <a:off x="4271253" y="1523400"/>
                  <a:ext cx="166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4" name="Freihand 173">
                  <a:extLst>
                    <a:ext uri="{FF2B5EF4-FFF2-40B4-BE49-F238E27FC236}">
                      <a16:creationId xmlns:a16="http://schemas.microsoft.com/office/drawing/2014/main" id="{B154DA94-E7B6-4684-9137-00AD87E10DBE}"/>
                    </a:ext>
                  </a:extLst>
                </p14:cNvPr>
                <p14:cNvContentPartPr/>
                <p14:nvPr/>
              </p14:nvContentPartPr>
              <p14:xfrm>
                <a:off x="4234173" y="1458600"/>
                <a:ext cx="120960" cy="41040"/>
              </p14:xfrm>
            </p:contentPart>
          </mc:Choice>
          <mc:Fallback>
            <p:pic>
              <p:nvPicPr>
                <p:cNvPr id="174" name="Freihand 173">
                  <a:extLst>
                    <a:ext uri="{FF2B5EF4-FFF2-40B4-BE49-F238E27FC236}">
                      <a16:creationId xmlns:a16="http://schemas.microsoft.com/office/drawing/2014/main" id="{B154DA94-E7B6-4684-9137-00AD87E10DBE}"/>
                    </a:ext>
                  </a:extLst>
                </p:cNvPr>
                <p:cNvPicPr/>
                <p:nvPr/>
              </p:nvPicPr>
              <p:blipFill>
                <a:blip r:embed="rId189"/>
                <a:stretch>
                  <a:fillRect/>
                </a:stretch>
              </p:blipFill>
              <p:spPr>
                <a:xfrm>
                  <a:off x="4229853" y="1454280"/>
                  <a:ext cx="129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5" name="Freihand 174">
                  <a:extLst>
                    <a:ext uri="{FF2B5EF4-FFF2-40B4-BE49-F238E27FC236}">
                      <a16:creationId xmlns:a16="http://schemas.microsoft.com/office/drawing/2014/main" id="{626A7BE4-CEF0-4B50-8275-9C88BB1611E6}"/>
                    </a:ext>
                  </a:extLst>
                </p14:cNvPr>
                <p14:cNvContentPartPr/>
                <p14:nvPr/>
              </p14:nvContentPartPr>
              <p14:xfrm>
                <a:off x="4400493" y="1390560"/>
                <a:ext cx="234720" cy="140760"/>
              </p14:xfrm>
            </p:contentPart>
          </mc:Choice>
          <mc:Fallback>
            <p:pic>
              <p:nvPicPr>
                <p:cNvPr id="175" name="Freihand 174">
                  <a:extLst>
                    <a:ext uri="{FF2B5EF4-FFF2-40B4-BE49-F238E27FC236}">
                      <a16:creationId xmlns:a16="http://schemas.microsoft.com/office/drawing/2014/main" id="{626A7BE4-CEF0-4B50-8275-9C88BB1611E6}"/>
                    </a:ext>
                  </a:extLst>
                </p:cNvPr>
                <p:cNvPicPr/>
                <p:nvPr/>
              </p:nvPicPr>
              <p:blipFill>
                <a:blip r:embed="rId191"/>
                <a:stretch>
                  <a:fillRect/>
                </a:stretch>
              </p:blipFill>
              <p:spPr>
                <a:xfrm>
                  <a:off x="4396173" y="1386240"/>
                  <a:ext cx="243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6" name="Freihand 175">
                  <a:extLst>
                    <a:ext uri="{FF2B5EF4-FFF2-40B4-BE49-F238E27FC236}">
                      <a16:creationId xmlns:a16="http://schemas.microsoft.com/office/drawing/2014/main" id="{C982EF5D-0CAF-402E-AC65-5C03AB311868}"/>
                    </a:ext>
                  </a:extLst>
                </p14:cNvPr>
                <p14:cNvContentPartPr/>
                <p14:nvPr/>
              </p14:nvContentPartPr>
              <p14:xfrm>
                <a:off x="4639533" y="1259520"/>
                <a:ext cx="252000" cy="201240"/>
              </p14:xfrm>
            </p:contentPart>
          </mc:Choice>
          <mc:Fallback>
            <p:pic>
              <p:nvPicPr>
                <p:cNvPr id="176" name="Freihand 175">
                  <a:extLst>
                    <a:ext uri="{FF2B5EF4-FFF2-40B4-BE49-F238E27FC236}">
                      <a16:creationId xmlns:a16="http://schemas.microsoft.com/office/drawing/2014/main" id="{C982EF5D-0CAF-402E-AC65-5C03AB311868}"/>
                    </a:ext>
                  </a:extLst>
                </p:cNvPr>
                <p:cNvPicPr/>
                <p:nvPr/>
              </p:nvPicPr>
              <p:blipFill>
                <a:blip r:embed="rId193"/>
                <a:stretch>
                  <a:fillRect/>
                </a:stretch>
              </p:blipFill>
              <p:spPr>
                <a:xfrm>
                  <a:off x="4635213" y="1255200"/>
                  <a:ext cx="260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8" name="Freihand 177">
                  <a:extLst>
                    <a:ext uri="{FF2B5EF4-FFF2-40B4-BE49-F238E27FC236}">
                      <a16:creationId xmlns:a16="http://schemas.microsoft.com/office/drawing/2014/main" id="{B0936884-8FE7-495E-9C59-85774080C134}"/>
                    </a:ext>
                  </a:extLst>
                </p14:cNvPr>
                <p14:cNvContentPartPr/>
                <p14:nvPr/>
              </p14:nvContentPartPr>
              <p14:xfrm>
                <a:off x="3539013" y="1856400"/>
                <a:ext cx="109440" cy="164880"/>
              </p14:xfrm>
            </p:contentPart>
          </mc:Choice>
          <mc:Fallback>
            <p:pic>
              <p:nvPicPr>
                <p:cNvPr id="178" name="Freihand 177">
                  <a:extLst>
                    <a:ext uri="{FF2B5EF4-FFF2-40B4-BE49-F238E27FC236}">
                      <a16:creationId xmlns:a16="http://schemas.microsoft.com/office/drawing/2014/main" id="{B0936884-8FE7-495E-9C59-85774080C134}"/>
                    </a:ext>
                  </a:extLst>
                </p:cNvPr>
                <p:cNvPicPr/>
                <p:nvPr/>
              </p:nvPicPr>
              <p:blipFill>
                <a:blip r:embed="rId195"/>
                <a:stretch>
                  <a:fillRect/>
                </a:stretch>
              </p:blipFill>
              <p:spPr>
                <a:xfrm>
                  <a:off x="3534693" y="1852080"/>
                  <a:ext cx="118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9" name="Freihand 178">
                  <a:extLst>
                    <a:ext uri="{FF2B5EF4-FFF2-40B4-BE49-F238E27FC236}">
                      <a16:creationId xmlns:a16="http://schemas.microsoft.com/office/drawing/2014/main" id="{2F482691-64F2-41C9-9B23-92FE580A4F5F}"/>
                    </a:ext>
                  </a:extLst>
                </p14:cNvPr>
                <p14:cNvContentPartPr/>
                <p14:nvPr/>
              </p14:nvContentPartPr>
              <p14:xfrm>
                <a:off x="3614613" y="1943520"/>
                <a:ext cx="108360" cy="30240"/>
              </p14:xfrm>
            </p:contentPart>
          </mc:Choice>
          <mc:Fallback>
            <p:pic>
              <p:nvPicPr>
                <p:cNvPr id="179" name="Freihand 178">
                  <a:extLst>
                    <a:ext uri="{FF2B5EF4-FFF2-40B4-BE49-F238E27FC236}">
                      <a16:creationId xmlns:a16="http://schemas.microsoft.com/office/drawing/2014/main" id="{2F482691-64F2-41C9-9B23-92FE580A4F5F}"/>
                    </a:ext>
                  </a:extLst>
                </p:cNvPr>
                <p:cNvPicPr/>
                <p:nvPr/>
              </p:nvPicPr>
              <p:blipFill>
                <a:blip r:embed="rId197"/>
                <a:stretch>
                  <a:fillRect/>
                </a:stretch>
              </p:blipFill>
              <p:spPr>
                <a:xfrm>
                  <a:off x="3610293" y="1939200"/>
                  <a:ext cx="117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80" name="Freihand 179">
                  <a:extLst>
                    <a:ext uri="{FF2B5EF4-FFF2-40B4-BE49-F238E27FC236}">
                      <a16:creationId xmlns:a16="http://schemas.microsoft.com/office/drawing/2014/main" id="{E34C8F3C-0365-4551-9F54-89ACFE6CF89B}"/>
                    </a:ext>
                  </a:extLst>
                </p14:cNvPr>
                <p14:cNvContentPartPr/>
                <p14:nvPr/>
              </p14:nvContentPartPr>
              <p14:xfrm>
                <a:off x="3706773" y="1857120"/>
                <a:ext cx="260280" cy="93600"/>
              </p14:xfrm>
            </p:contentPart>
          </mc:Choice>
          <mc:Fallback>
            <p:pic>
              <p:nvPicPr>
                <p:cNvPr id="180" name="Freihand 179">
                  <a:extLst>
                    <a:ext uri="{FF2B5EF4-FFF2-40B4-BE49-F238E27FC236}">
                      <a16:creationId xmlns:a16="http://schemas.microsoft.com/office/drawing/2014/main" id="{E34C8F3C-0365-4551-9F54-89ACFE6CF89B}"/>
                    </a:ext>
                  </a:extLst>
                </p:cNvPr>
                <p:cNvPicPr/>
                <p:nvPr/>
              </p:nvPicPr>
              <p:blipFill>
                <a:blip r:embed="rId199"/>
                <a:stretch>
                  <a:fillRect/>
                </a:stretch>
              </p:blipFill>
              <p:spPr>
                <a:xfrm>
                  <a:off x="3702453" y="1852800"/>
                  <a:ext cx="268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1" name="Freihand 180">
                  <a:extLst>
                    <a:ext uri="{FF2B5EF4-FFF2-40B4-BE49-F238E27FC236}">
                      <a16:creationId xmlns:a16="http://schemas.microsoft.com/office/drawing/2014/main" id="{036B4126-98DB-46DB-90F7-9CF1B49FCE1D}"/>
                    </a:ext>
                  </a:extLst>
                </p14:cNvPr>
                <p14:cNvContentPartPr/>
                <p14:nvPr/>
              </p14:nvContentPartPr>
              <p14:xfrm>
                <a:off x="3979653" y="1804560"/>
                <a:ext cx="154800" cy="73440"/>
              </p14:xfrm>
            </p:contentPart>
          </mc:Choice>
          <mc:Fallback>
            <p:pic>
              <p:nvPicPr>
                <p:cNvPr id="181" name="Freihand 180">
                  <a:extLst>
                    <a:ext uri="{FF2B5EF4-FFF2-40B4-BE49-F238E27FC236}">
                      <a16:creationId xmlns:a16="http://schemas.microsoft.com/office/drawing/2014/main" id="{036B4126-98DB-46DB-90F7-9CF1B49FCE1D}"/>
                    </a:ext>
                  </a:extLst>
                </p:cNvPr>
                <p:cNvPicPr/>
                <p:nvPr/>
              </p:nvPicPr>
              <p:blipFill>
                <a:blip r:embed="rId201"/>
                <a:stretch>
                  <a:fillRect/>
                </a:stretch>
              </p:blipFill>
              <p:spPr>
                <a:xfrm>
                  <a:off x="3975333" y="1800240"/>
                  <a:ext cx="163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2" name="Freihand 181">
                  <a:extLst>
                    <a:ext uri="{FF2B5EF4-FFF2-40B4-BE49-F238E27FC236}">
                      <a16:creationId xmlns:a16="http://schemas.microsoft.com/office/drawing/2014/main" id="{321257F3-168D-44A0-B0C5-D0C20F28723C}"/>
                    </a:ext>
                  </a:extLst>
                </p14:cNvPr>
                <p14:cNvContentPartPr/>
                <p14:nvPr/>
              </p14:nvContentPartPr>
              <p14:xfrm>
                <a:off x="4157133" y="1737600"/>
                <a:ext cx="190080" cy="97920"/>
              </p14:xfrm>
            </p:contentPart>
          </mc:Choice>
          <mc:Fallback>
            <p:pic>
              <p:nvPicPr>
                <p:cNvPr id="182" name="Freihand 181">
                  <a:extLst>
                    <a:ext uri="{FF2B5EF4-FFF2-40B4-BE49-F238E27FC236}">
                      <a16:creationId xmlns:a16="http://schemas.microsoft.com/office/drawing/2014/main" id="{321257F3-168D-44A0-B0C5-D0C20F28723C}"/>
                    </a:ext>
                  </a:extLst>
                </p:cNvPr>
                <p:cNvPicPr/>
                <p:nvPr/>
              </p:nvPicPr>
              <p:blipFill>
                <a:blip r:embed="rId203"/>
                <a:stretch>
                  <a:fillRect/>
                </a:stretch>
              </p:blipFill>
              <p:spPr>
                <a:xfrm>
                  <a:off x="4152813" y="1733280"/>
                  <a:ext cx="198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4" name="Freihand 183">
                  <a:extLst>
                    <a:ext uri="{FF2B5EF4-FFF2-40B4-BE49-F238E27FC236}">
                      <a16:creationId xmlns:a16="http://schemas.microsoft.com/office/drawing/2014/main" id="{AEC732E5-2B84-4AE0-8ED6-EDDEF2323FC2}"/>
                    </a:ext>
                  </a:extLst>
                </p14:cNvPr>
                <p14:cNvContentPartPr/>
                <p14:nvPr/>
              </p14:nvContentPartPr>
              <p14:xfrm>
                <a:off x="4462053" y="1580280"/>
                <a:ext cx="235080" cy="119880"/>
              </p14:xfrm>
            </p:contentPart>
          </mc:Choice>
          <mc:Fallback>
            <p:pic>
              <p:nvPicPr>
                <p:cNvPr id="184" name="Freihand 183">
                  <a:extLst>
                    <a:ext uri="{FF2B5EF4-FFF2-40B4-BE49-F238E27FC236}">
                      <a16:creationId xmlns:a16="http://schemas.microsoft.com/office/drawing/2014/main" id="{AEC732E5-2B84-4AE0-8ED6-EDDEF2323FC2}"/>
                    </a:ext>
                  </a:extLst>
                </p:cNvPr>
                <p:cNvPicPr/>
                <p:nvPr/>
              </p:nvPicPr>
              <p:blipFill>
                <a:blip r:embed="rId205"/>
                <a:stretch>
                  <a:fillRect/>
                </a:stretch>
              </p:blipFill>
              <p:spPr>
                <a:xfrm>
                  <a:off x="4457733" y="1575960"/>
                  <a:ext cx="243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5" name="Freihand 184">
                  <a:extLst>
                    <a:ext uri="{FF2B5EF4-FFF2-40B4-BE49-F238E27FC236}">
                      <a16:creationId xmlns:a16="http://schemas.microsoft.com/office/drawing/2014/main" id="{D49FD465-D871-4E18-8162-0F0A3B976724}"/>
                    </a:ext>
                  </a:extLst>
                </p14:cNvPr>
                <p14:cNvContentPartPr/>
                <p14:nvPr/>
              </p14:nvContentPartPr>
              <p14:xfrm>
                <a:off x="4598493" y="1543920"/>
                <a:ext cx="360" cy="360"/>
              </p14:xfrm>
            </p:contentPart>
          </mc:Choice>
          <mc:Fallback>
            <p:pic>
              <p:nvPicPr>
                <p:cNvPr id="185" name="Freihand 184">
                  <a:extLst>
                    <a:ext uri="{FF2B5EF4-FFF2-40B4-BE49-F238E27FC236}">
                      <a16:creationId xmlns:a16="http://schemas.microsoft.com/office/drawing/2014/main" id="{D49FD465-D871-4E18-8162-0F0A3B976724}"/>
                    </a:ext>
                  </a:extLst>
                </p:cNvPr>
                <p:cNvPicPr/>
                <p:nvPr/>
              </p:nvPicPr>
              <p:blipFill>
                <a:blip r:embed="rId108"/>
                <a:stretch>
                  <a:fillRect/>
                </a:stretch>
              </p:blipFill>
              <p:spPr>
                <a:xfrm>
                  <a:off x="4594173" y="1539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87" name="Freihand 186">
                  <a:extLst>
                    <a:ext uri="{FF2B5EF4-FFF2-40B4-BE49-F238E27FC236}">
                      <a16:creationId xmlns:a16="http://schemas.microsoft.com/office/drawing/2014/main" id="{579DD700-C208-4331-8A73-65E860A4D428}"/>
                    </a:ext>
                  </a:extLst>
                </p14:cNvPr>
                <p14:cNvContentPartPr/>
                <p14:nvPr/>
              </p14:nvContentPartPr>
              <p14:xfrm>
                <a:off x="3456933" y="2092200"/>
                <a:ext cx="144360" cy="149760"/>
              </p14:xfrm>
            </p:contentPart>
          </mc:Choice>
          <mc:Fallback>
            <p:pic>
              <p:nvPicPr>
                <p:cNvPr id="187" name="Freihand 186">
                  <a:extLst>
                    <a:ext uri="{FF2B5EF4-FFF2-40B4-BE49-F238E27FC236}">
                      <a16:creationId xmlns:a16="http://schemas.microsoft.com/office/drawing/2014/main" id="{579DD700-C208-4331-8A73-65E860A4D428}"/>
                    </a:ext>
                  </a:extLst>
                </p:cNvPr>
                <p:cNvPicPr/>
                <p:nvPr/>
              </p:nvPicPr>
              <p:blipFill>
                <a:blip r:embed="rId208"/>
                <a:stretch>
                  <a:fillRect/>
                </a:stretch>
              </p:blipFill>
              <p:spPr>
                <a:xfrm>
                  <a:off x="3452613" y="2087880"/>
                  <a:ext cx="153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88" name="Freihand 187">
                  <a:extLst>
                    <a:ext uri="{FF2B5EF4-FFF2-40B4-BE49-F238E27FC236}">
                      <a16:creationId xmlns:a16="http://schemas.microsoft.com/office/drawing/2014/main" id="{89D4139E-8D1F-481E-8584-0DEC2EDAA7E7}"/>
                    </a:ext>
                  </a:extLst>
                </p14:cNvPr>
                <p14:cNvContentPartPr/>
                <p14:nvPr/>
              </p14:nvContentPartPr>
              <p14:xfrm>
                <a:off x="3613533" y="2117040"/>
                <a:ext cx="34920" cy="54720"/>
              </p14:xfrm>
            </p:contentPart>
          </mc:Choice>
          <mc:Fallback>
            <p:pic>
              <p:nvPicPr>
                <p:cNvPr id="188" name="Freihand 187">
                  <a:extLst>
                    <a:ext uri="{FF2B5EF4-FFF2-40B4-BE49-F238E27FC236}">
                      <a16:creationId xmlns:a16="http://schemas.microsoft.com/office/drawing/2014/main" id="{89D4139E-8D1F-481E-8584-0DEC2EDAA7E7}"/>
                    </a:ext>
                  </a:extLst>
                </p:cNvPr>
                <p:cNvPicPr/>
                <p:nvPr/>
              </p:nvPicPr>
              <p:blipFill>
                <a:blip r:embed="rId210"/>
                <a:stretch>
                  <a:fillRect/>
                </a:stretch>
              </p:blipFill>
              <p:spPr>
                <a:xfrm>
                  <a:off x="3609213" y="2112720"/>
                  <a:ext cx="43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9" name="Freihand 188">
                  <a:extLst>
                    <a:ext uri="{FF2B5EF4-FFF2-40B4-BE49-F238E27FC236}">
                      <a16:creationId xmlns:a16="http://schemas.microsoft.com/office/drawing/2014/main" id="{4B3AD03F-E350-4B45-B6E4-0F381B585B83}"/>
                    </a:ext>
                  </a:extLst>
                </p14:cNvPr>
                <p14:cNvContentPartPr/>
                <p14:nvPr/>
              </p14:nvContentPartPr>
              <p14:xfrm>
                <a:off x="3571053" y="2061600"/>
                <a:ext cx="14040" cy="10080"/>
              </p14:xfrm>
            </p:contentPart>
          </mc:Choice>
          <mc:Fallback>
            <p:pic>
              <p:nvPicPr>
                <p:cNvPr id="189" name="Freihand 188">
                  <a:extLst>
                    <a:ext uri="{FF2B5EF4-FFF2-40B4-BE49-F238E27FC236}">
                      <a16:creationId xmlns:a16="http://schemas.microsoft.com/office/drawing/2014/main" id="{4B3AD03F-E350-4B45-B6E4-0F381B585B83}"/>
                    </a:ext>
                  </a:extLst>
                </p:cNvPr>
                <p:cNvPicPr/>
                <p:nvPr/>
              </p:nvPicPr>
              <p:blipFill>
                <a:blip r:embed="rId212"/>
                <a:stretch>
                  <a:fillRect/>
                </a:stretch>
              </p:blipFill>
              <p:spPr>
                <a:xfrm>
                  <a:off x="3566733" y="2057280"/>
                  <a:ext cx="22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90" name="Freihand 189">
                  <a:extLst>
                    <a:ext uri="{FF2B5EF4-FFF2-40B4-BE49-F238E27FC236}">
                      <a16:creationId xmlns:a16="http://schemas.microsoft.com/office/drawing/2014/main" id="{49A95A52-7F6A-4CDE-AF44-0C157B565179}"/>
                    </a:ext>
                  </a:extLst>
                </p14:cNvPr>
                <p14:cNvContentPartPr/>
                <p14:nvPr/>
              </p14:nvContentPartPr>
              <p14:xfrm>
                <a:off x="3622533" y="2080320"/>
                <a:ext cx="104040" cy="83520"/>
              </p14:xfrm>
            </p:contentPart>
          </mc:Choice>
          <mc:Fallback>
            <p:pic>
              <p:nvPicPr>
                <p:cNvPr id="190" name="Freihand 189">
                  <a:extLst>
                    <a:ext uri="{FF2B5EF4-FFF2-40B4-BE49-F238E27FC236}">
                      <a16:creationId xmlns:a16="http://schemas.microsoft.com/office/drawing/2014/main" id="{49A95A52-7F6A-4CDE-AF44-0C157B565179}"/>
                    </a:ext>
                  </a:extLst>
                </p:cNvPr>
                <p:cNvPicPr/>
                <p:nvPr/>
              </p:nvPicPr>
              <p:blipFill>
                <a:blip r:embed="rId214"/>
                <a:stretch>
                  <a:fillRect/>
                </a:stretch>
              </p:blipFill>
              <p:spPr>
                <a:xfrm>
                  <a:off x="3618213" y="2076000"/>
                  <a:ext cx="112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91" name="Freihand 190">
                  <a:extLst>
                    <a:ext uri="{FF2B5EF4-FFF2-40B4-BE49-F238E27FC236}">
                      <a16:creationId xmlns:a16="http://schemas.microsoft.com/office/drawing/2014/main" id="{FF0587A8-D77D-4456-95FC-2E1A7FC5DED4}"/>
                    </a:ext>
                  </a:extLst>
                </p14:cNvPr>
                <p14:cNvContentPartPr/>
                <p14:nvPr/>
              </p14:nvContentPartPr>
              <p14:xfrm>
                <a:off x="3726573" y="2055120"/>
                <a:ext cx="116280" cy="66600"/>
              </p14:xfrm>
            </p:contentPart>
          </mc:Choice>
          <mc:Fallback>
            <p:pic>
              <p:nvPicPr>
                <p:cNvPr id="191" name="Freihand 190">
                  <a:extLst>
                    <a:ext uri="{FF2B5EF4-FFF2-40B4-BE49-F238E27FC236}">
                      <a16:creationId xmlns:a16="http://schemas.microsoft.com/office/drawing/2014/main" id="{FF0587A8-D77D-4456-95FC-2E1A7FC5DED4}"/>
                    </a:ext>
                  </a:extLst>
                </p:cNvPr>
                <p:cNvPicPr/>
                <p:nvPr/>
              </p:nvPicPr>
              <p:blipFill>
                <a:blip r:embed="rId216"/>
                <a:stretch>
                  <a:fillRect/>
                </a:stretch>
              </p:blipFill>
              <p:spPr>
                <a:xfrm>
                  <a:off x="3722253" y="2050800"/>
                  <a:ext cx="124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92" name="Freihand 191">
                  <a:extLst>
                    <a:ext uri="{FF2B5EF4-FFF2-40B4-BE49-F238E27FC236}">
                      <a16:creationId xmlns:a16="http://schemas.microsoft.com/office/drawing/2014/main" id="{8079CC5F-0D92-4DA3-B2AF-9BF0C375A893}"/>
                    </a:ext>
                  </a:extLst>
                </p14:cNvPr>
                <p14:cNvContentPartPr/>
                <p14:nvPr/>
              </p14:nvContentPartPr>
              <p14:xfrm>
                <a:off x="3811173" y="2010120"/>
                <a:ext cx="360" cy="360"/>
              </p14:xfrm>
            </p:contentPart>
          </mc:Choice>
          <mc:Fallback>
            <p:pic>
              <p:nvPicPr>
                <p:cNvPr id="192" name="Freihand 191">
                  <a:extLst>
                    <a:ext uri="{FF2B5EF4-FFF2-40B4-BE49-F238E27FC236}">
                      <a16:creationId xmlns:a16="http://schemas.microsoft.com/office/drawing/2014/main" id="{8079CC5F-0D92-4DA3-B2AF-9BF0C375A893}"/>
                    </a:ext>
                  </a:extLst>
                </p:cNvPr>
                <p:cNvPicPr/>
                <p:nvPr/>
              </p:nvPicPr>
              <p:blipFill>
                <a:blip r:embed="rId108"/>
                <a:stretch>
                  <a:fillRect/>
                </a:stretch>
              </p:blipFill>
              <p:spPr>
                <a:xfrm>
                  <a:off x="3806853" y="2005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3" name="Freihand 192">
                  <a:extLst>
                    <a:ext uri="{FF2B5EF4-FFF2-40B4-BE49-F238E27FC236}">
                      <a16:creationId xmlns:a16="http://schemas.microsoft.com/office/drawing/2014/main" id="{E28685D6-26B6-4782-9D5D-80C8B8E1DBDA}"/>
                    </a:ext>
                  </a:extLst>
                </p14:cNvPr>
                <p14:cNvContentPartPr/>
                <p14:nvPr/>
              </p14:nvContentPartPr>
              <p14:xfrm>
                <a:off x="3864093" y="2027760"/>
                <a:ext cx="27000" cy="55080"/>
              </p14:xfrm>
            </p:contentPart>
          </mc:Choice>
          <mc:Fallback>
            <p:pic>
              <p:nvPicPr>
                <p:cNvPr id="193" name="Freihand 192">
                  <a:extLst>
                    <a:ext uri="{FF2B5EF4-FFF2-40B4-BE49-F238E27FC236}">
                      <a16:creationId xmlns:a16="http://schemas.microsoft.com/office/drawing/2014/main" id="{E28685D6-26B6-4782-9D5D-80C8B8E1DBDA}"/>
                    </a:ext>
                  </a:extLst>
                </p:cNvPr>
                <p:cNvPicPr/>
                <p:nvPr/>
              </p:nvPicPr>
              <p:blipFill>
                <a:blip r:embed="rId219"/>
                <a:stretch>
                  <a:fillRect/>
                </a:stretch>
              </p:blipFill>
              <p:spPr>
                <a:xfrm>
                  <a:off x="3859773" y="2023440"/>
                  <a:ext cx="35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4" name="Freihand 193">
                  <a:extLst>
                    <a:ext uri="{FF2B5EF4-FFF2-40B4-BE49-F238E27FC236}">
                      <a16:creationId xmlns:a16="http://schemas.microsoft.com/office/drawing/2014/main" id="{AD76F8F0-0A0B-4708-8BB1-9969423D4A9B}"/>
                    </a:ext>
                  </a:extLst>
                </p14:cNvPr>
                <p14:cNvContentPartPr/>
                <p14:nvPr/>
              </p14:nvContentPartPr>
              <p14:xfrm>
                <a:off x="3844293" y="1990680"/>
                <a:ext cx="20880" cy="4680"/>
              </p14:xfrm>
            </p:contentPart>
          </mc:Choice>
          <mc:Fallback>
            <p:pic>
              <p:nvPicPr>
                <p:cNvPr id="194" name="Freihand 193">
                  <a:extLst>
                    <a:ext uri="{FF2B5EF4-FFF2-40B4-BE49-F238E27FC236}">
                      <a16:creationId xmlns:a16="http://schemas.microsoft.com/office/drawing/2014/main" id="{AD76F8F0-0A0B-4708-8BB1-9969423D4A9B}"/>
                    </a:ext>
                  </a:extLst>
                </p:cNvPr>
                <p:cNvPicPr/>
                <p:nvPr/>
              </p:nvPicPr>
              <p:blipFill>
                <a:blip r:embed="rId221"/>
                <a:stretch>
                  <a:fillRect/>
                </a:stretch>
              </p:blipFill>
              <p:spPr>
                <a:xfrm>
                  <a:off x="3839973" y="1986360"/>
                  <a:ext cx="295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5" name="Freihand 194">
                  <a:extLst>
                    <a:ext uri="{FF2B5EF4-FFF2-40B4-BE49-F238E27FC236}">
                      <a16:creationId xmlns:a16="http://schemas.microsoft.com/office/drawing/2014/main" id="{3937FF87-8E31-4BBD-A169-E1A548338B96}"/>
                    </a:ext>
                  </a:extLst>
                </p14:cNvPr>
                <p14:cNvContentPartPr/>
                <p14:nvPr/>
              </p14:nvContentPartPr>
              <p14:xfrm>
                <a:off x="3881013" y="1987440"/>
                <a:ext cx="70560" cy="97200"/>
              </p14:xfrm>
            </p:contentPart>
          </mc:Choice>
          <mc:Fallback>
            <p:pic>
              <p:nvPicPr>
                <p:cNvPr id="195" name="Freihand 194">
                  <a:extLst>
                    <a:ext uri="{FF2B5EF4-FFF2-40B4-BE49-F238E27FC236}">
                      <a16:creationId xmlns:a16="http://schemas.microsoft.com/office/drawing/2014/main" id="{3937FF87-8E31-4BBD-A169-E1A548338B96}"/>
                    </a:ext>
                  </a:extLst>
                </p:cNvPr>
                <p:cNvPicPr/>
                <p:nvPr/>
              </p:nvPicPr>
              <p:blipFill>
                <a:blip r:embed="rId223"/>
                <a:stretch>
                  <a:fillRect/>
                </a:stretch>
              </p:blipFill>
              <p:spPr>
                <a:xfrm>
                  <a:off x="3876693" y="1983120"/>
                  <a:ext cx="79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6" name="Freihand 195">
                  <a:extLst>
                    <a:ext uri="{FF2B5EF4-FFF2-40B4-BE49-F238E27FC236}">
                      <a16:creationId xmlns:a16="http://schemas.microsoft.com/office/drawing/2014/main" id="{2EF5A4AB-BD6B-49B6-A740-B0CE3FFF530A}"/>
                    </a:ext>
                  </a:extLst>
                </p14:cNvPr>
                <p14:cNvContentPartPr/>
                <p14:nvPr/>
              </p14:nvContentPartPr>
              <p14:xfrm>
                <a:off x="3932133" y="1903200"/>
                <a:ext cx="176760" cy="126360"/>
              </p14:xfrm>
            </p:contentPart>
          </mc:Choice>
          <mc:Fallback>
            <p:pic>
              <p:nvPicPr>
                <p:cNvPr id="196" name="Freihand 195">
                  <a:extLst>
                    <a:ext uri="{FF2B5EF4-FFF2-40B4-BE49-F238E27FC236}">
                      <a16:creationId xmlns:a16="http://schemas.microsoft.com/office/drawing/2014/main" id="{2EF5A4AB-BD6B-49B6-A740-B0CE3FFF530A}"/>
                    </a:ext>
                  </a:extLst>
                </p:cNvPr>
                <p:cNvPicPr/>
                <p:nvPr/>
              </p:nvPicPr>
              <p:blipFill>
                <a:blip r:embed="rId225"/>
                <a:stretch>
                  <a:fillRect/>
                </a:stretch>
              </p:blipFill>
              <p:spPr>
                <a:xfrm>
                  <a:off x="3927813" y="1898880"/>
                  <a:ext cx="185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8" name="Freihand 197">
                  <a:extLst>
                    <a:ext uri="{FF2B5EF4-FFF2-40B4-BE49-F238E27FC236}">
                      <a16:creationId xmlns:a16="http://schemas.microsoft.com/office/drawing/2014/main" id="{18469D7A-81D3-44FA-9A72-4173B222E689}"/>
                    </a:ext>
                  </a:extLst>
                </p14:cNvPr>
                <p14:cNvContentPartPr/>
                <p14:nvPr/>
              </p14:nvContentPartPr>
              <p14:xfrm>
                <a:off x="4217973" y="1809960"/>
                <a:ext cx="306000" cy="158400"/>
              </p14:xfrm>
            </p:contentPart>
          </mc:Choice>
          <mc:Fallback>
            <p:pic>
              <p:nvPicPr>
                <p:cNvPr id="198" name="Freihand 197">
                  <a:extLst>
                    <a:ext uri="{FF2B5EF4-FFF2-40B4-BE49-F238E27FC236}">
                      <a16:creationId xmlns:a16="http://schemas.microsoft.com/office/drawing/2014/main" id="{18469D7A-81D3-44FA-9A72-4173B222E689}"/>
                    </a:ext>
                  </a:extLst>
                </p:cNvPr>
                <p:cNvPicPr/>
                <p:nvPr/>
              </p:nvPicPr>
              <p:blipFill>
                <a:blip r:embed="rId227"/>
                <a:stretch>
                  <a:fillRect/>
                </a:stretch>
              </p:blipFill>
              <p:spPr>
                <a:xfrm>
                  <a:off x="4213653" y="1805640"/>
                  <a:ext cx="314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99" name="Freihand 198">
                  <a:extLst>
                    <a:ext uri="{FF2B5EF4-FFF2-40B4-BE49-F238E27FC236}">
                      <a16:creationId xmlns:a16="http://schemas.microsoft.com/office/drawing/2014/main" id="{C2BD2320-ED87-4E62-9B32-50E97DD3E557}"/>
                    </a:ext>
                  </a:extLst>
                </p14:cNvPr>
                <p14:cNvContentPartPr/>
                <p14:nvPr/>
              </p14:nvContentPartPr>
              <p14:xfrm>
                <a:off x="4477173" y="1759560"/>
                <a:ext cx="30960" cy="9000"/>
              </p14:xfrm>
            </p:contentPart>
          </mc:Choice>
          <mc:Fallback>
            <p:pic>
              <p:nvPicPr>
                <p:cNvPr id="199" name="Freihand 198">
                  <a:extLst>
                    <a:ext uri="{FF2B5EF4-FFF2-40B4-BE49-F238E27FC236}">
                      <a16:creationId xmlns:a16="http://schemas.microsoft.com/office/drawing/2014/main" id="{C2BD2320-ED87-4E62-9B32-50E97DD3E557}"/>
                    </a:ext>
                  </a:extLst>
                </p:cNvPr>
                <p:cNvPicPr/>
                <p:nvPr/>
              </p:nvPicPr>
              <p:blipFill>
                <a:blip r:embed="rId229"/>
                <a:stretch>
                  <a:fillRect/>
                </a:stretch>
              </p:blipFill>
              <p:spPr>
                <a:xfrm>
                  <a:off x="4472853" y="1755240"/>
                  <a:ext cx="39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00" name="Freihand 199">
                  <a:extLst>
                    <a:ext uri="{FF2B5EF4-FFF2-40B4-BE49-F238E27FC236}">
                      <a16:creationId xmlns:a16="http://schemas.microsoft.com/office/drawing/2014/main" id="{6AB1ED4A-C7BD-405E-9B11-53A9E6325A40}"/>
                    </a:ext>
                  </a:extLst>
                </p14:cNvPr>
                <p14:cNvContentPartPr/>
                <p14:nvPr/>
              </p14:nvContentPartPr>
              <p14:xfrm>
                <a:off x="4543413" y="1744800"/>
                <a:ext cx="96480" cy="83520"/>
              </p14:xfrm>
            </p:contentPart>
          </mc:Choice>
          <mc:Fallback>
            <p:pic>
              <p:nvPicPr>
                <p:cNvPr id="200" name="Freihand 199">
                  <a:extLst>
                    <a:ext uri="{FF2B5EF4-FFF2-40B4-BE49-F238E27FC236}">
                      <a16:creationId xmlns:a16="http://schemas.microsoft.com/office/drawing/2014/main" id="{6AB1ED4A-C7BD-405E-9B11-53A9E6325A40}"/>
                    </a:ext>
                  </a:extLst>
                </p:cNvPr>
                <p:cNvPicPr/>
                <p:nvPr/>
              </p:nvPicPr>
              <p:blipFill>
                <a:blip r:embed="rId231"/>
                <a:stretch>
                  <a:fillRect/>
                </a:stretch>
              </p:blipFill>
              <p:spPr>
                <a:xfrm>
                  <a:off x="4539093" y="1740480"/>
                  <a:ext cx="105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01" name="Freihand 200">
                  <a:extLst>
                    <a:ext uri="{FF2B5EF4-FFF2-40B4-BE49-F238E27FC236}">
                      <a16:creationId xmlns:a16="http://schemas.microsoft.com/office/drawing/2014/main" id="{2559FBCB-5B4A-473B-BCD7-E431F92457FA}"/>
                    </a:ext>
                  </a:extLst>
                </p14:cNvPr>
                <p14:cNvContentPartPr/>
                <p14:nvPr/>
              </p14:nvContentPartPr>
              <p14:xfrm>
                <a:off x="4632693" y="1698720"/>
                <a:ext cx="90720" cy="92160"/>
              </p14:xfrm>
            </p:contentPart>
          </mc:Choice>
          <mc:Fallback>
            <p:pic>
              <p:nvPicPr>
                <p:cNvPr id="201" name="Freihand 200">
                  <a:extLst>
                    <a:ext uri="{FF2B5EF4-FFF2-40B4-BE49-F238E27FC236}">
                      <a16:creationId xmlns:a16="http://schemas.microsoft.com/office/drawing/2014/main" id="{2559FBCB-5B4A-473B-BCD7-E431F92457FA}"/>
                    </a:ext>
                  </a:extLst>
                </p:cNvPr>
                <p:cNvPicPr/>
                <p:nvPr/>
              </p:nvPicPr>
              <p:blipFill>
                <a:blip r:embed="rId233"/>
                <a:stretch>
                  <a:fillRect/>
                </a:stretch>
              </p:blipFill>
              <p:spPr>
                <a:xfrm>
                  <a:off x="4628373" y="1694400"/>
                  <a:ext cx="99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02" name="Freihand 201">
                  <a:extLst>
                    <a:ext uri="{FF2B5EF4-FFF2-40B4-BE49-F238E27FC236}">
                      <a16:creationId xmlns:a16="http://schemas.microsoft.com/office/drawing/2014/main" id="{138451BE-D4C7-42E6-8647-F5E10000F549}"/>
                    </a:ext>
                  </a:extLst>
                </p14:cNvPr>
                <p14:cNvContentPartPr/>
                <p14:nvPr/>
              </p14:nvContentPartPr>
              <p14:xfrm>
                <a:off x="4146693" y="2063400"/>
                <a:ext cx="191880" cy="168840"/>
              </p14:xfrm>
            </p:contentPart>
          </mc:Choice>
          <mc:Fallback>
            <p:pic>
              <p:nvPicPr>
                <p:cNvPr id="202" name="Freihand 201">
                  <a:extLst>
                    <a:ext uri="{FF2B5EF4-FFF2-40B4-BE49-F238E27FC236}">
                      <a16:creationId xmlns:a16="http://schemas.microsoft.com/office/drawing/2014/main" id="{138451BE-D4C7-42E6-8647-F5E10000F549}"/>
                    </a:ext>
                  </a:extLst>
                </p:cNvPr>
                <p:cNvPicPr/>
                <p:nvPr/>
              </p:nvPicPr>
              <p:blipFill>
                <a:blip r:embed="rId235"/>
                <a:stretch>
                  <a:fillRect/>
                </a:stretch>
              </p:blipFill>
              <p:spPr>
                <a:xfrm>
                  <a:off x="4142373" y="2059080"/>
                  <a:ext cx="200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03" name="Freihand 202">
                  <a:extLst>
                    <a:ext uri="{FF2B5EF4-FFF2-40B4-BE49-F238E27FC236}">
                      <a16:creationId xmlns:a16="http://schemas.microsoft.com/office/drawing/2014/main" id="{45F4D2A9-7901-4CAF-99CE-279286E65E22}"/>
                    </a:ext>
                  </a:extLst>
                </p14:cNvPr>
                <p14:cNvContentPartPr/>
                <p14:nvPr/>
              </p14:nvContentPartPr>
              <p14:xfrm>
                <a:off x="4326693" y="2027040"/>
                <a:ext cx="59760" cy="100800"/>
              </p14:xfrm>
            </p:contentPart>
          </mc:Choice>
          <mc:Fallback>
            <p:pic>
              <p:nvPicPr>
                <p:cNvPr id="203" name="Freihand 202">
                  <a:extLst>
                    <a:ext uri="{FF2B5EF4-FFF2-40B4-BE49-F238E27FC236}">
                      <a16:creationId xmlns:a16="http://schemas.microsoft.com/office/drawing/2014/main" id="{45F4D2A9-7901-4CAF-99CE-279286E65E22}"/>
                    </a:ext>
                  </a:extLst>
                </p:cNvPr>
                <p:cNvPicPr/>
                <p:nvPr/>
              </p:nvPicPr>
              <p:blipFill>
                <a:blip r:embed="rId237"/>
                <a:stretch>
                  <a:fillRect/>
                </a:stretch>
              </p:blipFill>
              <p:spPr>
                <a:xfrm>
                  <a:off x="4322373" y="2022720"/>
                  <a:ext cx="68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04" name="Freihand 203">
                  <a:extLst>
                    <a:ext uri="{FF2B5EF4-FFF2-40B4-BE49-F238E27FC236}">
                      <a16:creationId xmlns:a16="http://schemas.microsoft.com/office/drawing/2014/main" id="{FCCC00FB-CF80-4622-886F-A992CE998121}"/>
                    </a:ext>
                  </a:extLst>
                </p14:cNvPr>
                <p14:cNvContentPartPr/>
                <p14:nvPr/>
              </p14:nvContentPartPr>
              <p14:xfrm>
                <a:off x="4394013" y="1992480"/>
                <a:ext cx="100800" cy="92520"/>
              </p14:xfrm>
            </p:contentPart>
          </mc:Choice>
          <mc:Fallback>
            <p:pic>
              <p:nvPicPr>
                <p:cNvPr id="204" name="Freihand 203">
                  <a:extLst>
                    <a:ext uri="{FF2B5EF4-FFF2-40B4-BE49-F238E27FC236}">
                      <a16:creationId xmlns:a16="http://schemas.microsoft.com/office/drawing/2014/main" id="{FCCC00FB-CF80-4622-886F-A992CE998121}"/>
                    </a:ext>
                  </a:extLst>
                </p:cNvPr>
                <p:cNvPicPr/>
                <p:nvPr/>
              </p:nvPicPr>
              <p:blipFill>
                <a:blip r:embed="rId239"/>
                <a:stretch>
                  <a:fillRect/>
                </a:stretch>
              </p:blipFill>
              <p:spPr>
                <a:xfrm>
                  <a:off x="4389693" y="1988160"/>
                  <a:ext cx="109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05" name="Freihand 204">
                  <a:extLst>
                    <a:ext uri="{FF2B5EF4-FFF2-40B4-BE49-F238E27FC236}">
                      <a16:creationId xmlns:a16="http://schemas.microsoft.com/office/drawing/2014/main" id="{E391F23A-F1AD-4279-8D07-631F765F38A8}"/>
                    </a:ext>
                  </a:extLst>
                </p14:cNvPr>
                <p14:cNvContentPartPr/>
                <p14:nvPr/>
              </p14:nvContentPartPr>
              <p14:xfrm>
                <a:off x="4467093" y="1961160"/>
                <a:ext cx="63720" cy="84240"/>
              </p14:xfrm>
            </p:contentPart>
          </mc:Choice>
          <mc:Fallback>
            <p:pic>
              <p:nvPicPr>
                <p:cNvPr id="205" name="Freihand 204">
                  <a:extLst>
                    <a:ext uri="{FF2B5EF4-FFF2-40B4-BE49-F238E27FC236}">
                      <a16:creationId xmlns:a16="http://schemas.microsoft.com/office/drawing/2014/main" id="{E391F23A-F1AD-4279-8D07-631F765F38A8}"/>
                    </a:ext>
                  </a:extLst>
                </p:cNvPr>
                <p:cNvPicPr/>
                <p:nvPr/>
              </p:nvPicPr>
              <p:blipFill>
                <a:blip r:embed="rId241"/>
                <a:stretch>
                  <a:fillRect/>
                </a:stretch>
              </p:blipFill>
              <p:spPr>
                <a:xfrm>
                  <a:off x="4462773" y="1956840"/>
                  <a:ext cx="72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6" name="Freihand 205">
                  <a:extLst>
                    <a:ext uri="{FF2B5EF4-FFF2-40B4-BE49-F238E27FC236}">
                      <a16:creationId xmlns:a16="http://schemas.microsoft.com/office/drawing/2014/main" id="{98429B6B-62F4-4F29-9976-585234F557FE}"/>
                    </a:ext>
                  </a:extLst>
                </p14:cNvPr>
                <p14:cNvContentPartPr/>
                <p14:nvPr/>
              </p14:nvContentPartPr>
              <p14:xfrm>
                <a:off x="4487253" y="2009400"/>
                <a:ext cx="61920" cy="63720"/>
              </p14:xfrm>
            </p:contentPart>
          </mc:Choice>
          <mc:Fallback>
            <p:pic>
              <p:nvPicPr>
                <p:cNvPr id="206" name="Freihand 205">
                  <a:extLst>
                    <a:ext uri="{FF2B5EF4-FFF2-40B4-BE49-F238E27FC236}">
                      <a16:creationId xmlns:a16="http://schemas.microsoft.com/office/drawing/2014/main" id="{98429B6B-62F4-4F29-9976-585234F557FE}"/>
                    </a:ext>
                  </a:extLst>
                </p:cNvPr>
                <p:cNvPicPr/>
                <p:nvPr/>
              </p:nvPicPr>
              <p:blipFill>
                <a:blip r:embed="rId243"/>
                <a:stretch>
                  <a:fillRect/>
                </a:stretch>
              </p:blipFill>
              <p:spPr>
                <a:xfrm>
                  <a:off x="4482933" y="2005080"/>
                  <a:ext cx="70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07" name="Freihand 206">
                  <a:extLst>
                    <a:ext uri="{FF2B5EF4-FFF2-40B4-BE49-F238E27FC236}">
                      <a16:creationId xmlns:a16="http://schemas.microsoft.com/office/drawing/2014/main" id="{C51CCBAE-3893-403B-A4BD-63D6CBE7B375}"/>
                    </a:ext>
                  </a:extLst>
                </p14:cNvPr>
                <p14:cNvContentPartPr/>
                <p14:nvPr/>
              </p14:nvContentPartPr>
              <p14:xfrm>
                <a:off x="4550253" y="1826160"/>
                <a:ext cx="199800" cy="183240"/>
              </p14:xfrm>
            </p:contentPart>
          </mc:Choice>
          <mc:Fallback>
            <p:pic>
              <p:nvPicPr>
                <p:cNvPr id="207" name="Freihand 206">
                  <a:extLst>
                    <a:ext uri="{FF2B5EF4-FFF2-40B4-BE49-F238E27FC236}">
                      <a16:creationId xmlns:a16="http://schemas.microsoft.com/office/drawing/2014/main" id="{C51CCBAE-3893-403B-A4BD-63D6CBE7B375}"/>
                    </a:ext>
                  </a:extLst>
                </p:cNvPr>
                <p:cNvPicPr/>
                <p:nvPr/>
              </p:nvPicPr>
              <p:blipFill>
                <a:blip r:embed="rId245"/>
                <a:stretch>
                  <a:fillRect/>
                </a:stretch>
              </p:blipFill>
              <p:spPr>
                <a:xfrm>
                  <a:off x="4545933" y="1821840"/>
                  <a:ext cx="208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9" name="Freihand 208">
                  <a:extLst>
                    <a:ext uri="{FF2B5EF4-FFF2-40B4-BE49-F238E27FC236}">
                      <a16:creationId xmlns:a16="http://schemas.microsoft.com/office/drawing/2014/main" id="{E1154F13-9272-41FF-8B87-3C6E0EF0F3EB}"/>
                    </a:ext>
                  </a:extLst>
                </p14:cNvPr>
                <p14:cNvContentPartPr/>
                <p14:nvPr/>
              </p14:nvContentPartPr>
              <p14:xfrm>
                <a:off x="4539453" y="2044680"/>
                <a:ext cx="194760" cy="165600"/>
              </p14:xfrm>
            </p:contentPart>
          </mc:Choice>
          <mc:Fallback>
            <p:pic>
              <p:nvPicPr>
                <p:cNvPr id="209" name="Freihand 208">
                  <a:extLst>
                    <a:ext uri="{FF2B5EF4-FFF2-40B4-BE49-F238E27FC236}">
                      <a16:creationId xmlns:a16="http://schemas.microsoft.com/office/drawing/2014/main" id="{E1154F13-9272-41FF-8B87-3C6E0EF0F3EB}"/>
                    </a:ext>
                  </a:extLst>
                </p:cNvPr>
                <p:cNvPicPr/>
                <p:nvPr/>
              </p:nvPicPr>
              <p:blipFill>
                <a:blip r:embed="rId247"/>
                <a:stretch>
                  <a:fillRect/>
                </a:stretch>
              </p:blipFill>
              <p:spPr>
                <a:xfrm>
                  <a:off x="4535133" y="2040360"/>
                  <a:ext cx="203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0" name="Freihand 209">
                  <a:extLst>
                    <a:ext uri="{FF2B5EF4-FFF2-40B4-BE49-F238E27FC236}">
                      <a16:creationId xmlns:a16="http://schemas.microsoft.com/office/drawing/2014/main" id="{639DFA3B-533D-450A-BCDB-ED85BD942CC2}"/>
                    </a:ext>
                  </a:extLst>
                </p14:cNvPr>
                <p14:cNvContentPartPr/>
                <p14:nvPr/>
              </p14:nvContentPartPr>
              <p14:xfrm>
                <a:off x="4727373" y="2000040"/>
                <a:ext cx="89280" cy="98640"/>
              </p14:xfrm>
            </p:contentPart>
          </mc:Choice>
          <mc:Fallback>
            <p:pic>
              <p:nvPicPr>
                <p:cNvPr id="210" name="Freihand 209">
                  <a:extLst>
                    <a:ext uri="{FF2B5EF4-FFF2-40B4-BE49-F238E27FC236}">
                      <a16:creationId xmlns:a16="http://schemas.microsoft.com/office/drawing/2014/main" id="{639DFA3B-533D-450A-BCDB-ED85BD942CC2}"/>
                    </a:ext>
                  </a:extLst>
                </p:cNvPr>
                <p:cNvPicPr/>
                <p:nvPr/>
              </p:nvPicPr>
              <p:blipFill>
                <a:blip r:embed="rId249"/>
                <a:stretch>
                  <a:fillRect/>
                </a:stretch>
              </p:blipFill>
              <p:spPr>
                <a:xfrm>
                  <a:off x="4723053" y="1995720"/>
                  <a:ext cx="97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11" name="Freihand 210">
                  <a:extLst>
                    <a:ext uri="{FF2B5EF4-FFF2-40B4-BE49-F238E27FC236}">
                      <a16:creationId xmlns:a16="http://schemas.microsoft.com/office/drawing/2014/main" id="{CB677A6B-FCED-4CA1-B2A2-98D8BA8DB161}"/>
                    </a:ext>
                  </a:extLst>
                </p14:cNvPr>
                <p14:cNvContentPartPr/>
                <p14:nvPr/>
              </p14:nvContentPartPr>
              <p14:xfrm>
                <a:off x="4806573" y="1886640"/>
                <a:ext cx="199080" cy="162720"/>
              </p14:xfrm>
            </p:contentPart>
          </mc:Choice>
          <mc:Fallback>
            <p:pic>
              <p:nvPicPr>
                <p:cNvPr id="211" name="Freihand 210">
                  <a:extLst>
                    <a:ext uri="{FF2B5EF4-FFF2-40B4-BE49-F238E27FC236}">
                      <a16:creationId xmlns:a16="http://schemas.microsoft.com/office/drawing/2014/main" id="{CB677A6B-FCED-4CA1-B2A2-98D8BA8DB161}"/>
                    </a:ext>
                  </a:extLst>
                </p:cNvPr>
                <p:cNvPicPr/>
                <p:nvPr/>
              </p:nvPicPr>
              <p:blipFill>
                <a:blip r:embed="rId251"/>
                <a:stretch>
                  <a:fillRect/>
                </a:stretch>
              </p:blipFill>
              <p:spPr>
                <a:xfrm>
                  <a:off x="4802253" y="1882320"/>
                  <a:ext cx="207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12" name="Freihand 211">
                  <a:extLst>
                    <a:ext uri="{FF2B5EF4-FFF2-40B4-BE49-F238E27FC236}">
                      <a16:creationId xmlns:a16="http://schemas.microsoft.com/office/drawing/2014/main" id="{0D2C0526-8755-4882-833F-A887D9956214}"/>
                    </a:ext>
                  </a:extLst>
                </p14:cNvPr>
                <p14:cNvContentPartPr/>
                <p14:nvPr/>
              </p14:nvContentPartPr>
              <p14:xfrm>
                <a:off x="5021853" y="1804920"/>
                <a:ext cx="115200" cy="101160"/>
              </p14:xfrm>
            </p:contentPart>
          </mc:Choice>
          <mc:Fallback>
            <p:pic>
              <p:nvPicPr>
                <p:cNvPr id="212" name="Freihand 211">
                  <a:extLst>
                    <a:ext uri="{FF2B5EF4-FFF2-40B4-BE49-F238E27FC236}">
                      <a16:creationId xmlns:a16="http://schemas.microsoft.com/office/drawing/2014/main" id="{0D2C0526-8755-4882-833F-A887D9956214}"/>
                    </a:ext>
                  </a:extLst>
                </p:cNvPr>
                <p:cNvPicPr/>
                <p:nvPr/>
              </p:nvPicPr>
              <p:blipFill>
                <a:blip r:embed="rId253"/>
                <a:stretch>
                  <a:fillRect/>
                </a:stretch>
              </p:blipFill>
              <p:spPr>
                <a:xfrm>
                  <a:off x="5017533" y="1800600"/>
                  <a:ext cx="123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3" name="Freihand 212">
                  <a:extLst>
                    <a:ext uri="{FF2B5EF4-FFF2-40B4-BE49-F238E27FC236}">
                      <a16:creationId xmlns:a16="http://schemas.microsoft.com/office/drawing/2014/main" id="{856B0798-7ABB-4E57-9C18-CFDB205CE2D4}"/>
                    </a:ext>
                  </a:extLst>
                </p14:cNvPr>
                <p14:cNvContentPartPr/>
                <p14:nvPr/>
              </p14:nvContentPartPr>
              <p14:xfrm>
                <a:off x="5149653" y="1741560"/>
                <a:ext cx="113040" cy="87840"/>
              </p14:xfrm>
            </p:contentPart>
          </mc:Choice>
          <mc:Fallback>
            <p:pic>
              <p:nvPicPr>
                <p:cNvPr id="213" name="Freihand 212">
                  <a:extLst>
                    <a:ext uri="{FF2B5EF4-FFF2-40B4-BE49-F238E27FC236}">
                      <a16:creationId xmlns:a16="http://schemas.microsoft.com/office/drawing/2014/main" id="{856B0798-7ABB-4E57-9C18-CFDB205CE2D4}"/>
                    </a:ext>
                  </a:extLst>
                </p:cNvPr>
                <p:cNvPicPr/>
                <p:nvPr/>
              </p:nvPicPr>
              <p:blipFill>
                <a:blip r:embed="rId255"/>
                <a:stretch>
                  <a:fillRect/>
                </a:stretch>
              </p:blipFill>
              <p:spPr>
                <a:xfrm>
                  <a:off x="5145333" y="1737240"/>
                  <a:ext cx="121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21" name="Freihand 220">
                  <a:extLst>
                    <a:ext uri="{FF2B5EF4-FFF2-40B4-BE49-F238E27FC236}">
                      <a16:creationId xmlns:a16="http://schemas.microsoft.com/office/drawing/2014/main" id="{08CF699D-E463-48A2-B725-52E98DA3EA76}"/>
                    </a:ext>
                  </a:extLst>
                </p14:cNvPr>
                <p14:cNvContentPartPr/>
                <p14:nvPr/>
              </p14:nvContentPartPr>
              <p14:xfrm>
                <a:off x="893733" y="2987880"/>
                <a:ext cx="1439640" cy="722160"/>
              </p14:xfrm>
            </p:contentPart>
          </mc:Choice>
          <mc:Fallback>
            <p:pic>
              <p:nvPicPr>
                <p:cNvPr id="221" name="Freihand 220">
                  <a:extLst>
                    <a:ext uri="{FF2B5EF4-FFF2-40B4-BE49-F238E27FC236}">
                      <a16:creationId xmlns:a16="http://schemas.microsoft.com/office/drawing/2014/main" id="{08CF699D-E463-48A2-B725-52E98DA3EA76}"/>
                    </a:ext>
                  </a:extLst>
                </p:cNvPr>
                <p:cNvPicPr/>
                <p:nvPr/>
              </p:nvPicPr>
              <p:blipFill>
                <a:blip r:embed="rId257"/>
                <a:stretch>
                  <a:fillRect/>
                </a:stretch>
              </p:blipFill>
              <p:spPr>
                <a:xfrm>
                  <a:off x="889413" y="2983560"/>
                  <a:ext cx="1448280" cy="730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23" name="Freihand 222">
                  <a:extLst>
                    <a:ext uri="{FF2B5EF4-FFF2-40B4-BE49-F238E27FC236}">
                      <a16:creationId xmlns:a16="http://schemas.microsoft.com/office/drawing/2014/main" id="{244491F1-7E39-451A-AD8C-39546A06255D}"/>
                    </a:ext>
                  </a:extLst>
                </p14:cNvPr>
                <p14:cNvContentPartPr/>
                <p14:nvPr/>
              </p14:nvContentPartPr>
              <p14:xfrm>
                <a:off x="2382333" y="1987440"/>
                <a:ext cx="7677000" cy="1140480"/>
              </p14:xfrm>
            </p:contentPart>
          </mc:Choice>
          <mc:Fallback>
            <p:pic>
              <p:nvPicPr>
                <p:cNvPr id="223" name="Freihand 222">
                  <a:extLst>
                    <a:ext uri="{FF2B5EF4-FFF2-40B4-BE49-F238E27FC236}">
                      <a16:creationId xmlns:a16="http://schemas.microsoft.com/office/drawing/2014/main" id="{244491F1-7E39-451A-AD8C-39546A06255D}"/>
                    </a:ext>
                  </a:extLst>
                </p:cNvPr>
                <p:cNvPicPr/>
                <p:nvPr/>
              </p:nvPicPr>
              <p:blipFill>
                <a:blip r:embed="rId259"/>
                <a:stretch>
                  <a:fillRect/>
                </a:stretch>
              </p:blipFill>
              <p:spPr>
                <a:xfrm>
                  <a:off x="2378013" y="1983120"/>
                  <a:ext cx="7685640" cy="1149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24" name="Freihand 223">
                  <a:extLst>
                    <a:ext uri="{FF2B5EF4-FFF2-40B4-BE49-F238E27FC236}">
                      <a16:creationId xmlns:a16="http://schemas.microsoft.com/office/drawing/2014/main" id="{9F1CEF6E-469F-47AA-B3DF-41C3884A6822}"/>
                    </a:ext>
                  </a:extLst>
                </p14:cNvPr>
                <p14:cNvContentPartPr/>
                <p14:nvPr/>
              </p14:nvContentPartPr>
              <p14:xfrm>
                <a:off x="2233293" y="2955840"/>
                <a:ext cx="334080" cy="214920"/>
              </p14:xfrm>
            </p:contentPart>
          </mc:Choice>
          <mc:Fallback>
            <p:pic>
              <p:nvPicPr>
                <p:cNvPr id="224" name="Freihand 223">
                  <a:extLst>
                    <a:ext uri="{FF2B5EF4-FFF2-40B4-BE49-F238E27FC236}">
                      <a16:creationId xmlns:a16="http://schemas.microsoft.com/office/drawing/2014/main" id="{9F1CEF6E-469F-47AA-B3DF-41C3884A6822}"/>
                    </a:ext>
                  </a:extLst>
                </p:cNvPr>
                <p:cNvPicPr/>
                <p:nvPr/>
              </p:nvPicPr>
              <p:blipFill>
                <a:blip r:embed="rId261"/>
                <a:stretch>
                  <a:fillRect/>
                </a:stretch>
              </p:blipFill>
              <p:spPr>
                <a:xfrm>
                  <a:off x="2228973" y="2951520"/>
                  <a:ext cx="342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26" name="Freihand 225">
                  <a:extLst>
                    <a:ext uri="{FF2B5EF4-FFF2-40B4-BE49-F238E27FC236}">
                      <a16:creationId xmlns:a16="http://schemas.microsoft.com/office/drawing/2014/main" id="{C67237E1-5F30-44D4-969C-CDDDC8ADFC6A}"/>
                    </a:ext>
                  </a:extLst>
                </p14:cNvPr>
                <p14:cNvContentPartPr/>
                <p14:nvPr/>
              </p14:nvContentPartPr>
              <p14:xfrm>
                <a:off x="10166253" y="1863240"/>
                <a:ext cx="32760" cy="137520"/>
              </p14:xfrm>
            </p:contentPart>
          </mc:Choice>
          <mc:Fallback>
            <p:pic>
              <p:nvPicPr>
                <p:cNvPr id="226" name="Freihand 225">
                  <a:extLst>
                    <a:ext uri="{FF2B5EF4-FFF2-40B4-BE49-F238E27FC236}">
                      <a16:creationId xmlns:a16="http://schemas.microsoft.com/office/drawing/2014/main" id="{C67237E1-5F30-44D4-969C-CDDDC8ADFC6A}"/>
                    </a:ext>
                  </a:extLst>
                </p:cNvPr>
                <p:cNvPicPr/>
                <p:nvPr/>
              </p:nvPicPr>
              <p:blipFill>
                <a:blip r:embed="rId263"/>
                <a:stretch>
                  <a:fillRect/>
                </a:stretch>
              </p:blipFill>
              <p:spPr>
                <a:xfrm>
                  <a:off x="10161933" y="1858920"/>
                  <a:ext cx="41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27" name="Freihand 226">
                  <a:extLst>
                    <a:ext uri="{FF2B5EF4-FFF2-40B4-BE49-F238E27FC236}">
                      <a16:creationId xmlns:a16="http://schemas.microsoft.com/office/drawing/2014/main" id="{5D095EE5-8BA0-48F7-AA4C-AD7A6A01B648}"/>
                    </a:ext>
                  </a:extLst>
                </p14:cNvPr>
                <p14:cNvContentPartPr/>
                <p14:nvPr/>
              </p14:nvContentPartPr>
              <p14:xfrm>
                <a:off x="10148613" y="1834080"/>
                <a:ext cx="128520" cy="32040"/>
              </p14:xfrm>
            </p:contentPart>
          </mc:Choice>
          <mc:Fallback>
            <p:pic>
              <p:nvPicPr>
                <p:cNvPr id="227" name="Freihand 226">
                  <a:extLst>
                    <a:ext uri="{FF2B5EF4-FFF2-40B4-BE49-F238E27FC236}">
                      <a16:creationId xmlns:a16="http://schemas.microsoft.com/office/drawing/2014/main" id="{5D095EE5-8BA0-48F7-AA4C-AD7A6A01B648}"/>
                    </a:ext>
                  </a:extLst>
                </p:cNvPr>
                <p:cNvPicPr/>
                <p:nvPr/>
              </p:nvPicPr>
              <p:blipFill>
                <a:blip r:embed="rId265"/>
                <a:stretch>
                  <a:fillRect/>
                </a:stretch>
              </p:blipFill>
              <p:spPr>
                <a:xfrm>
                  <a:off x="10144293" y="1829760"/>
                  <a:ext cx="137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28" name="Freihand 227">
                  <a:extLst>
                    <a:ext uri="{FF2B5EF4-FFF2-40B4-BE49-F238E27FC236}">
                      <a16:creationId xmlns:a16="http://schemas.microsoft.com/office/drawing/2014/main" id="{A0DC9BAB-4810-4079-B060-D9F45D859D94}"/>
                    </a:ext>
                  </a:extLst>
                </p14:cNvPr>
                <p14:cNvContentPartPr/>
                <p14:nvPr/>
              </p14:nvContentPartPr>
              <p14:xfrm>
                <a:off x="10165533" y="1887000"/>
                <a:ext cx="166680" cy="123120"/>
              </p14:xfrm>
            </p:contentPart>
          </mc:Choice>
          <mc:Fallback>
            <p:pic>
              <p:nvPicPr>
                <p:cNvPr id="228" name="Freihand 227">
                  <a:extLst>
                    <a:ext uri="{FF2B5EF4-FFF2-40B4-BE49-F238E27FC236}">
                      <a16:creationId xmlns:a16="http://schemas.microsoft.com/office/drawing/2014/main" id="{A0DC9BAB-4810-4079-B060-D9F45D859D94}"/>
                    </a:ext>
                  </a:extLst>
                </p:cNvPr>
                <p:cNvPicPr/>
                <p:nvPr/>
              </p:nvPicPr>
              <p:blipFill>
                <a:blip r:embed="rId267"/>
                <a:stretch>
                  <a:fillRect/>
                </a:stretch>
              </p:blipFill>
              <p:spPr>
                <a:xfrm>
                  <a:off x="10161213" y="1882680"/>
                  <a:ext cx="175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29" name="Freihand 228">
                  <a:extLst>
                    <a:ext uri="{FF2B5EF4-FFF2-40B4-BE49-F238E27FC236}">
                      <a16:creationId xmlns:a16="http://schemas.microsoft.com/office/drawing/2014/main" id="{DA06BCEE-FD10-42DA-B052-07492513FE81}"/>
                    </a:ext>
                  </a:extLst>
                </p14:cNvPr>
                <p14:cNvContentPartPr/>
                <p14:nvPr/>
              </p14:nvContentPartPr>
              <p14:xfrm>
                <a:off x="10343373" y="1804920"/>
                <a:ext cx="133920" cy="138960"/>
              </p14:xfrm>
            </p:contentPart>
          </mc:Choice>
          <mc:Fallback>
            <p:pic>
              <p:nvPicPr>
                <p:cNvPr id="229" name="Freihand 228">
                  <a:extLst>
                    <a:ext uri="{FF2B5EF4-FFF2-40B4-BE49-F238E27FC236}">
                      <a16:creationId xmlns:a16="http://schemas.microsoft.com/office/drawing/2014/main" id="{DA06BCEE-FD10-42DA-B052-07492513FE81}"/>
                    </a:ext>
                  </a:extLst>
                </p:cNvPr>
                <p:cNvPicPr/>
                <p:nvPr/>
              </p:nvPicPr>
              <p:blipFill>
                <a:blip r:embed="rId269"/>
                <a:stretch>
                  <a:fillRect/>
                </a:stretch>
              </p:blipFill>
              <p:spPr>
                <a:xfrm>
                  <a:off x="10339053" y="1800600"/>
                  <a:ext cx="142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30" name="Freihand 229">
                  <a:extLst>
                    <a:ext uri="{FF2B5EF4-FFF2-40B4-BE49-F238E27FC236}">
                      <a16:creationId xmlns:a16="http://schemas.microsoft.com/office/drawing/2014/main" id="{F2495F1C-4279-4516-992A-EC0005F07B48}"/>
                    </a:ext>
                  </a:extLst>
                </p14:cNvPr>
                <p14:cNvContentPartPr/>
                <p14:nvPr/>
              </p14:nvContentPartPr>
              <p14:xfrm>
                <a:off x="10496013" y="1841280"/>
                <a:ext cx="106560" cy="37800"/>
              </p14:xfrm>
            </p:contentPart>
          </mc:Choice>
          <mc:Fallback>
            <p:pic>
              <p:nvPicPr>
                <p:cNvPr id="230" name="Freihand 229">
                  <a:extLst>
                    <a:ext uri="{FF2B5EF4-FFF2-40B4-BE49-F238E27FC236}">
                      <a16:creationId xmlns:a16="http://schemas.microsoft.com/office/drawing/2014/main" id="{F2495F1C-4279-4516-992A-EC0005F07B48}"/>
                    </a:ext>
                  </a:extLst>
                </p:cNvPr>
                <p:cNvPicPr/>
                <p:nvPr/>
              </p:nvPicPr>
              <p:blipFill>
                <a:blip r:embed="rId271"/>
                <a:stretch>
                  <a:fillRect/>
                </a:stretch>
              </p:blipFill>
              <p:spPr>
                <a:xfrm>
                  <a:off x="10491693" y="1836960"/>
                  <a:ext cx="115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31" name="Freihand 230">
                  <a:extLst>
                    <a:ext uri="{FF2B5EF4-FFF2-40B4-BE49-F238E27FC236}">
                      <a16:creationId xmlns:a16="http://schemas.microsoft.com/office/drawing/2014/main" id="{03932D0C-639C-4A33-9B8D-C5D2950A1623}"/>
                    </a:ext>
                  </a:extLst>
                </p14:cNvPr>
                <p14:cNvContentPartPr/>
                <p14:nvPr/>
              </p14:nvContentPartPr>
              <p14:xfrm>
                <a:off x="10625613" y="1702680"/>
                <a:ext cx="126720" cy="157680"/>
              </p14:xfrm>
            </p:contentPart>
          </mc:Choice>
          <mc:Fallback>
            <p:pic>
              <p:nvPicPr>
                <p:cNvPr id="231" name="Freihand 230">
                  <a:extLst>
                    <a:ext uri="{FF2B5EF4-FFF2-40B4-BE49-F238E27FC236}">
                      <a16:creationId xmlns:a16="http://schemas.microsoft.com/office/drawing/2014/main" id="{03932D0C-639C-4A33-9B8D-C5D2950A1623}"/>
                    </a:ext>
                  </a:extLst>
                </p:cNvPr>
                <p:cNvPicPr/>
                <p:nvPr/>
              </p:nvPicPr>
              <p:blipFill>
                <a:blip r:embed="rId273"/>
                <a:stretch>
                  <a:fillRect/>
                </a:stretch>
              </p:blipFill>
              <p:spPr>
                <a:xfrm>
                  <a:off x="10621293" y="1698360"/>
                  <a:ext cx="135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32" name="Freihand 231">
                  <a:extLst>
                    <a:ext uri="{FF2B5EF4-FFF2-40B4-BE49-F238E27FC236}">
                      <a16:creationId xmlns:a16="http://schemas.microsoft.com/office/drawing/2014/main" id="{155FF06B-AD7A-4442-A79D-927CEB15B0EE}"/>
                    </a:ext>
                  </a:extLst>
                </p14:cNvPr>
                <p14:cNvContentPartPr/>
                <p14:nvPr/>
              </p14:nvContentPartPr>
              <p14:xfrm>
                <a:off x="10751253" y="1744080"/>
                <a:ext cx="142920" cy="95760"/>
              </p14:xfrm>
            </p:contentPart>
          </mc:Choice>
          <mc:Fallback>
            <p:pic>
              <p:nvPicPr>
                <p:cNvPr id="232" name="Freihand 231">
                  <a:extLst>
                    <a:ext uri="{FF2B5EF4-FFF2-40B4-BE49-F238E27FC236}">
                      <a16:creationId xmlns:a16="http://schemas.microsoft.com/office/drawing/2014/main" id="{155FF06B-AD7A-4442-A79D-927CEB15B0EE}"/>
                    </a:ext>
                  </a:extLst>
                </p:cNvPr>
                <p:cNvPicPr/>
                <p:nvPr/>
              </p:nvPicPr>
              <p:blipFill>
                <a:blip r:embed="rId275"/>
                <a:stretch>
                  <a:fillRect/>
                </a:stretch>
              </p:blipFill>
              <p:spPr>
                <a:xfrm>
                  <a:off x="10746933" y="1739760"/>
                  <a:ext cx="151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34" name="Freihand 233">
                  <a:extLst>
                    <a:ext uri="{FF2B5EF4-FFF2-40B4-BE49-F238E27FC236}">
                      <a16:creationId xmlns:a16="http://schemas.microsoft.com/office/drawing/2014/main" id="{21D39512-AFC3-49AD-A635-8999CB322DCE}"/>
                    </a:ext>
                  </a:extLst>
                </p14:cNvPr>
                <p14:cNvContentPartPr/>
                <p14:nvPr/>
              </p14:nvContentPartPr>
              <p14:xfrm>
                <a:off x="10940973" y="1693680"/>
                <a:ext cx="156960" cy="86760"/>
              </p14:xfrm>
            </p:contentPart>
          </mc:Choice>
          <mc:Fallback>
            <p:pic>
              <p:nvPicPr>
                <p:cNvPr id="234" name="Freihand 233">
                  <a:extLst>
                    <a:ext uri="{FF2B5EF4-FFF2-40B4-BE49-F238E27FC236}">
                      <a16:creationId xmlns:a16="http://schemas.microsoft.com/office/drawing/2014/main" id="{21D39512-AFC3-49AD-A635-8999CB322DCE}"/>
                    </a:ext>
                  </a:extLst>
                </p:cNvPr>
                <p:cNvPicPr/>
                <p:nvPr/>
              </p:nvPicPr>
              <p:blipFill>
                <a:blip r:embed="rId277"/>
                <a:stretch>
                  <a:fillRect/>
                </a:stretch>
              </p:blipFill>
              <p:spPr>
                <a:xfrm>
                  <a:off x="10936653" y="1689360"/>
                  <a:ext cx="165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35" name="Freihand 234">
                  <a:extLst>
                    <a:ext uri="{FF2B5EF4-FFF2-40B4-BE49-F238E27FC236}">
                      <a16:creationId xmlns:a16="http://schemas.microsoft.com/office/drawing/2014/main" id="{AE2C4757-BCE1-44B6-A89E-4C9A2E0EF767}"/>
                    </a:ext>
                  </a:extLst>
                </p14:cNvPr>
                <p14:cNvContentPartPr/>
                <p14:nvPr/>
              </p14:nvContentPartPr>
              <p14:xfrm>
                <a:off x="11123133" y="1560120"/>
                <a:ext cx="532440" cy="241920"/>
              </p14:xfrm>
            </p:contentPart>
          </mc:Choice>
          <mc:Fallback>
            <p:pic>
              <p:nvPicPr>
                <p:cNvPr id="235" name="Freihand 234">
                  <a:extLst>
                    <a:ext uri="{FF2B5EF4-FFF2-40B4-BE49-F238E27FC236}">
                      <a16:creationId xmlns:a16="http://schemas.microsoft.com/office/drawing/2014/main" id="{AE2C4757-BCE1-44B6-A89E-4C9A2E0EF767}"/>
                    </a:ext>
                  </a:extLst>
                </p:cNvPr>
                <p:cNvPicPr/>
                <p:nvPr/>
              </p:nvPicPr>
              <p:blipFill>
                <a:blip r:embed="rId279"/>
                <a:stretch>
                  <a:fillRect/>
                </a:stretch>
              </p:blipFill>
              <p:spPr>
                <a:xfrm>
                  <a:off x="11118813" y="1555800"/>
                  <a:ext cx="5410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37" name="Freihand 236">
                  <a:extLst>
                    <a:ext uri="{FF2B5EF4-FFF2-40B4-BE49-F238E27FC236}">
                      <a16:creationId xmlns:a16="http://schemas.microsoft.com/office/drawing/2014/main" id="{69A2677C-74E8-48CF-8415-0CAFE0B17052}"/>
                    </a:ext>
                  </a:extLst>
                </p14:cNvPr>
                <p14:cNvContentPartPr/>
                <p14:nvPr/>
              </p14:nvContentPartPr>
              <p14:xfrm>
                <a:off x="10251573" y="2172120"/>
                <a:ext cx="150840" cy="106920"/>
              </p14:xfrm>
            </p:contentPart>
          </mc:Choice>
          <mc:Fallback>
            <p:pic>
              <p:nvPicPr>
                <p:cNvPr id="237" name="Freihand 236">
                  <a:extLst>
                    <a:ext uri="{FF2B5EF4-FFF2-40B4-BE49-F238E27FC236}">
                      <a16:creationId xmlns:a16="http://schemas.microsoft.com/office/drawing/2014/main" id="{69A2677C-74E8-48CF-8415-0CAFE0B17052}"/>
                    </a:ext>
                  </a:extLst>
                </p:cNvPr>
                <p:cNvPicPr/>
                <p:nvPr/>
              </p:nvPicPr>
              <p:blipFill>
                <a:blip r:embed="rId281"/>
                <a:stretch>
                  <a:fillRect/>
                </a:stretch>
              </p:blipFill>
              <p:spPr>
                <a:xfrm>
                  <a:off x="10247253" y="2167800"/>
                  <a:ext cx="159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38" name="Freihand 237">
                  <a:extLst>
                    <a:ext uri="{FF2B5EF4-FFF2-40B4-BE49-F238E27FC236}">
                      <a16:creationId xmlns:a16="http://schemas.microsoft.com/office/drawing/2014/main" id="{35582CEE-52EF-4991-A338-097554508951}"/>
                    </a:ext>
                  </a:extLst>
                </p14:cNvPr>
                <p14:cNvContentPartPr/>
                <p14:nvPr/>
              </p14:nvContentPartPr>
              <p14:xfrm>
                <a:off x="10407813" y="2148720"/>
                <a:ext cx="91800" cy="90720"/>
              </p14:xfrm>
            </p:contentPart>
          </mc:Choice>
          <mc:Fallback>
            <p:pic>
              <p:nvPicPr>
                <p:cNvPr id="238" name="Freihand 237">
                  <a:extLst>
                    <a:ext uri="{FF2B5EF4-FFF2-40B4-BE49-F238E27FC236}">
                      <a16:creationId xmlns:a16="http://schemas.microsoft.com/office/drawing/2014/main" id="{35582CEE-52EF-4991-A338-097554508951}"/>
                    </a:ext>
                  </a:extLst>
                </p:cNvPr>
                <p:cNvPicPr/>
                <p:nvPr/>
              </p:nvPicPr>
              <p:blipFill>
                <a:blip r:embed="rId283"/>
                <a:stretch>
                  <a:fillRect/>
                </a:stretch>
              </p:blipFill>
              <p:spPr>
                <a:xfrm>
                  <a:off x="10403493" y="2144400"/>
                  <a:ext cx="100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39" name="Freihand 238">
                  <a:extLst>
                    <a:ext uri="{FF2B5EF4-FFF2-40B4-BE49-F238E27FC236}">
                      <a16:creationId xmlns:a16="http://schemas.microsoft.com/office/drawing/2014/main" id="{DFC80E7C-2995-4405-82BD-7469CCE5DE79}"/>
                    </a:ext>
                  </a:extLst>
                </p14:cNvPr>
                <p14:cNvContentPartPr/>
                <p14:nvPr/>
              </p14:nvContentPartPr>
              <p14:xfrm>
                <a:off x="10507893" y="2055120"/>
                <a:ext cx="72000" cy="162720"/>
              </p14:xfrm>
            </p:contentPart>
          </mc:Choice>
          <mc:Fallback>
            <p:pic>
              <p:nvPicPr>
                <p:cNvPr id="239" name="Freihand 238">
                  <a:extLst>
                    <a:ext uri="{FF2B5EF4-FFF2-40B4-BE49-F238E27FC236}">
                      <a16:creationId xmlns:a16="http://schemas.microsoft.com/office/drawing/2014/main" id="{DFC80E7C-2995-4405-82BD-7469CCE5DE79}"/>
                    </a:ext>
                  </a:extLst>
                </p:cNvPr>
                <p:cNvPicPr/>
                <p:nvPr/>
              </p:nvPicPr>
              <p:blipFill>
                <a:blip r:embed="rId285"/>
                <a:stretch>
                  <a:fillRect/>
                </a:stretch>
              </p:blipFill>
              <p:spPr>
                <a:xfrm>
                  <a:off x="10503573" y="2050800"/>
                  <a:ext cx="80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40" name="Freihand 239">
                  <a:extLst>
                    <a:ext uri="{FF2B5EF4-FFF2-40B4-BE49-F238E27FC236}">
                      <a16:creationId xmlns:a16="http://schemas.microsoft.com/office/drawing/2014/main" id="{66911C2D-4918-4F45-A435-E2D210F502D4}"/>
                    </a:ext>
                  </a:extLst>
                </p14:cNvPr>
                <p14:cNvContentPartPr/>
                <p14:nvPr/>
              </p14:nvContentPartPr>
              <p14:xfrm>
                <a:off x="10601853" y="2090400"/>
                <a:ext cx="174960" cy="100080"/>
              </p14:xfrm>
            </p:contentPart>
          </mc:Choice>
          <mc:Fallback>
            <p:pic>
              <p:nvPicPr>
                <p:cNvPr id="240" name="Freihand 239">
                  <a:extLst>
                    <a:ext uri="{FF2B5EF4-FFF2-40B4-BE49-F238E27FC236}">
                      <a16:creationId xmlns:a16="http://schemas.microsoft.com/office/drawing/2014/main" id="{66911C2D-4918-4F45-A435-E2D210F502D4}"/>
                    </a:ext>
                  </a:extLst>
                </p:cNvPr>
                <p:cNvPicPr/>
                <p:nvPr/>
              </p:nvPicPr>
              <p:blipFill>
                <a:blip r:embed="rId287"/>
                <a:stretch>
                  <a:fillRect/>
                </a:stretch>
              </p:blipFill>
              <p:spPr>
                <a:xfrm>
                  <a:off x="10597533" y="2086080"/>
                  <a:ext cx="183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41" name="Freihand 240">
                  <a:extLst>
                    <a:ext uri="{FF2B5EF4-FFF2-40B4-BE49-F238E27FC236}">
                      <a16:creationId xmlns:a16="http://schemas.microsoft.com/office/drawing/2014/main" id="{CA1F8F7D-A50E-4B07-B7E9-9BD0FAE7EB49}"/>
                    </a:ext>
                  </a:extLst>
                </p14:cNvPr>
                <p14:cNvContentPartPr/>
                <p14:nvPr/>
              </p14:nvContentPartPr>
              <p14:xfrm>
                <a:off x="10254453" y="2074200"/>
                <a:ext cx="33480" cy="168120"/>
              </p14:xfrm>
            </p:contentPart>
          </mc:Choice>
          <mc:Fallback>
            <p:pic>
              <p:nvPicPr>
                <p:cNvPr id="241" name="Freihand 240">
                  <a:extLst>
                    <a:ext uri="{FF2B5EF4-FFF2-40B4-BE49-F238E27FC236}">
                      <a16:creationId xmlns:a16="http://schemas.microsoft.com/office/drawing/2014/main" id="{CA1F8F7D-A50E-4B07-B7E9-9BD0FAE7EB49}"/>
                    </a:ext>
                  </a:extLst>
                </p:cNvPr>
                <p:cNvPicPr/>
                <p:nvPr/>
              </p:nvPicPr>
              <p:blipFill>
                <a:blip r:embed="rId289"/>
                <a:stretch>
                  <a:fillRect/>
                </a:stretch>
              </p:blipFill>
              <p:spPr>
                <a:xfrm>
                  <a:off x="10250133" y="2069880"/>
                  <a:ext cx="42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42" name="Freihand 241">
                  <a:extLst>
                    <a:ext uri="{FF2B5EF4-FFF2-40B4-BE49-F238E27FC236}">
                      <a16:creationId xmlns:a16="http://schemas.microsoft.com/office/drawing/2014/main" id="{D9D11125-E0DF-4781-8BD3-37C0D8D3693F}"/>
                    </a:ext>
                  </a:extLst>
                </p14:cNvPr>
                <p14:cNvContentPartPr/>
                <p14:nvPr/>
              </p14:nvContentPartPr>
              <p14:xfrm>
                <a:off x="10942053" y="1996440"/>
                <a:ext cx="115200" cy="74160"/>
              </p14:xfrm>
            </p:contentPart>
          </mc:Choice>
          <mc:Fallback>
            <p:pic>
              <p:nvPicPr>
                <p:cNvPr id="242" name="Freihand 241">
                  <a:extLst>
                    <a:ext uri="{FF2B5EF4-FFF2-40B4-BE49-F238E27FC236}">
                      <a16:creationId xmlns:a16="http://schemas.microsoft.com/office/drawing/2014/main" id="{D9D11125-E0DF-4781-8BD3-37C0D8D3693F}"/>
                    </a:ext>
                  </a:extLst>
                </p:cNvPr>
                <p:cNvPicPr/>
                <p:nvPr/>
              </p:nvPicPr>
              <p:blipFill>
                <a:blip r:embed="rId291"/>
                <a:stretch>
                  <a:fillRect/>
                </a:stretch>
              </p:blipFill>
              <p:spPr>
                <a:xfrm>
                  <a:off x="10937733" y="1992120"/>
                  <a:ext cx="123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43" name="Freihand 242">
                  <a:extLst>
                    <a:ext uri="{FF2B5EF4-FFF2-40B4-BE49-F238E27FC236}">
                      <a16:creationId xmlns:a16="http://schemas.microsoft.com/office/drawing/2014/main" id="{7622A893-DF47-49A7-99AF-9720BC83E58E}"/>
                    </a:ext>
                  </a:extLst>
                </p14:cNvPr>
                <p14:cNvContentPartPr/>
                <p14:nvPr/>
              </p14:nvContentPartPr>
              <p14:xfrm>
                <a:off x="11073813" y="1864320"/>
                <a:ext cx="210960" cy="172800"/>
              </p14:xfrm>
            </p:contentPart>
          </mc:Choice>
          <mc:Fallback>
            <p:pic>
              <p:nvPicPr>
                <p:cNvPr id="243" name="Freihand 242">
                  <a:extLst>
                    <a:ext uri="{FF2B5EF4-FFF2-40B4-BE49-F238E27FC236}">
                      <a16:creationId xmlns:a16="http://schemas.microsoft.com/office/drawing/2014/main" id="{7622A893-DF47-49A7-99AF-9720BC83E58E}"/>
                    </a:ext>
                  </a:extLst>
                </p:cNvPr>
                <p:cNvPicPr/>
                <p:nvPr/>
              </p:nvPicPr>
              <p:blipFill>
                <a:blip r:embed="rId293"/>
                <a:stretch>
                  <a:fillRect/>
                </a:stretch>
              </p:blipFill>
              <p:spPr>
                <a:xfrm>
                  <a:off x="11069493" y="1860000"/>
                  <a:ext cx="2196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44" name="Freihand 243">
                  <a:extLst>
                    <a:ext uri="{FF2B5EF4-FFF2-40B4-BE49-F238E27FC236}">
                      <a16:creationId xmlns:a16="http://schemas.microsoft.com/office/drawing/2014/main" id="{CE9EEE2E-9F4D-4222-B3D8-9CCF37871D0F}"/>
                    </a:ext>
                  </a:extLst>
                </p14:cNvPr>
                <p14:cNvContentPartPr/>
                <p14:nvPr/>
              </p14:nvContentPartPr>
              <p14:xfrm>
                <a:off x="11264973" y="1844520"/>
                <a:ext cx="27720" cy="41760"/>
              </p14:xfrm>
            </p:contentPart>
          </mc:Choice>
          <mc:Fallback>
            <p:pic>
              <p:nvPicPr>
                <p:cNvPr id="244" name="Freihand 243">
                  <a:extLst>
                    <a:ext uri="{FF2B5EF4-FFF2-40B4-BE49-F238E27FC236}">
                      <a16:creationId xmlns:a16="http://schemas.microsoft.com/office/drawing/2014/main" id="{CE9EEE2E-9F4D-4222-B3D8-9CCF37871D0F}"/>
                    </a:ext>
                  </a:extLst>
                </p:cNvPr>
                <p:cNvPicPr/>
                <p:nvPr/>
              </p:nvPicPr>
              <p:blipFill>
                <a:blip r:embed="rId295"/>
                <a:stretch>
                  <a:fillRect/>
                </a:stretch>
              </p:blipFill>
              <p:spPr>
                <a:xfrm>
                  <a:off x="11260653" y="1840200"/>
                  <a:ext cx="36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45" name="Freihand 244">
                  <a:extLst>
                    <a:ext uri="{FF2B5EF4-FFF2-40B4-BE49-F238E27FC236}">
                      <a16:creationId xmlns:a16="http://schemas.microsoft.com/office/drawing/2014/main" id="{D385D9F4-60DD-4919-85B3-18E15528D677}"/>
                    </a:ext>
                  </a:extLst>
                </p14:cNvPr>
                <p14:cNvContentPartPr/>
                <p14:nvPr/>
              </p14:nvContentPartPr>
              <p14:xfrm>
                <a:off x="11333013" y="1887720"/>
                <a:ext cx="143640" cy="70200"/>
              </p14:xfrm>
            </p:contentPart>
          </mc:Choice>
          <mc:Fallback>
            <p:pic>
              <p:nvPicPr>
                <p:cNvPr id="245" name="Freihand 244">
                  <a:extLst>
                    <a:ext uri="{FF2B5EF4-FFF2-40B4-BE49-F238E27FC236}">
                      <a16:creationId xmlns:a16="http://schemas.microsoft.com/office/drawing/2014/main" id="{D385D9F4-60DD-4919-85B3-18E15528D677}"/>
                    </a:ext>
                  </a:extLst>
                </p:cNvPr>
                <p:cNvPicPr/>
                <p:nvPr/>
              </p:nvPicPr>
              <p:blipFill>
                <a:blip r:embed="rId297"/>
                <a:stretch>
                  <a:fillRect/>
                </a:stretch>
              </p:blipFill>
              <p:spPr>
                <a:xfrm>
                  <a:off x="11328693" y="1883400"/>
                  <a:ext cx="152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46" name="Freihand 245">
                  <a:extLst>
                    <a:ext uri="{FF2B5EF4-FFF2-40B4-BE49-F238E27FC236}">
                      <a16:creationId xmlns:a16="http://schemas.microsoft.com/office/drawing/2014/main" id="{0DE31E8A-2857-4566-9EE4-D3DCAFF1E531}"/>
                    </a:ext>
                  </a:extLst>
                </p14:cNvPr>
                <p14:cNvContentPartPr/>
                <p14:nvPr/>
              </p14:nvContentPartPr>
              <p14:xfrm>
                <a:off x="11493933" y="1718160"/>
                <a:ext cx="195120" cy="210240"/>
              </p14:xfrm>
            </p:contentPart>
          </mc:Choice>
          <mc:Fallback>
            <p:pic>
              <p:nvPicPr>
                <p:cNvPr id="246" name="Freihand 245">
                  <a:extLst>
                    <a:ext uri="{FF2B5EF4-FFF2-40B4-BE49-F238E27FC236}">
                      <a16:creationId xmlns:a16="http://schemas.microsoft.com/office/drawing/2014/main" id="{0DE31E8A-2857-4566-9EE4-D3DCAFF1E531}"/>
                    </a:ext>
                  </a:extLst>
                </p:cNvPr>
                <p:cNvPicPr/>
                <p:nvPr/>
              </p:nvPicPr>
              <p:blipFill>
                <a:blip r:embed="rId299"/>
                <a:stretch>
                  <a:fillRect/>
                </a:stretch>
              </p:blipFill>
              <p:spPr>
                <a:xfrm>
                  <a:off x="11489613" y="1713840"/>
                  <a:ext cx="2037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47" name="Freihand 246">
                  <a:extLst>
                    <a:ext uri="{FF2B5EF4-FFF2-40B4-BE49-F238E27FC236}">
                      <a16:creationId xmlns:a16="http://schemas.microsoft.com/office/drawing/2014/main" id="{0E520BD7-A610-4E9F-A55E-1B943AEEF11F}"/>
                    </a:ext>
                  </a:extLst>
                </p14:cNvPr>
                <p14:cNvContentPartPr/>
                <p14:nvPr/>
              </p14:nvContentPartPr>
              <p14:xfrm>
                <a:off x="10320693" y="2404320"/>
                <a:ext cx="252000" cy="305640"/>
              </p14:xfrm>
            </p:contentPart>
          </mc:Choice>
          <mc:Fallback>
            <p:pic>
              <p:nvPicPr>
                <p:cNvPr id="247" name="Freihand 246">
                  <a:extLst>
                    <a:ext uri="{FF2B5EF4-FFF2-40B4-BE49-F238E27FC236}">
                      <a16:creationId xmlns:a16="http://schemas.microsoft.com/office/drawing/2014/main" id="{0E520BD7-A610-4E9F-A55E-1B943AEEF11F}"/>
                    </a:ext>
                  </a:extLst>
                </p:cNvPr>
                <p:cNvPicPr/>
                <p:nvPr/>
              </p:nvPicPr>
              <p:blipFill>
                <a:blip r:embed="rId301"/>
                <a:stretch>
                  <a:fillRect/>
                </a:stretch>
              </p:blipFill>
              <p:spPr>
                <a:xfrm>
                  <a:off x="10316373" y="2400000"/>
                  <a:ext cx="2606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48" name="Freihand 247">
                  <a:extLst>
                    <a:ext uri="{FF2B5EF4-FFF2-40B4-BE49-F238E27FC236}">
                      <a16:creationId xmlns:a16="http://schemas.microsoft.com/office/drawing/2014/main" id="{44F6320A-4F20-4A6B-9BEF-93A0978D14D4}"/>
                    </a:ext>
                  </a:extLst>
                </p14:cNvPr>
                <p14:cNvContentPartPr/>
                <p14:nvPr/>
              </p14:nvContentPartPr>
              <p14:xfrm>
                <a:off x="10582773" y="2384160"/>
                <a:ext cx="73800" cy="116280"/>
              </p14:xfrm>
            </p:contentPart>
          </mc:Choice>
          <mc:Fallback>
            <p:pic>
              <p:nvPicPr>
                <p:cNvPr id="248" name="Freihand 247">
                  <a:extLst>
                    <a:ext uri="{FF2B5EF4-FFF2-40B4-BE49-F238E27FC236}">
                      <a16:creationId xmlns:a16="http://schemas.microsoft.com/office/drawing/2014/main" id="{44F6320A-4F20-4A6B-9BEF-93A0978D14D4}"/>
                    </a:ext>
                  </a:extLst>
                </p:cNvPr>
                <p:cNvPicPr/>
                <p:nvPr/>
              </p:nvPicPr>
              <p:blipFill>
                <a:blip r:embed="rId303"/>
                <a:stretch>
                  <a:fillRect/>
                </a:stretch>
              </p:blipFill>
              <p:spPr>
                <a:xfrm>
                  <a:off x="10578453" y="2379840"/>
                  <a:ext cx="82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49" name="Freihand 248">
                  <a:extLst>
                    <a:ext uri="{FF2B5EF4-FFF2-40B4-BE49-F238E27FC236}">
                      <a16:creationId xmlns:a16="http://schemas.microsoft.com/office/drawing/2014/main" id="{62189F14-6CE1-413E-BB5C-96B9659EDF3A}"/>
                    </a:ext>
                  </a:extLst>
                </p14:cNvPr>
                <p14:cNvContentPartPr/>
                <p14:nvPr/>
              </p14:nvContentPartPr>
              <p14:xfrm>
                <a:off x="10681773" y="2368680"/>
                <a:ext cx="75600" cy="99000"/>
              </p14:xfrm>
            </p:contentPart>
          </mc:Choice>
          <mc:Fallback>
            <p:pic>
              <p:nvPicPr>
                <p:cNvPr id="249" name="Freihand 248">
                  <a:extLst>
                    <a:ext uri="{FF2B5EF4-FFF2-40B4-BE49-F238E27FC236}">
                      <a16:creationId xmlns:a16="http://schemas.microsoft.com/office/drawing/2014/main" id="{62189F14-6CE1-413E-BB5C-96B9659EDF3A}"/>
                    </a:ext>
                  </a:extLst>
                </p:cNvPr>
                <p:cNvPicPr/>
                <p:nvPr/>
              </p:nvPicPr>
              <p:blipFill>
                <a:blip r:embed="rId305"/>
                <a:stretch>
                  <a:fillRect/>
                </a:stretch>
              </p:blipFill>
              <p:spPr>
                <a:xfrm>
                  <a:off x="10677453" y="2364360"/>
                  <a:ext cx="84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50" name="Freihand 249">
                  <a:extLst>
                    <a:ext uri="{FF2B5EF4-FFF2-40B4-BE49-F238E27FC236}">
                      <a16:creationId xmlns:a16="http://schemas.microsoft.com/office/drawing/2014/main" id="{D9543285-446F-4A99-9175-1ACDC207FD5F}"/>
                    </a:ext>
                  </a:extLst>
                </p14:cNvPr>
                <p14:cNvContentPartPr/>
                <p14:nvPr/>
              </p14:nvContentPartPr>
              <p14:xfrm>
                <a:off x="10776813" y="2251320"/>
                <a:ext cx="14760" cy="178560"/>
              </p14:xfrm>
            </p:contentPart>
          </mc:Choice>
          <mc:Fallback>
            <p:pic>
              <p:nvPicPr>
                <p:cNvPr id="250" name="Freihand 249">
                  <a:extLst>
                    <a:ext uri="{FF2B5EF4-FFF2-40B4-BE49-F238E27FC236}">
                      <a16:creationId xmlns:a16="http://schemas.microsoft.com/office/drawing/2014/main" id="{D9543285-446F-4A99-9175-1ACDC207FD5F}"/>
                    </a:ext>
                  </a:extLst>
                </p:cNvPr>
                <p:cNvPicPr/>
                <p:nvPr/>
              </p:nvPicPr>
              <p:blipFill>
                <a:blip r:embed="rId307"/>
                <a:stretch>
                  <a:fillRect/>
                </a:stretch>
              </p:blipFill>
              <p:spPr>
                <a:xfrm>
                  <a:off x="10772493" y="2247000"/>
                  <a:ext cx="23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51" name="Freihand 250">
                  <a:extLst>
                    <a:ext uri="{FF2B5EF4-FFF2-40B4-BE49-F238E27FC236}">
                      <a16:creationId xmlns:a16="http://schemas.microsoft.com/office/drawing/2014/main" id="{5A5C427B-43EE-4484-93D3-F28078DF5703}"/>
                    </a:ext>
                  </a:extLst>
                </p14:cNvPr>
                <p14:cNvContentPartPr/>
                <p14:nvPr/>
              </p14:nvContentPartPr>
              <p14:xfrm>
                <a:off x="10906413" y="2197680"/>
                <a:ext cx="140040" cy="180720"/>
              </p14:xfrm>
            </p:contentPart>
          </mc:Choice>
          <mc:Fallback>
            <p:pic>
              <p:nvPicPr>
                <p:cNvPr id="251" name="Freihand 250">
                  <a:extLst>
                    <a:ext uri="{FF2B5EF4-FFF2-40B4-BE49-F238E27FC236}">
                      <a16:creationId xmlns:a16="http://schemas.microsoft.com/office/drawing/2014/main" id="{5A5C427B-43EE-4484-93D3-F28078DF5703}"/>
                    </a:ext>
                  </a:extLst>
                </p:cNvPr>
                <p:cNvPicPr/>
                <p:nvPr/>
              </p:nvPicPr>
              <p:blipFill>
                <a:blip r:embed="rId309"/>
                <a:stretch>
                  <a:fillRect/>
                </a:stretch>
              </p:blipFill>
              <p:spPr>
                <a:xfrm>
                  <a:off x="10902093" y="2193360"/>
                  <a:ext cx="148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52" name="Freihand 251">
                  <a:extLst>
                    <a:ext uri="{FF2B5EF4-FFF2-40B4-BE49-F238E27FC236}">
                      <a16:creationId xmlns:a16="http://schemas.microsoft.com/office/drawing/2014/main" id="{2AB5C157-E9A7-488F-B84C-A306E4DE49F0}"/>
                    </a:ext>
                  </a:extLst>
                </p14:cNvPr>
                <p14:cNvContentPartPr/>
                <p14:nvPr/>
              </p14:nvContentPartPr>
              <p14:xfrm>
                <a:off x="11074893" y="2211360"/>
                <a:ext cx="75960" cy="101160"/>
              </p14:xfrm>
            </p:contentPart>
          </mc:Choice>
          <mc:Fallback>
            <p:pic>
              <p:nvPicPr>
                <p:cNvPr id="252" name="Freihand 251">
                  <a:extLst>
                    <a:ext uri="{FF2B5EF4-FFF2-40B4-BE49-F238E27FC236}">
                      <a16:creationId xmlns:a16="http://schemas.microsoft.com/office/drawing/2014/main" id="{2AB5C157-E9A7-488F-B84C-A306E4DE49F0}"/>
                    </a:ext>
                  </a:extLst>
                </p:cNvPr>
                <p:cNvPicPr/>
                <p:nvPr/>
              </p:nvPicPr>
              <p:blipFill>
                <a:blip r:embed="rId311"/>
                <a:stretch>
                  <a:fillRect/>
                </a:stretch>
              </p:blipFill>
              <p:spPr>
                <a:xfrm>
                  <a:off x="11070573" y="2207040"/>
                  <a:ext cx="84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53" name="Freihand 252">
                  <a:extLst>
                    <a:ext uri="{FF2B5EF4-FFF2-40B4-BE49-F238E27FC236}">
                      <a16:creationId xmlns:a16="http://schemas.microsoft.com/office/drawing/2014/main" id="{916A1835-0F62-4524-B64D-88D2CD8B47CD}"/>
                    </a:ext>
                  </a:extLst>
                </p14:cNvPr>
                <p14:cNvContentPartPr/>
                <p14:nvPr/>
              </p14:nvContentPartPr>
              <p14:xfrm>
                <a:off x="11161293" y="2191560"/>
                <a:ext cx="86760" cy="118440"/>
              </p14:xfrm>
            </p:contentPart>
          </mc:Choice>
          <mc:Fallback>
            <p:pic>
              <p:nvPicPr>
                <p:cNvPr id="253" name="Freihand 252">
                  <a:extLst>
                    <a:ext uri="{FF2B5EF4-FFF2-40B4-BE49-F238E27FC236}">
                      <a16:creationId xmlns:a16="http://schemas.microsoft.com/office/drawing/2014/main" id="{916A1835-0F62-4524-B64D-88D2CD8B47CD}"/>
                    </a:ext>
                  </a:extLst>
                </p:cNvPr>
                <p:cNvPicPr/>
                <p:nvPr/>
              </p:nvPicPr>
              <p:blipFill>
                <a:blip r:embed="rId313"/>
                <a:stretch>
                  <a:fillRect/>
                </a:stretch>
              </p:blipFill>
              <p:spPr>
                <a:xfrm>
                  <a:off x="11156973" y="2187240"/>
                  <a:ext cx="95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54" name="Freihand 253">
                  <a:extLst>
                    <a:ext uri="{FF2B5EF4-FFF2-40B4-BE49-F238E27FC236}">
                      <a16:creationId xmlns:a16="http://schemas.microsoft.com/office/drawing/2014/main" id="{4729E053-BF3E-421E-A063-AC1F002DD76A}"/>
                    </a:ext>
                  </a:extLst>
                </p14:cNvPr>
                <p14:cNvContentPartPr/>
                <p14:nvPr/>
              </p14:nvContentPartPr>
              <p14:xfrm>
                <a:off x="11243013" y="2170680"/>
                <a:ext cx="69840" cy="87480"/>
              </p14:xfrm>
            </p:contentPart>
          </mc:Choice>
          <mc:Fallback>
            <p:pic>
              <p:nvPicPr>
                <p:cNvPr id="254" name="Freihand 253">
                  <a:extLst>
                    <a:ext uri="{FF2B5EF4-FFF2-40B4-BE49-F238E27FC236}">
                      <a16:creationId xmlns:a16="http://schemas.microsoft.com/office/drawing/2014/main" id="{4729E053-BF3E-421E-A063-AC1F002DD76A}"/>
                    </a:ext>
                  </a:extLst>
                </p:cNvPr>
                <p:cNvPicPr/>
                <p:nvPr/>
              </p:nvPicPr>
              <p:blipFill>
                <a:blip r:embed="rId315"/>
                <a:stretch>
                  <a:fillRect/>
                </a:stretch>
              </p:blipFill>
              <p:spPr>
                <a:xfrm>
                  <a:off x="11238693" y="2166360"/>
                  <a:ext cx="78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55" name="Freihand 254">
                  <a:extLst>
                    <a:ext uri="{FF2B5EF4-FFF2-40B4-BE49-F238E27FC236}">
                      <a16:creationId xmlns:a16="http://schemas.microsoft.com/office/drawing/2014/main" id="{98CE3C5B-68B5-4EE1-AA10-3AEAD27FDCAD}"/>
                    </a:ext>
                  </a:extLst>
                </p14:cNvPr>
                <p14:cNvContentPartPr/>
                <p14:nvPr/>
              </p14:nvContentPartPr>
              <p14:xfrm>
                <a:off x="11316093" y="2057280"/>
                <a:ext cx="109800" cy="160920"/>
              </p14:xfrm>
            </p:contentPart>
          </mc:Choice>
          <mc:Fallback>
            <p:pic>
              <p:nvPicPr>
                <p:cNvPr id="255" name="Freihand 254">
                  <a:extLst>
                    <a:ext uri="{FF2B5EF4-FFF2-40B4-BE49-F238E27FC236}">
                      <a16:creationId xmlns:a16="http://schemas.microsoft.com/office/drawing/2014/main" id="{98CE3C5B-68B5-4EE1-AA10-3AEAD27FDCAD}"/>
                    </a:ext>
                  </a:extLst>
                </p:cNvPr>
                <p:cNvPicPr/>
                <p:nvPr/>
              </p:nvPicPr>
              <p:blipFill>
                <a:blip r:embed="rId317"/>
                <a:stretch>
                  <a:fillRect/>
                </a:stretch>
              </p:blipFill>
              <p:spPr>
                <a:xfrm>
                  <a:off x="11311773" y="2052960"/>
                  <a:ext cx="118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56" name="Freihand 255">
                  <a:extLst>
                    <a:ext uri="{FF2B5EF4-FFF2-40B4-BE49-F238E27FC236}">
                      <a16:creationId xmlns:a16="http://schemas.microsoft.com/office/drawing/2014/main" id="{165E6644-F752-4C46-A6E7-C329DE55789F}"/>
                    </a:ext>
                  </a:extLst>
                </p14:cNvPr>
                <p14:cNvContentPartPr/>
                <p14:nvPr/>
              </p14:nvContentPartPr>
              <p14:xfrm>
                <a:off x="11264253" y="2096160"/>
                <a:ext cx="101880" cy="48960"/>
              </p14:xfrm>
            </p:contentPart>
          </mc:Choice>
          <mc:Fallback>
            <p:pic>
              <p:nvPicPr>
                <p:cNvPr id="256" name="Freihand 255">
                  <a:extLst>
                    <a:ext uri="{FF2B5EF4-FFF2-40B4-BE49-F238E27FC236}">
                      <a16:creationId xmlns:a16="http://schemas.microsoft.com/office/drawing/2014/main" id="{165E6644-F752-4C46-A6E7-C329DE55789F}"/>
                    </a:ext>
                  </a:extLst>
                </p:cNvPr>
                <p:cNvPicPr/>
                <p:nvPr/>
              </p:nvPicPr>
              <p:blipFill>
                <a:blip r:embed="rId319"/>
                <a:stretch>
                  <a:fillRect/>
                </a:stretch>
              </p:blipFill>
              <p:spPr>
                <a:xfrm>
                  <a:off x="11259933" y="2091840"/>
                  <a:ext cx="110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57" name="Freihand 256">
                  <a:extLst>
                    <a:ext uri="{FF2B5EF4-FFF2-40B4-BE49-F238E27FC236}">
                      <a16:creationId xmlns:a16="http://schemas.microsoft.com/office/drawing/2014/main" id="{5695E094-457A-4CC2-854D-6C89A10638ED}"/>
                    </a:ext>
                  </a:extLst>
                </p14:cNvPr>
                <p14:cNvContentPartPr/>
                <p14:nvPr/>
              </p14:nvContentPartPr>
              <p14:xfrm>
                <a:off x="11437413" y="2065560"/>
                <a:ext cx="89640" cy="105480"/>
              </p14:xfrm>
            </p:contentPart>
          </mc:Choice>
          <mc:Fallback>
            <p:pic>
              <p:nvPicPr>
                <p:cNvPr id="257" name="Freihand 256">
                  <a:extLst>
                    <a:ext uri="{FF2B5EF4-FFF2-40B4-BE49-F238E27FC236}">
                      <a16:creationId xmlns:a16="http://schemas.microsoft.com/office/drawing/2014/main" id="{5695E094-457A-4CC2-854D-6C89A10638ED}"/>
                    </a:ext>
                  </a:extLst>
                </p:cNvPr>
                <p:cNvPicPr/>
                <p:nvPr/>
              </p:nvPicPr>
              <p:blipFill>
                <a:blip r:embed="rId321"/>
                <a:stretch>
                  <a:fillRect/>
                </a:stretch>
              </p:blipFill>
              <p:spPr>
                <a:xfrm>
                  <a:off x="11433093" y="2061240"/>
                  <a:ext cx="98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58" name="Freihand 257">
                  <a:extLst>
                    <a:ext uri="{FF2B5EF4-FFF2-40B4-BE49-F238E27FC236}">
                      <a16:creationId xmlns:a16="http://schemas.microsoft.com/office/drawing/2014/main" id="{E13FD643-F9E8-45B9-8D4D-7AD2E60BDCCC}"/>
                    </a:ext>
                  </a:extLst>
                </p14:cNvPr>
                <p14:cNvContentPartPr/>
                <p14:nvPr/>
              </p14:nvContentPartPr>
              <p14:xfrm>
                <a:off x="11515173" y="2037480"/>
                <a:ext cx="97920" cy="105480"/>
              </p14:xfrm>
            </p:contentPart>
          </mc:Choice>
          <mc:Fallback>
            <p:pic>
              <p:nvPicPr>
                <p:cNvPr id="258" name="Freihand 257">
                  <a:extLst>
                    <a:ext uri="{FF2B5EF4-FFF2-40B4-BE49-F238E27FC236}">
                      <a16:creationId xmlns:a16="http://schemas.microsoft.com/office/drawing/2014/main" id="{E13FD643-F9E8-45B9-8D4D-7AD2E60BDCCC}"/>
                    </a:ext>
                  </a:extLst>
                </p:cNvPr>
                <p:cNvPicPr/>
                <p:nvPr/>
              </p:nvPicPr>
              <p:blipFill>
                <a:blip r:embed="rId323"/>
                <a:stretch>
                  <a:fillRect/>
                </a:stretch>
              </p:blipFill>
              <p:spPr>
                <a:xfrm>
                  <a:off x="11510853" y="2033160"/>
                  <a:ext cx="106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9" name="Freihand 258">
                  <a:extLst>
                    <a:ext uri="{FF2B5EF4-FFF2-40B4-BE49-F238E27FC236}">
                      <a16:creationId xmlns:a16="http://schemas.microsoft.com/office/drawing/2014/main" id="{1CEACFE0-78DA-4961-B06B-17887C52A314}"/>
                    </a:ext>
                  </a:extLst>
                </p14:cNvPr>
                <p14:cNvContentPartPr/>
                <p14:nvPr/>
              </p14:nvContentPartPr>
              <p14:xfrm>
                <a:off x="11678253" y="2000040"/>
                <a:ext cx="87840" cy="45720"/>
              </p14:xfrm>
            </p:contentPart>
          </mc:Choice>
          <mc:Fallback>
            <p:pic>
              <p:nvPicPr>
                <p:cNvPr id="259" name="Freihand 258">
                  <a:extLst>
                    <a:ext uri="{FF2B5EF4-FFF2-40B4-BE49-F238E27FC236}">
                      <a16:creationId xmlns:a16="http://schemas.microsoft.com/office/drawing/2014/main" id="{1CEACFE0-78DA-4961-B06B-17887C52A314}"/>
                    </a:ext>
                  </a:extLst>
                </p:cNvPr>
                <p:cNvPicPr/>
                <p:nvPr/>
              </p:nvPicPr>
              <p:blipFill>
                <a:blip r:embed="rId325"/>
                <a:stretch>
                  <a:fillRect/>
                </a:stretch>
              </p:blipFill>
              <p:spPr>
                <a:xfrm>
                  <a:off x="11673933" y="1995720"/>
                  <a:ext cx="96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60" name="Freihand 259">
                  <a:extLst>
                    <a:ext uri="{FF2B5EF4-FFF2-40B4-BE49-F238E27FC236}">
                      <a16:creationId xmlns:a16="http://schemas.microsoft.com/office/drawing/2014/main" id="{38F0FFC3-C12E-4CEA-B84B-C8E506B7BB23}"/>
                    </a:ext>
                  </a:extLst>
                </p14:cNvPr>
                <p14:cNvContentPartPr/>
                <p14:nvPr/>
              </p14:nvContentPartPr>
              <p14:xfrm>
                <a:off x="11029893" y="2420160"/>
                <a:ext cx="207720" cy="230760"/>
              </p14:xfrm>
            </p:contentPart>
          </mc:Choice>
          <mc:Fallback>
            <p:pic>
              <p:nvPicPr>
                <p:cNvPr id="260" name="Freihand 259">
                  <a:extLst>
                    <a:ext uri="{FF2B5EF4-FFF2-40B4-BE49-F238E27FC236}">
                      <a16:creationId xmlns:a16="http://schemas.microsoft.com/office/drawing/2014/main" id="{38F0FFC3-C12E-4CEA-B84B-C8E506B7BB23}"/>
                    </a:ext>
                  </a:extLst>
                </p:cNvPr>
                <p:cNvPicPr/>
                <p:nvPr/>
              </p:nvPicPr>
              <p:blipFill>
                <a:blip r:embed="rId327"/>
                <a:stretch>
                  <a:fillRect/>
                </a:stretch>
              </p:blipFill>
              <p:spPr>
                <a:xfrm>
                  <a:off x="11025573" y="2415840"/>
                  <a:ext cx="2163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61" name="Freihand 260">
                  <a:extLst>
                    <a:ext uri="{FF2B5EF4-FFF2-40B4-BE49-F238E27FC236}">
                      <a16:creationId xmlns:a16="http://schemas.microsoft.com/office/drawing/2014/main" id="{8051FD5D-0BB6-4664-8F7D-697159FCFCFB}"/>
                    </a:ext>
                  </a:extLst>
                </p14:cNvPr>
                <p14:cNvContentPartPr/>
                <p14:nvPr/>
              </p14:nvContentPartPr>
              <p14:xfrm>
                <a:off x="11226093" y="2433120"/>
                <a:ext cx="142560" cy="93600"/>
              </p14:xfrm>
            </p:contentPart>
          </mc:Choice>
          <mc:Fallback>
            <p:pic>
              <p:nvPicPr>
                <p:cNvPr id="261" name="Freihand 260">
                  <a:extLst>
                    <a:ext uri="{FF2B5EF4-FFF2-40B4-BE49-F238E27FC236}">
                      <a16:creationId xmlns:a16="http://schemas.microsoft.com/office/drawing/2014/main" id="{8051FD5D-0BB6-4664-8F7D-697159FCFCFB}"/>
                    </a:ext>
                  </a:extLst>
                </p:cNvPr>
                <p:cNvPicPr/>
                <p:nvPr/>
              </p:nvPicPr>
              <p:blipFill>
                <a:blip r:embed="rId329"/>
                <a:stretch>
                  <a:fillRect/>
                </a:stretch>
              </p:blipFill>
              <p:spPr>
                <a:xfrm>
                  <a:off x="11221773" y="2428800"/>
                  <a:ext cx="151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62" name="Freihand 261">
                  <a:extLst>
                    <a:ext uri="{FF2B5EF4-FFF2-40B4-BE49-F238E27FC236}">
                      <a16:creationId xmlns:a16="http://schemas.microsoft.com/office/drawing/2014/main" id="{0A16538E-9FDF-4E57-8DB1-952209C9908F}"/>
                    </a:ext>
                  </a:extLst>
                </p14:cNvPr>
                <p14:cNvContentPartPr/>
                <p14:nvPr/>
              </p14:nvContentPartPr>
              <p14:xfrm>
                <a:off x="11350653" y="2304600"/>
                <a:ext cx="147240" cy="174600"/>
              </p14:xfrm>
            </p:contentPart>
          </mc:Choice>
          <mc:Fallback>
            <p:pic>
              <p:nvPicPr>
                <p:cNvPr id="262" name="Freihand 261">
                  <a:extLst>
                    <a:ext uri="{FF2B5EF4-FFF2-40B4-BE49-F238E27FC236}">
                      <a16:creationId xmlns:a16="http://schemas.microsoft.com/office/drawing/2014/main" id="{0A16538E-9FDF-4E57-8DB1-952209C9908F}"/>
                    </a:ext>
                  </a:extLst>
                </p:cNvPr>
                <p:cNvPicPr/>
                <p:nvPr/>
              </p:nvPicPr>
              <p:blipFill>
                <a:blip r:embed="rId331"/>
                <a:stretch>
                  <a:fillRect/>
                </a:stretch>
              </p:blipFill>
              <p:spPr>
                <a:xfrm>
                  <a:off x="11346333" y="2300280"/>
                  <a:ext cx="155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63" name="Freihand 262">
                  <a:extLst>
                    <a:ext uri="{FF2B5EF4-FFF2-40B4-BE49-F238E27FC236}">
                      <a16:creationId xmlns:a16="http://schemas.microsoft.com/office/drawing/2014/main" id="{F2AC7FEB-7BE3-454B-9A4E-25840CEA8237}"/>
                    </a:ext>
                  </a:extLst>
                </p14:cNvPr>
                <p14:cNvContentPartPr/>
                <p14:nvPr/>
              </p14:nvContentPartPr>
              <p14:xfrm>
                <a:off x="11519493" y="2202720"/>
                <a:ext cx="238680" cy="202680"/>
              </p14:xfrm>
            </p:contentPart>
          </mc:Choice>
          <mc:Fallback>
            <p:pic>
              <p:nvPicPr>
                <p:cNvPr id="263" name="Freihand 262">
                  <a:extLst>
                    <a:ext uri="{FF2B5EF4-FFF2-40B4-BE49-F238E27FC236}">
                      <a16:creationId xmlns:a16="http://schemas.microsoft.com/office/drawing/2014/main" id="{F2AC7FEB-7BE3-454B-9A4E-25840CEA8237}"/>
                    </a:ext>
                  </a:extLst>
                </p:cNvPr>
                <p:cNvPicPr/>
                <p:nvPr/>
              </p:nvPicPr>
              <p:blipFill>
                <a:blip r:embed="rId333"/>
                <a:stretch>
                  <a:fillRect/>
                </a:stretch>
              </p:blipFill>
              <p:spPr>
                <a:xfrm>
                  <a:off x="11515173" y="2198400"/>
                  <a:ext cx="2473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65" name="Freihand 264">
                  <a:extLst>
                    <a:ext uri="{FF2B5EF4-FFF2-40B4-BE49-F238E27FC236}">
                      <a16:creationId xmlns:a16="http://schemas.microsoft.com/office/drawing/2014/main" id="{EE78A375-5F0A-4CEC-8A63-43E1FCEC0C43}"/>
                    </a:ext>
                  </a:extLst>
                </p14:cNvPr>
                <p14:cNvContentPartPr/>
                <p14:nvPr/>
              </p14:nvContentPartPr>
              <p14:xfrm>
                <a:off x="9805173" y="877560"/>
                <a:ext cx="49680" cy="171000"/>
              </p14:xfrm>
            </p:contentPart>
          </mc:Choice>
          <mc:Fallback>
            <p:pic>
              <p:nvPicPr>
                <p:cNvPr id="265" name="Freihand 264">
                  <a:extLst>
                    <a:ext uri="{FF2B5EF4-FFF2-40B4-BE49-F238E27FC236}">
                      <a16:creationId xmlns:a16="http://schemas.microsoft.com/office/drawing/2014/main" id="{EE78A375-5F0A-4CEC-8A63-43E1FCEC0C43}"/>
                    </a:ext>
                  </a:extLst>
                </p:cNvPr>
                <p:cNvPicPr/>
                <p:nvPr/>
              </p:nvPicPr>
              <p:blipFill>
                <a:blip r:embed="rId335"/>
                <a:stretch>
                  <a:fillRect/>
                </a:stretch>
              </p:blipFill>
              <p:spPr>
                <a:xfrm>
                  <a:off x="9800853" y="873240"/>
                  <a:ext cx="583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66" name="Freihand 265">
                  <a:extLst>
                    <a:ext uri="{FF2B5EF4-FFF2-40B4-BE49-F238E27FC236}">
                      <a16:creationId xmlns:a16="http://schemas.microsoft.com/office/drawing/2014/main" id="{8304927C-5BB5-48C7-BD9B-8F7D0FD2FE77}"/>
                    </a:ext>
                  </a:extLst>
                </p14:cNvPr>
                <p14:cNvContentPartPr/>
                <p14:nvPr/>
              </p14:nvContentPartPr>
              <p14:xfrm>
                <a:off x="9794013" y="836520"/>
                <a:ext cx="113760" cy="46080"/>
              </p14:xfrm>
            </p:contentPart>
          </mc:Choice>
          <mc:Fallback>
            <p:pic>
              <p:nvPicPr>
                <p:cNvPr id="266" name="Freihand 265">
                  <a:extLst>
                    <a:ext uri="{FF2B5EF4-FFF2-40B4-BE49-F238E27FC236}">
                      <a16:creationId xmlns:a16="http://schemas.microsoft.com/office/drawing/2014/main" id="{8304927C-5BB5-48C7-BD9B-8F7D0FD2FE77}"/>
                    </a:ext>
                  </a:extLst>
                </p:cNvPr>
                <p:cNvPicPr/>
                <p:nvPr/>
              </p:nvPicPr>
              <p:blipFill>
                <a:blip r:embed="rId337"/>
                <a:stretch>
                  <a:fillRect/>
                </a:stretch>
              </p:blipFill>
              <p:spPr>
                <a:xfrm>
                  <a:off x="9789693" y="832200"/>
                  <a:ext cx="122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7" name="Freihand 266">
                  <a:extLst>
                    <a:ext uri="{FF2B5EF4-FFF2-40B4-BE49-F238E27FC236}">
                      <a16:creationId xmlns:a16="http://schemas.microsoft.com/office/drawing/2014/main" id="{DB6ECE56-83FB-40C1-B66B-030BD6B546E7}"/>
                    </a:ext>
                  </a:extLst>
                </p14:cNvPr>
                <p14:cNvContentPartPr/>
                <p14:nvPr/>
              </p14:nvContentPartPr>
              <p14:xfrm>
                <a:off x="9823533" y="905280"/>
                <a:ext cx="122040" cy="129960"/>
              </p14:xfrm>
            </p:contentPart>
          </mc:Choice>
          <mc:Fallback>
            <p:pic>
              <p:nvPicPr>
                <p:cNvPr id="267" name="Freihand 266">
                  <a:extLst>
                    <a:ext uri="{FF2B5EF4-FFF2-40B4-BE49-F238E27FC236}">
                      <a16:creationId xmlns:a16="http://schemas.microsoft.com/office/drawing/2014/main" id="{DB6ECE56-83FB-40C1-B66B-030BD6B546E7}"/>
                    </a:ext>
                  </a:extLst>
                </p:cNvPr>
                <p:cNvPicPr/>
                <p:nvPr/>
              </p:nvPicPr>
              <p:blipFill>
                <a:blip r:embed="rId339"/>
                <a:stretch>
                  <a:fillRect/>
                </a:stretch>
              </p:blipFill>
              <p:spPr>
                <a:xfrm>
                  <a:off x="9819213" y="900960"/>
                  <a:ext cx="130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68" name="Freihand 267">
                  <a:extLst>
                    <a:ext uri="{FF2B5EF4-FFF2-40B4-BE49-F238E27FC236}">
                      <a16:creationId xmlns:a16="http://schemas.microsoft.com/office/drawing/2014/main" id="{9EDE5DC4-D529-4308-901C-E244B4833690}"/>
                    </a:ext>
                  </a:extLst>
                </p14:cNvPr>
                <p14:cNvContentPartPr/>
                <p14:nvPr/>
              </p14:nvContentPartPr>
              <p14:xfrm>
                <a:off x="9969693" y="820680"/>
                <a:ext cx="124200" cy="180360"/>
              </p14:xfrm>
            </p:contentPart>
          </mc:Choice>
          <mc:Fallback>
            <p:pic>
              <p:nvPicPr>
                <p:cNvPr id="268" name="Freihand 267">
                  <a:extLst>
                    <a:ext uri="{FF2B5EF4-FFF2-40B4-BE49-F238E27FC236}">
                      <a16:creationId xmlns:a16="http://schemas.microsoft.com/office/drawing/2014/main" id="{9EDE5DC4-D529-4308-901C-E244B4833690}"/>
                    </a:ext>
                  </a:extLst>
                </p:cNvPr>
                <p:cNvPicPr/>
                <p:nvPr/>
              </p:nvPicPr>
              <p:blipFill>
                <a:blip r:embed="rId341"/>
                <a:stretch>
                  <a:fillRect/>
                </a:stretch>
              </p:blipFill>
              <p:spPr>
                <a:xfrm>
                  <a:off x="9965373" y="816360"/>
                  <a:ext cx="1328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69" name="Freihand 268">
                  <a:extLst>
                    <a:ext uri="{FF2B5EF4-FFF2-40B4-BE49-F238E27FC236}">
                      <a16:creationId xmlns:a16="http://schemas.microsoft.com/office/drawing/2014/main" id="{2087A50C-2E88-4754-8A37-6021287F6107}"/>
                    </a:ext>
                  </a:extLst>
                </p14:cNvPr>
                <p14:cNvContentPartPr/>
                <p14:nvPr/>
              </p14:nvContentPartPr>
              <p14:xfrm>
                <a:off x="10170573" y="823920"/>
                <a:ext cx="100080" cy="43200"/>
              </p14:xfrm>
            </p:contentPart>
          </mc:Choice>
          <mc:Fallback>
            <p:pic>
              <p:nvPicPr>
                <p:cNvPr id="269" name="Freihand 268">
                  <a:extLst>
                    <a:ext uri="{FF2B5EF4-FFF2-40B4-BE49-F238E27FC236}">
                      <a16:creationId xmlns:a16="http://schemas.microsoft.com/office/drawing/2014/main" id="{2087A50C-2E88-4754-8A37-6021287F6107}"/>
                    </a:ext>
                  </a:extLst>
                </p:cNvPr>
                <p:cNvPicPr/>
                <p:nvPr/>
              </p:nvPicPr>
              <p:blipFill>
                <a:blip r:embed="rId343"/>
                <a:stretch>
                  <a:fillRect/>
                </a:stretch>
              </p:blipFill>
              <p:spPr>
                <a:xfrm>
                  <a:off x="10166253" y="819600"/>
                  <a:ext cx="108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70" name="Freihand 269">
                  <a:extLst>
                    <a:ext uri="{FF2B5EF4-FFF2-40B4-BE49-F238E27FC236}">
                      <a16:creationId xmlns:a16="http://schemas.microsoft.com/office/drawing/2014/main" id="{9F311DCB-41B6-47B1-A502-99D227C308B8}"/>
                    </a:ext>
                  </a:extLst>
                </p14:cNvPr>
                <p14:cNvContentPartPr/>
                <p14:nvPr/>
              </p14:nvContentPartPr>
              <p14:xfrm>
                <a:off x="10322853" y="736800"/>
                <a:ext cx="35280" cy="137520"/>
              </p14:xfrm>
            </p:contentPart>
          </mc:Choice>
          <mc:Fallback>
            <p:pic>
              <p:nvPicPr>
                <p:cNvPr id="270" name="Freihand 269">
                  <a:extLst>
                    <a:ext uri="{FF2B5EF4-FFF2-40B4-BE49-F238E27FC236}">
                      <a16:creationId xmlns:a16="http://schemas.microsoft.com/office/drawing/2014/main" id="{9F311DCB-41B6-47B1-A502-99D227C308B8}"/>
                    </a:ext>
                  </a:extLst>
                </p:cNvPr>
                <p:cNvPicPr/>
                <p:nvPr/>
              </p:nvPicPr>
              <p:blipFill>
                <a:blip r:embed="rId345"/>
                <a:stretch>
                  <a:fillRect/>
                </a:stretch>
              </p:blipFill>
              <p:spPr>
                <a:xfrm>
                  <a:off x="10318533" y="732480"/>
                  <a:ext cx="43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71" name="Freihand 270">
                  <a:extLst>
                    <a:ext uri="{FF2B5EF4-FFF2-40B4-BE49-F238E27FC236}">
                      <a16:creationId xmlns:a16="http://schemas.microsoft.com/office/drawing/2014/main" id="{765B15C2-0908-4C6B-BC13-A60E510EFF80}"/>
                    </a:ext>
                  </a:extLst>
                </p14:cNvPr>
                <p14:cNvContentPartPr/>
                <p14:nvPr/>
              </p14:nvContentPartPr>
              <p14:xfrm>
                <a:off x="10272093" y="709800"/>
                <a:ext cx="245880" cy="147960"/>
              </p14:xfrm>
            </p:contentPart>
          </mc:Choice>
          <mc:Fallback>
            <p:pic>
              <p:nvPicPr>
                <p:cNvPr id="271" name="Freihand 270">
                  <a:extLst>
                    <a:ext uri="{FF2B5EF4-FFF2-40B4-BE49-F238E27FC236}">
                      <a16:creationId xmlns:a16="http://schemas.microsoft.com/office/drawing/2014/main" id="{765B15C2-0908-4C6B-BC13-A60E510EFF80}"/>
                    </a:ext>
                  </a:extLst>
                </p:cNvPr>
                <p:cNvPicPr/>
                <p:nvPr/>
              </p:nvPicPr>
              <p:blipFill>
                <a:blip r:embed="rId347"/>
                <a:stretch>
                  <a:fillRect/>
                </a:stretch>
              </p:blipFill>
              <p:spPr>
                <a:xfrm>
                  <a:off x="10267773" y="705480"/>
                  <a:ext cx="254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72" name="Freihand 271">
                  <a:extLst>
                    <a:ext uri="{FF2B5EF4-FFF2-40B4-BE49-F238E27FC236}">
                      <a16:creationId xmlns:a16="http://schemas.microsoft.com/office/drawing/2014/main" id="{628020F2-D519-4A9A-8E07-FC6530B627D6}"/>
                    </a:ext>
                  </a:extLst>
                </p14:cNvPr>
                <p14:cNvContentPartPr/>
                <p14:nvPr/>
              </p14:nvContentPartPr>
              <p14:xfrm>
                <a:off x="10467933" y="648240"/>
                <a:ext cx="40320" cy="12600"/>
              </p14:xfrm>
            </p:contentPart>
          </mc:Choice>
          <mc:Fallback>
            <p:pic>
              <p:nvPicPr>
                <p:cNvPr id="272" name="Freihand 271">
                  <a:extLst>
                    <a:ext uri="{FF2B5EF4-FFF2-40B4-BE49-F238E27FC236}">
                      <a16:creationId xmlns:a16="http://schemas.microsoft.com/office/drawing/2014/main" id="{628020F2-D519-4A9A-8E07-FC6530B627D6}"/>
                    </a:ext>
                  </a:extLst>
                </p:cNvPr>
                <p:cNvPicPr/>
                <p:nvPr/>
              </p:nvPicPr>
              <p:blipFill>
                <a:blip r:embed="rId349"/>
                <a:stretch>
                  <a:fillRect/>
                </a:stretch>
              </p:blipFill>
              <p:spPr>
                <a:xfrm>
                  <a:off x="10463613" y="643920"/>
                  <a:ext cx="48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73" name="Freihand 272">
                  <a:extLst>
                    <a:ext uri="{FF2B5EF4-FFF2-40B4-BE49-F238E27FC236}">
                      <a16:creationId xmlns:a16="http://schemas.microsoft.com/office/drawing/2014/main" id="{F36AE589-989D-4725-B3E1-87524F1ED4E7}"/>
                    </a:ext>
                  </a:extLst>
                </p14:cNvPr>
                <p14:cNvContentPartPr/>
                <p14:nvPr/>
              </p14:nvContentPartPr>
              <p14:xfrm>
                <a:off x="10529853" y="590280"/>
                <a:ext cx="98280" cy="185040"/>
              </p14:xfrm>
            </p:contentPart>
          </mc:Choice>
          <mc:Fallback>
            <p:pic>
              <p:nvPicPr>
                <p:cNvPr id="273" name="Freihand 272">
                  <a:extLst>
                    <a:ext uri="{FF2B5EF4-FFF2-40B4-BE49-F238E27FC236}">
                      <a16:creationId xmlns:a16="http://schemas.microsoft.com/office/drawing/2014/main" id="{F36AE589-989D-4725-B3E1-87524F1ED4E7}"/>
                    </a:ext>
                  </a:extLst>
                </p:cNvPr>
                <p:cNvPicPr/>
                <p:nvPr/>
              </p:nvPicPr>
              <p:blipFill>
                <a:blip r:embed="rId351"/>
                <a:stretch>
                  <a:fillRect/>
                </a:stretch>
              </p:blipFill>
              <p:spPr>
                <a:xfrm>
                  <a:off x="10525533" y="585960"/>
                  <a:ext cx="106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74" name="Freihand 273">
                  <a:extLst>
                    <a:ext uri="{FF2B5EF4-FFF2-40B4-BE49-F238E27FC236}">
                      <a16:creationId xmlns:a16="http://schemas.microsoft.com/office/drawing/2014/main" id="{5BEA0A00-B181-4714-A50A-E016A700E655}"/>
                    </a:ext>
                  </a:extLst>
                </p14:cNvPr>
                <p14:cNvContentPartPr/>
                <p14:nvPr/>
              </p14:nvContentPartPr>
              <p14:xfrm>
                <a:off x="10658733" y="525840"/>
                <a:ext cx="179280" cy="217080"/>
              </p14:xfrm>
            </p:contentPart>
          </mc:Choice>
          <mc:Fallback>
            <p:pic>
              <p:nvPicPr>
                <p:cNvPr id="274" name="Freihand 273">
                  <a:extLst>
                    <a:ext uri="{FF2B5EF4-FFF2-40B4-BE49-F238E27FC236}">
                      <a16:creationId xmlns:a16="http://schemas.microsoft.com/office/drawing/2014/main" id="{5BEA0A00-B181-4714-A50A-E016A700E655}"/>
                    </a:ext>
                  </a:extLst>
                </p:cNvPr>
                <p:cNvPicPr/>
                <p:nvPr/>
              </p:nvPicPr>
              <p:blipFill>
                <a:blip r:embed="rId353"/>
                <a:stretch>
                  <a:fillRect/>
                </a:stretch>
              </p:blipFill>
              <p:spPr>
                <a:xfrm>
                  <a:off x="10654413" y="521520"/>
                  <a:ext cx="1879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75" name="Freihand 274">
                  <a:extLst>
                    <a:ext uri="{FF2B5EF4-FFF2-40B4-BE49-F238E27FC236}">
                      <a16:creationId xmlns:a16="http://schemas.microsoft.com/office/drawing/2014/main" id="{85BFB8A9-743C-474A-8755-CD11CA32A41D}"/>
                    </a:ext>
                  </a:extLst>
                </p14:cNvPr>
                <p14:cNvContentPartPr/>
                <p14:nvPr/>
              </p14:nvContentPartPr>
              <p14:xfrm>
                <a:off x="10844853" y="553200"/>
                <a:ext cx="68040" cy="101520"/>
              </p14:xfrm>
            </p:contentPart>
          </mc:Choice>
          <mc:Fallback>
            <p:pic>
              <p:nvPicPr>
                <p:cNvPr id="275" name="Freihand 274">
                  <a:extLst>
                    <a:ext uri="{FF2B5EF4-FFF2-40B4-BE49-F238E27FC236}">
                      <a16:creationId xmlns:a16="http://schemas.microsoft.com/office/drawing/2014/main" id="{85BFB8A9-743C-474A-8755-CD11CA32A41D}"/>
                    </a:ext>
                  </a:extLst>
                </p:cNvPr>
                <p:cNvPicPr/>
                <p:nvPr/>
              </p:nvPicPr>
              <p:blipFill>
                <a:blip r:embed="rId355"/>
                <a:stretch>
                  <a:fillRect/>
                </a:stretch>
              </p:blipFill>
              <p:spPr>
                <a:xfrm>
                  <a:off x="10840533" y="548880"/>
                  <a:ext cx="76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76" name="Freihand 275">
                  <a:extLst>
                    <a:ext uri="{FF2B5EF4-FFF2-40B4-BE49-F238E27FC236}">
                      <a16:creationId xmlns:a16="http://schemas.microsoft.com/office/drawing/2014/main" id="{371116C7-E9BE-4594-909E-5B2A0ED31509}"/>
                    </a:ext>
                  </a:extLst>
                </p14:cNvPr>
                <p14:cNvContentPartPr/>
                <p14:nvPr/>
              </p14:nvContentPartPr>
              <p14:xfrm>
                <a:off x="10932333" y="511440"/>
                <a:ext cx="32760" cy="107280"/>
              </p14:xfrm>
            </p:contentPart>
          </mc:Choice>
          <mc:Fallback>
            <p:pic>
              <p:nvPicPr>
                <p:cNvPr id="276" name="Freihand 275">
                  <a:extLst>
                    <a:ext uri="{FF2B5EF4-FFF2-40B4-BE49-F238E27FC236}">
                      <a16:creationId xmlns:a16="http://schemas.microsoft.com/office/drawing/2014/main" id="{371116C7-E9BE-4594-909E-5B2A0ED31509}"/>
                    </a:ext>
                  </a:extLst>
                </p:cNvPr>
                <p:cNvPicPr/>
                <p:nvPr/>
              </p:nvPicPr>
              <p:blipFill>
                <a:blip r:embed="rId357"/>
                <a:stretch>
                  <a:fillRect/>
                </a:stretch>
              </p:blipFill>
              <p:spPr>
                <a:xfrm>
                  <a:off x="10928013" y="507120"/>
                  <a:ext cx="41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7" name="Freihand 276">
                  <a:extLst>
                    <a:ext uri="{FF2B5EF4-FFF2-40B4-BE49-F238E27FC236}">
                      <a16:creationId xmlns:a16="http://schemas.microsoft.com/office/drawing/2014/main" id="{ECCF9D8F-D07E-479F-8126-82FC2140220C}"/>
                    </a:ext>
                  </a:extLst>
                </p14:cNvPr>
                <p14:cNvContentPartPr/>
                <p14:nvPr/>
              </p14:nvContentPartPr>
              <p14:xfrm>
                <a:off x="10973373" y="498480"/>
                <a:ext cx="144360" cy="70200"/>
              </p14:xfrm>
            </p:contentPart>
          </mc:Choice>
          <mc:Fallback>
            <p:pic>
              <p:nvPicPr>
                <p:cNvPr id="277" name="Freihand 276">
                  <a:extLst>
                    <a:ext uri="{FF2B5EF4-FFF2-40B4-BE49-F238E27FC236}">
                      <a16:creationId xmlns:a16="http://schemas.microsoft.com/office/drawing/2014/main" id="{ECCF9D8F-D07E-479F-8126-82FC2140220C}"/>
                    </a:ext>
                  </a:extLst>
                </p:cNvPr>
                <p:cNvPicPr/>
                <p:nvPr/>
              </p:nvPicPr>
              <p:blipFill>
                <a:blip r:embed="rId359"/>
                <a:stretch>
                  <a:fillRect/>
                </a:stretch>
              </p:blipFill>
              <p:spPr>
                <a:xfrm>
                  <a:off x="10969053" y="494160"/>
                  <a:ext cx="153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8" name="Freihand 277">
                  <a:extLst>
                    <a:ext uri="{FF2B5EF4-FFF2-40B4-BE49-F238E27FC236}">
                      <a16:creationId xmlns:a16="http://schemas.microsoft.com/office/drawing/2014/main" id="{4EEAFA96-66BE-4F30-B244-F3C91C2DC9BD}"/>
                    </a:ext>
                  </a:extLst>
                </p14:cNvPr>
                <p14:cNvContentPartPr/>
                <p14:nvPr/>
              </p14:nvContentPartPr>
              <p14:xfrm>
                <a:off x="10984173" y="409200"/>
                <a:ext cx="360" cy="360"/>
              </p14:xfrm>
            </p:contentPart>
          </mc:Choice>
          <mc:Fallback>
            <p:pic>
              <p:nvPicPr>
                <p:cNvPr id="278" name="Freihand 277">
                  <a:extLst>
                    <a:ext uri="{FF2B5EF4-FFF2-40B4-BE49-F238E27FC236}">
                      <a16:creationId xmlns:a16="http://schemas.microsoft.com/office/drawing/2014/main" id="{4EEAFA96-66BE-4F30-B244-F3C91C2DC9BD}"/>
                    </a:ext>
                  </a:extLst>
                </p:cNvPr>
                <p:cNvPicPr/>
                <p:nvPr/>
              </p:nvPicPr>
              <p:blipFill>
                <a:blip r:embed="rId108"/>
                <a:stretch>
                  <a:fillRect/>
                </a:stretch>
              </p:blipFill>
              <p:spPr>
                <a:xfrm>
                  <a:off x="10979853" y="404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79" name="Freihand 278">
                  <a:extLst>
                    <a:ext uri="{FF2B5EF4-FFF2-40B4-BE49-F238E27FC236}">
                      <a16:creationId xmlns:a16="http://schemas.microsoft.com/office/drawing/2014/main" id="{9A178EAB-611F-4408-A245-41560BDC5A71}"/>
                    </a:ext>
                  </a:extLst>
                </p14:cNvPr>
                <p14:cNvContentPartPr/>
                <p14:nvPr/>
              </p14:nvContentPartPr>
              <p14:xfrm>
                <a:off x="10786893" y="416400"/>
                <a:ext cx="360" cy="360"/>
              </p14:xfrm>
            </p:contentPart>
          </mc:Choice>
          <mc:Fallback>
            <p:pic>
              <p:nvPicPr>
                <p:cNvPr id="279" name="Freihand 278">
                  <a:extLst>
                    <a:ext uri="{FF2B5EF4-FFF2-40B4-BE49-F238E27FC236}">
                      <a16:creationId xmlns:a16="http://schemas.microsoft.com/office/drawing/2014/main" id="{9A178EAB-611F-4408-A245-41560BDC5A71}"/>
                    </a:ext>
                  </a:extLst>
                </p:cNvPr>
                <p:cNvPicPr/>
                <p:nvPr/>
              </p:nvPicPr>
              <p:blipFill>
                <a:blip r:embed="rId108"/>
                <a:stretch>
                  <a:fillRect/>
                </a:stretch>
              </p:blipFill>
              <p:spPr>
                <a:xfrm>
                  <a:off x="10782573" y="412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81" name="Freihand 280">
                  <a:extLst>
                    <a:ext uri="{FF2B5EF4-FFF2-40B4-BE49-F238E27FC236}">
                      <a16:creationId xmlns:a16="http://schemas.microsoft.com/office/drawing/2014/main" id="{34AADAFC-A7D5-44BB-81BA-7711CBC99CF8}"/>
                    </a:ext>
                  </a:extLst>
                </p14:cNvPr>
                <p14:cNvContentPartPr/>
                <p14:nvPr/>
              </p14:nvContentPartPr>
              <p14:xfrm>
                <a:off x="11203053" y="399120"/>
                <a:ext cx="74160" cy="105840"/>
              </p14:xfrm>
            </p:contentPart>
          </mc:Choice>
          <mc:Fallback>
            <p:pic>
              <p:nvPicPr>
                <p:cNvPr id="281" name="Freihand 280">
                  <a:extLst>
                    <a:ext uri="{FF2B5EF4-FFF2-40B4-BE49-F238E27FC236}">
                      <a16:creationId xmlns:a16="http://schemas.microsoft.com/office/drawing/2014/main" id="{34AADAFC-A7D5-44BB-81BA-7711CBC99CF8}"/>
                    </a:ext>
                  </a:extLst>
                </p:cNvPr>
                <p:cNvPicPr/>
                <p:nvPr/>
              </p:nvPicPr>
              <p:blipFill>
                <a:blip r:embed="rId363"/>
                <a:stretch>
                  <a:fillRect/>
                </a:stretch>
              </p:blipFill>
              <p:spPr>
                <a:xfrm>
                  <a:off x="11198733" y="394800"/>
                  <a:ext cx="82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82" name="Freihand 281">
                  <a:extLst>
                    <a:ext uri="{FF2B5EF4-FFF2-40B4-BE49-F238E27FC236}">
                      <a16:creationId xmlns:a16="http://schemas.microsoft.com/office/drawing/2014/main" id="{4D6E0862-CEDB-4693-8BFF-A567B7114823}"/>
                    </a:ext>
                  </a:extLst>
                </p14:cNvPr>
                <p14:cNvContentPartPr/>
                <p14:nvPr/>
              </p14:nvContentPartPr>
              <p14:xfrm>
                <a:off x="11319333" y="321000"/>
                <a:ext cx="181080" cy="125640"/>
              </p14:xfrm>
            </p:contentPart>
          </mc:Choice>
          <mc:Fallback>
            <p:pic>
              <p:nvPicPr>
                <p:cNvPr id="282" name="Freihand 281">
                  <a:extLst>
                    <a:ext uri="{FF2B5EF4-FFF2-40B4-BE49-F238E27FC236}">
                      <a16:creationId xmlns:a16="http://schemas.microsoft.com/office/drawing/2014/main" id="{4D6E0862-CEDB-4693-8BFF-A567B7114823}"/>
                    </a:ext>
                  </a:extLst>
                </p:cNvPr>
                <p:cNvPicPr/>
                <p:nvPr/>
              </p:nvPicPr>
              <p:blipFill>
                <a:blip r:embed="rId365"/>
                <a:stretch>
                  <a:fillRect/>
                </a:stretch>
              </p:blipFill>
              <p:spPr>
                <a:xfrm>
                  <a:off x="11315013" y="316680"/>
                  <a:ext cx="189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83" name="Freihand 282">
                  <a:extLst>
                    <a:ext uri="{FF2B5EF4-FFF2-40B4-BE49-F238E27FC236}">
                      <a16:creationId xmlns:a16="http://schemas.microsoft.com/office/drawing/2014/main" id="{F8E69BC8-BD4F-471F-97C1-34C8D2FDB4D0}"/>
                    </a:ext>
                  </a:extLst>
                </p14:cNvPr>
                <p14:cNvContentPartPr/>
                <p14:nvPr/>
              </p14:nvContentPartPr>
              <p14:xfrm>
                <a:off x="11399613" y="224160"/>
                <a:ext cx="22320" cy="12960"/>
              </p14:xfrm>
            </p:contentPart>
          </mc:Choice>
          <mc:Fallback>
            <p:pic>
              <p:nvPicPr>
                <p:cNvPr id="283" name="Freihand 282">
                  <a:extLst>
                    <a:ext uri="{FF2B5EF4-FFF2-40B4-BE49-F238E27FC236}">
                      <a16:creationId xmlns:a16="http://schemas.microsoft.com/office/drawing/2014/main" id="{F8E69BC8-BD4F-471F-97C1-34C8D2FDB4D0}"/>
                    </a:ext>
                  </a:extLst>
                </p:cNvPr>
                <p:cNvPicPr/>
                <p:nvPr/>
              </p:nvPicPr>
              <p:blipFill>
                <a:blip r:embed="rId367"/>
                <a:stretch>
                  <a:fillRect/>
                </a:stretch>
              </p:blipFill>
              <p:spPr>
                <a:xfrm>
                  <a:off x="11395293" y="219840"/>
                  <a:ext cx="30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84" name="Freihand 283">
                  <a:extLst>
                    <a:ext uri="{FF2B5EF4-FFF2-40B4-BE49-F238E27FC236}">
                      <a16:creationId xmlns:a16="http://schemas.microsoft.com/office/drawing/2014/main" id="{DA2A21BD-13D6-4993-9C39-8B1EFD54966F}"/>
                    </a:ext>
                  </a:extLst>
                </p14:cNvPr>
                <p14:cNvContentPartPr/>
                <p14:nvPr/>
              </p14:nvContentPartPr>
              <p14:xfrm>
                <a:off x="11517333" y="186360"/>
                <a:ext cx="130320" cy="155880"/>
              </p14:xfrm>
            </p:contentPart>
          </mc:Choice>
          <mc:Fallback>
            <p:pic>
              <p:nvPicPr>
                <p:cNvPr id="284" name="Freihand 283">
                  <a:extLst>
                    <a:ext uri="{FF2B5EF4-FFF2-40B4-BE49-F238E27FC236}">
                      <a16:creationId xmlns:a16="http://schemas.microsoft.com/office/drawing/2014/main" id="{DA2A21BD-13D6-4993-9C39-8B1EFD54966F}"/>
                    </a:ext>
                  </a:extLst>
                </p:cNvPr>
                <p:cNvPicPr/>
                <p:nvPr/>
              </p:nvPicPr>
              <p:blipFill>
                <a:blip r:embed="rId369"/>
                <a:stretch>
                  <a:fillRect/>
                </a:stretch>
              </p:blipFill>
              <p:spPr>
                <a:xfrm>
                  <a:off x="11513013" y="182040"/>
                  <a:ext cx="138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86" name="Freihand 285">
                  <a:extLst>
                    <a:ext uri="{FF2B5EF4-FFF2-40B4-BE49-F238E27FC236}">
                      <a16:creationId xmlns:a16="http://schemas.microsoft.com/office/drawing/2014/main" id="{67733583-6785-461D-9D84-DE4ED7460B29}"/>
                    </a:ext>
                  </a:extLst>
                </p14:cNvPr>
                <p14:cNvContentPartPr/>
                <p14:nvPr/>
              </p14:nvContentPartPr>
              <p14:xfrm>
                <a:off x="9534453" y="1303440"/>
                <a:ext cx="180360" cy="65160"/>
              </p14:xfrm>
            </p:contentPart>
          </mc:Choice>
          <mc:Fallback>
            <p:pic>
              <p:nvPicPr>
                <p:cNvPr id="286" name="Freihand 285">
                  <a:extLst>
                    <a:ext uri="{FF2B5EF4-FFF2-40B4-BE49-F238E27FC236}">
                      <a16:creationId xmlns:a16="http://schemas.microsoft.com/office/drawing/2014/main" id="{67733583-6785-461D-9D84-DE4ED7460B29}"/>
                    </a:ext>
                  </a:extLst>
                </p:cNvPr>
                <p:cNvPicPr/>
                <p:nvPr/>
              </p:nvPicPr>
              <p:blipFill>
                <a:blip r:embed="rId371"/>
                <a:stretch>
                  <a:fillRect/>
                </a:stretch>
              </p:blipFill>
              <p:spPr>
                <a:xfrm>
                  <a:off x="9530133" y="1299120"/>
                  <a:ext cx="189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87" name="Freihand 286">
                  <a:extLst>
                    <a:ext uri="{FF2B5EF4-FFF2-40B4-BE49-F238E27FC236}">
                      <a16:creationId xmlns:a16="http://schemas.microsoft.com/office/drawing/2014/main" id="{197DA6B6-5BA6-456A-BFA2-9FAA35732CF8}"/>
                    </a:ext>
                  </a:extLst>
                </p14:cNvPr>
                <p14:cNvContentPartPr/>
                <p14:nvPr/>
              </p14:nvContentPartPr>
              <p14:xfrm>
                <a:off x="9668733" y="1190760"/>
                <a:ext cx="360" cy="360"/>
              </p14:xfrm>
            </p:contentPart>
          </mc:Choice>
          <mc:Fallback>
            <p:pic>
              <p:nvPicPr>
                <p:cNvPr id="287" name="Freihand 286">
                  <a:extLst>
                    <a:ext uri="{FF2B5EF4-FFF2-40B4-BE49-F238E27FC236}">
                      <a16:creationId xmlns:a16="http://schemas.microsoft.com/office/drawing/2014/main" id="{197DA6B6-5BA6-456A-BFA2-9FAA35732CF8}"/>
                    </a:ext>
                  </a:extLst>
                </p:cNvPr>
                <p:cNvPicPr/>
                <p:nvPr/>
              </p:nvPicPr>
              <p:blipFill>
                <a:blip r:embed="rId108"/>
                <a:stretch>
                  <a:fillRect/>
                </a:stretch>
              </p:blipFill>
              <p:spPr>
                <a:xfrm>
                  <a:off x="9664413" y="1186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88" name="Freihand 287">
                  <a:extLst>
                    <a:ext uri="{FF2B5EF4-FFF2-40B4-BE49-F238E27FC236}">
                      <a16:creationId xmlns:a16="http://schemas.microsoft.com/office/drawing/2014/main" id="{EAFAD290-F387-4C1C-BDED-ECD9A8491647}"/>
                    </a:ext>
                  </a:extLst>
                </p14:cNvPr>
                <p14:cNvContentPartPr/>
                <p14:nvPr/>
              </p14:nvContentPartPr>
              <p14:xfrm>
                <a:off x="9847293" y="1171320"/>
                <a:ext cx="237960" cy="109800"/>
              </p14:xfrm>
            </p:contentPart>
          </mc:Choice>
          <mc:Fallback>
            <p:pic>
              <p:nvPicPr>
                <p:cNvPr id="288" name="Freihand 287">
                  <a:extLst>
                    <a:ext uri="{FF2B5EF4-FFF2-40B4-BE49-F238E27FC236}">
                      <a16:creationId xmlns:a16="http://schemas.microsoft.com/office/drawing/2014/main" id="{EAFAD290-F387-4C1C-BDED-ECD9A8491647}"/>
                    </a:ext>
                  </a:extLst>
                </p:cNvPr>
                <p:cNvPicPr/>
                <p:nvPr/>
              </p:nvPicPr>
              <p:blipFill>
                <a:blip r:embed="rId374"/>
                <a:stretch>
                  <a:fillRect/>
                </a:stretch>
              </p:blipFill>
              <p:spPr>
                <a:xfrm>
                  <a:off x="9842973" y="1167000"/>
                  <a:ext cx="246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89" name="Freihand 288">
                  <a:extLst>
                    <a:ext uri="{FF2B5EF4-FFF2-40B4-BE49-F238E27FC236}">
                      <a16:creationId xmlns:a16="http://schemas.microsoft.com/office/drawing/2014/main" id="{CD11CC05-1FD6-4A8C-AC18-CF57FD103407}"/>
                    </a:ext>
                  </a:extLst>
                </p14:cNvPr>
                <p14:cNvContentPartPr/>
                <p14:nvPr/>
              </p14:nvContentPartPr>
              <p14:xfrm>
                <a:off x="10075533" y="1096440"/>
                <a:ext cx="39960" cy="5400"/>
              </p14:xfrm>
            </p:contentPart>
          </mc:Choice>
          <mc:Fallback>
            <p:pic>
              <p:nvPicPr>
                <p:cNvPr id="289" name="Freihand 288">
                  <a:extLst>
                    <a:ext uri="{FF2B5EF4-FFF2-40B4-BE49-F238E27FC236}">
                      <a16:creationId xmlns:a16="http://schemas.microsoft.com/office/drawing/2014/main" id="{CD11CC05-1FD6-4A8C-AC18-CF57FD103407}"/>
                    </a:ext>
                  </a:extLst>
                </p:cNvPr>
                <p:cNvPicPr/>
                <p:nvPr/>
              </p:nvPicPr>
              <p:blipFill>
                <a:blip r:embed="rId376"/>
                <a:stretch>
                  <a:fillRect/>
                </a:stretch>
              </p:blipFill>
              <p:spPr>
                <a:xfrm>
                  <a:off x="10071213" y="1092120"/>
                  <a:ext cx="48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90" name="Freihand 289">
                  <a:extLst>
                    <a:ext uri="{FF2B5EF4-FFF2-40B4-BE49-F238E27FC236}">
                      <a16:creationId xmlns:a16="http://schemas.microsoft.com/office/drawing/2014/main" id="{AE7B3FD2-FEF7-4C54-8051-188F5A3CD9D4}"/>
                    </a:ext>
                  </a:extLst>
                </p14:cNvPr>
                <p14:cNvContentPartPr/>
                <p14:nvPr/>
              </p14:nvContentPartPr>
              <p14:xfrm>
                <a:off x="10174893" y="1080240"/>
                <a:ext cx="248040" cy="107280"/>
              </p14:xfrm>
            </p:contentPart>
          </mc:Choice>
          <mc:Fallback>
            <p:pic>
              <p:nvPicPr>
                <p:cNvPr id="290" name="Freihand 289">
                  <a:extLst>
                    <a:ext uri="{FF2B5EF4-FFF2-40B4-BE49-F238E27FC236}">
                      <a16:creationId xmlns:a16="http://schemas.microsoft.com/office/drawing/2014/main" id="{AE7B3FD2-FEF7-4C54-8051-188F5A3CD9D4}"/>
                    </a:ext>
                  </a:extLst>
                </p:cNvPr>
                <p:cNvPicPr/>
                <p:nvPr/>
              </p:nvPicPr>
              <p:blipFill>
                <a:blip r:embed="rId378"/>
                <a:stretch>
                  <a:fillRect/>
                </a:stretch>
              </p:blipFill>
              <p:spPr>
                <a:xfrm>
                  <a:off x="10170573" y="1075920"/>
                  <a:ext cx="256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91" name="Freihand 290">
                  <a:extLst>
                    <a:ext uri="{FF2B5EF4-FFF2-40B4-BE49-F238E27FC236}">
                      <a16:creationId xmlns:a16="http://schemas.microsoft.com/office/drawing/2014/main" id="{4ACE11F0-4873-46EA-908B-2C77F7D07F33}"/>
                    </a:ext>
                  </a:extLst>
                </p14:cNvPr>
                <p14:cNvContentPartPr/>
                <p14:nvPr/>
              </p14:nvContentPartPr>
              <p14:xfrm>
                <a:off x="10507893" y="908880"/>
                <a:ext cx="204480" cy="284400"/>
              </p14:xfrm>
            </p:contentPart>
          </mc:Choice>
          <mc:Fallback>
            <p:pic>
              <p:nvPicPr>
                <p:cNvPr id="291" name="Freihand 290">
                  <a:extLst>
                    <a:ext uri="{FF2B5EF4-FFF2-40B4-BE49-F238E27FC236}">
                      <a16:creationId xmlns:a16="http://schemas.microsoft.com/office/drawing/2014/main" id="{4ACE11F0-4873-46EA-908B-2C77F7D07F33}"/>
                    </a:ext>
                  </a:extLst>
                </p:cNvPr>
                <p:cNvPicPr/>
                <p:nvPr/>
              </p:nvPicPr>
              <p:blipFill>
                <a:blip r:embed="rId380"/>
                <a:stretch>
                  <a:fillRect/>
                </a:stretch>
              </p:blipFill>
              <p:spPr>
                <a:xfrm>
                  <a:off x="10503573" y="904560"/>
                  <a:ext cx="2131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92" name="Freihand 291">
                  <a:extLst>
                    <a:ext uri="{FF2B5EF4-FFF2-40B4-BE49-F238E27FC236}">
                      <a16:creationId xmlns:a16="http://schemas.microsoft.com/office/drawing/2014/main" id="{37C062FB-3BC4-4E94-8054-A2AF354C0414}"/>
                    </a:ext>
                  </a:extLst>
                </p14:cNvPr>
                <p14:cNvContentPartPr/>
                <p14:nvPr/>
              </p14:nvContentPartPr>
              <p14:xfrm>
                <a:off x="10737933" y="867840"/>
                <a:ext cx="144360" cy="216720"/>
              </p14:xfrm>
            </p:contentPart>
          </mc:Choice>
          <mc:Fallback>
            <p:pic>
              <p:nvPicPr>
                <p:cNvPr id="292" name="Freihand 291">
                  <a:extLst>
                    <a:ext uri="{FF2B5EF4-FFF2-40B4-BE49-F238E27FC236}">
                      <a16:creationId xmlns:a16="http://schemas.microsoft.com/office/drawing/2014/main" id="{37C062FB-3BC4-4E94-8054-A2AF354C0414}"/>
                    </a:ext>
                  </a:extLst>
                </p:cNvPr>
                <p:cNvPicPr/>
                <p:nvPr/>
              </p:nvPicPr>
              <p:blipFill>
                <a:blip r:embed="rId382"/>
                <a:stretch>
                  <a:fillRect/>
                </a:stretch>
              </p:blipFill>
              <p:spPr>
                <a:xfrm>
                  <a:off x="10733613" y="863520"/>
                  <a:ext cx="1530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93" name="Freihand 292">
                  <a:extLst>
                    <a:ext uri="{FF2B5EF4-FFF2-40B4-BE49-F238E27FC236}">
                      <a16:creationId xmlns:a16="http://schemas.microsoft.com/office/drawing/2014/main" id="{0529E83D-65B6-41AC-B8D3-B1CF8396527F}"/>
                    </a:ext>
                  </a:extLst>
                </p14:cNvPr>
                <p14:cNvContentPartPr/>
                <p14:nvPr/>
              </p14:nvContentPartPr>
              <p14:xfrm>
                <a:off x="10879053" y="776400"/>
                <a:ext cx="92160" cy="125640"/>
              </p14:xfrm>
            </p:contentPart>
          </mc:Choice>
          <mc:Fallback>
            <p:pic>
              <p:nvPicPr>
                <p:cNvPr id="293" name="Freihand 292">
                  <a:extLst>
                    <a:ext uri="{FF2B5EF4-FFF2-40B4-BE49-F238E27FC236}">
                      <a16:creationId xmlns:a16="http://schemas.microsoft.com/office/drawing/2014/main" id="{0529E83D-65B6-41AC-B8D3-B1CF8396527F}"/>
                    </a:ext>
                  </a:extLst>
                </p:cNvPr>
                <p:cNvPicPr/>
                <p:nvPr/>
              </p:nvPicPr>
              <p:blipFill>
                <a:blip r:embed="rId384"/>
                <a:stretch>
                  <a:fillRect/>
                </a:stretch>
              </p:blipFill>
              <p:spPr>
                <a:xfrm>
                  <a:off x="10874733" y="772080"/>
                  <a:ext cx="100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94" name="Freihand 293">
                  <a:extLst>
                    <a:ext uri="{FF2B5EF4-FFF2-40B4-BE49-F238E27FC236}">
                      <a16:creationId xmlns:a16="http://schemas.microsoft.com/office/drawing/2014/main" id="{4B1CAEAB-4470-4579-B392-010DBFA68DBD}"/>
                    </a:ext>
                  </a:extLst>
                </p14:cNvPr>
                <p14:cNvContentPartPr/>
                <p14:nvPr/>
              </p14:nvContentPartPr>
              <p14:xfrm>
                <a:off x="10985973" y="740040"/>
                <a:ext cx="222840" cy="95760"/>
              </p14:xfrm>
            </p:contentPart>
          </mc:Choice>
          <mc:Fallback>
            <p:pic>
              <p:nvPicPr>
                <p:cNvPr id="294" name="Freihand 293">
                  <a:extLst>
                    <a:ext uri="{FF2B5EF4-FFF2-40B4-BE49-F238E27FC236}">
                      <a16:creationId xmlns:a16="http://schemas.microsoft.com/office/drawing/2014/main" id="{4B1CAEAB-4470-4579-B392-010DBFA68DBD}"/>
                    </a:ext>
                  </a:extLst>
                </p:cNvPr>
                <p:cNvPicPr/>
                <p:nvPr/>
              </p:nvPicPr>
              <p:blipFill>
                <a:blip r:embed="rId386"/>
                <a:stretch>
                  <a:fillRect/>
                </a:stretch>
              </p:blipFill>
              <p:spPr>
                <a:xfrm>
                  <a:off x="10981653" y="735720"/>
                  <a:ext cx="231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95" name="Freihand 294">
                  <a:extLst>
                    <a:ext uri="{FF2B5EF4-FFF2-40B4-BE49-F238E27FC236}">
                      <a16:creationId xmlns:a16="http://schemas.microsoft.com/office/drawing/2014/main" id="{F5B717DE-AB24-42AF-BD6A-C92F886231FD}"/>
                    </a:ext>
                  </a:extLst>
                </p14:cNvPr>
                <p14:cNvContentPartPr/>
                <p14:nvPr/>
              </p14:nvContentPartPr>
              <p14:xfrm>
                <a:off x="11243373" y="653280"/>
                <a:ext cx="213840" cy="99000"/>
              </p14:xfrm>
            </p:contentPart>
          </mc:Choice>
          <mc:Fallback>
            <p:pic>
              <p:nvPicPr>
                <p:cNvPr id="295" name="Freihand 294">
                  <a:extLst>
                    <a:ext uri="{FF2B5EF4-FFF2-40B4-BE49-F238E27FC236}">
                      <a16:creationId xmlns:a16="http://schemas.microsoft.com/office/drawing/2014/main" id="{F5B717DE-AB24-42AF-BD6A-C92F886231FD}"/>
                    </a:ext>
                  </a:extLst>
                </p:cNvPr>
                <p:cNvPicPr/>
                <p:nvPr/>
              </p:nvPicPr>
              <p:blipFill>
                <a:blip r:embed="rId388"/>
                <a:stretch>
                  <a:fillRect/>
                </a:stretch>
              </p:blipFill>
              <p:spPr>
                <a:xfrm>
                  <a:off x="11239053" y="648960"/>
                  <a:ext cx="222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96" name="Freihand 295">
                  <a:extLst>
                    <a:ext uri="{FF2B5EF4-FFF2-40B4-BE49-F238E27FC236}">
                      <a16:creationId xmlns:a16="http://schemas.microsoft.com/office/drawing/2014/main" id="{B5FAFD73-9A6D-4AF0-9648-1D30F681ED1F}"/>
                    </a:ext>
                  </a:extLst>
                </p14:cNvPr>
                <p14:cNvContentPartPr/>
                <p14:nvPr/>
              </p14:nvContentPartPr>
              <p14:xfrm>
                <a:off x="9232053" y="1588560"/>
                <a:ext cx="179280" cy="202680"/>
              </p14:xfrm>
            </p:contentPart>
          </mc:Choice>
          <mc:Fallback>
            <p:pic>
              <p:nvPicPr>
                <p:cNvPr id="296" name="Freihand 295">
                  <a:extLst>
                    <a:ext uri="{FF2B5EF4-FFF2-40B4-BE49-F238E27FC236}">
                      <a16:creationId xmlns:a16="http://schemas.microsoft.com/office/drawing/2014/main" id="{B5FAFD73-9A6D-4AF0-9648-1D30F681ED1F}"/>
                    </a:ext>
                  </a:extLst>
                </p:cNvPr>
                <p:cNvPicPr/>
                <p:nvPr/>
              </p:nvPicPr>
              <p:blipFill>
                <a:blip r:embed="rId390"/>
                <a:stretch>
                  <a:fillRect/>
                </a:stretch>
              </p:blipFill>
              <p:spPr>
                <a:xfrm>
                  <a:off x="9227733" y="1584240"/>
                  <a:ext cx="187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97" name="Freihand 296">
                  <a:extLst>
                    <a:ext uri="{FF2B5EF4-FFF2-40B4-BE49-F238E27FC236}">
                      <a16:creationId xmlns:a16="http://schemas.microsoft.com/office/drawing/2014/main" id="{FC913AD6-A207-4459-BCB8-E78025A884BD}"/>
                    </a:ext>
                  </a:extLst>
                </p14:cNvPr>
                <p14:cNvContentPartPr/>
                <p14:nvPr/>
              </p14:nvContentPartPr>
              <p14:xfrm>
                <a:off x="9384693" y="1498560"/>
                <a:ext cx="189000" cy="207720"/>
              </p14:xfrm>
            </p:contentPart>
          </mc:Choice>
          <mc:Fallback>
            <p:pic>
              <p:nvPicPr>
                <p:cNvPr id="297" name="Freihand 296">
                  <a:extLst>
                    <a:ext uri="{FF2B5EF4-FFF2-40B4-BE49-F238E27FC236}">
                      <a16:creationId xmlns:a16="http://schemas.microsoft.com/office/drawing/2014/main" id="{FC913AD6-A207-4459-BCB8-E78025A884BD}"/>
                    </a:ext>
                  </a:extLst>
                </p:cNvPr>
                <p:cNvPicPr/>
                <p:nvPr/>
              </p:nvPicPr>
              <p:blipFill>
                <a:blip r:embed="rId392"/>
                <a:stretch>
                  <a:fillRect/>
                </a:stretch>
              </p:blipFill>
              <p:spPr>
                <a:xfrm>
                  <a:off x="9380373" y="1494240"/>
                  <a:ext cx="197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98" name="Freihand 297">
                  <a:extLst>
                    <a:ext uri="{FF2B5EF4-FFF2-40B4-BE49-F238E27FC236}">
                      <a16:creationId xmlns:a16="http://schemas.microsoft.com/office/drawing/2014/main" id="{58BD16B1-7EBC-4FD7-AE13-3634CA739D9B}"/>
                    </a:ext>
                  </a:extLst>
                </p14:cNvPr>
                <p14:cNvContentPartPr/>
                <p14:nvPr/>
              </p14:nvContentPartPr>
              <p14:xfrm>
                <a:off x="9506013" y="1501440"/>
                <a:ext cx="26280" cy="4320"/>
              </p14:xfrm>
            </p:contentPart>
          </mc:Choice>
          <mc:Fallback>
            <p:pic>
              <p:nvPicPr>
                <p:cNvPr id="298" name="Freihand 297">
                  <a:extLst>
                    <a:ext uri="{FF2B5EF4-FFF2-40B4-BE49-F238E27FC236}">
                      <a16:creationId xmlns:a16="http://schemas.microsoft.com/office/drawing/2014/main" id="{58BD16B1-7EBC-4FD7-AE13-3634CA739D9B}"/>
                    </a:ext>
                  </a:extLst>
                </p:cNvPr>
                <p:cNvPicPr/>
                <p:nvPr/>
              </p:nvPicPr>
              <p:blipFill>
                <a:blip r:embed="rId394"/>
                <a:stretch>
                  <a:fillRect/>
                </a:stretch>
              </p:blipFill>
              <p:spPr>
                <a:xfrm>
                  <a:off x="9501693" y="1497120"/>
                  <a:ext cx="34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99" name="Freihand 298">
                  <a:extLst>
                    <a:ext uri="{FF2B5EF4-FFF2-40B4-BE49-F238E27FC236}">
                      <a16:creationId xmlns:a16="http://schemas.microsoft.com/office/drawing/2014/main" id="{FA8C7FDE-B031-4EF9-B1CE-8CC6366337DC}"/>
                    </a:ext>
                  </a:extLst>
                </p14:cNvPr>
                <p14:cNvContentPartPr/>
                <p14:nvPr/>
              </p14:nvContentPartPr>
              <p14:xfrm>
                <a:off x="9640653" y="1453200"/>
                <a:ext cx="97200" cy="142200"/>
              </p14:xfrm>
            </p:contentPart>
          </mc:Choice>
          <mc:Fallback>
            <p:pic>
              <p:nvPicPr>
                <p:cNvPr id="299" name="Freihand 298">
                  <a:extLst>
                    <a:ext uri="{FF2B5EF4-FFF2-40B4-BE49-F238E27FC236}">
                      <a16:creationId xmlns:a16="http://schemas.microsoft.com/office/drawing/2014/main" id="{FA8C7FDE-B031-4EF9-B1CE-8CC6366337DC}"/>
                    </a:ext>
                  </a:extLst>
                </p:cNvPr>
                <p:cNvPicPr/>
                <p:nvPr/>
              </p:nvPicPr>
              <p:blipFill>
                <a:blip r:embed="rId396"/>
                <a:stretch>
                  <a:fillRect/>
                </a:stretch>
              </p:blipFill>
              <p:spPr>
                <a:xfrm>
                  <a:off x="9636333" y="1448880"/>
                  <a:ext cx="105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00" name="Freihand 299">
                  <a:extLst>
                    <a:ext uri="{FF2B5EF4-FFF2-40B4-BE49-F238E27FC236}">
                      <a16:creationId xmlns:a16="http://schemas.microsoft.com/office/drawing/2014/main" id="{B047BBB7-F6DD-43E5-B100-C0982058C190}"/>
                    </a:ext>
                  </a:extLst>
                </p14:cNvPr>
                <p14:cNvContentPartPr/>
                <p14:nvPr/>
              </p14:nvContentPartPr>
              <p14:xfrm>
                <a:off x="9741813" y="1463280"/>
                <a:ext cx="136440" cy="88920"/>
              </p14:xfrm>
            </p:contentPart>
          </mc:Choice>
          <mc:Fallback>
            <p:pic>
              <p:nvPicPr>
                <p:cNvPr id="300" name="Freihand 299">
                  <a:extLst>
                    <a:ext uri="{FF2B5EF4-FFF2-40B4-BE49-F238E27FC236}">
                      <a16:creationId xmlns:a16="http://schemas.microsoft.com/office/drawing/2014/main" id="{B047BBB7-F6DD-43E5-B100-C0982058C190}"/>
                    </a:ext>
                  </a:extLst>
                </p:cNvPr>
                <p:cNvPicPr/>
                <p:nvPr/>
              </p:nvPicPr>
              <p:blipFill>
                <a:blip r:embed="rId398"/>
                <a:stretch>
                  <a:fillRect/>
                </a:stretch>
              </p:blipFill>
              <p:spPr>
                <a:xfrm>
                  <a:off x="9737493" y="1458960"/>
                  <a:ext cx="145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01" name="Freihand 300">
                  <a:extLst>
                    <a:ext uri="{FF2B5EF4-FFF2-40B4-BE49-F238E27FC236}">
                      <a16:creationId xmlns:a16="http://schemas.microsoft.com/office/drawing/2014/main" id="{7ED72C13-1AB2-4BB8-84D0-010307F50490}"/>
                    </a:ext>
                  </a:extLst>
                </p14:cNvPr>
                <p14:cNvContentPartPr/>
                <p14:nvPr/>
              </p14:nvContentPartPr>
              <p14:xfrm>
                <a:off x="9856653" y="1409640"/>
                <a:ext cx="360" cy="360"/>
              </p14:xfrm>
            </p:contentPart>
          </mc:Choice>
          <mc:Fallback>
            <p:pic>
              <p:nvPicPr>
                <p:cNvPr id="301" name="Freihand 300">
                  <a:extLst>
                    <a:ext uri="{FF2B5EF4-FFF2-40B4-BE49-F238E27FC236}">
                      <a16:creationId xmlns:a16="http://schemas.microsoft.com/office/drawing/2014/main" id="{7ED72C13-1AB2-4BB8-84D0-010307F50490}"/>
                    </a:ext>
                  </a:extLst>
                </p:cNvPr>
                <p:cNvPicPr/>
                <p:nvPr/>
              </p:nvPicPr>
              <p:blipFill>
                <a:blip r:embed="rId108"/>
                <a:stretch>
                  <a:fillRect/>
                </a:stretch>
              </p:blipFill>
              <p:spPr>
                <a:xfrm>
                  <a:off x="9852333" y="1405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02" name="Freihand 301">
                  <a:extLst>
                    <a:ext uri="{FF2B5EF4-FFF2-40B4-BE49-F238E27FC236}">
                      <a16:creationId xmlns:a16="http://schemas.microsoft.com/office/drawing/2014/main" id="{D9BBDB29-5628-4B27-83A7-ED695BE62CBD}"/>
                    </a:ext>
                  </a:extLst>
                </p14:cNvPr>
                <p14:cNvContentPartPr/>
                <p14:nvPr/>
              </p14:nvContentPartPr>
              <p14:xfrm>
                <a:off x="9918573" y="1422240"/>
                <a:ext cx="83160" cy="93960"/>
              </p14:xfrm>
            </p:contentPart>
          </mc:Choice>
          <mc:Fallback>
            <p:pic>
              <p:nvPicPr>
                <p:cNvPr id="302" name="Freihand 301">
                  <a:extLst>
                    <a:ext uri="{FF2B5EF4-FFF2-40B4-BE49-F238E27FC236}">
                      <a16:creationId xmlns:a16="http://schemas.microsoft.com/office/drawing/2014/main" id="{D9BBDB29-5628-4B27-83A7-ED695BE62CBD}"/>
                    </a:ext>
                  </a:extLst>
                </p:cNvPr>
                <p:cNvPicPr/>
                <p:nvPr/>
              </p:nvPicPr>
              <p:blipFill>
                <a:blip r:embed="rId401"/>
                <a:stretch>
                  <a:fillRect/>
                </a:stretch>
              </p:blipFill>
              <p:spPr>
                <a:xfrm>
                  <a:off x="9914253" y="1417920"/>
                  <a:ext cx="91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03" name="Freihand 302">
                  <a:extLst>
                    <a:ext uri="{FF2B5EF4-FFF2-40B4-BE49-F238E27FC236}">
                      <a16:creationId xmlns:a16="http://schemas.microsoft.com/office/drawing/2014/main" id="{E54E2167-443E-4B80-94BC-BC536DB600EE}"/>
                    </a:ext>
                  </a:extLst>
                </p14:cNvPr>
                <p14:cNvContentPartPr/>
                <p14:nvPr/>
              </p14:nvContentPartPr>
              <p14:xfrm>
                <a:off x="10001373" y="1385520"/>
                <a:ext cx="159480" cy="54720"/>
              </p14:xfrm>
            </p:contentPart>
          </mc:Choice>
          <mc:Fallback>
            <p:pic>
              <p:nvPicPr>
                <p:cNvPr id="303" name="Freihand 302">
                  <a:extLst>
                    <a:ext uri="{FF2B5EF4-FFF2-40B4-BE49-F238E27FC236}">
                      <a16:creationId xmlns:a16="http://schemas.microsoft.com/office/drawing/2014/main" id="{E54E2167-443E-4B80-94BC-BC536DB600EE}"/>
                    </a:ext>
                  </a:extLst>
                </p:cNvPr>
                <p:cNvPicPr/>
                <p:nvPr/>
              </p:nvPicPr>
              <p:blipFill>
                <a:blip r:embed="rId403"/>
                <a:stretch>
                  <a:fillRect/>
                </a:stretch>
              </p:blipFill>
              <p:spPr>
                <a:xfrm>
                  <a:off x="9997053" y="1381200"/>
                  <a:ext cx="168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04" name="Freihand 303">
                  <a:extLst>
                    <a:ext uri="{FF2B5EF4-FFF2-40B4-BE49-F238E27FC236}">
                      <a16:creationId xmlns:a16="http://schemas.microsoft.com/office/drawing/2014/main" id="{CA50EECA-5356-4530-AA44-833A18B321FA}"/>
                    </a:ext>
                  </a:extLst>
                </p14:cNvPr>
                <p14:cNvContentPartPr/>
                <p14:nvPr/>
              </p14:nvContentPartPr>
              <p14:xfrm>
                <a:off x="10156893" y="1257000"/>
                <a:ext cx="66600" cy="156240"/>
              </p14:xfrm>
            </p:contentPart>
          </mc:Choice>
          <mc:Fallback>
            <p:pic>
              <p:nvPicPr>
                <p:cNvPr id="304" name="Freihand 303">
                  <a:extLst>
                    <a:ext uri="{FF2B5EF4-FFF2-40B4-BE49-F238E27FC236}">
                      <a16:creationId xmlns:a16="http://schemas.microsoft.com/office/drawing/2014/main" id="{CA50EECA-5356-4530-AA44-833A18B321FA}"/>
                    </a:ext>
                  </a:extLst>
                </p:cNvPr>
                <p:cNvPicPr/>
                <p:nvPr/>
              </p:nvPicPr>
              <p:blipFill>
                <a:blip r:embed="rId405"/>
                <a:stretch>
                  <a:fillRect/>
                </a:stretch>
              </p:blipFill>
              <p:spPr>
                <a:xfrm>
                  <a:off x="10152573" y="1252680"/>
                  <a:ext cx="75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05" name="Freihand 304">
                  <a:extLst>
                    <a:ext uri="{FF2B5EF4-FFF2-40B4-BE49-F238E27FC236}">
                      <a16:creationId xmlns:a16="http://schemas.microsoft.com/office/drawing/2014/main" id="{D2F86B3C-6EB3-46A9-8566-F16F96CEE4A1}"/>
                    </a:ext>
                  </a:extLst>
                </p14:cNvPr>
                <p14:cNvContentPartPr/>
                <p14:nvPr/>
              </p14:nvContentPartPr>
              <p14:xfrm>
                <a:off x="10389093" y="1244760"/>
                <a:ext cx="169200" cy="83160"/>
              </p14:xfrm>
            </p:contentPart>
          </mc:Choice>
          <mc:Fallback>
            <p:pic>
              <p:nvPicPr>
                <p:cNvPr id="305" name="Freihand 304">
                  <a:extLst>
                    <a:ext uri="{FF2B5EF4-FFF2-40B4-BE49-F238E27FC236}">
                      <a16:creationId xmlns:a16="http://schemas.microsoft.com/office/drawing/2014/main" id="{D2F86B3C-6EB3-46A9-8566-F16F96CEE4A1}"/>
                    </a:ext>
                  </a:extLst>
                </p:cNvPr>
                <p:cNvPicPr/>
                <p:nvPr/>
              </p:nvPicPr>
              <p:blipFill>
                <a:blip r:embed="rId407"/>
                <a:stretch>
                  <a:fillRect/>
                </a:stretch>
              </p:blipFill>
              <p:spPr>
                <a:xfrm>
                  <a:off x="10384773" y="1240440"/>
                  <a:ext cx="177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06" name="Freihand 305">
                  <a:extLst>
                    <a:ext uri="{FF2B5EF4-FFF2-40B4-BE49-F238E27FC236}">
                      <a16:creationId xmlns:a16="http://schemas.microsoft.com/office/drawing/2014/main" id="{031E69A3-FFAB-4B62-BB41-CC613231208D}"/>
                    </a:ext>
                  </a:extLst>
                </p14:cNvPr>
                <p14:cNvContentPartPr/>
                <p14:nvPr/>
              </p14:nvContentPartPr>
              <p14:xfrm>
                <a:off x="10453533" y="1156560"/>
                <a:ext cx="360" cy="360"/>
              </p14:xfrm>
            </p:contentPart>
          </mc:Choice>
          <mc:Fallback>
            <p:pic>
              <p:nvPicPr>
                <p:cNvPr id="306" name="Freihand 305">
                  <a:extLst>
                    <a:ext uri="{FF2B5EF4-FFF2-40B4-BE49-F238E27FC236}">
                      <a16:creationId xmlns:a16="http://schemas.microsoft.com/office/drawing/2014/main" id="{031E69A3-FFAB-4B62-BB41-CC613231208D}"/>
                    </a:ext>
                  </a:extLst>
                </p:cNvPr>
                <p:cNvPicPr/>
                <p:nvPr/>
              </p:nvPicPr>
              <p:blipFill>
                <a:blip r:embed="rId108"/>
                <a:stretch>
                  <a:fillRect/>
                </a:stretch>
              </p:blipFill>
              <p:spPr>
                <a:xfrm>
                  <a:off x="10449213" y="11522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07" name="Freihand 306">
                  <a:extLst>
                    <a:ext uri="{FF2B5EF4-FFF2-40B4-BE49-F238E27FC236}">
                      <a16:creationId xmlns:a16="http://schemas.microsoft.com/office/drawing/2014/main" id="{50563AC7-42BC-4976-BE2B-CF399F20D41D}"/>
                    </a:ext>
                  </a:extLst>
                </p14:cNvPr>
                <p14:cNvContentPartPr/>
                <p14:nvPr/>
              </p14:nvContentPartPr>
              <p14:xfrm>
                <a:off x="10760973" y="1127760"/>
                <a:ext cx="104040" cy="85680"/>
              </p14:xfrm>
            </p:contentPart>
          </mc:Choice>
          <mc:Fallback>
            <p:pic>
              <p:nvPicPr>
                <p:cNvPr id="307" name="Freihand 306">
                  <a:extLst>
                    <a:ext uri="{FF2B5EF4-FFF2-40B4-BE49-F238E27FC236}">
                      <a16:creationId xmlns:a16="http://schemas.microsoft.com/office/drawing/2014/main" id="{50563AC7-42BC-4976-BE2B-CF399F20D41D}"/>
                    </a:ext>
                  </a:extLst>
                </p:cNvPr>
                <p:cNvPicPr/>
                <p:nvPr/>
              </p:nvPicPr>
              <p:blipFill>
                <a:blip r:embed="rId410"/>
                <a:stretch>
                  <a:fillRect/>
                </a:stretch>
              </p:blipFill>
              <p:spPr>
                <a:xfrm>
                  <a:off x="10756653" y="1123440"/>
                  <a:ext cx="112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08" name="Freihand 307">
                  <a:extLst>
                    <a:ext uri="{FF2B5EF4-FFF2-40B4-BE49-F238E27FC236}">
                      <a16:creationId xmlns:a16="http://schemas.microsoft.com/office/drawing/2014/main" id="{149DCD5C-BB5A-44D3-BBF9-838C7EB2A13C}"/>
                    </a:ext>
                  </a:extLst>
                </p14:cNvPr>
                <p14:cNvContentPartPr/>
                <p14:nvPr/>
              </p14:nvContentPartPr>
              <p14:xfrm>
                <a:off x="10866093" y="951360"/>
                <a:ext cx="242640" cy="180360"/>
              </p14:xfrm>
            </p:contentPart>
          </mc:Choice>
          <mc:Fallback>
            <p:pic>
              <p:nvPicPr>
                <p:cNvPr id="308" name="Freihand 307">
                  <a:extLst>
                    <a:ext uri="{FF2B5EF4-FFF2-40B4-BE49-F238E27FC236}">
                      <a16:creationId xmlns:a16="http://schemas.microsoft.com/office/drawing/2014/main" id="{149DCD5C-BB5A-44D3-BBF9-838C7EB2A13C}"/>
                    </a:ext>
                  </a:extLst>
                </p:cNvPr>
                <p:cNvPicPr/>
                <p:nvPr/>
              </p:nvPicPr>
              <p:blipFill>
                <a:blip r:embed="rId412"/>
                <a:stretch>
                  <a:fillRect/>
                </a:stretch>
              </p:blipFill>
              <p:spPr>
                <a:xfrm>
                  <a:off x="10861773" y="947040"/>
                  <a:ext cx="251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09" name="Freihand 308">
                  <a:extLst>
                    <a:ext uri="{FF2B5EF4-FFF2-40B4-BE49-F238E27FC236}">
                      <a16:creationId xmlns:a16="http://schemas.microsoft.com/office/drawing/2014/main" id="{9386945D-4FF5-480E-A04E-C52E021A98E1}"/>
                    </a:ext>
                  </a:extLst>
                </p14:cNvPr>
                <p14:cNvContentPartPr/>
                <p14:nvPr/>
              </p14:nvContentPartPr>
              <p14:xfrm>
                <a:off x="11076693" y="893760"/>
                <a:ext cx="6120" cy="26640"/>
              </p14:xfrm>
            </p:contentPart>
          </mc:Choice>
          <mc:Fallback>
            <p:pic>
              <p:nvPicPr>
                <p:cNvPr id="309" name="Freihand 308">
                  <a:extLst>
                    <a:ext uri="{FF2B5EF4-FFF2-40B4-BE49-F238E27FC236}">
                      <a16:creationId xmlns:a16="http://schemas.microsoft.com/office/drawing/2014/main" id="{9386945D-4FF5-480E-A04E-C52E021A98E1}"/>
                    </a:ext>
                  </a:extLst>
                </p:cNvPr>
                <p:cNvPicPr/>
                <p:nvPr/>
              </p:nvPicPr>
              <p:blipFill>
                <a:blip r:embed="rId414"/>
                <a:stretch>
                  <a:fillRect/>
                </a:stretch>
              </p:blipFill>
              <p:spPr>
                <a:xfrm>
                  <a:off x="11072373" y="889440"/>
                  <a:ext cx="14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10" name="Freihand 309">
                  <a:extLst>
                    <a:ext uri="{FF2B5EF4-FFF2-40B4-BE49-F238E27FC236}">
                      <a16:creationId xmlns:a16="http://schemas.microsoft.com/office/drawing/2014/main" id="{94508B36-93E0-4B6B-9E8F-27F737519EDC}"/>
                    </a:ext>
                  </a:extLst>
                </p14:cNvPr>
                <p14:cNvContentPartPr/>
                <p14:nvPr/>
              </p14:nvContentPartPr>
              <p14:xfrm>
                <a:off x="11095413" y="940200"/>
                <a:ext cx="174600" cy="72000"/>
              </p14:xfrm>
            </p:contentPart>
          </mc:Choice>
          <mc:Fallback>
            <p:pic>
              <p:nvPicPr>
                <p:cNvPr id="310" name="Freihand 309">
                  <a:extLst>
                    <a:ext uri="{FF2B5EF4-FFF2-40B4-BE49-F238E27FC236}">
                      <a16:creationId xmlns:a16="http://schemas.microsoft.com/office/drawing/2014/main" id="{94508B36-93E0-4B6B-9E8F-27F737519EDC}"/>
                    </a:ext>
                  </a:extLst>
                </p:cNvPr>
                <p:cNvPicPr/>
                <p:nvPr/>
              </p:nvPicPr>
              <p:blipFill>
                <a:blip r:embed="rId416"/>
                <a:stretch>
                  <a:fillRect/>
                </a:stretch>
              </p:blipFill>
              <p:spPr>
                <a:xfrm>
                  <a:off x="11091093" y="935880"/>
                  <a:ext cx="183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11" name="Freihand 310">
                  <a:extLst>
                    <a:ext uri="{FF2B5EF4-FFF2-40B4-BE49-F238E27FC236}">
                      <a16:creationId xmlns:a16="http://schemas.microsoft.com/office/drawing/2014/main" id="{DB3A74BE-E865-4C57-ACB4-A1C4E855E2E8}"/>
                    </a:ext>
                  </a:extLst>
                </p14:cNvPr>
                <p14:cNvContentPartPr/>
                <p14:nvPr/>
              </p14:nvContentPartPr>
              <p14:xfrm>
                <a:off x="11288373" y="784320"/>
                <a:ext cx="294840" cy="167400"/>
              </p14:xfrm>
            </p:contentPart>
          </mc:Choice>
          <mc:Fallback>
            <p:pic>
              <p:nvPicPr>
                <p:cNvPr id="311" name="Freihand 310">
                  <a:extLst>
                    <a:ext uri="{FF2B5EF4-FFF2-40B4-BE49-F238E27FC236}">
                      <a16:creationId xmlns:a16="http://schemas.microsoft.com/office/drawing/2014/main" id="{DB3A74BE-E865-4C57-ACB4-A1C4E855E2E8}"/>
                    </a:ext>
                  </a:extLst>
                </p:cNvPr>
                <p:cNvPicPr/>
                <p:nvPr/>
              </p:nvPicPr>
              <p:blipFill>
                <a:blip r:embed="rId418"/>
                <a:stretch>
                  <a:fillRect/>
                </a:stretch>
              </p:blipFill>
              <p:spPr>
                <a:xfrm>
                  <a:off x="11284053" y="780000"/>
                  <a:ext cx="303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12" name="Freihand 311">
                  <a:extLst>
                    <a:ext uri="{FF2B5EF4-FFF2-40B4-BE49-F238E27FC236}">
                      <a16:creationId xmlns:a16="http://schemas.microsoft.com/office/drawing/2014/main" id="{12835BC9-3410-4B13-96E1-370C0674EBAD}"/>
                    </a:ext>
                  </a:extLst>
                </p14:cNvPr>
                <p14:cNvContentPartPr/>
                <p14:nvPr/>
              </p14:nvContentPartPr>
              <p14:xfrm>
                <a:off x="10160133" y="1573080"/>
                <a:ext cx="38160" cy="112680"/>
              </p14:xfrm>
            </p:contentPart>
          </mc:Choice>
          <mc:Fallback>
            <p:pic>
              <p:nvPicPr>
                <p:cNvPr id="312" name="Freihand 311">
                  <a:extLst>
                    <a:ext uri="{FF2B5EF4-FFF2-40B4-BE49-F238E27FC236}">
                      <a16:creationId xmlns:a16="http://schemas.microsoft.com/office/drawing/2014/main" id="{12835BC9-3410-4B13-96E1-370C0674EBAD}"/>
                    </a:ext>
                  </a:extLst>
                </p:cNvPr>
                <p:cNvPicPr/>
                <p:nvPr/>
              </p:nvPicPr>
              <p:blipFill>
                <a:blip r:embed="rId420"/>
                <a:stretch>
                  <a:fillRect/>
                </a:stretch>
              </p:blipFill>
              <p:spPr>
                <a:xfrm>
                  <a:off x="10155813" y="1568760"/>
                  <a:ext cx="46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13" name="Freihand 312">
                  <a:extLst>
                    <a:ext uri="{FF2B5EF4-FFF2-40B4-BE49-F238E27FC236}">
                      <a16:creationId xmlns:a16="http://schemas.microsoft.com/office/drawing/2014/main" id="{0BDC7CAC-90B9-41EE-8023-4BB751975499}"/>
                    </a:ext>
                  </a:extLst>
                </p14:cNvPr>
                <p14:cNvContentPartPr/>
                <p14:nvPr/>
              </p14:nvContentPartPr>
              <p14:xfrm>
                <a:off x="10088853" y="1498200"/>
                <a:ext cx="288720" cy="141120"/>
              </p14:xfrm>
            </p:contentPart>
          </mc:Choice>
          <mc:Fallback>
            <p:pic>
              <p:nvPicPr>
                <p:cNvPr id="313" name="Freihand 312">
                  <a:extLst>
                    <a:ext uri="{FF2B5EF4-FFF2-40B4-BE49-F238E27FC236}">
                      <a16:creationId xmlns:a16="http://schemas.microsoft.com/office/drawing/2014/main" id="{0BDC7CAC-90B9-41EE-8023-4BB751975499}"/>
                    </a:ext>
                  </a:extLst>
                </p:cNvPr>
                <p:cNvPicPr/>
                <p:nvPr/>
              </p:nvPicPr>
              <p:blipFill>
                <a:blip r:embed="rId422"/>
                <a:stretch>
                  <a:fillRect/>
                </a:stretch>
              </p:blipFill>
              <p:spPr>
                <a:xfrm>
                  <a:off x="10084533" y="1493880"/>
                  <a:ext cx="297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14" name="Freihand 313">
                  <a:extLst>
                    <a:ext uri="{FF2B5EF4-FFF2-40B4-BE49-F238E27FC236}">
                      <a16:creationId xmlns:a16="http://schemas.microsoft.com/office/drawing/2014/main" id="{1C742042-ABDB-4EDB-B456-7B7F90F9D73D}"/>
                    </a:ext>
                  </a:extLst>
                </p14:cNvPr>
                <p14:cNvContentPartPr/>
                <p14:nvPr/>
              </p14:nvContentPartPr>
              <p14:xfrm>
                <a:off x="10372893" y="1363200"/>
                <a:ext cx="223560" cy="213120"/>
              </p14:xfrm>
            </p:contentPart>
          </mc:Choice>
          <mc:Fallback>
            <p:pic>
              <p:nvPicPr>
                <p:cNvPr id="314" name="Freihand 313">
                  <a:extLst>
                    <a:ext uri="{FF2B5EF4-FFF2-40B4-BE49-F238E27FC236}">
                      <a16:creationId xmlns:a16="http://schemas.microsoft.com/office/drawing/2014/main" id="{1C742042-ABDB-4EDB-B456-7B7F90F9D73D}"/>
                    </a:ext>
                  </a:extLst>
                </p:cNvPr>
                <p:cNvPicPr/>
                <p:nvPr/>
              </p:nvPicPr>
              <p:blipFill>
                <a:blip r:embed="rId424"/>
                <a:stretch>
                  <a:fillRect/>
                </a:stretch>
              </p:blipFill>
              <p:spPr>
                <a:xfrm>
                  <a:off x="10368573" y="1358880"/>
                  <a:ext cx="2322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15" name="Freihand 314">
                  <a:extLst>
                    <a:ext uri="{FF2B5EF4-FFF2-40B4-BE49-F238E27FC236}">
                      <a16:creationId xmlns:a16="http://schemas.microsoft.com/office/drawing/2014/main" id="{E84977DC-B95F-40DA-AF55-4850B9C740CD}"/>
                    </a:ext>
                  </a:extLst>
                </p14:cNvPr>
                <p14:cNvContentPartPr/>
                <p14:nvPr/>
              </p14:nvContentPartPr>
              <p14:xfrm>
                <a:off x="10710933" y="1297680"/>
                <a:ext cx="210240" cy="158760"/>
              </p14:xfrm>
            </p:contentPart>
          </mc:Choice>
          <mc:Fallback>
            <p:pic>
              <p:nvPicPr>
                <p:cNvPr id="315" name="Freihand 314">
                  <a:extLst>
                    <a:ext uri="{FF2B5EF4-FFF2-40B4-BE49-F238E27FC236}">
                      <a16:creationId xmlns:a16="http://schemas.microsoft.com/office/drawing/2014/main" id="{E84977DC-B95F-40DA-AF55-4850B9C740CD}"/>
                    </a:ext>
                  </a:extLst>
                </p:cNvPr>
                <p:cNvPicPr/>
                <p:nvPr/>
              </p:nvPicPr>
              <p:blipFill>
                <a:blip r:embed="rId426"/>
                <a:stretch>
                  <a:fillRect/>
                </a:stretch>
              </p:blipFill>
              <p:spPr>
                <a:xfrm>
                  <a:off x="10706613" y="1293360"/>
                  <a:ext cx="218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16" name="Freihand 315">
                  <a:extLst>
                    <a:ext uri="{FF2B5EF4-FFF2-40B4-BE49-F238E27FC236}">
                      <a16:creationId xmlns:a16="http://schemas.microsoft.com/office/drawing/2014/main" id="{047D8301-CD78-45B4-BDEF-10503E9CF4F5}"/>
                    </a:ext>
                  </a:extLst>
                </p14:cNvPr>
                <p14:cNvContentPartPr/>
                <p14:nvPr/>
              </p14:nvContentPartPr>
              <p14:xfrm>
                <a:off x="11021973" y="1223520"/>
                <a:ext cx="123840" cy="120960"/>
              </p14:xfrm>
            </p:contentPart>
          </mc:Choice>
          <mc:Fallback>
            <p:pic>
              <p:nvPicPr>
                <p:cNvPr id="316" name="Freihand 315">
                  <a:extLst>
                    <a:ext uri="{FF2B5EF4-FFF2-40B4-BE49-F238E27FC236}">
                      <a16:creationId xmlns:a16="http://schemas.microsoft.com/office/drawing/2014/main" id="{047D8301-CD78-45B4-BDEF-10503E9CF4F5}"/>
                    </a:ext>
                  </a:extLst>
                </p:cNvPr>
                <p:cNvPicPr/>
                <p:nvPr/>
              </p:nvPicPr>
              <p:blipFill>
                <a:blip r:embed="rId428"/>
                <a:stretch>
                  <a:fillRect/>
                </a:stretch>
              </p:blipFill>
              <p:spPr>
                <a:xfrm>
                  <a:off x="11017653" y="1219200"/>
                  <a:ext cx="132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17" name="Freihand 316">
                  <a:extLst>
                    <a:ext uri="{FF2B5EF4-FFF2-40B4-BE49-F238E27FC236}">
                      <a16:creationId xmlns:a16="http://schemas.microsoft.com/office/drawing/2014/main" id="{70826087-66AF-4FB0-8348-3788A7FCB1AA}"/>
                    </a:ext>
                  </a:extLst>
                </p14:cNvPr>
                <p14:cNvContentPartPr/>
                <p14:nvPr/>
              </p14:nvContentPartPr>
              <p14:xfrm>
                <a:off x="11133933" y="1149720"/>
                <a:ext cx="57240" cy="143640"/>
              </p14:xfrm>
            </p:contentPart>
          </mc:Choice>
          <mc:Fallback>
            <p:pic>
              <p:nvPicPr>
                <p:cNvPr id="317" name="Freihand 316">
                  <a:extLst>
                    <a:ext uri="{FF2B5EF4-FFF2-40B4-BE49-F238E27FC236}">
                      <a16:creationId xmlns:a16="http://schemas.microsoft.com/office/drawing/2014/main" id="{70826087-66AF-4FB0-8348-3788A7FCB1AA}"/>
                    </a:ext>
                  </a:extLst>
                </p:cNvPr>
                <p:cNvPicPr/>
                <p:nvPr/>
              </p:nvPicPr>
              <p:blipFill>
                <a:blip r:embed="rId430"/>
                <a:stretch>
                  <a:fillRect/>
                </a:stretch>
              </p:blipFill>
              <p:spPr>
                <a:xfrm>
                  <a:off x="11129613" y="1145400"/>
                  <a:ext cx="65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8" name="Freihand 317">
                  <a:extLst>
                    <a:ext uri="{FF2B5EF4-FFF2-40B4-BE49-F238E27FC236}">
                      <a16:creationId xmlns:a16="http://schemas.microsoft.com/office/drawing/2014/main" id="{7B8632A2-7C0A-4500-B535-C6F469C5117D}"/>
                    </a:ext>
                  </a:extLst>
                </p14:cNvPr>
                <p14:cNvContentPartPr/>
                <p14:nvPr/>
              </p14:nvContentPartPr>
              <p14:xfrm>
                <a:off x="11214933" y="1119480"/>
                <a:ext cx="92520" cy="107280"/>
              </p14:xfrm>
            </p:contentPart>
          </mc:Choice>
          <mc:Fallback>
            <p:pic>
              <p:nvPicPr>
                <p:cNvPr id="318" name="Freihand 317">
                  <a:extLst>
                    <a:ext uri="{FF2B5EF4-FFF2-40B4-BE49-F238E27FC236}">
                      <a16:creationId xmlns:a16="http://schemas.microsoft.com/office/drawing/2014/main" id="{7B8632A2-7C0A-4500-B535-C6F469C5117D}"/>
                    </a:ext>
                  </a:extLst>
                </p:cNvPr>
                <p:cNvPicPr/>
                <p:nvPr/>
              </p:nvPicPr>
              <p:blipFill>
                <a:blip r:embed="rId432"/>
                <a:stretch>
                  <a:fillRect/>
                </a:stretch>
              </p:blipFill>
              <p:spPr>
                <a:xfrm>
                  <a:off x="11210613" y="1115160"/>
                  <a:ext cx="101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9" name="Freihand 318">
                  <a:extLst>
                    <a:ext uri="{FF2B5EF4-FFF2-40B4-BE49-F238E27FC236}">
                      <a16:creationId xmlns:a16="http://schemas.microsoft.com/office/drawing/2014/main" id="{671A4387-1DCA-4A3E-96B2-05C7FA291330}"/>
                    </a:ext>
                  </a:extLst>
                </p14:cNvPr>
                <p14:cNvContentPartPr/>
                <p14:nvPr/>
              </p14:nvContentPartPr>
              <p14:xfrm>
                <a:off x="11011893" y="1110480"/>
                <a:ext cx="110160" cy="44640"/>
              </p14:xfrm>
            </p:contentPart>
          </mc:Choice>
          <mc:Fallback>
            <p:pic>
              <p:nvPicPr>
                <p:cNvPr id="319" name="Freihand 318">
                  <a:extLst>
                    <a:ext uri="{FF2B5EF4-FFF2-40B4-BE49-F238E27FC236}">
                      <a16:creationId xmlns:a16="http://schemas.microsoft.com/office/drawing/2014/main" id="{671A4387-1DCA-4A3E-96B2-05C7FA291330}"/>
                    </a:ext>
                  </a:extLst>
                </p:cNvPr>
                <p:cNvPicPr/>
                <p:nvPr/>
              </p:nvPicPr>
              <p:blipFill>
                <a:blip r:embed="rId434"/>
                <a:stretch>
                  <a:fillRect/>
                </a:stretch>
              </p:blipFill>
              <p:spPr>
                <a:xfrm>
                  <a:off x="11007573" y="1106160"/>
                  <a:ext cx="1188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20" name="Freihand 319">
                  <a:extLst>
                    <a:ext uri="{FF2B5EF4-FFF2-40B4-BE49-F238E27FC236}">
                      <a16:creationId xmlns:a16="http://schemas.microsoft.com/office/drawing/2014/main" id="{4F415313-A635-465E-AD4C-7F940612F9AA}"/>
                    </a:ext>
                  </a:extLst>
                </p14:cNvPr>
                <p14:cNvContentPartPr/>
                <p14:nvPr/>
              </p14:nvContentPartPr>
              <p14:xfrm>
                <a:off x="11338773" y="992400"/>
                <a:ext cx="132120" cy="216360"/>
              </p14:xfrm>
            </p:contentPart>
          </mc:Choice>
          <mc:Fallback>
            <p:pic>
              <p:nvPicPr>
                <p:cNvPr id="320" name="Freihand 319">
                  <a:extLst>
                    <a:ext uri="{FF2B5EF4-FFF2-40B4-BE49-F238E27FC236}">
                      <a16:creationId xmlns:a16="http://schemas.microsoft.com/office/drawing/2014/main" id="{4F415313-A635-465E-AD4C-7F940612F9AA}"/>
                    </a:ext>
                  </a:extLst>
                </p:cNvPr>
                <p:cNvPicPr/>
                <p:nvPr/>
              </p:nvPicPr>
              <p:blipFill>
                <a:blip r:embed="rId436"/>
                <a:stretch>
                  <a:fillRect/>
                </a:stretch>
              </p:blipFill>
              <p:spPr>
                <a:xfrm>
                  <a:off x="11334453" y="988080"/>
                  <a:ext cx="1407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21" name="Freihand 320">
                  <a:extLst>
                    <a:ext uri="{FF2B5EF4-FFF2-40B4-BE49-F238E27FC236}">
                      <a16:creationId xmlns:a16="http://schemas.microsoft.com/office/drawing/2014/main" id="{3F1468DD-9A55-4D58-A88D-0357E424E9FB}"/>
                    </a:ext>
                  </a:extLst>
                </p14:cNvPr>
                <p14:cNvContentPartPr/>
                <p14:nvPr/>
              </p14:nvContentPartPr>
              <p14:xfrm>
                <a:off x="11474133" y="966120"/>
                <a:ext cx="272160" cy="117360"/>
              </p14:xfrm>
            </p:contentPart>
          </mc:Choice>
          <mc:Fallback>
            <p:pic>
              <p:nvPicPr>
                <p:cNvPr id="321" name="Freihand 320">
                  <a:extLst>
                    <a:ext uri="{FF2B5EF4-FFF2-40B4-BE49-F238E27FC236}">
                      <a16:creationId xmlns:a16="http://schemas.microsoft.com/office/drawing/2014/main" id="{3F1468DD-9A55-4D58-A88D-0357E424E9FB}"/>
                    </a:ext>
                  </a:extLst>
                </p:cNvPr>
                <p:cNvPicPr/>
                <p:nvPr/>
              </p:nvPicPr>
              <p:blipFill>
                <a:blip r:embed="rId438"/>
                <a:stretch>
                  <a:fillRect/>
                </a:stretch>
              </p:blipFill>
              <p:spPr>
                <a:xfrm>
                  <a:off x="11469813" y="961800"/>
                  <a:ext cx="280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22" name="Freihand 321">
                  <a:extLst>
                    <a:ext uri="{FF2B5EF4-FFF2-40B4-BE49-F238E27FC236}">
                      <a16:creationId xmlns:a16="http://schemas.microsoft.com/office/drawing/2014/main" id="{F495E278-F45E-49F4-869C-12FE2FCBCD0D}"/>
                    </a:ext>
                  </a:extLst>
                </p14:cNvPr>
                <p14:cNvContentPartPr/>
                <p14:nvPr/>
              </p14:nvContentPartPr>
              <p14:xfrm>
                <a:off x="11384853" y="971160"/>
                <a:ext cx="126720" cy="24840"/>
              </p14:xfrm>
            </p:contentPart>
          </mc:Choice>
          <mc:Fallback>
            <p:pic>
              <p:nvPicPr>
                <p:cNvPr id="322" name="Freihand 321">
                  <a:extLst>
                    <a:ext uri="{FF2B5EF4-FFF2-40B4-BE49-F238E27FC236}">
                      <a16:creationId xmlns:a16="http://schemas.microsoft.com/office/drawing/2014/main" id="{F495E278-F45E-49F4-869C-12FE2FCBCD0D}"/>
                    </a:ext>
                  </a:extLst>
                </p:cNvPr>
                <p:cNvPicPr/>
                <p:nvPr/>
              </p:nvPicPr>
              <p:blipFill>
                <a:blip r:embed="rId440"/>
                <a:stretch>
                  <a:fillRect/>
                </a:stretch>
              </p:blipFill>
              <p:spPr>
                <a:xfrm>
                  <a:off x="11380533" y="966840"/>
                  <a:ext cx="135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23" name="Freihand 322">
                  <a:extLst>
                    <a:ext uri="{FF2B5EF4-FFF2-40B4-BE49-F238E27FC236}">
                      <a16:creationId xmlns:a16="http://schemas.microsoft.com/office/drawing/2014/main" id="{F94E78C9-16EC-42CA-8D7D-779C665BEB81}"/>
                    </a:ext>
                  </a:extLst>
                </p14:cNvPr>
                <p14:cNvContentPartPr/>
                <p14:nvPr/>
              </p14:nvContentPartPr>
              <p14:xfrm>
                <a:off x="11795253" y="737880"/>
                <a:ext cx="49680" cy="175680"/>
              </p14:xfrm>
            </p:contentPart>
          </mc:Choice>
          <mc:Fallback>
            <p:pic>
              <p:nvPicPr>
                <p:cNvPr id="323" name="Freihand 322">
                  <a:extLst>
                    <a:ext uri="{FF2B5EF4-FFF2-40B4-BE49-F238E27FC236}">
                      <a16:creationId xmlns:a16="http://schemas.microsoft.com/office/drawing/2014/main" id="{F94E78C9-16EC-42CA-8D7D-779C665BEB81}"/>
                    </a:ext>
                  </a:extLst>
                </p:cNvPr>
                <p:cNvPicPr/>
                <p:nvPr/>
              </p:nvPicPr>
              <p:blipFill>
                <a:blip r:embed="rId442"/>
                <a:stretch>
                  <a:fillRect/>
                </a:stretch>
              </p:blipFill>
              <p:spPr>
                <a:xfrm>
                  <a:off x="11790933" y="733560"/>
                  <a:ext cx="58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24" name="Freihand 323">
                  <a:extLst>
                    <a:ext uri="{FF2B5EF4-FFF2-40B4-BE49-F238E27FC236}">
                      <a16:creationId xmlns:a16="http://schemas.microsoft.com/office/drawing/2014/main" id="{A371C34B-130E-4394-8AEA-31217B3F2767}"/>
                    </a:ext>
                  </a:extLst>
                </p14:cNvPr>
                <p14:cNvContentPartPr/>
                <p14:nvPr/>
              </p14:nvContentPartPr>
              <p14:xfrm>
                <a:off x="11845653" y="980880"/>
                <a:ext cx="14040" cy="20160"/>
              </p14:xfrm>
            </p:contentPart>
          </mc:Choice>
          <mc:Fallback>
            <p:pic>
              <p:nvPicPr>
                <p:cNvPr id="324" name="Freihand 323">
                  <a:extLst>
                    <a:ext uri="{FF2B5EF4-FFF2-40B4-BE49-F238E27FC236}">
                      <a16:creationId xmlns:a16="http://schemas.microsoft.com/office/drawing/2014/main" id="{A371C34B-130E-4394-8AEA-31217B3F2767}"/>
                    </a:ext>
                  </a:extLst>
                </p:cNvPr>
                <p:cNvPicPr/>
                <p:nvPr/>
              </p:nvPicPr>
              <p:blipFill>
                <a:blip r:embed="rId444"/>
                <a:stretch>
                  <a:fillRect/>
                </a:stretch>
              </p:blipFill>
              <p:spPr>
                <a:xfrm>
                  <a:off x="11841333" y="976560"/>
                  <a:ext cx="22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51" name="Freihand 150">
                  <a:extLst>
                    <a:ext uri="{FF2B5EF4-FFF2-40B4-BE49-F238E27FC236}">
                      <a16:creationId xmlns:a16="http://schemas.microsoft.com/office/drawing/2014/main" id="{E942B6F5-6403-483C-9417-85C8182D5078}"/>
                    </a:ext>
                  </a:extLst>
                </p14:cNvPr>
                <p14:cNvContentPartPr/>
                <p14:nvPr/>
              </p14:nvContentPartPr>
              <p14:xfrm>
                <a:off x="5132733" y="2728680"/>
                <a:ext cx="3269520" cy="79920"/>
              </p14:xfrm>
            </p:contentPart>
          </mc:Choice>
          <mc:Fallback>
            <p:pic>
              <p:nvPicPr>
                <p:cNvPr id="151" name="Freihand 150">
                  <a:extLst>
                    <a:ext uri="{FF2B5EF4-FFF2-40B4-BE49-F238E27FC236}">
                      <a16:creationId xmlns:a16="http://schemas.microsoft.com/office/drawing/2014/main" id="{E942B6F5-6403-483C-9417-85C8182D5078}"/>
                    </a:ext>
                  </a:extLst>
                </p:cNvPr>
                <p:cNvPicPr/>
                <p:nvPr/>
              </p:nvPicPr>
              <p:blipFill>
                <a:blip r:embed="rId446"/>
                <a:stretch>
                  <a:fillRect/>
                </a:stretch>
              </p:blipFill>
              <p:spPr>
                <a:xfrm>
                  <a:off x="5128413" y="2724360"/>
                  <a:ext cx="3278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52" name="Freihand 151">
                  <a:extLst>
                    <a:ext uri="{FF2B5EF4-FFF2-40B4-BE49-F238E27FC236}">
                      <a16:creationId xmlns:a16="http://schemas.microsoft.com/office/drawing/2014/main" id="{B37BD3DD-020E-4C81-86BD-C36F299F16FD}"/>
                    </a:ext>
                  </a:extLst>
                </p14:cNvPr>
                <p14:cNvContentPartPr/>
                <p14:nvPr/>
              </p14:nvContentPartPr>
              <p14:xfrm>
                <a:off x="5931213" y="2799240"/>
                <a:ext cx="2657160" cy="65880"/>
              </p14:xfrm>
            </p:contentPart>
          </mc:Choice>
          <mc:Fallback>
            <p:pic>
              <p:nvPicPr>
                <p:cNvPr id="152" name="Freihand 151">
                  <a:extLst>
                    <a:ext uri="{FF2B5EF4-FFF2-40B4-BE49-F238E27FC236}">
                      <a16:creationId xmlns:a16="http://schemas.microsoft.com/office/drawing/2014/main" id="{B37BD3DD-020E-4C81-86BD-C36F299F16FD}"/>
                    </a:ext>
                  </a:extLst>
                </p:cNvPr>
                <p:cNvPicPr/>
                <p:nvPr/>
              </p:nvPicPr>
              <p:blipFill>
                <a:blip r:embed="rId448"/>
                <a:stretch>
                  <a:fillRect/>
                </a:stretch>
              </p:blipFill>
              <p:spPr>
                <a:xfrm>
                  <a:off x="5926893" y="2794920"/>
                  <a:ext cx="2665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19" name="Freihand 218">
                  <a:extLst>
                    <a:ext uri="{FF2B5EF4-FFF2-40B4-BE49-F238E27FC236}">
                      <a16:creationId xmlns:a16="http://schemas.microsoft.com/office/drawing/2014/main" id="{D35DAA16-B487-42CE-BD8A-1D746C838B34}"/>
                    </a:ext>
                  </a:extLst>
                </p14:cNvPr>
                <p14:cNvContentPartPr/>
                <p14:nvPr/>
              </p14:nvContentPartPr>
              <p14:xfrm>
                <a:off x="5624133" y="2935680"/>
                <a:ext cx="1931760" cy="551520"/>
              </p14:xfrm>
            </p:contentPart>
          </mc:Choice>
          <mc:Fallback>
            <p:pic>
              <p:nvPicPr>
                <p:cNvPr id="219" name="Freihand 218">
                  <a:extLst>
                    <a:ext uri="{FF2B5EF4-FFF2-40B4-BE49-F238E27FC236}">
                      <a16:creationId xmlns:a16="http://schemas.microsoft.com/office/drawing/2014/main" id="{D35DAA16-B487-42CE-BD8A-1D746C838B34}"/>
                    </a:ext>
                  </a:extLst>
                </p:cNvPr>
                <p:cNvPicPr/>
                <p:nvPr/>
              </p:nvPicPr>
              <p:blipFill>
                <a:blip r:embed="rId450"/>
                <a:stretch>
                  <a:fillRect/>
                </a:stretch>
              </p:blipFill>
              <p:spPr>
                <a:xfrm>
                  <a:off x="5619813" y="2931360"/>
                  <a:ext cx="194040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20" name="Freihand 219">
                  <a:extLst>
                    <a:ext uri="{FF2B5EF4-FFF2-40B4-BE49-F238E27FC236}">
                      <a16:creationId xmlns:a16="http://schemas.microsoft.com/office/drawing/2014/main" id="{470F3444-F2D8-4F30-B33B-149D86900782}"/>
                    </a:ext>
                  </a:extLst>
                </p14:cNvPr>
                <p14:cNvContentPartPr/>
                <p14:nvPr/>
              </p14:nvContentPartPr>
              <p14:xfrm>
                <a:off x="6064413" y="3206040"/>
                <a:ext cx="971280" cy="425160"/>
              </p14:xfrm>
            </p:contentPart>
          </mc:Choice>
          <mc:Fallback>
            <p:pic>
              <p:nvPicPr>
                <p:cNvPr id="220" name="Freihand 219">
                  <a:extLst>
                    <a:ext uri="{FF2B5EF4-FFF2-40B4-BE49-F238E27FC236}">
                      <a16:creationId xmlns:a16="http://schemas.microsoft.com/office/drawing/2014/main" id="{470F3444-F2D8-4F30-B33B-149D86900782}"/>
                    </a:ext>
                  </a:extLst>
                </p:cNvPr>
                <p:cNvPicPr/>
                <p:nvPr/>
              </p:nvPicPr>
              <p:blipFill>
                <a:blip r:embed="rId452"/>
                <a:stretch>
                  <a:fillRect/>
                </a:stretch>
              </p:blipFill>
              <p:spPr>
                <a:xfrm>
                  <a:off x="6060093" y="3201720"/>
                  <a:ext cx="97992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26" name="Freihand 325">
                  <a:extLst>
                    <a:ext uri="{FF2B5EF4-FFF2-40B4-BE49-F238E27FC236}">
                      <a16:creationId xmlns:a16="http://schemas.microsoft.com/office/drawing/2014/main" id="{E32CB0BD-11B4-45C7-94DF-6691B5AAEEC7}"/>
                    </a:ext>
                  </a:extLst>
                </p14:cNvPr>
                <p14:cNvContentPartPr/>
                <p14:nvPr/>
              </p14:nvContentPartPr>
              <p14:xfrm>
                <a:off x="9255813" y="2884200"/>
                <a:ext cx="138960" cy="114120"/>
              </p14:xfrm>
            </p:contentPart>
          </mc:Choice>
          <mc:Fallback>
            <p:pic>
              <p:nvPicPr>
                <p:cNvPr id="326" name="Freihand 325">
                  <a:extLst>
                    <a:ext uri="{FF2B5EF4-FFF2-40B4-BE49-F238E27FC236}">
                      <a16:creationId xmlns:a16="http://schemas.microsoft.com/office/drawing/2014/main" id="{E32CB0BD-11B4-45C7-94DF-6691B5AAEEC7}"/>
                    </a:ext>
                  </a:extLst>
                </p:cNvPr>
                <p:cNvPicPr/>
                <p:nvPr/>
              </p:nvPicPr>
              <p:blipFill>
                <a:blip r:embed="rId454"/>
                <a:stretch>
                  <a:fillRect/>
                </a:stretch>
              </p:blipFill>
              <p:spPr>
                <a:xfrm>
                  <a:off x="9251493" y="2879880"/>
                  <a:ext cx="147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27" name="Freihand 326">
                  <a:extLst>
                    <a:ext uri="{FF2B5EF4-FFF2-40B4-BE49-F238E27FC236}">
                      <a16:creationId xmlns:a16="http://schemas.microsoft.com/office/drawing/2014/main" id="{E9AD57A4-89DF-47FA-97B9-0BC4C1981168}"/>
                    </a:ext>
                  </a:extLst>
                </p14:cNvPr>
                <p14:cNvContentPartPr/>
                <p14:nvPr/>
              </p14:nvContentPartPr>
              <p14:xfrm>
                <a:off x="9428253" y="2889240"/>
                <a:ext cx="99000" cy="114120"/>
              </p14:xfrm>
            </p:contentPart>
          </mc:Choice>
          <mc:Fallback>
            <p:pic>
              <p:nvPicPr>
                <p:cNvPr id="327" name="Freihand 326">
                  <a:extLst>
                    <a:ext uri="{FF2B5EF4-FFF2-40B4-BE49-F238E27FC236}">
                      <a16:creationId xmlns:a16="http://schemas.microsoft.com/office/drawing/2014/main" id="{E9AD57A4-89DF-47FA-97B9-0BC4C1981168}"/>
                    </a:ext>
                  </a:extLst>
                </p:cNvPr>
                <p:cNvPicPr/>
                <p:nvPr/>
              </p:nvPicPr>
              <p:blipFill>
                <a:blip r:embed="rId456"/>
                <a:stretch>
                  <a:fillRect/>
                </a:stretch>
              </p:blipFill>
              <p:spPr>
                <a:xfrm>
                  <a:off x="9423933" y="2884920"/>
                  <a:ext cx="107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47" name="Freihand 346">
                  <a:extLst>
                    <a:ext uri="{FF2B5EF4-FFF2-40B4-BE49-F238E27FC236}">
                      <a16:creationId xmlns:a16="http://schemas.microsoft.com/office/drawing/2014/main" id="{216B4CF8-1E4D-4241-88A8-D43B499C8826}"/>
                    </a:ext>
                  </a:extLst>
                </p14:cNvPr>
                <p14:cNvContentPartPr/>
                <p14:nvPr/>
              </p14:nvContentPartPr>
              <p14:xfrm>
                <a:off x="9219093" y="3222240"/>
                <a:ext cx="158040" cy="208080"/>
              </p14:xfrm>
            </p:contentPart>
          </mc:Choice>
          <mc:Fallback>
            <p:pic>
              <p:nvPicPr>
                <p:cNvPr id="347" name="Freihand 346">
                  <a:extLst>
                    <a:ext uri="{FF2B5EF4-FFF2-40B4-BE49-F238E27FC236}">
                      <a16:creationId xmlns:a16="http://schemas.microsoft.com/office/drawing/2014/main" id="{216B4CF8-1E4D-4241-88A8-D43B499C8826}"/>
                    </a:ext>
                  </a:extLst>
                </p:cNvPr>
                <p:cNvPicPr/>
                <p:nvPr/>
              </p:nvPicPr>
              <p:blipFill>
                <a:blip r:embed="rId458"/>
                <a:stretch>
                  <a:fillRect/>
                </a:stretch>
              </p:blipFill>
              <p:spPr>
                <a:xfrm>
                  <a:off x="9214773" y="3217920"/>
                  <a:ext cx="1666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48" name="Freihand 347">
                  <a:extLst>
                    <a:ext uri="{FF2B5EF4-FFF2-40B4-BE49-F238E27FC236}">
                      <a16:creationId xmlns:a16="http://schemas.microsoft.com/office/drawing/2014/main" id="{02AD2004-393F-4EE3-9728-3DBA85E37D1C}"/>
                    </a:ext>
                  </a:extLst>
                </p14:cNvPr>
                <p14:cNvContentPartPr/>
                <p14:nvPr/>
              </p14:nvContentPartPr>
              <p14:xfrm>
                <a:off x="9410973" y="3333840"/>
                <a:ext cx="22680" cy="6480"/>
              </p14:xfrm>
            </p:contentPart>
          </mc:Choice>
          <mc:Fallback>
            <p:pic>
              <p:nvPicPr>
                <p:cNvPr id="348" name="Freihand 347">
                  <a:extLst>
                    <a:ext uri="{FF2B5EF4-FFF2-40B4-BE49-F238E27FC236}">
                      <a16:creationId xmlns:a16="http://schemas.microsoft.com/office/drawing/2014/main" id="{02AD2004-393F-4EE3-9728-3DBA85E37D1C}"/>
                    </a:ext>
                  </a:extLst>
                </p:cNvPr>
                <p:cNvPicPr/>
                <p:nvPr/>
              </p:nvPicPr>
              <p:blipFill>
                <a:blip r:embed="rId460"/>
                <a:stretch>
                  <a:fillRect/>
                </a:stretch>
              </p:blipFill>
              <p:spPr>
                <a:xfrm>
                  <a:off x="9406653" y="3329520"/>
                  <a:ext cx="31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50" name="Freihand 349">
                  <a:extLst>
                    <a:ext uri="{FF2B5EF4-FFF2-40B4-BE49-F238E27FC236}">
                      <a16:creationId xmlns:a16="http://schemas.microsoft.com/office/drawing/2014/main" id="{9FB293FA-C4B2-4F63-8476-F31D78E944D7}"/>
                    </a:ext>
                  </a:extLst>
                </p14:cNvPr>
                <p14:cNvContentPartPr/>
                <p14:nvPr/>
              </p14:nvContentPartPr>
              <p14:xfrm>
                <a:off x="8335653" y="3302880"/>
                <a:ext cx="250560" cy="101160"/>
              </p14:xfrm>
            </p:contentPart>
          </mc:Choice>
          <mc:Fallback>
            <p:pic>
              <p:nvPicPr>
                <p:cNvPr id="350" name="Freihand 349">
                  <a:extLst>
                    <a:ext uri="{FF2B5EF4-FFF2-40B4-BE49-F238E27FC236}">
                      <a16:creationId xmlns:a16="http://schemas.microsoft.com/office/drawing/2014/main" id="{9FB293FA-C4B2-4F63-8476-F31D78E944D7}"/>
                    </a:ext>
                  </a:extLst>
                </p:cNvPr>
                <p:cNvPicPr/>
                <p:nvPr/>
              </p:nvPicPr>
              <p:blipFill>
                <a:blip r:embed="rId462"/>
                <a:stretch>
                  <a:fillRect/>
                </a:stretch>
              </p:blipFill>
              <p:spPr>
                <a:xfrm>
                  <a:off x="8331333" y="3298560"/>
                  <a:ext cx="259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51" name="Freihand 350">
                  <a:extLst>
                    <a:ext uri="{FF2B5EF4-FFF2-40B4-BE49-F238E27FC236}">
                      <a16:creationId xmlns:a16="http://schemas.microsoft.com/office/drawing/2014/main" id="{9D7CDEFC-2954-4371-BD35-903797337B6A}"/>
                    </a:ext>
                  </a:extLst>
                </p14:cNvPr>
                <p14:cNvContentPartPr/>
                <p14:nvPr/>
              </p14:nvContentPartPr>
              <p14:xfrm>
                <a:off x="8497293" y="3184440"/>
                <a:ext cx="27000" cy="36720"/>
              </p14:xfrm>
            </p:contentPart>
          </mc:Choice>
          <mc:Fallback>
            <p:pic>
              <p:nvPicPr>
                <p:cNvPr id="351" name="Freihand 350">
                  <a:extLst>
                    <a:ext uri="{FF2B5EF4-FFF2-40B4-BE49-F238E27FC236}">
                      <a16:creationId xmlns:a16="http://schemas.microsoft.com/office/drawing/2014/main" id="{9D7CDEFC-2954-4371-BD35-903797337B6A}"/>
                    </a:ext>
                  </a:extLst>
                </p:cNvPr>
                <p:cNvPicPr/>
                <p:nvPr/>
              </p:nvPicPr>
              <p:blipFill>
                <a:blip r:embed="rId464"/>
                <a:stretch>
                  <a:fillRect/>
                </a:stretch>
              </p:blipFill>
              <p:spPr>
                <a:xfrm>
                  <a:off x="8492973" y="3180120"/>
                  <a:ext cx="356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52" name="Freihand 351">
                  <a:extLst>
                    <a:ext uri="{FF2B5EF4-FFF2-40B4-BE49-F238E27FC236}">
                      <a16:creationId xmlns:a16="http://schemas.microsoft.com/office/drawing/2014/main" id="{6153168C-8CE6-426C-89A6-A4ECD3919FC3}"/>
                    </a:ext>
                  </a:extLst>
                </p14:cNvPr>
                <p14:cNvContentPartPr/>
                <p14:nvPr/>
              </p14:nvContentPartPr>
              <p14:xfrm>
                <a:off x="8667933" y="3232680"/>
                <a:ext cx="28080" cy="156240"/>
              </p14:xfrm>
            </p:contentPart>
          </mc:Choice>
          <mc:Fallback>
            <p:pic>
              <p:nvPicPr>
                <p:cNvPr id="352" name="Freihand 351">
                  <a:extLst>
                    <a:ext uri="{FF2B5EF4-FFF2-40B4-BE49-F238E27FC236}">
                      <a16:creationId xmlns:a16="http://schemas.microsoft.com/office/drawing/2014/main" id="{6153168C-8CE6-426C-89A6-A4ECD3919FC3}"/>
                    </a:ext>
                  </a:extLst>
                </p:cNvPr>
                <p:cNvPicPr/>
                <p:nvPr/>
              </p:nvPicPr>
              <p:blipFill>
                <a:blip r:embed="rId466"/>
                <a:stretch>
                  <a:fillRect/>
                </a:stretch>
              </p:blipFill>
              <p:spPr>
                <a:xfrm>
                  <a:off x="8663613" y="3228360"/>
                  <a:ext cx="36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53" name="Freihand 352">
                  <a:extLst>
                    <a:ext uri="{FF2B5EF4-FFF2-40B4-BE49-F238E27FC236}">
                      <a16:creationId xmlns:a16="http://schemas.microsoft.com/office/drawing/2014/main" id="{C558F325-899B-4642-BEAB-981F60EBA212}"/>
                    </a:ext>
                  </a:extLst>
                </p14:cNvPr>
                <p14:cNvContentPartPr/>
                <p14:nvPr/>
              </p14:nvContentPartPr>
              <p14:xfrm>
                <a:off x="8568573" y="3202440"/>
                <a:ext cx="174240" cy="212040"/>
              </p14:xfrm>
            </p:contentPart>
          </mc:Choice>
          <mc:Fallback>
            <p:pic>
              <p:nvPicPr>
                <p:cNvPr id="353" name="Freihand 352">
                  <a:extLst>
                    <a:ext uri="{FF2B5EF4-FFF2-40B4-BE49-F238E27FC236}">
                      <a16:creationId xmlns:a16="http://schemas.microsoft.com/office/drawing/2014/main" id="{C558F325-899B-4642-BEAB-981F60EBA212}"/>
                    </a:ext>
                  </a:extLst>
                </p:cNvPr>
                <p:cNvPicPr/>
                <p:nvPr/>
              </p:nvPicPr>
              <p:blipFill>
                <a:blip r:embed="rId468"/>
                <a:stretch>
                  <a:fillRect/>
                </a:stretch>
              </p:blipFill>
              <p:spPr>
                <a:xfrm>
                  <a:off x="8564253" y="3198120"/>
                  <a:ext cx="182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54" name="Freihand 353">
                  <a:extLst>
                    <a:ext uri="{FF2B5EF4-FFF2-40B4-BE49-F238E27FC236}">
                      <a16:creationId xmlns:a16="http://schemas.microsoft.com/office/drawing/2014/main" id="{5B8FD746-C70F-4516-B614-717E41A5C17C}"/>
                    </a:ext>
                  </a:extLst>
                </p14:cNvPr>
                <p14:cNvContentPartPr/>
                <p14:nvPr/>
              </p14:nvContentPartPr>
              <p14:xfrm>
                <a:off x="8726253" y="3298200"/>
                <a:ext cx="167760" cy="87480"/>
              </p14:xfrm>
            </p:contentPart>
          </mc:Choice>
          <mc:Fallback>
            <p:pic>
              <p:nvPicPr>
                <p:cNvPr id="354" name="Freihand 353">
                  <a:extLst>
                    <a:ext uri="{FF2B5EF4-FFF2-40B4-BE49-F238E27FC236}">
                      <a16:creationId xmlns:a16="http://schemas.microsoft.com/office/drawing/2014/main" id="{5B8FD746-C70F-4516-B614-717E41A5C17C}"/>
                    </a:ext>
                  </a:extLst>
                </p:cNvPr>
                <p:cNvPicPr/>
                <p:nvPr/>
              </p:nvPicPr>
              <p:blipFill>
                <a:blip r:embed="rId470"/>
                <a:stretch>
                  <a:fillRect/>
                </a:stretch>
              </p:blipFill>
              <p:spPr>
                <a:xfrm>
                  <a:off x="8721933" y="3293880"/>
                  <a:ext cx="176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55" name="Freihand 354">
                  <a:extLst>
                    <a:ext uri="{FF2B5EF4-FFF2-40B4-BE49-F238E27FC236}">
                      <a16:creationId xmlns:a16="http://schemas.microsoft.com/office/drawing/2014/main" id="{A150C47C-4A2F-4EC3-B126-D88685017543}"/>
                    </a:ext>
                  </a:extLst>
                </p14:cNvPr>
                <p14:cNvContentPartPr/>
                <p14:nvPr/>
              </p14:nvContentPartPr>
              <p14:xfrm>
                <a:off x="8896893" y="3239160"/>
                <a:ext cx="79200" cy="138960"/>
              </p14:xfrm>
            </p:contentPart>
          </mc:Choice>
          <mc:Fallback>
            <p:pic>
              <p:nvPicPr>
                <p:cNvPr id="355" name="Freihand 354">
                  <a:extLst>
                    <a:ext uri="{FF2B5EF4-FFF2-40B4-BE49-F238E27FC236}">
                      <a16:creationId xmlns:a16="http://schemas.microsoft.com/office/drawing/2014/main" id="{A150C47C-4A2F-4EC3-B126-D88685017543}"/>
                    </a:ext>
                  </a:extLst>
                </p:cNvPr>
                <p:cNvPicPr/>
                <p:nvPr/>
              </p:nvPicPr>
              <p:blipFill>
                <a:blip r:embed="rId472"/>
                <a:stretch>
                  <a:fillRect/>
                </a:stretch>
              </p:blipFill>
              <p:spPr>
                <a:xfrm>
                  <a:off x="8892573" y="3234840"/>
                  <a:ext cx="87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56" name="Freihand 355">
                  <a:extLst>
                    <a:ext uri="{FF2B5EF4-FFF2-40B4-BE49-F238E27FC236}">
                      <a16:creationId xmlns:a16="http://schemas.microsoft.com/office/drawing/2014/main" id="{616F6132-6306-4EFF-9F38-074060A1CF58}"/>
                    </a:ext>
                  </a:extLst>
                </p14:cNvPr>
                <p14:cNvContentPartPr/>
                <p14:nvPr/>
              </p14:nvContentPartPr>
              <p14:xfrm>
                <a:off x="8981133" y="3271920"/>
                <a:ext cx="73080" cy="130320"/>
              </p14:xfrm>
            </p:contentPart>
          </mc:Choice>
          <mc:Fallback>
            <p:pic>
              <p:nvPicPr>
                <p:cNvPr id="356" name="Freihand 355">
                  <a:extLst>
                    <a:ext uri="{FF2B5EF4-FFF2-40B4-BE49-F238E27FC236}">
                      <a16:creationId xmlns:a16="http://schemas.microsoft.com/office/drawing/2014/main" id="{616F6132-6306-4EFF-9F38-074060A1CF58}"/>
                    </a:ext>
                  </a:extLst>
                </p:cNvPr>
                <p:cNvPicPr/>
                <p:nvPr/>
              </p:nvPicPr>
              <p:blipFill>
                <a:blip r:embed="rId474"/>
                <a:stretch>
                  <a:fillRect/>
                </a:stretch>
              </p:blipFill>
              <p:spPr>
                <a:xfrm>
                  <a:off x="8976813" y="3267600"/>
                  <a:ext cx="81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57" name="Freihand 356">
                  <a:extLst>
                    <a:ext uri="{FF2B5EF4-FFF2-40B4-BE49-F238E27FC236}">
                      <a16:creationId xmlns:a16="http://schemas.microsoft.com/office/drawing/2014/main" id="{1A0873E1-5035-44C0-99FE-4B82EFCA1141}"/>
                    </a:ext>
                  </a:extLst>
                </p14:cNvPr>
                <p14:cNvContentPartPr/>
                <p14:nvPr/>
              </p14:nvContentPartPr>
              <p14:xfrm>
                <a:off x="9040893" y="3277320"/>
                <a:ext cx="92160" cy="117000"/>
              </p14:xfrm>
            </p:contentPart>
          </mc:Choice>
          <mc:Fallback>
            <p:pic>
              <p:nvPicPr>
                <p:cNvPr id="357" name="Freihand 356">
                  <a:extLst>
                    <a:ext uri="{FF2B5EF4-FFF2-40B4-BE49-F238E27FC236}">
                      <a16:creationId xmlns:a16="http://schemas.microsoft.com/office/drawing/2014/main" id="{1A0873E1-5035-44C0-99FE-4B82EFCA1141}"/>
                    </a:ext>
                  </a:extLst>
                </p:cNvPr>
                <p:cNvPicPr/>
                <p:nvPr/>
              </p:nvPicPr>
              <p:blipFill>
                <a:blip r:embed="rId476"/>
                <a:stretch>
                  <a:fillRect/>
                </a:stretch>
              </p:blipFill>
              <p:spPr>
                <a:xfrm>
                  <a:off x="9036573" y="3273000"/>
                  <a:ext cx="100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58" name="Freihand 357">
                  <a:extLst>
                    <a:ext uri="{FF2B5EF4-FFF2-40B4-BE49-F238E27FC236}">
                      <a16:creationId xmlns:a16="http://schemas.microsoft.com/office/drawing/2014/main" id="{48C6AAF8-28F9-4FA0-8146-7E9CA7BE27FE}"/>
                    </a:ext>
                  </a:extLst>
                </p14:cNvPr>
                <p14:cNvContentPartPr/>
                <p14:nvPr/>
              </p14:nvContentPartPr>
              <p14:xfrm>
                <a:off x="9171573" y="3157800"/>
                <a:ext cx="187920" cy="292320"/>
              </p14:xfrm>
            </p:contentPart>
          </mc:Choice>
          <mc:Fallback>
            <p:pic>
              <p:nvPicPr>
                <p:cNvPr id="358" name="Freihand 357">
                  <a:extLst>
                    <a:ext uri="{FF2B5EF4-FFF2-40B4-BE49-F238E27FC236}">
                      <a16:creationId xmlns:a16="http://schemas.microsoft.com/office/drawing/2014/main" id="{48C6AAF8-28F9-4FA0-8146-7E9CA7BE27FE}"/>
                    </a:ext>
                  </a:extLst>
                </p:cNvPr>
                <p:cNvPicPr/>
                <p:nvPr/>
              </p:nvPicPr>
              <p:blipFill>
                <a:blip r:embed="rId478"/>
                <a:stretch>
                  <a:fillRect/>
                </a:stretch>
              </p:blipFill>
              <p:spPr>
                <a:xfrm>
                  <a:off x="9167253" y="3153480"/>
                  <a:ext cx="1965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59" name="Freihand 358">
                  <a:extLst>
                    <a:ext uri="{FF2B5EF4-FFF2-40B4-BE49-F238E27FC236}">
                      <a16:creationId xmlns:a16="http://schemas.microsoft.com/office/drawing/2014/main" id="{FB2566CF-4DED-4722-929B-43AC6F0B60EE}"/>
                    </a:ext>
                  </a:extLst>
                </p14:cNvPr>
                <p14:cNvContentPartPr/>
                <p14:nvPr/>
              </p14:nvContentPartPr>
              <p14:xfrm>
                <a:off x="9304413" y="3277320"/>
                <a:ext cx="203760" cy="270360"/>
              </p14:xfrm>
            </p:contentPart>
          </mc:Choice>
          <mc:Fallback>
            <p:pic>
              <p:nvPicPr>
                <p:cNvPr id="359" name="Freihand 358">
                  <a:extLst>
                    <a:ext uri="{FF2B5EF4-FFF2-40B4-BE49-F238E27FC236}">
                      <a16:creationId xmlns:a16="http://schemas.microsoft.com/office/drawing/2014/main" id="{FB2566CF-4DED-4722-929B-43AC6F0B60EE}"/>
                    </a:ext>
                  </a:extLst>
                </p:cNvPr>
                <p:cNvPicPr/>
                <p:nvPr/>
              </p:nvPicPr>
              <p:blipFill>
                <a:blip r:embed="rId480"/>
                <a:stretch>
                  <a:fillRect/>
                </a:stretch>
              </p:blipFill>
              <p:spPr>
                <a:xfrm>
                  <a:off x="9300093" y="3273000"/>
                  <a:ext cx="2124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29" name="Freihand 328">
                  <a:extLst>
                    <a:ext uri="{FF2B5EF4-FFF2-40B4-BE49-F238E27FC236}">
                      <a16:creationId xmlns:a16="http://schemas.microsoft.com/office/drawing/2014/main" id="{75AEA4AA-ECE1-4943-9E13-CB5B342596F8}"/>
                    </a:ext>
                  </a:extLst>
                </p14:cNvPr>
                <p14:cNvContentPartPr/>
                <p14:nvPr/>
              </p14:nvContentPartPr>
              <p14:xfrm>
                <a:off x="9819573" y="2776560"/>
                <a:ext cx="147240" cy="69120"/>
              </p14:xfrm>
            </p:contentPart>
          </mc:Choice>
          <mc:Fallback>
            <p:pic>
              <p:nvPicPr>
                <p:cNvPr id="329" name="Freihand 328">
                  <a:extLst>
                    <a:ext uri="{FF2B5EF4-FFF2-40B4-BE49-F238E27FC236}">
                      <a16:creationId xmlns:a16="http://schemas.microsoft.com/office/drawing/2014/main" id="{75AEA4AA-ECE1-4943-9E13-CB5B342596F8}"/>
                    </a:ext>
                  </a:extLst>
                </p:cNvPr>
                <p:cNvPicPr/>
                <p:nvPr/>
              </p:nvPicPr>
              <p:blipFill>
                <a:blip r:embed="rId482"/>
                <a:stretch>
                  <a:fillRect/>
                </a:stretch>
              </p:blipFill>
              <p:spPr>
                <a:xfrm>
                  <a:off x="9815253" y="2772240"/>
                  <a:ext cx="155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30" name="Freihand 329">
                  <a:extLst>
                    <a:ext uri="{FF2B5EF4-FFF2-40B4-BE49-F238E27FC236}">
                      <a16:creationId xmlns:a16="http://schemas.microsoft.com/office/drawing/2014/main" id="{A7AAD4B4-0D87-454D-AF27-D44E9BCC1873}"/>
                    </a:ext>
                  </a:extLst>
                </p14:cNvPr>
                <p14:cNvContentPartPr/>
                <p14:nvPr/>
              </p14:nvContentPartPr>
              <p14:xfrm>
                <a:off x="9830013" y="2885640"/>
                <a:ext cx="176040" cy="32400"/>
              </p14:xfrm>
            </p:contentPart>
          </mc:Choice>
          <mc:Fallback>
            <p:pic>
              <p:nvPicPr>
                <p:cNvPr id="330" name="Freihand 329">
                  <a:extLst>
                    <a:ext uri="{FF2B5EF4-FFF2-40B4-BE49-F238E27FC236}">
                      <a16:creationId xmlns:a16="http://schemas.microsoft.com/office/drawing/2014/main" id="{A7AAD4B4-0D87-454D-AF27-D44E9BCC1873}"/>
                    </a:ext>
                  </a:extLst>
                </p:cNvPr>
                <p:cNvPicPr/>
                <p:nvPr/>
              </p:nvPicPr>
              <p:blipFill>
                <a:blip r:embed="rId484"/>
                <a:stretch>
                  <a:fillRect/>
                </a:stretch>
              </p:blipFill>
              <p:spPr>
                <a:xfrm>
                  <a:off x="9825693" y="2881320"/>
                  <a:ext cx="184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31" name="Freihand 330">
                  <a:extLst>
                    <a:ext uri="{FF2B5EF4-FFF2-40B4-BE49-F238E27FC236}">
                      <a16:creationId xmlns:a16="http://schemas.microsoft.com/office/drawing/2014/main" id="{547AD4BF-2D2B-4654-891F-486885F2ED11}"/>
                    </a:ext>
                  </a:extLst>
                </p14:cNvPr>
                <p14:cNvContentPartPr/>
                <p14:nvPr/>
              </p14:nvContentPartPr>
              <p14:xfrm>
                <a:off x="9857013" y="2951880"/>
                <a:ext cx="103680" cy="170640"/>
              </p14:xfrm>
            </p:contentPart>
          </mc:Choice>
          <mc:Fallback>
            <p:pic>
              <p:nvPicPr>
                <p:cNvPr id="331" name="Freihand 330">
                  <a:extLst>
                    <a:ext uri="{FF2B5EF4-FFF2-40B4-BE49-F238E27FC236}">
                      <a16:creationId xmlns:a16="http://schemas.microsoft.com/office/drawing/2014/main" id="{547AD4BF-2D2B-4654-891F-486885F2ED11}"/>
                    </a:ext>
                  </a:extLst>
                </p:cNvPr>
                <p:cNvPicPr/>
                <p:nvPr/>
              </p:nvPicPr>
              <p:blipFill>
                <a:blip r:embed="rId486"/>
                <a:stretch>
                  <a:fillRect/>
                </a:stretch>
              </p:blipFill>
              <p:spPr>
                <a:xfrm>
                  <a:off x="9852693" y="2947560"/>
                  <a:ext cx="112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32" name="Freihand 331">
                  <a:extLst>
                    <a:ext uri="{FF2B5EF4-FFF2-40B4-BE49-F238E27FC236}">
                      <a16:creationId xmlns:a16="http://schemas.microsoft.com/office/drawing/2014/main" id="{9A405FB0-4131-4BFB-AF0C-638FEC05B160}"/>
                    </a:ext>
                  </a:extLst>
                </p14:cNvPr>
                <p14:cNvContentPartPr/>
                <p14:nvPr/>
              </p14:nvContentPartPr>
              <p14:xfrm>
                <a:off x="10101093" y="2892120"/>
                <a:ext cx="88920" cy="23760"/>
              </p14:xfrm>
            </p:contentPart>
          </mc:Choice>
          <mc:Fallback>
            <p:pic>
              <p:nvPicPr>
                <p:cNvPr id="332" name="Freihand 331">
                  <a:extLst>
                    <a:ext uri="{FF2B5EF4-FFF2-40B4-BE49-F238E27FC236}">
                      <a16:creationId xmlns:a16="http://schemas.microsoft.com/office/drawing/2014/main" id="{9A405FB0-4131-4BFB-AF0C-638FEC05B160}"/>
                    </a:ext>
                  </a:extLst>
                </p:cNvPr>
                <p:cNvPicPr/>
                <p:nvPr/>
              </p:nvPicPr>
              <p:blipFill>
                <a:blip r:embed="rId488"/>
                <a:stretch>
                  <a:fillRect/>
                </a:stretch>
              </p:blipFill>
              <p:spPr>
                <a:xfrm>
                  <a:off x="10096773" y="2887800"/>
                  <a:ext cx="97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33" name="Freihand 332">
                  <a:extLst>
                    <a:ext uri="{FF2B5EF4-FFF2-40B4-BE49-F238E27FC236}">
                      <a16:creationId xmlns:a16="http://schemas.microsoft.com/office/drawing/2014/main" id="{C8DC0B3D-BD25-4887-9F82-6CF232DD6309}"/>
                    </a:ext>
                  </a:extLst>
                </p14:cNvPr>
                <p14:cNvContentPartPr/>
                <p14:nvPr/>
              </p14:nvContentPartPr>
              <p14:xfrm>
                <a:off x="10282173" y="2753160"/>
                <a:ext cx="97200" cy="116280"/>
              </p14:xfrm>
            </p:contentPart>
          </mc:Choice>
          <mc:Fallback>
            <p:pic>
              <p:nvPicPr>
                <p:cNvPr id="333" name="Freihand 332">
                  <a:extLst>
                    <a:ext uri="{FF2B5EF4-FFF2-40B4-BE49-F238E27FC236}">
                      <a16:creationId xmlns:a16="http://schemas.microsoft.com/office/drawing/2014/main" id="{C8DC0B3D-BD25-4887-9F82-6CF232DD6309}"/>
                    </a:ext>
                  </a:extLst>
                </p:cNvPr>
                <p:cNvPicPr/>
                <p:nvPr/>
              </p:nvPicPr>
              <p:blipFill>
                <a:blip r:embed="rId490"/>
                <a:stretch>
                  <a:fillRect/>
                </a:stretch>
              </p:blipFill>
              <p:spPr>
                <a:xfrm>
                  <a:off x="10277853" y="2748840"/>
                  <a:ext cx="105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34" name="Freihand 333">
                  <a:extLst>
                    <a:ext uri="{FF2B5EF4-FFF2-40B4-BE49-F238E27FC236}">
                      <a16:creationId xmlns:a16="http://schemas.microsoft.com/office/drawing/2014/main" id="{AB09637D-0570-4F71-8FE7-AAD32535CAAB}"/>
                    </a:ext>
                  </a:extLst>
                </p14:cNvPr>
                <p14:cNvContentPartPr/>
                <p14:nvPr/>
              </p14:nvContentPartPr>
              <p14:xfrm>
                <a:off x="10277133" y="2876280"/>
                <a:ext cx="117360" cy="24480"/>
              </p14:xfrm>
            </p:contentPart>
          </mc:Choice>
          <mc:Fallback>
            <p:pic>
              <p:nvPicPr>
                <p:cNvPr id="334" name="Freihand 333">
                  <a:extLst>
                    <a:ext uri="{FF2B5EF4-FFF2-40B4-BE49-F238E27FC236}">
                      <a16:creationId xmlns:a16="http://schemas.microsoft.com/office/drawing/2014/main" id="{AB09637D-0570-4F71-8FE7-AAD32535CAAB}"/>
                    </a:ext>
                  </a:extLst>
                </p:cNvPr>
                <p:cNvPicPr/>
                <p:nvPr/>
              </p:nvPicPr>
              <p:blipFill>
                <a:blip r:embed="rId492"/>
                <a:stretch>
                  <a:fillRect/>
                </a:stretch>
              </p:blipFill>
              <p:spPr>
                <a:xfrm>
                  <a:off x="10272813" y="2871960"/>
                  <a:ext cx="126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35" name="Freihand 334">
                  <a:extLst>
                    <a:ext uri="{FF2B5EF4-FFF2-40B4-BE49-F238E27FC236}">
                      <a16:creationId xmlns:a16="http://schemas.microsoft.com/office/drawing/2014/main" id="{A7B03FBA-709C-4861-9028-77FCBDB7F439}"/>
                    </a:ext>
                  </a:extLst>
                </p14:cNvPr>
                <p14:cNvContentPartPr/>
                <p14:nvPr/>
              </p14:nvContentPartPr>
              <p14:xfrm>
                <a:off x="10310253" y="2925600"/>
                <a:ext cx="103320" cy="154440"/>
              </p14:xfrm>
            </p:contentPart>
          </mc:Choice>
          <mc:Fallback>
            <p:pic>
              <p:nvPicPr>
                <p:cNvPr id="335" name="Freihand 334">
                  <a:extLst>
                    <a:ext uri="{FF2B5EF4-FFF2-40B4-BE49-F238E27FC236}">
                      <a16:creationId xmlns:a16="http://schemas.microsoft.com/office/drawing/2014/main" id="{A7B03FBA-709C-4861-9028-77FCBDB7F439}"/>
                    </a:ext>
                  </a:extLst>
                </p:cNvPr>
                <p:cNvPicPr/>
                <p:nvPr/>
              </p:nvPicPr>
              <p:blipFill>
                <a:blip r:embed="rId494"/>
                <a:stretch>
                  <a:fillRect/>
                </a:stretch>
              </p:blipFill>
              <p:spPr>
                <a:xfrm>
                  <a:off x="10305933" y="2921280"/>
                  <a:ext cx="111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36" name="Freihand 335">
                  <a:extLst>
                    <a:ext uri="{FF2B5EF4-FFF2-40B4-BE49-F238E27FC236}">
                      <a16:creationId xmlns:a16="http://schemas.microsoft.com/office/drawing/2014/main" id="{7B4181F4-15A7-4DD2-8A06-C8A3ED512243}"/>
                    </a:ext>
                  </a:extLst>
                </p14:cNvPr>
                <p14:cNvContentPartPr/>
                <p14:nvPr/>
              </p14:nvContentPartPr>
              <p14:xfrm>
                <a:off x="10593573" y="2881320"/>
                <a:ext cx="155160" cy="90360"/>
              </p14:xfrm>
            </p:contentPart>
          </mc:Choice>
          <mc:Fallback>
            <p:pic>
              <p:nvPicPr>
                <p:cNvPr id="336" name="Freihand 335">
                  <a:extLst>
                    <a:ext uri="{FF2B5EF4-FFF2-40B4-BE49-F238E27FC236}">
                      <a16:creationId xmlns:a16="http://schemas.microsoft.com/office/drawing/2014/main" id="{7B4181F4-15A7-4DD2-8A06-C8A3ED512243}"/>
                    </a:ext>
                  </a:extLst>
                </p:cNvPr>
                <p:cNvPicPr/>
                <p:nvPr/>
              </p:nvPicPr>
              <p:blipFill>
                <a:blip r:embed="rId496"/>
                <a:stretch>
                  <a:fillRect/>
                </a:stretch>
              </p:blipFill>
              <p:spPr>
                <a:xfrm>
                  <a:off x="10589253" y="2877000"/>
                  <a:ext cx="163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7" name="Freihand 336">
                  <a:extLst>
                    <a:ext uri="{FF2B5EF4-FFF2-40B4-BE49-F238E27FC236}">
                      <a16:creationId xmlns:a16="http://schemas.microsoft.com/office/drawing/2014/main" id="{7830DDAD-C3BB-477A-9B5C-93080D7C37A8}"/>
                    </a:ext>
                  </a:extLst>
                </p14:cNvPr>
                <p14:cNvContentPartPr/>
                <p14:nvPr/>
              </p14:nvContentPartPr>
              <p14:xfrm>
                <a:off x="10739373" y="2788080"/>
                <a:ext cx="126000" cy="141480"/>
              </p14:xfrm>
            </p:contentPart>
          </mc:Choice>
          <mc:Fallback>
            <p:pic>
              <p:nvPicPr>
                <p:cNvPr id="337" name="Freihand 336">
                  <a:extLst>
                    <a:ext uri="{FF2B5EF4-FFF2-40B4-BE49-F238E27FC236}">
                      <a16:creationId xmlns:a16="http://schemas.microsoft.com/office/drawing/2014/main" id="{7830DDAD-C3BB-477A-9B5C-93080D7C37A8}"/>
                    </a:ext>
                  </a:extLst>
                </p:cNvPr>
                <p:cNvPicPr/>
                <p:nvPr/>
              </p:nvPicPr>
              <p:blipFill>
                <a:blip r:embed="rId498"/>
                <a:stretch>
                  <a:fillRect/>
                </a:stretch>
              </p:blipFill>
              <p:spPr>
                <a:xfrm>
                  <a:off x="10735053" y="2783760"/>
                  <a:ext cx="134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38" name="Freihand 337">
                  <a:extLst>
                    <a:ext uri="{FF2B5EF4-FFF2-40B4-BE49-F238E27FC236}">
                      <a16:creationId xmlns:a16="http://schemas.microsoft.com/office/drawing/2014/main" id="{D37117BF-9CD0-4C53-9612-188C02E7BDD0}"/>
                    </a:ext>
                  </a:extLst>
                </p14:cNvPr>
                <p14:cNvContentPartPr/>
                <p14:nvPr/>
              </p14:nvContentPartPr>
              <p14:xfrm>
                <a:off x="10867173" y="2837040"/>
                <a:ext cx="203760" cy="86040"/>
              </p14:xfrm>
            </p:contentPart>
          </mc:Choice>
          <mc:Fallback>
            <p:pic>
              <p:nvPicPr>
                <p:cNvPr id="338" name="Freihand 337">
                  <a:extLst>
                    <a:ext uri="{FF2B5EF4-FFF2-40B4-BE49-F238E27FC236}">
                      <a16:creationId xmlns:a16="http://schemas.microsoft.com/office/drawing/2014/main" id="{D37117BF-9CD0-4C53-9612-188C02E7BDD0}"/>
                    </a:ext>
                  </a:extLst>
                </p:cNvPr>
                <p:cNvPicPr/>
                <p:nvPr/>
              </p:nvPicPr>
              <p:blipFill>
                <a:blip r:embed="rId500"/>
                <a:stretch>
                  <a:fillRect/>
                </a:stretch>
              </p:blipFill>
              <p:spPr>
                <a:xfrm>
                  <a:off x="10862853" y="2832720"/>
                  <a:ext cx="212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41" name="Freihand 340">
                  <a:extLst>
                    <a:ext uri="{FF2B5EF4-FFF2-40B4-BE49-F238E27FC236}">
                      <a16:creationId xmlns:a16="http://schemas.microsoft.com/office/drawing/2014/main" id="{D44AB80A-AE1E-4ED9-87FE-66CE426AF91B}"/>
                    </a:ext>
                  </a:extLst>
                </p14:cNvPr>
                <p14:cNvContentPartPr/>
                <p14:nvPr/>
              </p14:nvContentPartPr>
              <p14:xfrm>
                <a:off x="11164533" y="2811480"/>
                <a:ext cx="126000" cy="79920"/>
              </p14:xfrm>
            </p:contentPart>
          </mc:Choice>
          <mc:Fallback>
            <p:pic>
              <p:nvPicPr>
                <p:cNvPr id="341" name="Freihand 340">
                  <a:extLst>
                    <a:ext uri="{FF2B5EF4-FFF2-40B4-BE49-F238E27FC236}">
                      <a16:creationId xmlns:a16="http://schemas.microsoft.com/office/drawing/2014/main" id="{D44AB80A-AE1E-4ED9-87FE-66CE426AF91B}"/>
                    </a:ext>
                  </a:extLst>
                </p:cNvPr>
                <p:cNvPicPr/>
                <p:nvPr/>
              </p:nvPicPr>
              <p:blipFill>
                <a:blip r:embed="rId502"/>
                <a:stretch>
                  <a:fillRect/>
                </a:stretch>
              </p:blipFill>
              <p:spPr>
                <a:xfrm>
                  <a:off x="11160213" y="2807160"/>
                  <a:ext cx="134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42" name="Freihand 341">
                  <a:extLst>
                    <a:ext uri="{FF2B5EF4-FFF2-40B4-BE49-F238E27FC236}">
                      <a16:creationId xmlns:a16="http://schemas.microsoft.com/office/drawing/2014/main" id="{CD92E7B1-AB7D-432F-B4F3-7571DFD9F43E}"/>
                    </a:ext>
                  </a:extLst>
                </p14:cNvPr>
                <p14:cNvContentPartPr/>
                <p14:nvPr/>
              </p14:nvContentPartPr>
              <p14:xfrm>
                <a:off x="11273973" y="2684400"/>
                <a:ext cx="232920" cy="195840"/>
              </p14:xfrm>
            </p:contentPart>
          </mc:Choice>
          <mc:Fallback>
            <p:pic>
              <p:nvPicPr>
                <p:cNvPr id="342" name="Freihand 341">
                  <a:extLst>
                    <a:ext uri="{FF2B5EF4-FFF2-40B4-BE49-F238E27FC236}">
                      <a16:creationId xmlns:a16="http://schemas.microsoft.com/office/drawing/2014/main" id="{CD92E7B1-AB7D-432F-B4F3-7571DFD9F43E}"/>
                    </a:ext>
                  </a:extLst>
                </p:cNvPr>
                <p:cNvPicPr/>
                <p:nvPr/>
              </p:nvPicPr>
              <p:blipFill>
                <a:blip r:embed="rId504"/>
                <a:stretch>
                  <a:fillRect/>
                </a:stretch>
              </p:blipFill>
              <p:spPr>
                <a:xfrm>
                  <a:off x="11269653" y="2680080"/>
                  <a:ext cx="241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43" name="Freihand 342">
                  <a:extLst>
                    <a:ext uri="{FF2B5EF4-FFF2-40B4-BE49-F238E27FC236}">
                      <a16:creationId xmlns:a16="http://schemas.microsoft.com/office/drawing/2014/main" id="{6FE8B7E9-09A3-4D50-875D-2D8A24A4DC9D}"/>
                    </a:ext>
                  </a:extLst>
                </p14:cNvPr>
                <p14:cNvContentPartPr/>
                <p14:nvPr/>
              </p14:nvContentPartPr>
              <p14:xfrm>
                <a:off x="11496453" y="2703840"/>
                <a:ext cx="15840" cy="43200"/>
              </p14:xfrm>
            </p:contentPart>
          </mc:Choice>
          <mc:Fallback>
            <p:pic>
              <p:nvPicPr>
                <p:cNvPr id="343" name="Freihand 342">
                  <a:extLst>
                    <a:ext uri="{FF2B5EF4-FFF2-40B4-BE49-F238E27FC236}">
                      <a16:creationId xmlns:a16="http://schemas.microsoft.com/office/drawing/2014/main" id="{6FE8B7E9-09A3-4D50-875D-2D8A24A4DC9D}"/>
                    </a:ext>
                  </a:extLst>
                </p:cNvPr>
                <p:cNvPicPr/>
                <p:nvPr/>
              </p:nvPicPr>
              <p:blipFill>
                <a:blip r:embed="rId506"/>
                <a:stretch>
                  <a:fillRect/>
                </a:stretch>
              </p:blipFill>
              <p:spPr>
                <a:xfrm>
                  <a:off x="11492133" y="2699520"/>
                  <a:ext cx="24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44" name="Freihand 343">
                  <a:extLst>
                    <a:ext uri="{FF2B5EF4-FFF2-40B4-BE49-F238E27FC236}">
                      <a16:creationId xmlns:a16="http://schemas.microsoft.com/office/drawing/2014/main" id="{A426C2C6-5F86-4993-9B6A-95B0492549A8}"/>
                    </a:ext>
                  </a:extLst>
                </p14:cNvPr>
                <p14:cNvContentPartPr/>
                <p14:nvPr/>
              </p14:nvContentPartPr>
              <p14:xfrm>
                <a:off x="11513373" y="2755680"/>
                <a:ext cx="152280" cy="62280"/>
              </p14:xfrm>
            </p:contentPart>
          </mc:Choice>
          <mc:Fallback>
            <p:pic>
              <p:nvPicPr>
                <p:cNvPr id="344" name="Freihand 343">
                  <a:extLst>
                    <a:ext uri="{FF2B5EF4-FFF2-40B4-BE49-F238E27FC236}">
                      <a16:creationId xmlns:a16="http://schemas.microsoft.com/office/drawing/2014/main" id="{A426C2C6-5F86-4993-9B6A-95B0492549A8}"/>
                    </a:ext>
                  </a:extLst>
                </p:cNvPr>
                <p:cNvPicPr/>
                <p:nvPr/>
              </p:nvPicPr>
              <p:blipFill>
                <a:blip r:embed="rId508"/>
                <a:stretch>
                  <a:fillRect/>
                </a:stretch>
              </p:blipFill>
              <p:spPr>
                <a:xfrm>
                  <a:off x="11509053" y="2751360"/>
                  <a:ext cx="160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45" name="Freihand 344">
                  <a:extLst>
                    <a:ext uri="{FF2B5EF4-FFF2-40B4-BE49-F238E27FC236}">
                      <a16:creationId xmlns:a16="http://schemas.microsoft.com/office/drawing/2014/main" id="{EE4AEDFF-883C-435F-9298-0D878B9160E7}"/>
                    </a:ext>
                  </a:extLst>
                </p14:cNvPr>
                <p14:cNvContentPartPr/>
                <p14:nvPr/>
              </p14:nvContentPartPr>
              <p14:xfrm>
                <a:off x="11679333" y="2719320"/>
                <a:ext cx="193320" cy="75960"/>
              </p14:xfrm>
            </p:contentPart>
          </mc:Choice>
          <mc:Fallback>
            <p:pic>
              <p:nvPicPr>
                <p:cNvPr id="345" name="Freihand 344">
                  <a:extLst>
                    <a:ext uri="{FF2B5EF4-FFF2-40B4-BE49-F238E27FC236}">
                      <a16:creationId xmlns:a16="http://schemas.microsoft.com/office/drawing/2014/main" id="{EE4AEDFF-883C-435F-9298-0D878B9160E7}"/>
                    </a:ext>
                  </a:extLst>
                </p:cNvPr>
                <p:cNvPicPr/>
                <p:nvPr/>
              </p:nvPicPr>
              <p:blipFill>
                <a:blip r:embed="rId510"/>
                <a:stretch>
                  <a:fillRect/>
                </a:stretch>
              </p:blipFill>
              <p:spPr>
                <a:xfrm>
                  <a:off x="11675013" y="2715000"/>
                  <a:ext cx="201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60" name="Freihand 359">
                  <a:extLst>
                    <a:ext uri="{FF2B5EF4-FFF2-40B4-BE49-F238E27FC236}">
                      <a16:creationId xmlns:a16="http://schemas.microsoft.com/office/drawing/2014/main" id="{F1722E5F-05A9-4FE2-BA23-01A2EB0904A2}"/>
                    </a:ext>
                  </a:extLst>
                </p14:cNvPr>
                <p14:cNvContentPartPr/>
                <p14:nvPr/>
              </p14:nvContentPartPr>
              <p14:xfrm>
                <a:off x="9689253" y="3271200"/>
                <a:ext cx="324360" cy="92520"/>
              </p14:xfrm>
            </p:contentPart>
          </mc:Choice>
          <mc:Fallback>
            <p:pic>
              <p:nvPicPr>
                <p:cNvPr id="360" name="Freihand 359">
                  <a:extLst>
                    <a:ext uri="{FF2B5EF4-FFF2-40B4-BE49-F238E27FC236}">
                      <a16:creationId xmlns:a16="http://schemas.microsoft.com/office/drawing/2014/main" id="{F1722E5F-05A9-4FE2-BA23-01A2EB0904A2}"/>
                    </a:ext>
                  </a:extLst>
                </p:cNvPr>
                <p:cNvPicPr/>
                <p:nvPr/>
              </p:nvPicPr>
              <p:blipFill>
                <a:blip r:embed="rId512"/>
                <a:stretch>
                  <a:fillRect/>
                </a:stretch>
              </p:blipFill>
              <p:spPr>
                <a:xfrm>
                  <a:off x="9684933" y="3266880"/>
                  <a:ext cx="333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61" name="Freihand 360">
                  <a:extLst>
                    <a:ext uri="{FF2B5EF4-FFF2-40B4-BE49-F238E27FC236}">
                      <a16:creationId xmlns:a16="http://schemas.microsoft.com/office/drawing/2014/main" id="{880E7A64-27E5-4F1B-A9E0-5E8177F40D43}"/>
                    </a:ext>
                  </a:extLst>
                </p14:cNvPr>
                <p14:cNvContentPartPr/>
                <p14:nvPr/>
              </p14:nvContentPartPr>
              <p14:xfrm>
                <a:off x="9988413" y="3241320"/>
                <a:ext cx="111240" cy="84240"/>
              </p14:xfrm>
            </p:contentPart>
          </mc:Choice>
          <mc:Fallback>
            <p:pic>
              <p:nvPicPr>
                <p:cNvPr id="361" name="Freihand 360">
                  <a:extLst>
                    <a:ext uri="{FF2B5EF4-FFF2-40B4-BE49-F238E27FC236}">
                      <a16:creationId xmlns:a16="http://schemas.microsoft.com/office/drawing/2014/main" id="{880E7A64-27E5-4F1B-A9E0-5E8177F40D43}"/>
                    </a:ext>
                  </a:extLst>
                </p:cNvPr>
                <p:cNvPicPr/>
                <p:nvPr/>
              </p:nvPicPr>
              <p:blipFill>
                <a:blip r:embed="rId514"/>
                <a:stretch>
                  <a:fillRect/>
                </a:stretch>
              </p:blipFill>
              <p:spPr>
                <a:xfrm>
                  <a:off x="9984093" y="3237000"/>
                  <a:ext cx="119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62" name="Freihand 361">
                  <a:extLst>
                    <a:ext uri="{FF2B5EF4-FFF2-40B4-BE49-F238E27FC236}">
                      <a16:creationId xmlns:a16="http://schemas.microsoft.com/office/drawing/2014/main" id="{D1D0BF5B-5E84-4D7B-9E68-455A100B4B08}"/>
                    </a:ext>
                  </a:extLst>
                </p14:cNvPr>
                <p14:cNvContentPartPr/>
                <p14:nvPr/>
              </p14:nvContentPartPr>
              <p14:xfrm>
                <a:off x="10123053" y="3165720"/>
                <a:ext cx="80640" cy="130680"/>
              </p14:xfrm>
            </p:contentPart>
          </mc:Choice>
          <mc:Fallback>
            <p:pic>
              <p:nvPicPr>
                <p:cNvPr id="362" name="Freihand 361">
                  <a:extLst>
                    <a:ext uri="{FF2B5EF4-FFF2-40B4-BE49-F238E27FC236}">
                      <a16:creationId xmlns:a16="http://schemas.microsoft.com/office/drawing/2014/main" id="{D1D0BF5B-5E84-4D7B-9E68-455A100B4B08}"/>
                    </a:ext>
                  </a:extLst>
                </p:cNvPr>
                <p:cNvPicPr/>
                <p:nvPr/>
              </p:nvPicPr>
              <p:blipFill>
                <a:blip r:embed="rId516"/>
                <a:stretch>
                  <a:fillRect/>
                </a:stretch>
              </p:blipFill>
              <p:spPr>
                <a:xfrm>
                  <a:off x="10118733" y="3161400"/>
                  <a:ext cx="89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63" name="Freihand 362">
                  <a:extLst>
                    <a:ext uri="{FF2B5EF4-FFF2-40B4-BE49-F238E27FC236}">
                      <a16:creationId xmlns:a16="http://schemas.microsoft.com/office/drawing/2014/main" id="{4AC693DB-7B64-4A07-97E9-AF1B0F2EB18D}"/>
                    </a:ext>
                  </a:extLst>
                </p14:cNvPr>
                <p14:cNvContentPartPr/>
                <p14:nvPr/>
              </p14:nvContentPartPr>
              <p14:xfrm>
                <a:off x="10218453" y="3204960"/>
                <a:ext cx="116280" cy="87480"/>
              </p14:xfrm>
            </p:contentPart>
          </mc:Choice>
          <mc:Fallback>
            <p:pic>
              <p:nvPicPr>
                <p:cNvPr id="363" name="Freihand 362">
                  <a:extLst>
                    <a:ext uri="{FF2B5EF4-FFF2-40B4-BE49-F238E27FC236}">
                      <a16:creationId xmlns:a16="http://schemas.microsoft.com/office/drawing/2014/main" id="{4AC693DB-7B64-4A07-97E9-AF1B0F2EB18D}"/>
                    </a:ext>
                  </a:extLst>
                </p:cNvPr>
                <p:cNvPicPr/>
                <p:nvPr/>
              </p:nvPicPr>
              <p:blipFill>
                <a:blip r:embed="rId518"/>
                <a:stretch>
                  <a:fillRect/>
                </a:stretch>
              </p:blipFill>
              <p:spPr>
                <a:xfrm>
                  <a:off x="10214133" y="3200640"/>
                  <a:ext cx="124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64" name="Freihand 363">
                  <a:extLst>
                    <a:ext uri="{FF2B5EF4-FFF2-40B4-BE49-F238E27FC236}">
                      <a16:creationId xmlns:a16="http://schemas.microsoft.com/office/drawing/2014/main" id="{D1FFDD71-C8DF-4E22-867E-A73AEC06D516}"/>
                    </a:ext>
                  </a:extLst>
                </p14:cNvPr>
                <p14:cNvContentPartPr/>
                <p14:nvPr/>
              </p14:nvContentPartPr>
              <p14:xfrm>
                <a:off x="10350933" y="3103440"/>
                <a:ext cx="183960" cy="152640"/>
              </p14:xfrm>
            </p:contentPart>
          </mc:Choice>
          <mc:Fallback>
            <p:pic>
              <p:nvPicPr>
                <p:cNvPr id="364" name="Freihand 363">
                  <a:extLst>
                    <a:ext uri="{FF2B5EF4-FFF2-40B4-BE49-F238E27FC236}">
                      <a16:creationId xmlns:a16="http://schemas.microsoft.com/office/drawing/2014/main" id="{D1FFDD71-C8DF-4E22-867E-A73AEC06D516}"/>
                    </a:ext>
                  </a:extLst>
                </p:cNvPr>
                <p:cNvPicPr/>
                <p:nvPr/>
              </p:nvPicPr>
              <p:blipFill>
                <a:blip r:embed="rId520"/>
                <a:stretch>
                  <a:fillRect/>
                </a:stretch>
              </p:blipFill>
              <p:spPr>
                <a:xfrm>
                  <a:off x="10346613" y="3099120"/>
                  <a:ext cx="192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65" name="Freihand 364">
                  <a:extLst>
                    <a:ext uri="{FF2B5EF4-FFF2-40B4-BE49-F238E27FC236}">
                      <a16:creationId xmlns:a16="http://schemas.microsoft.com/office/drawing/2014/main" id="{FE43F356-07B5-4B50-9883-BBE7EF9C0DBB}"/>
                    </a:ext>
                  </a:extLst>
                </p14:cNvPr>
                <p14:cNvContentPartPr/>
                <p14:nvPr/>
              </p14:nvContentPartPr>
              <p14:xfrm>
                <a:off x="10543173" y="3187680"/>
                <a:ext cx="10440" cy="34560"/>
              </p14:xfrm>
            </p:contentPart>
          </mc:Choice>
          <mc:Fallback>
            <p:pic>
              <p:nvPicPr>
                <p:cNvPr id="365" name="Freihand 364">
                  <a:extLst>
                    <a:ext uri="{FF2B5EF4-FFF2-40B4-BE49-F238E27FC236}">
                      <a16:creationId xmlns:a16="http://schemas.microsoft.com/office/drawing/2014/main" id="{FE43F356-07B5-4B50-9883-BBE7EF9C0DBB}"/>
                    </a:ext>
                  </a:extLst>
                </p:cNvPr>
                <p:cNvPicPr/>
                <p:nvPr/>
              </p:nvPicPr>
              <p:blipFill>
                <a:blip r:embed="rId522"/>
                <a:stretch>
                  <a:fillRect/>
                </a:stretch>
              </p:blipFill>
              <p:spPr>
                <a:xfrm>
                  <a:off x="10538853" y="3183360"/>
                  <a:ext cx="19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66" name="Freihand 365">
                  <a:extLst>
                    <a:ext uri="{FF2B5EF4-FFF2-40B4-BE49-F238E27FC236}">
                      <a16:creationId xmlns:a16="http://schemas.microsoft.com/office/drawing/2014/main" id="{45DD4F3F-4F51-45FC-BCE2-7C07180DAE97}"/>
                    </a:ext>
                  </a:extLst>
                </p14:cNvPr>
                <p14:cNvContentPartPr/>
                <p14:nvPr/>
              </p14:nvContentPartPr>
              <p14:xfrm>
                <a:off x="10580973" y="3160320"/>
                <a:ext cx="14400" cy="87840"/>
              </p14:xfrm>
            </p:contentPart>
          </mc:Choice>
          <mc:Fallback>
            <p:pic>
              <p:nvPicPr>
                <p:cNvPr id="366" name="Freihand 365">
                  <a:extLst>
                    <a:ext uri="{FF2B5EF4-FFF2-40B4-BE49-F238E27FC236}">
                      <a16:creationId xmlns:a16="http://schemas.microsoft.com/office/drawing/2014/main" id="{45DD4F3F-4F51-45FC-BCE2-7C07180DAE97}"/>
                    </a:ext>
                  </a:extLst>
                </p:cNvPr>
                <p:cNvPicPr/>
                <p:nvPr/>
              </p:nvPicPr>
              <p:blipFill>
                <a:blip r:embed="rId524"/>
                <a:stretch>
                  <a:fillRect/>
                </a:stretch>
              </p:blipFill>
              <p:spPr>
                <a:xfrm>
                  <a:off x="10576653" y="3156000"/>
                  <a:ext cx="23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67" name="Freihand 366">
                  <a:extLst>
                    <a:ext uri="{FF2B5EF4-FFF2-40B4-BE49-F238E27FC236}">
                      <a16:creationId xmlns:a16="http://schemas.microsoft.com/office/drawing/2014/main" id="{0A763E95-A602-4551-AAB5-B946AFA1BDDA}"/>
                    </a:ext>
                  </a:extLst>
                </p14:cNvPr>
                <p14:cNvContentPartPr/>
                <p14:nvPr/>
              </p14:nvContentPartPr>
              <p14:xfrm>
                <a:off x="10614093" y="3080400"/>
                <a:ext cx="118800" cy="145800"/>
              </p14:xfrm>
            </p:contentPart>
          </mc:Choice>
          <mc:Fallback>
            <p:pic>
              <p:nvPicPr>
                <p:cNvPr id="367" name="Freihand 366">
                  <a:extLst>
                    <a:ext uri="{FF2B5EF4-FFF2-40B4-BE49-F238E27FC236}">
                      <a16:creationId xmlns:a16="http://schemas.microsoft.com/office/drawing/2014/main" id="{0A763E95-A602-4551-AAB5-B946AFA1BDDA}"/>
                    </a:ext>
                  </a:extLst>
                </p:cNvPr>
                <p:cNvPicPr/>
                <p:nvPr/>
              </p:nvPicPr>
              <p:blipFill>
                <a:blip r:embed="rId526"/>
                <a:stretch>
                  <a:fillRect/>
                </a:stretch>
              </p:blipFill>
              <p:spPr>
                <a:xfrm>
                  <a:off x="10609773" y="3076080"/>
                  <a:ext cx="127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68" name="Freihand 367">
                  <a:extLst>
                    <a:ext uri="{FF2B5EF4-FFF2-40B4-BE49-F238E27FC236}">
                      <a16:creationId xmlns:a16="http://schemas.microsoft.com/office/drawing/2014/main" id="{3B4D192A-532F-47E0-8F85-252A498F88DA}"/>
                    </a:ext>
                  </a:extLst>
                </p14:cNvPr>
                <p14:cNvContentPartPr/>
                <p14:nvPr/>
              </p14:nvContentPartPr>
              <p14:xfrm>
                <a:off x="10769613" y="3064200"/>
                <a:ext cx="135720" cy="155160"/>
              </p14:xfrm>
            </p:contentPart>
          </mc:Choice>
          <mc:Fallback>
            <p:pic>
              <p:nvPicPr>
                <p:cNvPr id="368" name="Freihand 367">
                  <a:extLst>
                    <a:ext uri="{FF2B5EF4-FFF2-40B4-BE49-F238E27FC236}">
                      <a16:creationId xmlns:a16="http://schemas.microsoft.com/office/drawing/2014/main" id="{3B4D192A-532F-47E0-8F85-252A498F88DA}"/>
                    </a:ext>
                  </a:extLst>
                </p:cNvPr>
                <p:cNvPicPr/>
                <p:nvPr/>
              </p:nvPicPr>
              <p:blipFill>
                <a:blip r:embed="rId528"/>
                <a:stretch>
                  <a:fillRect/>
                </a:stretch>
              </p:blipFill>
              <p:spPr>
                <a:xfrm>
                  <a:off x="10765293" y="3059880"/>
                  <a:ext cx="144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69" name="Freihand 368">
                  <a:extLst>
                    <a:ext uri="{FF2B5EF4-FFF2-40B4-BE49-F238E27FC236}">
                      <a16:creationId xmlns:a16="http://schemas.microsoft.com/office/drawing/2014/main" id="{BC948F74-E190-4FA4-B681-4C4EC462EE23}"/>
                    </a:ext>
                  </a:extLst>
                </p14:cNvPr>
                <p14:cNvContentPartPr/>
                <p14:nvPr/>
              </p14:nvContentPartPr>
              <p14:xfrm>
                <a:off x="10929813" y="3024960"/>
                <a:ext cx="221400" cy="177840"/>
              </p14:xfrm>
            </p:contentPart>
          </mc:Choice>
          <mc:Fallback>
            <p:pic>
              <p:nvPicPr>
                <p:cNvPr id="369" name="Freihand 368">
                  <a:extLst>
                    <a:ext uri="{FF2B5EF4-FFF2-40B4-BE49-F238E27FC236}">
                      <a16:creationId xmlns:a16="http://schemas.microsoft.com/office/drawing/2014/main" id="{BC948F74-E190-4FA4-B681-4C4EC462EE23}"/>
                    </a:ext>
                  </a:extLst>
                </p:cNvPr>
                <p:cNvPicPr/>
                <p:nvPr/>
              </p:nvPicPr>
              <p:blipFill>
                <a:blip r:embed="rId530"/>
                <a:stretch>
                  <a:fillRect/>
                </a:stretch>
              </p:blipFill>
              <p:spPr>
                <a:xfrm>
                  <a:off x="10925493" y="3020640"/>
                  <a:ext cx="2300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70" name="Freihand 369">
                  <a:extLst>
                    <a:ext uri="{FF2B5EF4-FFF2-40B4-BE49-F238E27FC236}">
                      <a16:creationId xmlns:a16="http://schemas.microsoft.com/office/drawing/2014/main" id="{A6BDA7B0-49B5-473A-82FC-0FE0E454A5E0}"/>
                    </a:ext>
                  </a:extLst>
                </p14:cNvPr>
                <p14:cNvContentPartPr/>
                <p14:nvPr/>
              </p14:nvContentPartPr>
              <p14:xfrm>
                <a:off x="11088573" y="3013800"/>
                <a:ext cx="300240" cy="213120"/>
              </p14:xfrm>
            </p:contentPart>
          </mc:Choice>
          <mc:Fallback>
            <p:pic>
              <p:nvPicPr>
                <p:cNvPr id="370" name="Freihand 369">
                  <a:extLst>
                    <a:ext uri="{FF2B5EF4-FFF2-40B4-BE49-F238E27FC236}">
                      <a16:creationId xmlns:a16="http://schemas.microsoft.com/office/drawing/2014/main" id="{A6BDA7B0-49B5-473A-82FC-0FE0E454A5E0}"/>
                    </a:ext>
                  </a:extLst>
                </p:cNvPr>
                <p:cNvPicPr/>
                <p:nvPr/>
              </p:nvPicPr>
              <p:blipFill>
                <a:blip r:embed="rId532"/>
                <a:stretch>
                  <a:fillRect/>
                </a:stretch>
              </p:blipFill>
              <p:spPr>
                <a:xfrm>
                  <a:off x="11084253" y="3009480"/>
                  <a:ext cx="3088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73" name="Freihand 372">
                  <a:extLst>
                    <a:ext uri="{FF2B5EF4-FFF2-40B4-BE49-F238E27FC236}">
                      <a16:creationId xmlns:a16="http://schemas.microsoft.com/office/drawing/2014/main" id="{7EBA40E7-4AE4-4720-8BEE-EDEB7E9F7FBF}"/>
                    </a:ext>
                  </a:extLst>
                </p14:cNvPr>
                <p14:cNvContentPartPr/>
                <p14:nvPr/>
              </p14:nvContentPartPr>
              <p14:xfrm>
                <a:off x="11746653" y="2754600"/>
                <a:ext cx="720" cy="2160"/>
              </p14:xfrm>
            </p:contentPart>
          </mc:Choice>
          <mc:Fallback>
            <p:pic>
              <p:nvPicPr>
                <p:cNvPr id="373" name="Freihand 372">
                  <a:extLst>
                    <a:ext uri="{FF2B5EF4-FFF2-40B4-BE49-F238E27FC236}">
                      <a16:creationId xmlns:a16="http://schemas.microsoft.com/office/drawing/2014/main" id="{7EBA40E7-4AE4-4720-8BEE-EDEB7E9F7FBF}"/>
                    </a:ext>
                  </a:extLst>
                </p:cNvPr>
                <p:cNvPicPr/>
                <p:nvPr/>
              </p:nvPicPr>
              <p:blipFill>
                <a:blip r:embed="rId534"/>
                <a:stretch>
                  <a:fillRect/>
                </a:stretch>
              </p:blipFill>
              <p:spPr>
                <a:xfrm>
                  <a:off x="11742333" y="2750280"/>
                  <a:ext cx="93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74" name="Freihand 373">
                  <a:extLst>
                    <a:ext uri="{FF2B5EF4-FFF2-40B4-BE49-F238E27FC236}">
                      <a16:creationId xmlns:a16="http://schemas.microsoft.com/office/drawing/2014/main" id="{E3B1B2C3-FE7F-46CA-96C2-D58870286618}"/>
                    </a:ext>
                  </a:extLst>
                </p14:cNvPr>
                <p14:cNvContentPartPr/>
                <p14:nvPr/>
              </p14:nvContentPartPr>
              <p14:xfrm>
                <a:off x="11701653" y="2699160"/>
                <a:ext cx="145080" cy="105840"/>
              </p14:xfrm>
            </p:contentPart>
          </mc:Choice>
          <mc:Fallback>
            <p:pic>
              <p:nvPicPr>
                <p:cNvPr id="374" name="Freihand 373">
                  <a:extLst>
                    <a:ext uri="{FF2B5EF4-FFF2-40B4-BE49-F238E27FC236}">
                      <a16:creationId xmlns:a16="http://schemas.microsoft.com/office/drawing/2014/main" id="{E3B1B2C3-FE7F-46CA-96C2-D58870286618}"/>
                    </a:ext>
                  </a:extLst>
                </p:cNvPr>
                <p:cNvPicPr/>
                <p:nvPr/>
              </p:nvPicPr>
              <p:blipFill>
                <a:blip r:embed="rId536"/>
                <a:stretch>
                  <a:fillRect/>
                </a:stretch>
              </p:blipFill>
              <p:spPr>
                <a:xfrm>
                  <a:off x="11697333" y="2694840"/>
                  <a:ext cx="153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75" name="Freihand 374">
                  <a:extLst>
                    <a:ext uri="{FF2B5EF4-FFF2-40B4-BE49-F238E27FC236}">
                      <a16:creationId xmlns:a16="http://schemas.microsoft.com/office/drawing/2014/main" id="{3E5FBE01-EDDE-4328-91BD-10DE2E8C3323}"/>
                    </a:ext>
                  </a:extLst>
                </p14:cNvPr>
                <p14:cNvContentPartPr/>
                <p14:nvPr/>
              </p14:nvContentPartPr>
              <p14:xfrm>
                <a:off x="11834493" y="2559840"/>
                <a:ext cx="40680" cy="223200"/>
              </p14:xfrm>
            </p:contentPart>
          </mc:Choice>
          <mc:Fallback>
            <p:pic>
              <p:nvPicPr>
                <p:cNvPr id="375" name="Freihand 374">
                  <a:extLst>
                    <a:ext uri="{FF2B5EF4-FFF2-40B4-BE49-F238E27FC236}">
                      <a16:creationId xmlns:a16="http://schemas.microsoft.com/office/drawing/2014/main" id="{3E5FBE01-EDDE-4328-91BD-10DE2E8C3323}"/>
                    </a:ext>
                  </a:extLst>
                </p:cNvPr>
                <p:cNvPicPr/>
                <p:nvPr/>
              </p:nvPicPr>
              <p:blipFill>
                <a:blip r:embed="rId538"/>
                <a:stretch>
                  <a:fillRect/>
                </a:stretch>
              </p:blipFill>
              <p:spPr>
                <a:xfrm>
                  <a:off x="11830173" y="2555520"/>
                  <a:ext cx="493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76" name="Freihand 375">
                  <a:extLst>
                    <a:ext uri="{FF2B5EF4-FFF2-40B4-BE49-F238E27FC236}">
                      <a16:creationId xmlns:a16="http://schemas.microsoft.com/office/drawing/2014/main" id="{FED903E7-5468-427C-B8F6-6A3868AF0581}"/>
                    </a:ext>
                  </a:extLst>
                </p14:cNvPr>
                <p14:cNvContentPartPr/>
                <p14:nvPr/>
              </p14:nvContentPartPr>
              <p14:xfrm>
                <a:off x="11887053" y="2664240"/>
                <a:ext cx="180360" cy="120600"/>
              </p14:xfrm>
            </p:contentPart>
          </mc:Choice>
          <mc:Fallback>
            <p:pic>
              <p:nvPicPr>
                <p:cNvPr id="376" name="Freihand 375">
                  <a:extLst>
                    <a:ext uri="{FF2B5EF4-FFF2-40B4-BE49-F238E27FC236}">
                      <a16:creationId xmlns:a16="http://schemas.microsoft.com/office/drawing/2014/main" id="{FED903E7-5468-427C-B8F6-6A3868AF0581}"/>
                    </a:ext>
                  </a:extLst>
                </p:cNvPr>
                <p:cNvPicPr/>
                <p:nvPr/>
              </p:nvPicPr>
              <p:blipFill>
                <a:blip r:embed="rId540"/>
                <a:stretch>
                  <a:fillRect/>
                </a:stretch>
              </p:blipFill>
              <p:spPr>
                <a:xfrm>
                  <a:off x="11882733" y="2659920"/>
                  <a:ext cx="189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78" name="Freihand 377">
                  <a:extLst>
                    <a:ext uri="{FF2B5EF4-FFF2-40B4-BE49-F238E27FC236}">
                      <a16:creationId xmlns:a16="http://schemas.microsoft.com/office/drawing/2014/main" id="{39272893-607F-4C6E-9765-C84532D3C0B3}"/>
                    </a:ext>
                  </a:extLst>
                </p14:cNvPr>
                <p14:cNvContentPartPr/>
                <p14:nvPr/>
              </p14:nvContentPartPr>
              <p14:xfrm>
                <a:off x="8816973" y="3537240"/>
                <a:ext cx="183600" cy="226080"/>
              </p14:xfrm>
            </p:contentPart>
          </mc:Choice>
          <mc:Fallback>
            <p:pic>
              <p:nvPicPr>
                <p:cNvPr id="378" name="Freihand 377">
                  <a:extLst>
                    <a:ext uri="{FF2B5EF4-FFF2-40B4-BE49-F238E27FC236}">
                      <a16:creationId xmlns:a16="http://schemas.microsoft.com/office/drawing/2014/main" id="{39272893-607F-4C6E-9765-C84532D3C0B3}"/>
                    </a:ext>
                  </a:extLst>
                </p:cNvPr>
                <p:cNvPicPr/>
                <p:nvPr/>
              </p:nvPicPr>
              <p:blipFill>
                <a:blip r:embed="rId542"/>
                <a:stretch>
                  <a:fillRect/>
                </a:stretch>
              </p:blipFill>
              <p:spPr>
                <a:xfrm>
                  <a:off x="8812653" y="3532920"/>
                  <a:ext cx="1922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79" name="Freihand 378">
                  <a:extLst>
                    <a:ext uri="{FF2B5EF4-FFF2-40B4-BE49-F238E27FC236}">
                      <a16:creationId xmlns:a16="http://schemas.microsoft.com/office/drawing/2014/main" id="{7C2453D4-9E92-4561-B481-5BADA9BFDEE7}"/>
                    </a:ext>
                  </a:extLst>
                </p14:cNvPr>
                <p14:cNvContentPartPr/>
                <p14:nvPr/>
              </p14:nvContentPartPr>
              <p14:xfrm>
                <a:off x="9026133" y="3590160"/>
                <a:ext cx="85680" cy="117720"/>
              </p14:xfrm>
            </p:contentPart>
          </mc:Choice>
          <mc:Fallback>
            <p:pic>
              <p:nvPicPr>
                <p:cNvPr id="379" name="Freihand 378">
                  <a:extLst>
                    <a:ext uri="{FF2B5EF4-FFF2-40B4-BE49-F238E27FC236}">
                      <a16:creationId xmlns:a16="http://schemas.microsoft.com/office/drawing/2014/main" id="{7C2453D4-9E92-4561-B481-5BADA9BFDEE7}"/>
                    </a:ext>
                  </a:extLst>
                </p:cNvPr>
                <p:cNvPicPr/>
                <p:nvPr/>
              </p:nvPicPr>
              <p:blipFill>
                <a:blip r:embed="rId544"/>
                <a:stretch>
                  <a:fillRect/>
                </a:stretch>
              </p:blipFill>
              <p:spPr>
                <a:xfrm>
                  <a:off x="9021813" y="3585840"/>
                  <a:ext cx="94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80" name="Freihand 379">
                  <a:extLst>
                    <a:ext uri="{FF2B5EF4-FFF2-40B4-BE49-F238E27FC236}">
                      <a16:creationId xmlns:a16="http://schemas.microsoft.com/office/drawing/2014/main" id="{60C78BE6-D27E-4780-BC94-557D7090CFB4}"/>
                    </a:ext>
                  </a:extLst>
                </p14:cNvPr>
                <p14:cNvContentPartPr/>
                <p14:nvPr/>
              </p14:nvContentPartPr>
              <p14:xfrm>
                <a:off x="9120813" y="3590520"/>
                <a:ext cx="81360" cy="128880"/>
              </p14:xfrm>
            </p:contentPart>
          </mc:Choice>
          <mc:Fallback>
            <p:pic>
              <p:nvPicPr>
                <p:cNvPr id="380" name="Freihand 379">
                  <a:extLst>
                    <a:ext uri="{FF2B5EF4-FFF2-40B4-BE49-F238E27FC236}">
                      <a16:creationId xmlns:a16="http://schemas.microsoft.com/office/drawing/2014/main" id="{60C78BE6-D27E-4780-BC94-557D7090CFB4}"/>
                    </a:ext>
                  </a:extLst>
                </p:cNvPr>
                <p:cNvPicPr/>
                <p:nvPr/>
              </p:nvPicPr>
              <p:blipFill>
                <a:blip r:embed="rId546"/>
                <a:stretch>
                  <a:fillRect/>
                </a:stretch>
              </p:blipFill>
              <p:spPr>
                <a:xfrm>
                  <a:off x="9116493" y="3586200"/>
                  <a:ext cx="90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81" name="Freihand 380">
                  <a:extLst>
                    <a:ext uri="{FF2B5EF4-FFF2-40B4-BE49-F238E27FC236}">
                      <a16:creationId xmlns:a16="http://schemas.microsoft.com/office/drawing/2014/main" id="{35A10A17-2481-4D0C-AB0E-37A8317E84FB}"/>
                    </a:ext>
                  </a:extLst>
                </p14:cNvPr>
                <p14:cNvContentPartPr/>
                <p14:nvPr/>
              </p14:nvContentPartPr>
              <p14:xfrm>
                <a:off x="9203973" y="3608160"/>
                <a:ext cx="102960" cy="84960"/>
              </p14:xfrm>
            </p:contentPart>
          </mc:Choice>
          <mc:Fallback>
            <p:pic>
              <p:nvPicPr>
                <p:cNvPr id="381" name="Freihand 380">
                  <a:extLst>
                    <a:ext uri="{FF2B5EF4-FFF2-40B4-BE49-F238E27FC236}">
                      <a16:creationId xmlns:a16="http://schemas.microsoft.com/office/drawing/2014/main" id="{35A10A17-2481-4D0C-AB0E-37A8317E84FB}"/>
                    </a:ext>
                  </a:extLst>
                </p:cNvPr>
                <p:cNvPicPr/>
                <p:nvPr/>
              </p:nvPicPr>
              <p:blipFill>
                <a:blip r:embed="rId548"/>
                <a:stretch>
                  <a:fillRect/>
                </a:stretch>
              </p:blipFill>
              <p:spPr>
                <a:xfrm>
                  <a:off x="9199653" y="3603840"/>
                  <a:ext cx="111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82" name="Freihand 381">
                  <a:extLst>
                    <a:ext uri="{FF2B5EF4-FFF2-40B4-BE49-F238E27FC236}">
                      <a16:creationId xmlns:a16="http://schemas.microsoft.com/office/drawing/2014/main" id="{4B9D2381-5EF3-4FA4-9723-E2BCCBDECB1F}"/>
                    </a:ext>
                  </a:extLst>
                </p14:cNvPr>
                <p14:cNvContentPartPr/>
                <p14:nvPr/>
              </p14:nvContentPartPr>
              <p14:xfrm>
                <a:off x="9288933" y="3510600"/>
                <a:ext cx="143640" cy="142920"/>
              </p14:xfrm>
            </p:contentPart>
          </mc:Choice>
          <mc:Fallback>
            <p:pic>
              <p:nvPicPr>
                <p:cNvPr id="382" name="Freihand 381">
                  <a:extLst>
                    <a:ext uri="{FF2B5EF4-FFF2-40B4-BE49-F238E27FC236}">
                      <a16:creationId xmlns:a16="http://schemas.microsoft.com/office/drawing/2014/main" id="{4B9D2381-5EF3-4FA4-9723-E2BCCBDECB1F}"/>
                    </a:ext>
                  </a:extLst>
                </p:cNvPr>
                <p:cNvPicPr/>
                <p:nvPr/>
              </p:nvPicPr>
              <p:blipFill>
                <a:blip r:embed="rId550"/>
                <a:stretch>
                  <a:fillRect/>
                </a:stretch>
              </p:blipFill>
              <p:spPr>
                <a:xfrm>
                  <a:off x="9284613" y="3506280"/>
                  <a:ext cx="152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83" name="Freihand 382">
                  <a:extLst>
                    <a:ext uri="{FF2B5EF4-FFF2-40B4-BE49-F238E27FC236}">
                      <a16:creationId xmlns:a16="http://schemas.microsoft.com/office/drawing/2014/main" id="{A59C200D-45FD-42C9-99D0-C77984D1F052}"/>
                    </a:ext>
                  </a:extLst>
                </p14:cNvPr>
                <p14:cNvContentPartPr/>
                <p14:nvPr/>
              </p14:nvContentPartPr>
              <p14:xfrm>
                <a:off x="9265173" y="3531120"/>
                <a:ext cx="91440" cy="18720"/>
              </p14:xfrm>
            </p:contentPart>
          </mc:Choice>
          <mc:Fallback>
            <p:pic>
              <p:nvPicPr>
                <p:cNvPr id="383" name="Freihand 382">
                  <a:extLst>
                    <a:ext uri="{FF2B5EF4-FFF2-40B4-BE49-F238E27FC236}">
                      <a16:creationId xmlns:a16="http://schemas.microsoft.com/office/drawing/2014/main" id="{A59C200D-45FD-42C9-99D0-C77984D1F052}"/>
                    </a:ext>
                  </a:extLst>
                </p:cNvPr>
                <p:cNvPicPr/>
                <p:nvPr/>
              </p:nvPicPr>
              <p:blipFill>
                <a:blip r:embed="rId552"/>
                <a:stretch>
                  <a:fillRect/>
                </a:stretch>
              </p:blipFill>
              <p:spPr>
                <a:xfrm>
                  <a:off x="9260853" y="3526800"/>
                  <a:ext cx="100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84" name="Freihand 383">
                  <a:extLst>
                    <a:ext uri="{FF2B5EF4-FFF2-40B4-BE49-F238E27FC236}">
                      <a16:creationId xmlns:a16="http://schemas.microsoft.com/office/drawing/2014/main" id="{98496D07-6BF6-4472-9020-0B1F0977A5EF}"/>
                    </a:ext>
                  </a:extLst>
                </p14:cNvPr>
                <p14:cNvContentPartPr/>
                <p14:nvPr/>
              </p14:nvContentPartPr>
              <p14:xfrm>
                <a:off x="9596013" y="3545160"/>
                <a:ext cx="102240" cy="113400"/>
              </p14:xfrm>
            </p:contentPart>
          </mc:Choice>
          <mc:Fallback>
            <p:pic>
              <p:nvPicPr>
                <p:cNvPr id="384" name="Freihand 383">
                  <a:extLst>
                    <a:ext uri="{FF2B5EF4-FFF2-40B4-BE49-F238E27FC236}">
                      <a16:creationId xmlns:a16="http://schemas.microsoft.com/office/drawing/2014/main" id="{98496D07-6BF6-4472-9020-0B1F0977A5EF}"/>
                    </a:ext>
                  </a:extLst>
                </p:cNvPr>
                <p:cNvPicPr/>
                <p:nvPr/>
              </p:nvPicPr>
              <p:blipFill>
                <a:blip r:embed="rId554"/>
                <a:stretch>
                  <a:fillRect/>
                </a:stretch>
              </p:blipFill>
              <p:spPr>
                <a:xfrm>
                  <a:off x="9591693" y="3540840"/>
                  <a:ext cx="110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85" name="Freihand 384">
                  <a:extLst>
                    <a:ext uri="{FF2B5EF4-FFF2-40B4-BE49-F238E27FC236}">
                      <a16:creationId xmlns:a16="http://schemas.microsoft.com/office/drawing/2014/main" id="{EC237E56-9CBC-4D79-AB33-C88D6CEBFF2E}"/>
                    </a:ext>
                  </a:extLst>
                </p14:cNvPr>
                <p14:cNvContentPartPr/>
                <p14:nvPr/>
              </p14:nvContentPartPr>
              <p14:xfrm>
                <a:off x="9730653" y="3542640"/>
                <a:ext cx="175680" cy="78840"/>
              </p14:xfrm>
            </p:contentPart>
          </mc:Choice>
          <mc:Fallback>
            <p:pic>
              <p:nvPicPr>
                <p:cNvPr id="385" name="Freihand 384">
                  <a:extLst>
                    <a:ext uri="{FF2B5EF4-FFF2-40B4-BE49-F238E27FC236}">
                      <a16:creationId xmlns:a16="http://schemas.microsoft.com/office/drawing/2014/main" id="{EC237E56-9CBC-4D79-AB33-C88D6CEBFF2E}"/>
                    </a:ext>
                  </a:extLst>
                </p:cNvPr>
                <p:cNvPicPr/>
                <p:nvPr/>
              </p:nvPicPr>
              <p:blipFill>
                <a:blip r:embed="rId556"/>
                <a:stretch>
                  <a:fillRect/>
                </a:stretch>
              </p:blipFill>
              <p:spPr>
                <a:xfrm>
                  <a:off x="9726333" y="3538320"/>
                  <a:ext cx="184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86" name="Freihand 385">
                  <a:extLst>
                    <a:ext uri="{FF2B5EF4-FFF2-40B4-BE49-F238E27FC236}">
                      <a16:creationId xmlns:a16="http://schemas.microsoft.com/office/drawing/2014/main" id="{A1691DB9-DA95-40A0-9B2A-5A93C3D49490}"/>
                    </a:ext>
                  </a:extLst>
                </p14:cNvPr>
                <p14:cNvContentPartPr/>
                <p14:nvPr/>
              </p14:nvContentPartPr>
              <p14:xfrm>
                <a:off x="9882573" y="3457680"/>
                <a:ext cx="360" cy="360"/>
              </p14:xfrm>
            </p:contentPart>
          </mc:Choice>
          <mc:Fallback>
            <p:pic>
              <p:nvPicPr>
                <p:cNvPr id="386" name="Freihand 385">
                  <a:extLst>
                    <a:ext uri="{FF2B5EF4-FFF2-40B4-BE49-F238E27FC236}">
                      <a16:creationId xmlns:a16="http://schemas.microsoft.com/office/drawing/2014/main" id="{A1691DB9-DA95-40A0-9B2A-5A93C3D49490}"/>
                    </a:ext>
                  </a:extLst>
                </p:cNvPr>
                <p:cNvPicPr/>
                <p:nvPr/>
              </p:nvPicPr>
              <p:blipFill>
                <a:blip r:embed="rId108"/>
                <a:stretch>
                  <a:fillRect/>
                </a:stretch>
              </p:blipFill>
              <p:spPr>
                <a:xfrm>
                  <a:off x="9878253" y="3453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87" name="Freihand 386">
                  <a:extLst>
                    <a:ext uri="{FF2B5EF4-FFF2-40B4-BE49-F238E27FC236}">
                      <a16:creationId xmlns:a16="http://schemas.microsoft.com/office/drawing/2014/main" id="{57D18FCC-BEF7-43EB-9CF7-966E6674AE2F}"/>
                    </a:ext>
                  </a:extLst>
                </p14:cNvPr>
                <p14:cNvContentPartPr/>
                <p14:nvPr/>
              </p14:nvContentPartPr>
              <p14:xfrm>
                <a:off x="10008933" y="3549480"/>
                <a:ext cx="10800" cy="11520"/>
              </p14:xfrm>
            </p:contentPart>
          </mc:Choice>
          <mc:Fallback>
            <p:pic>
              <p:nvPicPr>
                <p:cNvPr id="387" name="Freihand 386">
                  <a:extLst>
                    <a:ext uri="{FF2B5EF4-FFF2-40B4-BE49-F238E27FC236}">
                      <a16:creationId xmlns:a16="http://schemas.microsoft.com/office/drawing/2014/main" id="{57D18FCC-BEF7-43EB-9CF7-966E6674AE2F}"/>
                    </a:ext>
                  </a:extLst>
                </p:cNvPr>
                <p:cNvPicPr/>
                <p:nvPr/>
              </p:nvPicPr>
              <p:blipFill>
                <a:blip r:embed="rId559"/>
                <a:stretch>
                  <a:fillRect/>
                </a:stretch>
              </p:blipFill>
              <p:spPr>
                <a:xfrm>
                  <a:off x="10004613" y="3545160"/>
                  <a:ext cx="19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88" name="Freihand 387">
                  <a:extLst>
                    <a:ext uri="{FF2B5EF4-FFF2-40B4-BE49-F238E27FC236}">
                      <a16:creationId xmlns:a16="http://schemas.microsoft.com/office/drawing/2014/main" id="{5AB86422-C8C5-4300-8B0D-CF6E0C3CC145}"/>
                    </a:ext>
                  </a:extLst>
                </p14:cNvPr>
                <p14:cNvContentPartPr/>
                <p14:nvPr/>
              </p14:nvContentPartPr>
              <p14:xfrm>
                <a:off x="9948813" y="3449040"/>
                <a:ext cx="211680" cy="159120"/>
              </p14:xfrm>
            </p:contentPart>
          </mc:Choice>
          <mc:Fallback>
            <p:pic>
              <p:nvPicPr>
                <p:cNvPr id="388" name="Freihand 387">
                  <a:extLst>
                    <a:ext uri="{FF2B5EF4-FFF2-40B4-BE49-F238E27FC236}">
                      <a16:creationId xmlns:a16="http://schemas.microsoft.com/office/drawing/2014/main" id="{5AB86422-C8C5-4300-8B0D-CF6E0C3CC145}"/>
                    </a:ext>
                  </a:extLst>
                </p:cNvPr>
                <p:cNvPicPr/>
                <p:nvPr/>
              </p:nvPicPr>
              <p:blipFill>
                <a:blip r:embed="rId561"/>
                <a:stretch>
                  <a:fillRect/>
                </a:stretch>
              </p:blipFill>
              <p:spPr>
                <a:xfrm>
                  <a:off x="9944493" y="3444720"/>
                  <a:ext cx="220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89" name="Freihand 388">
                  <a:extLst>
                    <a:ext uri="{FF2B5EF4-FFF2-40B4-BE49-F238E27FC236}">
                      <a16:creationId xmlns:a16="http://schemas.microsoft.com/office/drawing/2014/main" id="{2D8FC773-C6A3-43AB-87A5-2FB419B8BE83}"/>
                    </a:ext>
                  </a:extLst>
                </p14:cNvPr>
                <p14:cNvContentPartPr/>
                <p14:nvPr/>
              </p14:nvContentPartPr>
              <p14:xfrm>
                <a:off x="10355253" y="3392160"/>
                <a:ext cx="329040" cy="352080"/>
              </p14:xfrm>
            </p:contentPart>
          </mc:Choice>
          <mc:Fallback>
            <p:pic>
              <p:nvPicPr>
                <p:cNvPr id="389" name="Freihand 388">
                  <a:extLst>
                    <a:ext uri="{FF2B5EF4-FFF2-40B4-BE49-F238E27FC236}">
                      <a16:creationId xmlns:a16="http://schemas.microsoft.com/office/drawing/2014/main" id="{2D8FC773-C6A3-43AB-87A5-2FB419B8BE83}"/>
                    </a:ext>
                  </a:extLst>
                </p:cNvPr>
                <p:cNvPicPr/>
                <p:nvPr/>
              </p:nvPicPr>
              <p:blipFill>
                <a:blip r:embed="rId563"/>
                <a:stretch>
                  <a:fillRect/>
                </a:stretch>
              </p:blipFill>
              <p:spPr>
                <a:xfrm>
                  <a:off x="10350933" y="3387840"/>
                  <a:ext cx="33768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90" name="Freihand 389">
                  <a:extLst>
                    <a:ext uri="{FF2B5EF4-FFF2-40B4-BE49-F238E27FC236}">
                      <a16:creationId xmlns:a16="http://schemas.microsoft.com/office/drawing/2014/main" id="{1FCCFEE8-FFFD-4DF5-A88E-F12C6882A5E3}"/>
                    </a:ext>
                  </a:extLst>
                </p14:cNvPr>
                <p14:cNvContentPartPr/>
                <p14:nvPr/>
              </p14:nvContentPartPr>
              <p14:xfrm>
                <a:off x="10897053" y="3387480"/>
                <a:ext cx="337320" cy="139680"/>
              </p14:xfrm>
            </p:contentPart>
          </mc:Choice>
          <mc:Fallback>
            <p:pic>
              <p:nvPicPr>
                <p:cNvPr id="390" name="Freihand 389">
                  <a:extLst>
                    <a:ext uri="{FF2B5EF4-FFF2-40B4-BE49-F238E27FC236}">
                      <a16:creationId xmlns:a16="http://schemas.microsoft.com/office/drawing/2014/main" id="{1FCCFEE8-FFFD-4DF5-A88E-F12C6882A5E3}"/>
                    </a:ext>
                  </a:extLst>
                </p:cNvPr>
                <p:cNvPicPr/>
                <p:nvPr/>
              </p:nvPicPr>
              <p:blipFill>
                <a:blip r:embed="rId565"/>
                <a:stretch>
                  <a:fillRect/>
                </a:stretch>
              </p:blipFill>
              <p:spPr>
                <a:xfrm>
                  <a:off x="10892733" y="3383160"/>
                  <a:ext cx="345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91" name="Freihand 390">
                  <a:extLst>
                    <a:ext uri="{FF2B5EF4-FFF2-40B4-BE49-F238E27FC236}">
                      <a16:creationId xmlns:a16="http://schemas.microsoft.com/office/drawing/2014/main" id="{B8191683-31A1-43B3-8242-8220356AEFBC}"/>
                    </a:ext>
                  </a:extLst>
                </p14:cNvPr>
                <p14:cNvContentPartPr/>
                <p14:nvPr/>
              </p14:nvContentPartPr>
              <p14:xfrm>
                <a:off x="11187573" y="3352920"/>
                <a:ext cx="35280" cy="39600"/>
              </p14:xfrm>
            </p:contentPart>
          </mc:Choice>
          <mc:Fallback>
            <p:pic>
              <p:nvPicPr>
                <p:cNvPr id="391" name="Freihand 390">
                  <a:extLst>
                    <a:ext uri="{FF2B5EF4-FFF2-40B4-BE49-F238E27FC236}">
                      <a16:creationId xmlns:a16="http://schemas.microsoft.com/office/drawing/2014/main" id="{B8191683-31A1-43B3-8242-8220356AEFBC}"/>
                    </a:ext>
                  </a:extLst>
                </p:cNvPr>
                <p:cNvPicPr/>
                <p:nvPr/>
              </p:nvPicPr>
              <p:blipFill>
                <a:blip r:embed="rId567"/>
                <a:stretch>
                  <a:fillRect/>
                </a:stretch>
              </p:blipFill>
              <p:spPr>
                <a:xfrm>
                  <a:off x="11183253" y="3348600"/>
                  <a:ext cx="43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92" name="Freihand 391">
                  <a:extLst>
                    <a:ext uri="{FF2B5EF4-FFF2-40B4-BE49-F238E27FC236}">
                      <a16:creationId xmlns:a16="http://schemas.microsoft.com/office/drawing/2014/main" id="{4D8F7B83-C054-4334-9D0A-2EEB18076413}"/>
                    </a:ext>
                  </a:extLst>
                </p14:cNvPr>
                <p14:cNvContentPartPr/>
                <p14:nvPr/>
              </p14:nvContentPartPr>
              <p14:xfrm>
                <a:off x="11293773" y="3376680"/>
                <a:ext cx="140040" cy="111240"/>
              </p14:xfrm>
            </p:contentPart>
          </mc:Choice>
          <mc:Fallback>
            <p:pic>
              <p:nvPicPr>
                <p:cNvPr id="392" name="Freihand 391">
                  <a:extLst>
                    <a:ext uri="{FF2B5EF4-FFF2-40B4-BE49-F238E27FC236}">
                      <a16:creationId xmlns:a16="http://schemas.microsoft.com/office/drawing/2014/main" id="{4D8F7B83-C054-4334-9D0A-2EEB18076413}"/>
                    </a:ext>
                  </a:extLst>
                </p:cNvPr>
                <p:cNvPicPr/>
                <p:nvPr/>
              </p:nvPicPr>
              <p:blipFill>
                <a:blip r:embed="rId569"/>
                <a:stretch>
                  <a:fillRect/>
                </a:stretch>
              </p:blipFill>
              <p:spPr>
                <a:xfrm>
                  <a:off x="11289453" y="3372360"/>
                  <a:ext cx="148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93" name="Freihand 392">
                  <a:extLst>
                    <a:ext uri="{FF2B5EF4-FFF2-40B4-BE49-F238E27FC236}">
                      <a16:creationId xmlns:a16="http://schemas.microsoft.com/office/drawing/2014/main" id="{733FDE29-3743-407C-8B70-792BBC70F896}"/>
                    </a:ext>
                  </a:extLst>
                </p14:cNvPr>
                <p14:cNvContentPartPr/>
                <p14:nvPr/>
              </p14:nvContentPartPr>
              <p14:xfrm>
                <a:off x="9342573" y="3901920"/>
                <a:ext cx="43560" cy="103320"/>
              </p14:xfrm>
            </p:contentPart>
          </mc:Choice>
          <mc:Fallback>
            <p:pic>
              <p:nvPicPr>
                <p:cNvPr id="393" name="Freihand 392">
                  <a:extLst>
                    <a:ext uri="{FF2B5EF4-FFF2-40B4-BE49-F238E27FC236}">
                      <a16:creationId xmlns:a16="http://schemas.microsoft.com/office/drawing/2014/main" id="{733FDE29-3743-407C-8B70-792BBC70F896}"/>
                    </a:ext>
                  </a:extLst>
                </p:cNvPr>
                <p:cNvPicPr/>
                <p:nvPr/>
              </p:nvPicPr>
              <p:blipFill>
                <a:blip r:embed="rId571"/>
                <a:stretch>
                  <a:fillRect/>
                </a:stretch>
              </p:blipFill>
              <p:spPr>
                <a:xfrm>
                  <a:off x="9338253" y="3897600"/>
                  <a:ext cx="52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94" name="Freihand 393">
                  <a:extLst>
                    <a:ext uri="{FF2B5EF4-FFF2-40B4-BE49-F238E27FC236}">
                      <a16:creationId xmlns:a16="http://schemas.microsoft.com/office/drawing/2014/main" id="{5FBE5D3B-4115-4084-9D7F-7255F81DD85B}"/>
                    </a:ext>
                  </a:extLst>
                </p14:cNvPr>
                <p14:cNvContentPartPr/>
                <p14:nvPr/>
              </p14:nvContentPartPr>
              <p14:xfrm>
                <a:off x="9342573" y="3870600"/>
                <a:ext cx="149040" cy="48600"/>
              </p14:xfrm>
            </p:contentPart>
          </mc:Choice>
          <mc:Fallback>
            <p:pic>
              <p:nvPicPr>
                <p:cNvPr id="394" name="Freihand 393">
                  <a:extLst>
                    <a:ext uri="{FF2B5EF4-FFF2-40B4-BE49-F238E27FC236}">
                      <a16:creationId xmlns:a16="http://schemas.microsoft.com/office/drawing/2014/main" id="{5FBE5D3B-4115-4084-9D7F-7255F81DD85B}"/>
                    </a:ext>
                  </a:extLst>
                </p:cNvPr>
                <p:cNvPicPr/>
                <p:nvPr/>
              </p:nvPicPr>
              <p:blipFill>
                <a:blip r:embed="rId573"/>
                <a:stretch>
                  <a:fillRect/>
                </a:stretch>
              </p:blipFill>
              <p:spPr>
                <a:xfrm>
                  <a:off x="9338253" y="3866280"/>
                  <a:ext cx="157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95" name="Freihand 394">
                  <a:extLst>
                    <a:ext uri="{FF2B5EF4-FFF2-40B4-BE49-F238E27FC236}">
                      <a16:creationId xmlns:a16="http://schemas.microsoft.com/office/drawing/2014/main" id="{A32DEB8C-8966-4025-A5B7-2D9A07C954EE}"/>
                    </a:ext>
                  </a:extLst>
                </p14:cNvPr>
                <p14:cNvContentPartPr/>
                <p14:nvPr/>
              </p14:nvContentPartPr>
              <p14:xfrm>
                <a:off x="9363813" y="3910200"/>
                <a:ext cx="167040" cy="122040"/>
              </p14:xfrm>
            </p:contentPart>
          </mc:Choice>
          <mc:Fallback>
            <p:pic>
              <p:nvPicPr>
                <p:cNvPr id="395" name="Freihand 394">
                  <a:extLst>
                    <a:ext uri="{FF2B5EF4-FFF2-40B4-BE49-F238E27FC236}">
                      <a16:creationId xmlns:a16="http://schemas.microsoft.com/office/drawing/2014/main" id="{A32DEB8C-8966-4025-A5B7-2D9A07C954EE}"/>
                    </a:ext>
                  </a:extLst>
                </p:cNvPr>
                <p:cNvPicPr/>
                <p:nvPr/>
              </p:nvPicPr>
              <p:blipFill>
                <a:blip r:embed="rId575"/>
                <a:stretch>
                  <a:fillRect/>
                </a:stretch>
              </p:blipFill>
              <p:spPr>
                <a:xfrm>
                  <a:off x="9359493" y="3905880"/>
                  <a:ext cx="175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96" name="Freihand 395">
                  <a:extLst>
                    <a:ext uri="{FF2B5EF4-FFF2-40B4-BE49-F238E27FC236}">
                      <a16:creationId xmlns:a16="http://schemas.microsoft.com/office/drawing/2014/main" id="{6CA983F9-3CC0-4074-A8DE-3068B33DBEE3}"/>
                    </a:ext>
                  </a:extLst>
                </p14:cNvPr>
                <p14:cNvContentPartPr/>
                <p14:nvPr/>
              </p14:nvContentPartPr>
              <p14:xfrm>
                <a:off x="9543453" y="3869520"/>
                <a:ext cx="152280" cy="132480"/>
              </p14:xfrm>
            </p:contentPart>
          </mc:Choice>
          <mc:Fallback>
            <p:pic>
              <p:nvPicPr>
                <p:cNvPr id="396" name="Freihand 395">
                  <a:extLst>
                    <a:ext uri="{FF2B5EF4-FFF2-40B4-BE49-F238E27FC236}">
                      <a16:creationId xmlns:a16="http://schemas.microsoft.com/office/drawing/2014/main" id="{6CA983F9-3CC0-4074-A8DE-3068B33DBEE3}"/>
                    </a:ext>
                  </a:extLst>
                </p:cNvPr>
                <p:cNvPicPr/>
                <p:nvPr/>
              </p:nvPicPr>
              <p:blipFill>
                <a:blip r:embed="rId577"/>
                <a:stretch>
                  <a:fillRect/>
                </a:stretch>
              </p:blipFill>
              <p:spPr>
                <a:xfrm>
                  <a:off x="9539133" y="3865200"/>
                  <a:ext cx="160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97" name="Freihand 396">
                  <a:extLst>
                    <a:ext uri="{FF2B5EF4-FFF2-40B4-BE49-F238E27FC236}">
                      <a16:creationId xmlns:a16="http://schemas.microsoft.com/office/drawing/2014/main" id="{A73CF61C-45C3-4949-A023-FB5EEE01F82D}"/>
                    </a:ext>
                  </a:extLst>
                </p14:cNvPr>
                <p14:cNvContentPartPr/>
                <p14:nvPr/>
              </p14:nvContentPartPr>
              <p14:xfrm>
                <a:off x="9783573" y="3868440"/>
                <a:ext cx="360720" cy="81720"/>
              </p14:xfrm>
            </p:contentPart>
          </mc:Choice>
          <mc:Fallback>
            <p:pic>
              <p:nvPicPr>
                <p:cNvPr id="397" name="Freihand 396">
                  <a:extLst>
                    <a:ext uri="{FF2B5EF4-FFF2-40B4-BE49-F238E27FC236}">
                      <a16:creationId xmlns:a16="http://schemas.microsoft.com/office/drawing/2014/main" id="{A73CF61C-45C3-4949-A023-FB5EEE01F82D}"/>
                    </a:ext>
                  </a:extLst>
                </p:cNvPr>
                <p:cNvPicPr/>
                <p:nvPr/>
              </p:nvPicPr>
              <p:blipFill>
                <a:blip r:embed="rId579"/>
                <a:stretch>
                  <a:fillRect/>
                </a:stretch>
              </p:blipFill>
              <p:spPr>
                <a:xfrm>
                  <a:off x="9779253" y="3864120"/>
                  <a:ext cx="369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98" name="Freihand 397">
                  <a:extLst>
                    <a:ext uri="{FF2B5EF4-FFF2-40B4-BE49-F238E27FC236}">
                      <a16:creationId xmlns:a16="http://schemas.microsoft.com/office/drawing/2014/main" id="{064C476A-169C-4DCA-B245-A91E879A2C3C}"/>
                    </a:ext>
                  </a:extLst>
                </p14:cNvPr>
                <p14:cNvContentPartPr/>
                <p14:nvPr/>
              </p14:nvContentPartPr>
              <p14:xfrm>
                <a:off x="10098933" y="3847560"/>
                <a:ext cx="18360" cy="121680"/>
              </p14:xfrm>
            </p:contentPart>
          </mc:Choice>
          <mc:Fallback>
            <p:pic>
              <p:nvPicPr>
                <p:cNvPr id="398" name="Freihand 397">
                  <a:extLst>
                    <a:ext uri="{FF2B5EF4-FFF2-40B4-BE49-F238E27FC236}">
                      <a16:creationId xmlns:a16="http://schemas.microsoft.com/office/drawing/2014/main" id="{064C476A-169C-4DCA-B245-A91E879A2C3C}"/>
                    </a:ext>
                  </a:extLst>
                </p:cNvPr>
                <p:cNvPicPr/>
                <p:nvPr/>
              </p:nvPicPr>
              <p:blipFill>
                <a:blip r:embed="rId581"/>
                <a:stretch>
                  <a:fillRect/>
                </a:stretch>
              </p:blipFill>
              <p:spPr>
                <a:xfrm>
                  <a:off x="10094613" y="3843240"/>
                  <a:ext cx="27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99" name="Freihand 398">
                  <a:extLst>
                    <a:ext uri="{FF2B5EF4-FFF2-40B4-BE49-F238E27FC236}">
                      <a16:creationId xmlns:a16="http://schemas.microsoft.com/office/drawing/2014/main" id="{E789FA22-94C7-442D-8C46-6F962188FF9E}"/>
                    </a:ext>
                  </a:extLst>
                </p14:cNvPr>
                <p14:cNvContentPartPr/>
                <p14:nvPr/>
              </p14:nvContentPartPr>
              <p14:xfrm>
                <a:off x="9985173" y="3829920"/>
                <a:ext cx="195480" cy="157680"/>
              </p14:xfrm>
            </p:contentPart>
          </mc:Choice>
          <mc:Fallback>
            <p:pic>
              <p:nvPicPr>
                <p:cNvPr id="399" name="Freihand 398">
                  <a:extLst>
                    <a:ext uri="{FF2B5EF4-FFF2-40B4-BE49-F238E27FC236}">
                      <a16:creationId xmlns:a16="http://schemas.microsoft.com/office/drawing/2014/main" id="{E789FA22-94C7-442D-8C46-6F962188FF9E}"/>
                    </a:ext>
                  </a:extLst>
                </p:cNvPr>
                <p:cNvPicPr/>
                <p:nvPr/>
              </p:nvPicPr>
              <p:blipFill>
                <a:blip r:embed="rId583"/>
                <a:stretch>
                  <a:fillRect/>
                </a:stretch>
              </p:blipFill>
              <p:spPr>
                <a:xfrm>
                  <a:off x="9980853" y="3825600"/>
                  <a:ext cx="204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00" name="Freihand 399">
                  <a:extLst>
                    <a:ext uri="{FF2B5EF4-FFF2-40B4-BE49-F238E27FC236}">
                      <a16:creationId xmlns:a16="http://schemas.microsoft.com/office/drawing/2014/main" id="{4686AA13-B426-4951-BE63-CA54E4761DAA}"/>
                    </a:ext>
                  </a:extLst>
                </p14:cNvPr>
                <p14:cNvContentPartPr/>
                <p14:nvPr/>
              </p14:nvContentPartPr>
              <p14:xfrm>
                <a:off x="10161573" y="3841800"/>
                <a:ext cx="217800" cy="88920"/>
              </p14:xfrm>
            </p:contentPart>
          </mc:Choice>
          <mc:Fallback>
            <p:pic>
              <p:nvPicPr>
                <p:cNvPr id="400" name="Freihand 399">
                  <a:extLst>
                    <a:ext uri="{FF2B5EF4-FFF2-40B4-BE49-F238E27FC236}">
                      <a16:creationId xmlns:a16="http://schemas.microsoft.com/office/drawing/2014/main" id="{4686AA13-B426-4951-BE63-CA54E4761DAA}"/>
                    </a:ext>
                  </a:extLst>
                </p:cNvPr>
                <p:cNvPicPr/>
                <p:nvPr/>
              </p:nvPicPr>
              <p:blipFill>
                <a:blip r:embed="rId585"/>
                <a:stretch>
                  <a:fillRect/>
                </a:stretch>
              </p:blipFill>
              <p:spPr>
                <a:xfrm>
                  <a:off x="10157253" y="3837480"/>
                  <a:ext cx="226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01" name="Freihand 400">
                  <a:extLst>
                    <a:ext uri="{FF2B5EF4-FFF2-40B4-BE49-F238E27FC236}">
                      <a16:creationId xmlns:a16="http://schemas.microsoft.com/office/drawing/2014/main" id="{AC655EC6-19EE-4196-9172-9B9B4E2A1631}"/>
                    </a:ext>
                  </a:extLst>
                </p14:cNvPr>
                <p14:cNvContentPartPr/>
                <p14:nvPr/>
              </p14:nvContentPartPr>
              <p14:xfrm>
                <a:off x="10363533" y="3719040"/>
                <a:ext cx="129240" cy="219600"/>
              </p14:xfrm>
            </p:contentPart>
          </mc:Choice>
          <mc:Fallback>
            <p:pic>
              <p:nvPicPr>
                <p:cNvPr id="401" name="Freihand 400">
                  <a:extLst>
                    <a:ext uri="{FF2B5EF4-FFF2-40B4-BE49-F238E27FC236}">
                      <a16:creationId xmlns:a16="http://schemas.microsoft.com/office/drawing/2014/main" id="{AC655EC6-19EE-4196-9172-9B9B4E2A1631}"/>
                    </a:ext>
                  </a:extLst>
                </p:cNvPr>
                <p:cNvPicPr/>
                <p:nvPr/>
              </p:nvPicPr>
              <p:blipFill>
                <a:blip r:embed="rId587"/>
                <a:stretch>
                  <a:fillRect/>
                </a:stretch>
              </p:blipFill>
              <p:spPr>
                <a:xfrm>
                  <a:off x="10359213" y="3714720"/>
                  <a:ext cx="1378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02" name="Freihand 401">
                  <a:extLst>
                    <a:ext uri="{FF2B5EF4-FFF2-40B4-BE49-F238E27FC236}">
                      <a16:creationId xmlns:a16="http://schemas.microsoft.com/office/drawing/2014/main" id="{9F8F7C01-C2F0-4703-8000-8CA88D15B6ED}"/>
                    </a:ext>
                  </a:extLst>
                </p14:cNvPr>
                <p14:cNvContentPartPr/>
                <p14:nvPr/>
              </p14:nvContentPartPr>
              <p14:xfrm>
                <a:off x="10457493" y="3748920"/>
                <a:ext cx="20880" cy="29520"/>
              </p14:xfrm>
            </p:contentPart>
          </mc:Choice>
          <mc:Fallback>
            <p:pic>
              <p:nvPicPr>
                <p:cNvPr id="402" name="Freihand 401">
                  <a:extLst>
                    <a:ext uri="{FF2B5EF4-FFF2-40B4-BE49-F238E27FC236}">
                      <a16:creationId xmlns:a16="http://schemas.microsoft.com/office/drawing/2014/main" id="{9F8F7C01-C2F0-4703-8000-8CA88D15B6ED}"/>
                    </a:ext>
                  </a:extLst>
                </p:cNvPr>
                <p:cNvPicPr/>
                <p:nvPr/>
              </p:nvPicPr>
              <p:blipFill>
                <a:blip r:embed="rId589"/>
                <a:stretch>
                  <a:fillRect/>
                </a:stretch>
              </p:blipFill>
              <p:spPr>
                <a:xfrm>
                  <a:off x="10453173" y="3744600"/>
                  <a:ext cx="29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03" name="Freihand 402">
                  <a:extLst>
                    <a:ext uri="{FF2B5EF4-FFF2-40B4-BE49-F238E27FC236}">
                      <a16:creationId xmlns:a16="http://schemas.microsoft.com/office/drawing/2014/main" id="{6119BFB1-6939-476B-82B2-EFE9C26A7A91}"/>
                    </a:ext>
                  </a:extLst>
                </p14:cNvPr>
                <p14:cNvContentPartPr/>
                <p14:nvPr/>
              </p14:nvContentPartPr>
              <p14:xfrm>
                <a:off x="10471893" y="3816240"/>
                <a:ext cx="167040" cy="65520"/>
              </p14:xfrm>
            </p:contentPart>
          </mc:Choice>
          <mc:Fallback>
            <p:pic>
              <p:nvPicPr>
                <p:cNvPr id="403" name="Freihand 402">
                  <a:extLst>
                    <a:ext uri="{FF2B5EF4-FFF2-40B4-BE49-F238E27FC236}">
                      <a16:creationId xmlns:a16="http://schemas.microsoft.com/office/drawing/2014/main" id="{6119BFB1-6939-476B-82B2-EFE9C26A7A91}"/>
                    </a:ext>
                  </a:extLst>
                </p:cNvPr>
                <p:cNvPicPr/>
                <p:nvPr/>
              </p:nvPicPr>
              <p:blipFill>
                <a:blip r:embed="rId591"/>
                <a:stretch>
                  <a:fillRect/>
                </a:stretch>
              </p:blipFill>
              <p:spPr>
                <a:xfrm>
                  <a:off x="10467573" y="3811920"/>
                  <a:ext cx="175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04" name="Freihand 403">
                  <a:extLst>
                    <a:ext uri="{FF2B5EF4-FFF2-40B4-BE49-F238E27FC236}">
                      <a16:creationId xmlns:a16="http://schemas.microsoft.com/office/drawing/2014/main" id="{BF441DAC-2065-44E2-85A0-1F71C4E0A948}"/>
                    </a:ext>
                  </a:extLst>
                </p14:cNvPr>
                <p14:cNvContentPartPr/>
                <p14:nvPr/>
              </p14:nvContentPartPr>
              <p14:xfrm>
                <a:off x="10636053" y="3730920"/>
                <a:ext cx="399960" cy="162000"/>
              </p14:xfrm>
            </p:contentPart>
          </mc:Choice>
          <mc:Fallback>
            <p:pic>
              <p:nvPicPr>
                <p:cNvPr id="404" name="Freihand 403">
                  <a:extLst>
                    <a:ext uri="{FF2B5EF4-FFF2-40B4-BE49-F238E27FC236}">
                      <a16:creationId xmlns:a16="http://schemas.microsoft.com/office/drawing/2014/main" id="{BF441DAC-2065-44E2-85A0-1F71C4E0A948}"/>
                    </a:ext>
                  </a:extLst>
                </p:cNvPr>
                <p:cNvPicPr/>
                <p:nvPr/>
              </p:nvPicPr>
              <p:blipFill>
                <a:blip r:embed="rId593"/>
                <a:stretch>
                  <a:fillRect/>
                </a:stretch>
              </p:blipFill>
              <p:spPr>
                <a:xfrm>
                  <a:off x="10631733" y="3726600"/>
                  <a:ext cx="408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05" name="Freihand 404">
                  <a:extLst>
                    <a:ext uri="{FF2B5EF4-FFF2-40B4-BE49-F238E27FC236}">
                      <a16:creationId xmlns:a16="http://schemas.microsoft.com/office/drawing/2014/main" id="{19C8EFD2-D871-400E-A8C2-9047EF634AF7}"/>
                    </a:ext>
                  </a:extLst>
                </p14:cNvPr>
                <p14:cNvContentPartPr/>
                <p14:nvPr/>
              </p14:nvContentPartPr>
              <p14:xfrm>
                <a:off x="10937733" y="3687000"/>
                <a:ext cx="360" cy="360"/>
              </p14:xfrm>
            </p:contentPart>
          </mc:Choice>
          <mc:Fallback>
            <p:pic>
              <p:nvPicPr>
                <p:cNvPr id="405" name="Freihand 404">
                  <a:extLst>
                    <a:ext uri="{FF2B5EF4-FFF2-40B4-BE49-F238E27FC236}">
                      <a16:creationId xmlns:a16="http://schemas.microsoft.com/office/drawing/2014/main" id="{19C8EFD2-D871-400E-A8C2-9047EF634AF7}"/>
                    </a:ext>
                  </a:extLst>
                </p:cNvPr>
                <p:cNvPicPr/>
                <p:nvPr/>
              </p:nvPicPr>
              <p:blipFill>
                <a:blip r:embed="rId108"/>
                <a:stretch>
                  <a:fillRect/>
                </a:stretch>
              </p:blipFill>
              <p:spPr>
                <a:xfrm>
                  <a:off x="10933413" y="36826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06" name="Freihand 405">
                  <a:extLst>
                    <a:ext uri="{FF2B5EF4-FFF2-40B4-BE49-F238E27FC236}">
                      <a16:creationId xmlns:a16="http://schemas.microsoft.com/office/drawing/2014/main" id="{18FAAA94-FE8B-4E69-A687-55C75AAB4EC5}"/>
                    </a:ext>
                  </a:extLst>
                </p14:cNvPr>
                <p14:cNvContentPartPr/>
                <p14:nvPr/>
              </p14:nvContentPartPr>
              <p14:xfrm>
                <a:off x="11175333" y="3694920"/>
                <a:ext cx="357120" cy="145080"/>
              </p14:xfrm>
            </p:contentPart>
          </mc:Choice>
          <mc:Fallback>
            <p:pic>
              <p:nvPicPr>
                <p:cNvPr id="406" name="Freihand 405">
                  <a:extLst>
                    <a:ext uri="{FF2B5EF4-FFF2-40B4-BE49-F238E27FC236}">
                      <a16:creationId xmlns:a16="http://schemas.microsoft.com/office/drawing/2014/main" id="{18FAAA94-FE8B-4E69-A687-55C75AAB4EC5}"/>
                    </a:ext>
                  </a:extLst>
                </p:cNvPr>
                <p:cNvPicPr/>
                <p:nvPr/>
              </p:nvPicPr>
              <p:blipFill>
                <a:blip r:embed="rId596"/>
                <a:stretch>
                  <a:fillRect/>
                </a:stretch>
              </p:blipFill>
              <p:spPr>
                <a:xfrm>
                  <a:off x="11171013" y="3690600"/>
                  <a:ext cx="365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07" name="Freihand 406">
                  <a:extLst>
                    <a:ext uri="{FF2B5EF4-FFF2-40B4-BE49-F238E27FC236}">
                      <a16:creationId xmlns:a16="http://schemas.microsoft.com/office/drawing/2014/main" id="{4FA6758D-D0B7-46B6-9E84-CB3888D00D70}"/>
                    </a:ext>
                  </a:extLst>
                </p14:cNvPr>
                <p14:cNvContentPartPr/>
                <p14:nvPr/>
              </p14:nvContentPartPr>
              <p14:xfrm>
                <a:off x="11562333" y="3581160"/>
                <a:ext cx="106560" cy="149040"/>
              </p14:xfrm>
            </p:contentPart>
          </mc:Choice>
          <mc:Fallback>
            <p:pic>
              <p:nvPicPr>
                <p:cNvPr id="407" name="Freihand 406">
                  <a:extLst>
                    <a:ext uri="{FF2B5EF4-FFF2-40B4-BE49-F238E27FC236}">
                      <a16:creationId xmlns:a16="http://schemas.microsoft.com/office/drawing/2014/main" id="{4FA6758D-D0B7-46B6-9E84-CB3888D00D70}"/>
                    </a:ext>
                  </a:extLst>
                </p:cNvPr>
                <p:cNvPicPr/>
                <p:nvPr/>
              </p:nvPicPr>
              <p:blipFill>
                <a:blip r:embed="rId598"/>
                <a:stretch>
                  <a:fillRect/>
                </a:stretch>
              </p:blipFill>
              <p:spPr>
                <a:xfrm>
                  <a:off x="11558013" y="3576840"/>
                  <a:ext cx="115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08" name="Freihand 407">
                  <a:extLst>
                    <a:ext uri="{FF2B5EF4-FFF2-40B4-BE49-F238E27FC236}">
                      <a16:creationId xmlns:a16="http://schemas.microsoft.com/office/drawing/2014/main" id="{9820FD28-349E-4C00-8389-6F71AB7E715B}"/>
                    </a:ext>
                  </a:extLst>
                </p14:cNvPr>
                <p14:cNvContentPartPr/>
                <p14:nvPr/>
              </p14:nvContentPartPr>
              <p14:xfrm>
                <a:off x="11476293" y="3572160"/>
                <a:ext cx="101160" cy="13320"/>
              </p14:xfrm>
            </p:contentPart>
          </mc:Choice>
          <mc:Fallback>
            <p:pic>
              <p:nvPicPr>
                <p:cNvPr id="408" name="Freihand 407">
                  <a:extLst>
                    <a:ext uri="{FF2B5EF4-FFF2-40B4-BE49-F238E27FC236}">
                      <a16:creationId xmlns:a16="http://schemas.microsoft.com/office/drawing/2014/main" id="{9820FD28-349E-4C00-8389-6F71AB7E715B}"/>
                    </a:ext>
                  </a:extLst>
                </p:cNvPr>
                <p:cNvPicPr/>
                <p:nvPr/>
              </p:nvPicPr>
              <p:blipFill>
                <a:blip r:embed="rId600"/>
                <a:stretch>
                  <a:fillRect/>
                </a:stretch>
              </p:blipFill>
              <p:spPr>
                <a:xfrm>
                  <a:off x="11471973" y="3567840"/>
                  <a:ext cx="109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09" name="Freihand 408">
                  <a:extLst>
                    <a:ext uri="{FF2B5EF4-FFF2-40B4-BE49-F238E27FC236}">
                      <a16:creationId xmlns:a16="http://schemas.microsoft.com/office/drawing/2014/main" id="{800BBB52-62FA-4E94-90D6-41B33BC674E4}"/>
                    </a:ext>
                  </a:extLst>
                </p14:cNvPr>
                <p14:cNvContentPartPr/>
                <p14:nvPr/>
              </p14:nvContentPartPr>
              <p14:xfrm>
                <a:off x="11723973" y="3600960"/>
                <a:ext cx="193680" cy="132480"/>
              </p14:xfrm>
            </p:contentPart>
          </mc:Choice>
          <mc:Fallback>
            <p:pic>
              <p:nvPicPr>
                <p:cNvPr id="409" name="Freihand 408">
                  <a:extLst>
                    <a:ext uri="{FF2B5EF4-FFF2-40B4-BE49-F238E27FC236}">
                      <a16:creationId xmlns:a16="http://schemas.microsoft.com/office/drawing/2014/main" id="{800BBB52-62FA-4E94-90D6-41B33BC674E4}"/>
                    </a:ext>
                  </a:extLst>
                </p:cNvPr>
                <p:cNvPicPr/>
                <p:nvPr/>
              </p:nvPicPr>
              <p:blipFill>
                <a:blip r:embed="rId602"/>
                <a:stretch>
                  <a:fillRect/>
                </a:stretch>
              </p:blipFill>
              <p:spPr>
                <a:xfrm>
                  <a:off x="11719653" y="3596640"/>
                  <a:ext cx="202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10" name="Freihand 409">
                  <a:extLst>
                    <a:ext uri="{FF2B5EF4-FFF2-40B4-BE49-F238E27FC236}">
                      <a16:creationId xmlns:a16="http://schemas.microsoft.com/office/drawing/2014/main" id="{0FFB84D1-323A-412C-9F4A-A062CF6FC630}"/>
                    </a:ext>
                  </a:extLst>
                </p14:cNvPr>
                <p14:cNvContentPartPr/>
                <p14:nvPr/>
              </p14:nvContentPartPr>
              <p14:xfrm>
                <a:off x="11929173" y="3617520"/>
                <a:ext cx="102240" cy="39240"/>
              </p14:xfrm>
            </p:contentPart>
          </mc:Choice>
          <mc:Fallback>
            <p:pic>
              <p:nvPicPr>
                <p:cNvPr id="410" name="Freihand 409">
                  <a:extLst>
                    <a:ext uri="{FF2B5EF4-FFF2-40B4-BE49-F238E27FC236}">
                      <a16:creationId xmlns:a16="http://schemas.microsoft.com/office/drawing/2014/main" id="{0FFB84D1-323A-412C-9F4A-A062CF6FC630}"/>
                    </a:ext>
                  </a:extLst>
                </p:cNvPr>
                <p:cNvPicPr/>
                <p:nvPr/>
              </p:nvPicPr>
              <p:blipFill>
                <a:blip r:embed="rId604"/>
                <a:stretch>
                  <a:fillRect/>
                </a:stretch>
              </p:blipFill>
              <p:spPr>
                <a:xfrm>
                  <a:off x="11924853" y="3613200"/>
                  <a:ext cx="110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11" name="Freihand 410">
                  <a:extLst>
                    <a:ext uri="{FF2B5EF4-FFF2-40B4-BE49-F238E27FC236}">
                      <a16:creationId xmlns:a16="http://schemas.microsoft.com/office/drawing/2014/main" id="{AD563BAB-0C1D-424C-A3EB-AA607F011EEC}"/>
                    </a:ext>
                  </a:extLst>
                </p14:cNvPr>
                <p14:cNvContentPartPr/>
                <p14:nvPr/>
              </p14:nvContentPartPr>
              <p14:xfrm>
                <a:off x="11219613" y="3891480"/>
                <a:ext cx="220680" cy="212400"/>
              </p14:xfrm>
            </p:contentPart>
          </mc:Choice>
          <mc:Fallback>
            <p:pic>
              <p:nvPicPr>
                <p:cNvPr id="411" name="Freihand 410">
                  <a:extLst>
                    <a:ext uri="{FF2B5EF4-FFF2-40B4-BE49-F238E27FC236}">
                      <a16:creationId xmlns:a16="http://schemas.microsoft.com/office/drawing/2014/main" id="{AD563BAB-0C1D-424C-A3EB-AA607F011EEC}"/>
                    </a:ext>
                  </a:extLst>
                </p:cNvPr>
                <p:cNvPicPr/>
                <p:nvPr/>
              </p:nvPicPr>
              <p:blipFill>
                <a:blip r:embed="rId606"/>
                <a:stretch>
                  <a:fillRect/>
                </a:stretch>
              </p:blipFill>
              <p:spPr>
                <a:xfrm>
                  <a:off x="11215293" y="3887160"/>
                  <a:ext cx="2293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12" name="Freihand 411">
                  <a:extLst>
                    <a:ext uri="{FF2B5EF4-FFF2-40B4-BE49-F238E27FC236}">
                      <a16:creationId xmlns:a16="http://schemas.microsoft.com/office/drawing/2014/main" id="{6A0F7D68-53F9-4192-97B3-A5AEAEFB67B3}"/>
                    </a:ext>
                  </a:extLst>
                </p14:cNvPr>
                <p14:cNvContentPartPr/>
                <p14:nvPr/>
              </p14:nvContentPartPr>
              <p14:xfrm>
                <a:off x="11420133" y="3881760"/>
                <a:ext cx="304200" cy="120960"/>
              </p14:xfrm>
            </p:contentPart>
          </mc:Choice>
          <mc:Fallback>
            <p:pic>
              <p:nvPicPr>
                <p:cNvPr id="412" name="Freihand 411">
                  <a:extLst>
                    <a:ext uri="{FF2B5EF4-FFF2-40B4-BE49-F238E27FC236}">
                      <a16:creationId xmlns:a16="http://schemas.microsoft.com/office/drawing/2014/main" id="{6A0F7D68-53F9-4192-97B3-A5AEAEFB67B3}"/>
                    </a:ext>
                  </a:extLst>
                </p:cNvPr>
                <p:cNvPicPr/>
                <p:nvPr/>
              </p:nvPicPr>
              <p:blipFill>
                <a:blip r:embed="rId608"/>
                <a:stretch>
                  <a:fillRect/>
                </a:stretch>
              </p:blipFill>
              <p:spPr>
                <a:xfrm>
                  <a:off x="11415813" y="3877440"/>
                  <a:ext cx="312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13" name="Freihand 412">
                  <a:extLst>
                    <a:ext uri="{FF2B5EF4-FFF2-40B4-BE49-F238E27FC236}">
                      <a16:creationId xmlns:a16="http://schemas.microsoft.com/office/drawing/2014/main" id="{EE860A0E-B93D-48D7-A090-32645EE9C94B}"/>
                    </a:ext>
                  </a:extLst>
                </p14:cNvPr>
                <p14:cNvContentPartPr/>
                <p14:nvPr/>
              </p14:nvContentPartPr>
              <p14:xfrm>
                <a:off x="11352813" y="3826320"/>
                <a:ext cx="180720" cy="21960"/>
              </p14:xfrm>
            </p:contentPart>
          </mc:Choice>
          <mc:Fallback>
            <p:pic>
              <p:nvPicPr>
                <p:cNvPr id="413" name="Freihand 412">
                  <a:extLst>
                    <a:ext uri="{FF2B5EF4-FFF2-40B4-BE49-F238E27FC236}">
                      <a16:creationId xmlns:a16="http://schemas.microsoft.com/office/drawing/2014/main" id="{EE860A0E-B93D-48D7-A090-32645EE9C94B}"/>
                    </a:ext>
                  </a:extLst>
                </p:cNvPr>
                <p:cNvPicPr/>
                <p:nvPr/>
              </p:nvPicPr>
              <p:blipFill>
                <a:blip r:embed="rId610"/>
                <a:stretch>
                  <a:fillRect/>
                </a:stretch>
              </p:blipFill>
              <p:spPr>
                <a:xfrm>
                  <a:off x="11348493" y="3822000"/>
                  <a:ext cx="189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14" name="Freihand 413">
                  <a:extLst>
                    <a:ext uri="{FF2B5EF4-FFF2-40B4-BE49-F238E27FC236}">
                      <a16:creationId xmlns:a16="http://schemas.microsoft.com/office/drawing/2014/main" id="{2CCC5909-455B-4C13-9691-42EC28AC48EC}"/>
                    </a:ext>
                  </a:extLst>
                </p14:cNvPr>
                <p14:cNvContentPartPr/>
                <p14:nvPr/>
              </p14:nvContentPartPr>
              <p14:xfrm>
                <a:off x="11124213" y="3982560"/>
                <a:ext cx="796320" cy="175320"/>
              </p14:xfrm>
            </p:contentPart>
          </mc:Choice>
          <mc:Fallback>
            <p:pic>
              <p:nvPicPr>
                <p:cNvPr id="414" name="Freihand 413">
                  <a:extLst>
                    <a:ext uri="{FF2B5EF4-FFF2-40B4-BE49-F238E27FC236}">
                      <a16:creationId xmlns:a16="http://schemas.microsoft.com/office/drawing/2014/main" id="{2CCC5909-455B-4C13-9691-42EC28AC48EC}"/>
                    </a:ext>
                  </a:extLst>
                </p:cNvPr>
                <p:cNvPicPr/>
                <p:nvPr/>
              </p:nvPicPr>
              <p:blipFill>
                <a:blip r:embed="rId612"/>
                <a:stretch>
                  <a:fillRect/>
                </a:stretch>
              </p:blipFill>
              <p:spPr>
                <a:xfrm>
                  <a:off x="11119893" y="3978240"/>
                  <a:ext cx="804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17" name="Freihand 416">
                  <a:extLst>
                    <a:ext uri="{FF2B5EF4-FFF2-40B4-BE49-F238E27FC236}">
                      <a16:creationId xmlns:a16="http://schemas.microsoft.com/office/drawing/2014/main" id="{E086ECD7-F445-462C-9A62-7ABCCB2FE103}"/>
                    </a:ext>
                  </a:extLst>
                </p14:cNvPr>
                <p14:cNvContentPartPr/>
                <p14:nvPr/>
              </p14:nvContentPartPr>
              <p14:xfrm>
                <a:off x="5225973" y="3664320"/>
                <a:ext cx="1305360" cy="1031040"/>
              </p14:xfrm>
            </p:contentPart>
          </mc:Choice>
          <mc:Fallback>
            <p:pic>
              <p:nvPicPr>
                <p:cNvPr id="417" name="Freihand 416">
                  <a:extLst>
                    <a:ext uri="{FF2B5EF4-FFF2-40B4-BE49-F238E27FC236}">
                      <a16:creationId xmlns:a16="http://schemas.microsoft.com/office/drawing/2014/main" id="{E086ECD7-F445-462C-9A62-7ABCCB2FE103}"/>
                    </a:ext>
                  </a:extLst>
                </p:cNvPr>
                <p:cNvPicPr/>
                <p:nvPr/>
              </p:nvPicPr>
              <p:blipFill>
                <a:blip r:embed="rId614"/>
                <a:stretch>
                  <a:fillRect/>
                </a:stretch>
              </p:blipFill>
              <p:spPr>
                <a:xfrm>
                  <a:off x="5221653" y="3660000"/>
                  <a:ext cx="1314000" cy="10396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18" name="Freihand 417">
                  <a:extLst>
                    <a:ext uri="{FF2B5EF4-FFF2-40B4-BE49-F238E27FC236}">
                      <a16:creationId xmlns:a16="http://schemas.microsoft.com/office/drawing/2014/main" id="{55EAFA00-32DE-4B72-BC5C-AA9B6E0FB9A7}"/>
                    </a:ext>
                  </a:extLst>
                </p14:cNvPr>
                <p14:cNvContentPartPr/>
                <p14:nvPr/>
              </p14:nvContentPartPr>
              <p14:xfrm>
                <a:off x="1637493" y="3624720"/>
                <a:ext cx="3987360" cy="278280"/>
              </p14:xfrm>
            </p:contentPart>
          </mc:Choice>
          <mc:Fallback>
            <p:pic>
              <p:nvPicPr>
                <p:cNvPr id="418" name="Freihand 417">
                  <a:extLst>
                    <a:ext uri="{FF2B5EF4-FFF2-40B4-BE49-F238E27FC236}">
                      <a16:creationId xmlns:a16="http://schemas.microsoft.com/office/drawing/2014/main" id="{55EAFA00-32DE-4B72-BC5C-AA9B6E0FB9A7}"/>
                    </a:ext>
                  </a:extLst>
                </p:cNvPr>
                <p:cNvPicPr/>
                <p:nvPr/>
              </p:nvPicPr>
              <p:blipFill>
                <a:blip r:embed="rId616"/>
                <a:stretch>
                  <a:fillRect/>
                </a:stretch>
              </p:blipFill>
              <p:spPr>
                <a:xfrm>
                  <a:off x="1633173" y="3620400"/>
                  <a:ext cx="39960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19" name="Freihand 418">
                  <a:extLst>
                    <a:ext uri="{FF2B5EF4-FFF2-40B4-BE49-F238E27FC236}">
                      <a16:creationId xmlns:a16="http://schemas.microsoft.com/office/drawing/2014/main" id="{12FDEE67-497F-4D52-9D75-0C3533F1B8CD}"/>
                    </a:ext>
                  </a:extLst>
                </p14:cNvPr>
                <p14:cNvContentPartPr/>
                <p14:nvPr/>
              </p14:nvContentPartPr>
              <p14:xfrm>
                <a:off x="221253" y="3600960"/>
                <a:ext cx="1314720" cy="1153080"/>
              </p14:xfrm>
            </p:contentPart>
          </mc:Choice>
          <mc:Fallback>
            <p:pic>
              <p:nvPicPr>
                <p:cNvPr id="419" name="Freihand 418">
                  <a:extLst>
                    <a:ext uri="{FF2B5EF4-FFF2-40B4-BE49-F238E27FC236}">
                      <a16:creationId xmlns:a16="http://schemas.microsoft.com/office/drawing/2014/main" id="{12FDEE67-497F-4D52-9D75-0C3533F1B8CD}"/>
                    </a:ext>
                  </a:extLst>
                </p:cNvPr>
                <p:cNvPicPr/>
                <p:nvPr/>
              </p:nvPicPr>
              <p:blipFill>
                <a:blip r:embed="rId618"/>
                <a:stretch>
                  <a:fillRect/>
                </a:stretch>
              </p:blipFill>
              <p:spPr>
                <a:xfrm>
                  <a:off x="216933" y="3596640"/>
                  <a:ext cx="1323360" cy="1161720"/>
                </a:xfrm>
                <a:prstGeom prst="rect">
                  <a:avLst/>
                </a:prstGeom>
              </p:spPr>
            </p:pic>
          </mc:Fallback>
        </mc:AlternateContent>
      </p:grpSp>
      <p:grpSp>
        <p:nvGrpSpPr>
          <p:cNvPr id="444" name="Gruppieren 443">
            <a:extLst>
              <a:ext uri="{FF2B5EF4-FFF2-40B4-BE49-F238E27FC236}">
                <a16:creationId xmlns:a16="http://schemas.microsoft.com/office/drawing/2014/main" id="{A281A768-0D98-4019-96F1-F72FC49176A3}"/>
              </a:ext>
            </a:extLst>
          </p:cNvPr>
          <p:cNvGrpSpPr/>
          <p:nvPr/>
        </p:nvGrpSpPr>
        <p:grpSpPr>
          <a:xfrm>
            <a:off x="5646813" y="4825320"/>
            <a:ext cx="156240" cy="339840"/>
            <a:chOff x="5646813" y="4825320"/>
            <a:chExt cx="156240" cy="339840"/>
          </a:xfrm>
        </p:grpSpPr>
        <mc:AlternateContent xmlns:mc="http://schemas.openxmlformats.org/markup-compatibility/2006">
          <mc:Choice xmlns:p14="http://schemas.microsoft.com/office/powerpoint/2010/main" Requires="p14">
            <p:contentPart p14:bwMode="auto" r:id="rId619">
              <p14:nvContentPartPr>
                <p14:cNvPr id="421" name="Freihand 420">
                  <a:extLst>
                    <a:ext uri="{FF2B5EF4-FFF2-40B4-BE49-F238E27FC236}">
                      <a16:creationId xmlns:a16="http://schemas.microsoft.com/office/drawing/2014/main" id="{109BF0D0-32B7-4A5F-B887-6573383CFA99}"/>
                    </a:ext>
                  </a:extLst>
                </p14:cNvPr>
                <p14:cNvContentPartPr/>
                <p14:nvPr/>
              </p14:nvContentPartPr>
              <p14:xfrm>
                <a:off x="5718813" y="4825320"/>
                <a:ext cx="51480" cy="253800"/>
              </p14:xfrm>
            </p:contentPart>
          </mc:Choice>
          <mc:Fallback>
            <p:pic>
              <p:nvPicPr>
                <p:cNvPr id="421" name="Freihand 420">
                  <a:extLst>
                    <a:ext uri="{FF2B5EF4-FFF2-40B4-BE49-F238E27FC236}">
                      <a16:creationId xmlns:a16="http://schemas.microsoft.com/office/drawing/2014/main" id="{109BF0D0-32B7-4A5F-B887-6573383CFA99}"/>
                    </a:ext>
                  </a:extLst>
                </p:cNvPr>
                <p:cNvPicPr/>
                <p:nvPr/>
              </p:nvPicPr>
              <p:blipFill>
                <a:blip r:embed="rId620"/>
                <a:stretch>
                  <a:fillRect/>
                </a:stretch>
              </p:blipFill>
              <p:spPr>
                <a:xfrm>
                  <a:off x="5714493" y="4821000"/>
                  <a:ext cx="601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22" name="Freihand 421">
                  <a:extLst>
                    <a:ext uri="{FF2B5EF4-FFF2-40B4-BE49-F238E27FC236}">
                      <a16:creationId xmlns:a16="http://schemas.microsoft.com/office/drawing/2014/main" id="{71A53840-714F-446F-B3DD-7CFE3491E3D9}"/>
                    </a:ext>
                  </a:extLst>
                </p14:cNvPr>
                <p14:cNvContentPartPr/>
                <p14:nvPr/>
              </p14:nvContentPartPr>
              <p14:xfrm>
                <a:off x="5646813" y="5018640"/>
                <a:ext cx="156240" cy="146520"/>
              </p14:xfrm>
            </p:contentPart>
          </mc:Choice>
          <mc:Fallback>
            <p:pic>
              <p:nvPicPr>
                <p:cNvPr id="422" name="Freihand 421">
                  <a:extLst>
                    <a:ext uri="{FF2B5EF4-FFF2-40B4-BE49-F238E27FC236}">
                      <a16:creationId xmlns:a16="http://schemas.microsoft.com/office/drawing/2014/main" id="{71A53840-714F-446F-B3DD-7CFE3491E3D9}"/>
                    </a:ext>
                  </a:extLst>
                </p:cNvPr>
                <p:cNvPicPr/>
                <p:nvPr/>
              </p:nvPicPr>
              <p:blipFill>
                <a:blip r:embed="rId622"/>
                <a:stretch>
                  <a:fillRect/>
                </a:stretch>
              </p:blipFill>
              <p:spPr>
                <a:xfrm>
                  <a:off x="5642493" y="5014320"/>
                  <a:ext cx="164880" cy="155160"/>
                </a:xfrm>
                <a:prstGeom prst="rect">
                  <a:avLst/>
                </a:prstGeom>
              </p:spPr>
            </p:pic>
          </mc:Fallback>
        </mc:AlternateContent>
      </p:grpSp>
      <p:grpSp>
        <p:nvGrpSpPr>
          <p:cNvPr id="475" name="Gruppieren 474">
            <a:extLst>
              <a:ext uri="{FF2B5EF4-FFF2-40B4-BE49-F238E27FC236}">
                <a16:creationId xmlns:a16="http://schemas.microsoft.com/office/drawing/2014/main" id="{677CCE86-CE1C-4D84-A6D0-9A5A85FD655A}"/>
              </a:ext>
            </a:extLst>
          </p:cNvPr>
          <p:cNvGrpSpPr/>
          <p:nvPr/>
        </p:nvGrpSpPr>
        <p:grpSpPr>
          <a:xfrm>
            <a:off x="5288973" y="5302320"/>
            <a:ext cx="2398320" cy="1242720"/>
            <a:chOff x="5288973" y="5302320"/>
            <a:chExt cx="2398320" cy="1242720"/>
          </a:xfrm>
        </p:grpSpPr>
        <mc:AlternateContent xmlns:mc="http://schemas.openxmlformats.org/markup-compatibility/2006">
          <mc:Choice xmlns:p14="http://schemas.microsoft.com/office/powerpoint/2010/main" Requires="p14">
            <p:contentPart p14:bwMode="auto" r:id="rId623">
              <p14:nvContentPartPr>
                <p14:cNvPr id="423" name="Freihand 422">
                  <a:extLst>
                    <a:ext uri="{FF2B5EF4-FFF2-40B4-BE49-F238E27FC236}">
                      <a16:creationId xmlns:a16="http://schemas.microsoft.com/office/drawing/2014/main" id="{CB77CA9E-9D3C-4DA3-A783-C657021EC7B5}"/>
                    </a:ext>
                  </a:extLst>
                </p14:cNvPr>
                <p14:cNvContentPartPr/>
                <p14:nvPr/>
              </p14:nvContentPartPr>
              <p14:xfrm>
                <a:off x="5288973" y="5302320"/>
                <a:ext cx="160560" cy="203400"/>
              </p14:xfrm>
            </p:contentPart>
          </mc:Choice>
          <mc:Fallback>
            <p:pic>
              <p:nvPicPr>
                <p:cNvPr id="423" name="Freihand 422">
                  <a:extLst>
                    <a:ext uri="{FF2B5EF4-FFF2-40B4-BE49-F238E27FC236}">
                      <a16:creationId xmlns:a16="http://schemas.microsoft.com/office/drawing/2014/main" id="{CB77CA9E-9D3C-4DA3-A783-C657021EC7B5}"/>
                    </a:ext>
                  </a:extLst>
                </p:cNvPr>
                <p:cNvPicPr/>
                <p:nvPr/>
              </p:nvPicPr>
              <p:blipFill>
                <a:blip r:embed="rId624"/>
                <a:stretch>
                  <a:fillRect/>
                </a:stretch>
              </p:blipFill>
              <p:spPr>
                <a:xfrm>
                  <a:off x="5284653" y="5298000"/>
                  <a:ext cx="1692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24" name="Freihand 423">
                  <a:extLst>
                    <a:ext uri="{FF2B5EF4-FFF2-40B4-BE49-F238E27FC236}">
                      <a16:creationId xmlns:a16="http://schemas.microsoft.com/office/drawing/2014/main" id="{54E37BF3-51DD-45D4-9538-67B90CF18117}"/>
                    </a:ext>
                  </a:extLst>
                </p14:cNvPr>
                <p14:cNvContentPartPr/>
                <p14:nvPr/>
              </p14:nvContentPartPr>
              <p14:xfrm>
                <a:off x="5362413" y="5442360"/>
                <a:ext cx="97200" cy="48960"/>
              </p14:xfrm>
            </p:contentPart>
          </mc:Choice>
          <mc:Fallback>
            <p:pic>
              <p:nvPicPr>
                <p:cNvPr id="424" name="Freihand 423">
                  <a:extLst>
                    <a:ext uri="{FF2B5EF4-FFF2-40B4-BE49-F238E27FC236}">
                      <a16:creationId xmlns:a16="http://schemas.microsoft.com/office/drawing/2014/main" id="{54E37BF3-51DD-45D4-9538-67B90CF18117}"/>
                    </a:ext>
                  </a:extLst>
                </p:cNvPr>
                <p:cNvPicPr/>
                <p:nvPr/>
              </p:nvPicPr>
              <p:blipFill>
                <a:blip r:embed="rId626"/>
                <a:stretch>
                  <a:fillRect/>
                </a:stretch>
              </p:blipFill>
              <p:spPr>
                <a:xfrm>
                  <a:off x="5358093" y="5438040"/>
                  <a:ext cx="105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25" name="Freihand 424">
                  <a:extLst>
                    <a:ext uri="{FF2B5EF4-FFF2-40B4-BE49-F238E27FC236}">
                      <a16:creationId xmlns:a16="http://schemas.microsoft.com/office/drawing/2014/main" id="{1D3B5289-BE41-4577-B5FD-ABE3276E3BBE}"/>
                    </a:ext>
                  </a:extLst>
                </p14:cNvPr>
                <p14:cNvContentPartPr/>
                <p14:nvPr/>
              </p14:nvContentPartPr>
              <p14:xfrm>
                <a:off x="5474013" y="5418600"/>
                <a:ext cx="283680" cy="91800"/>
              </p14:xfrm>
            </p:contentPart>
          </mc:Choice>
          <mc:Fallback>
            <p:pic>
              <p:nvPicPr>
                <p:cNvPr id="425" name="Freihand 424">
                  <a:extLst>
                    <a:ext uri="{FF2B5EF4-FFF2-40B4-BE49-F238E27FC236}">
                      <a16:creationId xmlns:a16="http://schemas.microsoft.com/office/drawing/2014/main" id="{1D3B5289-BE41-4577-B5FD-ABE3276E3BBE}"/>
                    </a:ext>
                  </a:extLst>
                </p:cNvPr>
                <p:cNvPicPr/>
                <p:nvPr/>
              </p:nvPicPr>
              <p:blipFill>
                <a:blip r:embed="rId628"/>
                <a:stretch>
                  <a:fillRect/>
                </a:stretch>
              </p:blipFill>
              <p:spPr>
                <a:xfrm>
                  <a:off x="5469693" y="5414280"/>
                  <a:ext cx="292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26" name="Freihand 425">
                  <a:extLst>
                    <a:ext uri="{FF2B5EF4-FFF2-40B4-BE49-F238E27FC236}">
                      <a16:creationId xmlns:a16="http://schemas.microsoft.com/office/drawing/2014/main" id="{B9B4F2C8-7145-4416-8CF0-A610CE997799}"/>
                    </a:ext>
                  </a:extLst>
                </p14:cNvPr>
                <p14:cNvContentPartPr/>
                <p14:nvPr/>
              </p14:nvContentPartPr>
              <p14:xfrm>
                <a:off x="5704773" y="5384040"/>
                <a:ext cx="56160" cy="18360"/>
              </p14:xfrm>
            </p:contentPart>
          </mc:Choice>
          <mc:Fallback>
            <p:pic>
              <p:nvPicPr>
                <p:cNvPr id="426" name="Freihand 425">
                  <a:extLst>
                    <a:ext uri="{FF2B5EF4-FFF2-40B4-BE49-F238E27FC236}">
                      <a16:creationId xmlns:a16="http://schemas.microsoft.com/office/drawing/2014/main" id="{B9B4F2C8-7145-4416-8CF0-A610CE997799}"/>
                    </a:ext>
                  </a:extLst>
                </p:cNvPr>
                <p:cNvPicPr/>
                <p:nvPr/>
              </p:nvPicPr>
              <p:blipFill>
                <a:blip r:embed="rId630"/>
                <a:stretch>
                  <a:fillRect/>
                </a:stretch>
              </p:blipFill>
              <p:spPr>
                <a:xfrm>
                  <a:off x="5700453" y="5379720"/>
                  <a:ext cx="64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27" name="Freihand 426">
                  <a:extLst>
                    <a:ext uri="{FF2B5EF4-FFF2-40B4-BE49-F238E27FC236}">
                      <a16:creationId xmlns:a16="http://schemas.microsoft.com/office/drawing/2014/main" id="{51A10856-F6A6-43D7-B0CB-6F71C74117B3}"/>
                    </a:ext>
                  </a:extLst>
                </p14:cNvPr>
                <p14:cNvContentPartPr/>
                <p14:nvPr/>
              </p14:nvContentPartPr>
              <p14:xfrm>
                <a:off x="5811693" y="5404200"/>
                <a:ext cx="98280" cy="93600"/>
              </p14:xfrm>
            </p:contentPart>
          </mc:Choice>
          <mc:Fallback>
            <p:pic>
              <p:nvPicPr>
                <p:cNvPr id="427" name="Freihand 426">
                  <a:extLst>
                    <a:ext uri="{FF2B5EF4-FFF2-40B4-BE49-F238E27FC236}">
                      <a16:creationId xmlns:a16="http://schemas.microsoft.com/office/drawing/2014/main" id="{51A10856-F6A6-43D7-B0CB-6F71C74117B3}"/>
                    </a:ext>
                  </a:extLst>
                </p:cNvPr>
                <p:cNvPicPr/>
                <p:nvPr/>
              </p:nvPicPr>
              <p:blipFill>
                <a:blip r:embed="rId632"/>
                <a:stretch>
                  <a:fillRect/>
                </a:stretch>
              </p:blipFill>
              <p:spPr>
                <a:xfrm>
                  <a:off x="5807373" y="5399880"/>
                  <a:ext cx="106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28" name="Freihand 427">
                  <a:extLst>
                    <a:ext uri="{FF2B5EF4-FFF2-40B4-BE49-F238E27FC236}">
                      <a16:creationId xmlns:a16="http://schemas.microsoft.com/office/drawing/2014/main" id="{C90E9AD3-96BE-49F5-A633-E2305A265C1C}"/>
                    </a:ext>
                  </a:extLst>
                </p14:cNvPr>
                <p14:cNvContentPartPr/>
                <p14:nvPr/>
              </p14:nvContentPartPr>
              <p14:xfrm>
                <a:off x="6061533" y="5388360"/>
                <a:ext cx="211320" cy="100440"/>
              </p14:xfrm>
            </p:contentPart>
          </mc:Choice>
          <mc:Fallback>
            <p:pic>
              <p:nvPicPr>
                <p:cNvPr id="428" name="Freihand 427">
                  <a:extLst>
                    <a:ext uri="{FF2B5EF4-FFF2-40B4-BE49-F238E27FC236}">
                      <a16:creationId xmlns:a16="http://schemas.microsoft.com/office/drawing/2014/main" id="{C90E9AD3-96BE-49F5-A633-E2305A265C1C}"/>
                    </a:ext>
                  </a:extLst>
                </p:cNvPr>
                <p:cNvPicPr/>
                <p:nvPr/>
              </p:nvPicPr>
              <p:blipFill>
                <a:blip r:embed="rId634"/>
                <a:stretch>
                  <a:fillRect/>
                </a:stretch>
              </p:blipFill>
              <p:spPr>
                <a:xfrm>
                  <a:off x="6057213" y="5384040"/>
                  <a:ext cx="219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29" name="Freihand 428">
                  <a:extLst>
                    <a:ext uri="{FF2B5EF4-FFF2-40B4-BE49-F238E27FC236}">
                      <a16:creationId xmlns:a16="http://schemas.microsoft.com/office/drawing/2014/main" id="{5FAE2838-685D-4272-BFB2-078FBCDD10F2}"/>
                    </a:ext>
                  </a:extLst>
                </p14:cNvPr>
                <p14:cNvContentPartPr/>
                <p14:nvPr/>
              </p14:nvContentPartPr>
              <p14:xfrm>
                <a:off x="6230733" y="5320320"/>
                <a:ext cx="21600" cy="20160"/>
              </p14:xfrm>
            </p:contentPart>
          </mc:Choice>
          <mc:Fallback>
            <p:pic>
              <p:nvPicPr>
                <p:cNvPr id="429" name="Freihand 428">
                  <a:extLst>
                    <a:ext uri="{FF2B5EF4-FFF2-40B4-BE49-F238E27FC236}">
                      <a16:creationId xmlns:a16="http://schemas.microsoft.com/office/drawing/2014/main" id="{5FAE2838-685D-4272-BFB2-078FBCDD10F2}"/>
                    </a:ext>
                  </a:extLst>
                </p:cNvPr>
                <p:cNvPicPr/>
                <p:nvPr/>
              </p:nvPicPr>
              <p:blipFill>
                <a:blip r:embed="rId636"/>
                <a:stretch>
                  <a:fillRect/>
                </a:stretch>
              </p:blipFill>
              <p:spPr>
                <a:xfrm>
                  <a:off x="6226413" y="5316000"/>
                  <a:ext cx="30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30" name="Freihand 429">
                  <a:extLst>
                    <a:ext uri="{FF2B5EF4-FFF2-40B4-BE49-F238E27FC236}">
                      <a16:creationId xmlns:a16="http://schemas.microsoft.com/office/drawing/2014/main" id="{2130084A-C64E-4EBF-B2F3-DD5C6B46B0DD}"/>
                    </a:ext>
                  </a:extLst>
                </p14:cNvPr>
                <p14:cNvContentPartPr/>
                <p14:nvPr/>
              </p14:nvContentPartPr>
              <p14:xfrm>
                <a:off x="6262053" y="5342280"/>
                <a:ext cx="283680" cy="278640"/>
              </p14:xfrm>
            </p:contentPart>
          </mc:Choice>
          <mc:Fallback>
            <p:pic>
              <p:nvPicPr>
                <p:cNvPr id="430" name="Freihand 429">
                  <a:extLst>
                    <a:ext uri="{FF2B5EF4-FFF2-40B4-BE49-F238E27FC236}">
                      <a16:creationId xmlns:a16="http://schemas.microsoft.com/office/drawing/2014/main" id="{2130084A-C64E-4EBF-B2F3-DD5C6B46B0DD}"/>
                    </a:ext>
                  </a:extLst>
                </p:cNvPr>
                <p:cNvPicPr/>
                <p:nvPr/>
              </p:nvPicPr>
              <p:blipFill>
                <a:blip r:embed="rId638"/>
                <a:stretch>
                  <a:fillRect/>
                </a:stretch>
              </p:blipFill>
              <p:spPr>
                <a:xfrm>
                  <a:off x="6257733" y="5337960"/>
                  <a:ext cx="2923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31" name="Freihand 430">
                  <a:extLst>
                    <a:ext uri="{FF2B5EF4-FFF2-40B4-BE49-F238E27FC236}">
                      <a16:creationId xmlns:a16="http://schemas.microsoft.com/office/drawing/2014/main" id="{76351202-5433-4EC5-99EB-938F60E6FE30}"/>
                    </a:ext>
                  </a:extLst>
                </p14:cNvPr>
                <p14:cNvContentPartPr/>
                <p14:nvPr/>
              </p14:nvContentPartPr>
              <p14:xfrm>
                <a:off x="6570213" y="5348400"/>
                <a:ext cx="124920" cy="103320"/>
              </p14:xfrm>
            </p:contentPart>
          </mc:Choice>
          <mc:Fallback>
            <p:pic>
              <p:nvPicPr>
                <p:cNvPr id="431" name="Freihand 430">
                  <a:extLst>
                    <a:ext uri="{FF2B5EF4-FFF2-40B4-BE49-F238E27FC236}">
                      <a16:creationId xmlns:a16="http://schemas.microsoft.com/office/drawing/2014/main" id="{76351202-5433-4EC5-99EB-938F60E6FE30}"/>
                    </a:ext>
                  </a:extLst>
                </p:cNvPr>
                <p:cNvPicPr/>
                <p:nvPr/>
              </p:nvPicPr>
              <p:blipFill>
                <a:blip r:embed="rId640"/>
                <a:stretch>
                  <a:fillRect/>
                </a:stretch>
              </p:blipFill>
              <p:spPr>
                <a:xfrm>
                  <a:off x="6565893" y="5344080"/>
                  <a:ext cx="133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32" name="Freihand 431">
                  <a:extLst>
                    <a:ext uri="{FF2B5EF4-FFF2-40B4-BE49-F238E27FC236}">
                      <a16:creationId xmlns:a16="http://schemas.microsoft.com/office/drawing/2014/main" id="{FBF58F24-9E52-4AC3-90EF-37A58063ABA7}"/>
                    </a:ext>
                  </a:extLst>
                </p14:cNvPr>
                <p14:cNvContentPartPr/>
                <p14:nvPr/>
              </p14:nvContentPartPr>
              <p14:xfrm>
                <a:off x="5340453" y="5688600"/>
                <a:ext cx="231840" cy="231480"/>
              </p14:xfrm>
            </p:contentPart>
          </mc:Choice>
          <mc:Fallback>
            <p:pic>
              <p:nvPicPr>
                <p:cNvPr id="432" name="Freihand 431">
                  <a:extLst>
                    <a:ext uri="{FF2B5EF4-FFF2-40B4-BE49-F238E27FC236}">
                      <a16:creationId xmlns:a16="http://schemas.microsoft.com/office/drawing/2014/main" id="{FBF58F24-9E52-4AC3-90EF-37A58063ABA7}"/>
                    </a:ext>
                  </a:extLst>
                </p:cNvPr>
                <p:cNvPicPr/>
                <p:nvPr/>
              </p:nvPicPr>
              <p:blipFill>
                <a:blip r:embed="rId642"/>
                <a:stretch>
                  <a:fillRect/>
                </a:stretch>
              </p:blipFill>
              <p:spPr>
                <a:xfrm>
                  <a:off x="5336133" y="5684280"/>
                  <a:ext cx="240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33" name="Freihand 432">
                  <a:extLst>
                    <a:ext uri="{FF2B5EF4-FFF2-40B4-BE49-F238E27FC236}">
                      <a16:creationId xmlns:a16="http://schemas.microsoft.com/office/drawing/2014/main" id="{4AEC538A-F236-4C64-BE38-673359605AD8}"/>
                    </a:ext>
                  </a:extLst>
                </p14:cNvPr>
                <p14:cNvContentPartPr/>
                <p14:nvPr/>
              </p14:nvContentPartPr>
              <p14:xfrm>
                <a:off x="5605053" y="5677080"/>
                <a:ext cx="219960" cy="209520"/>
              </p14:xfrm>
            </p:contentPart>
          </mc:Choice>
          <mc:Fallback>
            <p:pic>
              <p:nvPicPr>
                <p:cNvPr id="433" name="Freihand 432">
                  <a:extLst>
                    <a:ext uri="{FF2B5EF4-FFF2-40B4-BE49-F238E27FC236}">
                      <a16:creationId xmlns:a16="http://schemas.microsoft.com/office/drawing/2014/main" id="{4AEC538A-F236-4C64-BE38-673359605AD8}"/>
                    </a:ext>
                  </a:extLst>
                </p:cNvPr>
                <p:cNvPicPr/>
                <p:nvPr/>
              </p:nvPicPr>
              <p:blipFill>
                <a:blip r:embed="rId644"/>
                <a:stretch>
                  <a:fillRect/>
                </a:stretch>
              </p:blipFill>
              <p:spPr>
                <a:xfrm>
                  <a:off x="5600733" y="5672760"/>
                  <a:ext cx="2286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34" name="Freihand 433">
                  <a:extLst>
                    <a:ext uri="{FF2B5EF4-FFF2-40B4-BE49-F238E27FC236}">
                      <a16:creationId xmlns:a16="http://schemas.microsoft.com/office/drawing/2014/main" id="{DFA29FD1-C53C-4E03-B444-7735798B152C}"/>
                    </a:ext>
                  </a:extLst>
                </p14:cNvPr>
                <p14:cNvContentPartPr/>
                <p14:nvPr/>
              </p14:nvContentPartPr>
              <p14:xfrm>
                <a:off x="5864973" y="5686440"/>
                <a:ext cx="160920" cy="192960"/>
              </p14:xfrm>
            </p:contentPart>
          </mc:Choice>
          <mc:Fallback>
            <p:pic>
              <p:nvPicPr>
                <p:cNvPr id="434" name="Freihand 433">
                  <a:extLst>
                    <a:ext uri="{FF2B5EF4-FFF2-40B4-BE49-F238E27FC236}">
                      <a16:creationId xmlns:a16="http://schemas.microsoft.com/office/drawing/2014/main" id="{DFA29FD1-C53C-4E03-B444-7735798B152C}"/>
                    </a:ext>
                  </a:extLst>
                </p:cNvPr>
                <p:cNvPicPr/>
                <p:nvPr/>
              </p:nvPicPr>
              <p:blipFill>
                <a:blip r:embed="rId646"/>
                <a:stretch>
                  <a:fillRect/>
                </a:stretch>
              </p:blipFill>
              <p:spPr>
                <a:xfrm>
                  <a:off x="5860653" y="5682120"/>
                  <a:ext cx="169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35" name="Freihand 434">
                  <a:extLst>
                    <a:ext uri="{FF2B5EF4-FFF2-40B4-BE49-F238E27FC236}">
                      <a16:creationId xmlns:a16="http://schemas.microsoft.com/office/drawing/2014/main" id="{74580282-84FC-4B6C-A8A3-99E4D734A5AB}"/>
                    </a:ext>
                  </a:extLst>
                </p14:cNvPr>
                <p14:cNvContentPartPr/>
                <p14:nvPr/>
              </p14:nvContentPartPr>
              <p14:xfrm>
                <a:off x="6010413" y="5741520"/>
                <a:ext cx="110520" cy="304560"/>
              </p14:xfrm>
            </p:contentPart>
          </mc:Choice>
          <mc:Fallback>
            <p:pic>
              <p:nvPicPr>
                <p:cNvPr id="435" name="Freihand 434">
                  <a:extLst>
                    <a:ext uri="{FF2B5EF4-FFF2-40B4-BE49-F238E27FC236}">
                      <a16:creationId xmlns:a16="http://schemas.microsoft.com/office/drawing/2014/main" id="{74580282-84FC-4B6C-A8A3-99E4D734A5AB}"/>
                    </a:ext>
                  </a:extLst>
                </p:cNvPr>
                <p:cNvPicPr/>
                <p:nvPr/>
              </p:nvPicPr>
              <p:blipFill>
                <a:blip r:embed="rId648"/>
                <a:stretch>
                  <a:fillRect/>
                </a:stretch>
              </p:blipFill>
              <p:spPr>
                <a:xfrm>
                  <a:off x="6006093" y="5737200"/>
                  <a:ext cx="11916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36" name="Freihand 435">
                  <a:extLst>
                    <a:ext uri="{FF2B5EF4-FFF2-40B4-BE49-F238E27FC236}">
                      <a16:creationId xmlns:a16="http://schemas.microsoft.com/office/drawing/2014/main" id="{8309352F-1E95-4675-8903-54AB84F9A819}"/>
                    </a:ext>
                  </a:extLst>
                </p14:cNvPr>
                <p14:cNvContentPartPr/>
                <p14:nvPr/>
              </p14:nvContentPartPr>
              <p14:xfrm>
                <a:off x="6151893" y="5667000"/>
                <a:ext cx="241560" cy="188280"/>
              </p14:xfrm>
            </p:contentPart>
          </mc:Choice>
          <mc:Fallback>
            <p:pic>
              <p:nvPicPr>
                <p:cNvPr id="436" name="Freihand 435">
                  <a:extLst>
                    <a:ext uri="{FF2B5EF4-FFF2-40B4-BE49-F238E27FC236}">
                      <a16:creationId xmlns:a16="http://schemas.microsoft.com/office/drawing/2014/main" id="{8309352F-1E95-4675-8903-54AB84F9A819}"/>
                    </a:ext>
                  </a:extLst>
                </p:cNvPr>
                <p:cNvPicPr/>
                <p:nvPr/>
              </p:nvPicPr>
              <p:blipFill>
                <a:blip r:embed="rId650"/>
                <a:stretch>
                  <a:fillRect/>
                </a:stretch>
              </p:blipFill>
              <p:spPr>
                <a:xfrm>
                  <a:off x="6147573" y="5662680"/>
                  <a:ext cx="250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37" name="Freihand 436">
                  <a:extLst>
                    <a:ext uri="{FF2B5EF4-FFF2-40B4-BE49-F238E27FC236}">
                      <a16:creationId xmlns:a16="http://schemas.microsoft.com/office/drawing/2014/main" id="{90900600-5EC5-4A95-9A67-D6F391534C16}"/>
                    </a:ext>
                  </a:extLst>
                </p14:cNvPr>
                <p14:cNvContentPartPr/>
                <p14:nvPr/>
              </p14:nvContentPartPr>
              <p14:xfrm>
                <a:off x="6402453" y="5610120"/>
                <a:ext cx="253080" cy="214200"/>
              </p14:xfrm>
            </p:contentPart>
          </mc:Choice>
          <mc:Fallback>
            <p:pic>
              <p:nvPicPr>
                <p:cNvPr id="437" name="Freihand 436">
                  <a:extLst>
                    <a:ext uri="{FF2B5EF4-FFF2-40B4-BE49-F238E27FC236}">
                      <a16:creationId xmlns:a16="http://schemas.microsoft.com/office/drawing/2014/main" id="{90900600-5EC5-4A95-9A67-D6F391534C16}"/>
                    </a:ext>
                  </a:extLst>
                </p:cNvPr>
                <p:cNvPicPr/>
                <p:nvPr/>
              </p:nvPicPr>
              <p:blipFill>
                <a:blip r:embed="rId652"/>
                <a:stretch>
                  <a:fillRect/>
                </a:stretch>
              </p:blipFill>
              <p:spPr>
                <a:xfrm>
                  <a:off x="6398133" y="5605800"/>
                  <a:ext cx="261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38" name="Freihand 437">
                  <a:extLst>
                    <a:ext uri="{FF2B5EF4-FFF2-40B4-BE49-F238E27FC236}">
                      <a16:creationId xmlns:a16="http://schemas.microsoft.com/office/drawing/2014/main" id="{393ED10E-4DB6-438C-8C88-1A7A3F294136}"/>
                    </a:ext>
                  </a:extLst>
                </p14:cNvPr>
                <p14:cNvContentPartPr/>
                <p14:nvPr/>
              </p14:nvContentPartPr>
              <p14:xfrm>
                <a:off x="6527733" y="5651160"/>
                <a:ext cx="92520" cy="156240"/>
              </p14:xfrm>
            </p:contentPart>
          </mc:Choice>
          <mc:Fallback>
            <p:pic>
              <p:nvPicPr>
                <p:cNvPr id="438" name="Freihand 437">
                  <a:extLst>
                    <a:ext uri="{FF2B5EF4-FFF2-40B4-BE49-F238E27FC236}">
                      <a16:creationId xmlns:a16="http://schemas.microsoft.com/office/drawing/2014/main" id="{393ED10E-4DB6-438C-8C88-1A7A3F294136}"/>
                    </a:ext>
                  </a:extLst>
                </p:cNvPr>
                <p:cNvPicPr/>
                <p:nvPr/>
              </p:nvPicPr>
              <p:blipFill>
                <a:blip r:embed="rId654"/>
                <a:stretch>
                  <a:fillRect/>
                </a:stretch>
              </p:blipFill>
              <p:spPr>
                <a:xfrm>
                  <a:off x="6523413" y="5646840"/>
                  <a:ext cx="101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39" name="Freihand 438">
                  <a:extLst>
                    <a:ext uri="{FF2B5EF4-FFF2-40B4-BE49-F238E27FC236}">
                      <a16:creationId xmlns:a16="http://schemas.microsoft.com/office/drawing/2014/main" id="{EC101778-D825-4055-937C-457169A9DE62}"/>
                    </a:ext>
                  </a:extLst>
                </p14:cNvPr>
                <p14:cNvContentPartPr/>
                <p14:nvPr/>
              </p14:nvContentPartPr>
              <p14:xfrm>
                <a:off x="6340893" y="5570160"/>
                <a:ext cx="360" cy="360"/>
              </p14:xfrm>
            </p:contentPart>
          </mc:Choice>
          <mc:Fallback>
            <p:pic>
              <p:nvPicPr>
                <p:cNvPr id="439" name="Freihand 438">
                  <a:extLst>
                    <a:ext uri="{FF2B5EF4-FFF2-40B4-BE49-F238E27FC236}">
                      <a16:creationId xmlns:a16="http://schemas.microsoft.com/office/drawing/2014/main" id="{EC101778-D825-4055-937C-457169A9DE62}"/>
                    </a:ext>
                  </a:extLst>
                </p:cNvPr>
                <p:cNvPicPr/>
                <p:nvPr/>
              </p:nvPicPr>
              <p:blipFill>
                <a:blip r:embed="rId108"/>
                <a:stretch>
                  <a:fillRect/>
                </a:stretch>
              </p:blipFill>
              <p:spPr>
                <a:xfrm>
                  <a:off x="6336573" y="5565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40" name="Freihand 439">
                  <a:extLst>
                    <a:ext uri="{FF2B5EF4-FFF2-40B4-BE49-F238E27FC236}">
                      <a16:creationId xmlns:a16="http://schemas.microsoft.com/office/drawing/2014/main" id="{E8DCE948-9DD1-44E5-8954-A673E0D0BB8C}"/>
                    </a:ext>
                  </a:extLst>
                </p14:cNvPr>
                <p14:cNvContentPartPr/>
                <p14:nvPr/>
              </p14:nvContentPartPr>
              <p14:xfrm>
                <a:off x="6730053" y="5704800"/>
                <a:ext cx="211680" cy="104400"/>
              </p14:xfrm>
            </p:contentPart>
          </mc:Choice>
          <mc:Fallback>
            <p:pic>
              <p:nvPicPr>
                <p:cNvPr id="440" name="Freihand 439">
                  <a:extLst>
                    <a:ext uri="{FF2B5EF4-FFF2-40B4-BE49-F238E27FC236}">
                      <a16:creationId xmlns:a16="http://schemas.microsoft.com/office/drawing/2014/main" id="{E8DCE948-9DD1-44E5-8954-A673E0D0BB8C}"/>
                    </a:ext>
                  </a:extLst>
                </p:cNvPr>
                <p:cNvPicPr/>
                <p:nvPr/>
              </p:nvPicPr>
              <p:blipFill>
                <a:blip r:embed="rId657"/>
                <a:stretch>
                  <a:fillRect/>
                </a:stretch>
              </p:blipFill>
              <p:spPr>
                <a:xfrm>
                  <a:off x="6725733" y="5700480"/>
                  <a:ext cx="220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41" name="Freihand 440">
                  <a:extLst>
                    <a:ext uri="{FF2B5EF4-FFF2-40B4-BE49-F238E27FC236}">
                      <a16:creationId xmlns:a16="http://schemas.microsoft.com/office/drawing/2014/main" id="{D6ED9A61-734E-4C77-AA16-B81FC36ACBE1}"/>
                    </a:ext>
                  </a:extLst>
                </p14:cNvPr>
                <p14:cNvContentPartPr/>
                <p14:nvPr/>
              </p14:nvContentPartPr>
              <p14:xfrm>
                <a:off x="6965133" y="5691120"/>
                <a:ext cx="77040" cy="111240"/>
              </p14:xfrm>
            </p:contentPart>
          </mc:Choice>
          <mc:Fallback>
            <p:pic>
              <p:nvPicPr>
                <p:cNvPr id="441" name="Freihand 440">
                  <a:extLst>
                    <a:ext uri="{FF2B5EF4-FFF2-40B4-BE49-F238E27FC236}">
                      <a16:creationId xmlns:a16="http://schemas.microsoft.com/office/drawing/2014/main" id="{D6ED9A61-734E-4C77-AA16-B81FC36ACBE1}"/>
                    </a:ext>
                  </a:extLst>
                </p:cNvPr>
                <p:cNvPicPr/>
                <p:nvPr/>
              </p:nvPicPr>
              <p:blipFill>
                <a:blip r:embed="rId659"/>
                <a:stretch>
                  <a:fillRect/>
                </a:stretch>
              </p:blipFill>
              <p:spPr>
                <a:xfrm>
                  <a:off x="6960813" y="5686800"/>
                  <a:ext cx="85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42" name="Freihand 441">
                  <a:extLst>
                    <a:ext uri="{FF2B5EF4-FFF2-40B4-BE49-F238E27FC236}">
                      <a16:creationId xmlns:a16="http://schemas.microsoft.com/office/drawing/2014/main" id="{B9D60310-1AEC-4F0F-ACCB-3D4866C7651F}"/>
                    </a:ext>
                  </a:extLst>
                </p14:cNvPr>
                <p14:cNvContentPartPr/>
                <p14:nvPr/>
              </p14:nvContentPartPr>
              <p14:xfrm>
                <a:off x="7041093" y="5558640"/>
                <a:ext cx="164160" cy="224280"/>
              </p14:xfrm>
            </p:contentPart>
          </mc:Choice>
          <mc:Fallback>
            <p:pic>
              <p:nvPicPr>
                <p:cNvPr id="442" name="Freihand 441">
                  <a:extLst>
                    <a:ext uri="{FF2B5EF4-FFF2-40B4-BE49-F238E27FC236}">
                      <a16:creationId xmlns:a16="http://schemas.microsoft.com/office/drawing/2014/main" id="{B9D60310-1AEC-4F0F-ACCB-3D4866C7651F}"/>
                    </a:ext>
                  </a:extLst>
                </p:cNvPr>
                <p:cNvPicPr/>
                <p:nvPr/>
              </p:nvPicPr>
              <p:blipFill>
                <a:blip r:embed="rId661"/>
                <a:stretch>
                  <a:fillRect/>
                </a:stretch>
              </p:blipFill>
              <p:spPr>
                <a:xfrm>
                  <a:off x="7036773" y="5554320"/>
                  <a:ext cx="1728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45" name="Freihand 444">
                  <a:extLst>
                    <a:ext uri="{FF2B5EF4-FFF2-40B4-BE49-F238E27FC236}">
                      <a16:creationId xmlns:a16="http://schemas.microsoft.com/office/drawing/2014/main" id="{CCE4762B-D2F6-4DD3-A65A-C8D967F37726}"/>
                    </a:ext>
                  </a:extLst>
                </p14:cNvPr>
                <p14:cNvContentPartPr/>
                <p14:nvPr/>
              </p14:nvContentPartPr>
              <p14:xfrm>
                <a:off x="5453133" y="6067680"/>
                <a:ext cx="128520" cy="155880"/>
              </p14:xfrm>
            </p:contentPart>
          </mc:Choice>
          <mc:Fallback>
            <p:pic>
              <p:nvPicPr>
                <p:cNvPr id="445" name="Freihand 444">
                  <a:extLst>
                    <a:ext uri="{FF2B5EF4-FFF2-40B4-BE49-F238E27FC236}">
                      <a16:creationId xmlns:a16="http://schemas.microsoft.com/office/drawing/2014/main" id="{CCE4762B-D2F6-4DD3-A65A-C8D967F37726}"/>
                    </a:ext>
                  </a:extLst>
                </p:cNvPr>
                <p:cNvPicPr/>
                <p:nvPr/>
              </p:nvPicPr>
              <p:blipFill>
                <a:blip r:embed="rId663"/>
                <a:stretch>
                  <a:fillRect/>
                </a:stretch>
              </p:blipFill>
              <p:spPr>
                <a:xfrm>
                  <a:off x="5448813" y="6063360"/>
                  <a:ext cx="137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46" name="Freihand 445">
                  <a:extLst>
                    <a:ext uri="{FF2B5EF4-FFF2-40B4-BE49-F238E27FC236}">
                      <a16:creationId xmlns:a16="http://schemas.microsoft.com/office/drawing/2014/main" id="{70D77E4F-72A1-426B-A8B3-07EE816117C6}"/>
                    </a:ext>
                  </a:extLst>
                </p14:cNvPr>
                <p14:cNvContentPartPr/>
                <p14:nvPr/>
              </p14:nvContentPartPr>
              <p14:xfrm>
                <a:off x="5598933" y="6123480"/>
                <a:ext cx="97560" cy="88560"/>
              </p14:xfrm>
            </p:contentPart>
          </mc:Choice>
          <mc:Fallback>
            <p:pic>
              <p:nvPicPr>
                <p:cNvPr id="446" name="Freihand 445">
                  <a:extLst>
                    <a:ext uri="{FF2B5EF4-FFF2-40B4-BE49-F238E27FC236}">
                      <a16:creationId xmlns:a16="http://schemas.microsoft.com/office/drawing/2014/main" id="{70D77E4F-72A1-426B-A8B3-07EE816117C6}"/>
                    </a:ext>
                  </a:extLst>
                </p:cNvPr>
                <p:cNvPicPr/>
                <p:nvPr/>
              </p:nvPicPr>
              <p:blipFill>
                <a:blip r:embed="rId665"/>
                <a:stretch>
                  <a:fillRect/>
                </a:stretch>
              </p:blipFill>
              <p:spPr>
                <a:xfrm>
                  <a:off x="5594613" y="6119160"/>
                  <a:ext cx="106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47" name="Freihand 446">
                  <a:extLst>
                    <a:ext uri="{FF2B5EF4-FFF2-40B4-BE49-F238E27FC236}">
                      <a16:creationId xmlns:a16="http://schemas.microsoft.com/office/drawing/2014/main" id="{F3B1B11D-CC84-4A8C-BAEA-564F2FDEB6B4}"/>
                    </a:ext>
                  </a:extLst>
                </p14:cNvPr>
                <p14:cNvContentPartPr/>
                <p14:nvPr/>
              </p14:nvContentPartPr>
              <p14:xfrm>
                <a:off x="5745813" y="6040680"/>
                <a:ext cx="186480" cy="163800"/>
              </p14:xfrm>
            </p:contentPart>
          </mc:Choice>
          <mc:Fallback>
            <p:pic>
              <p:nvPicPr>
                <p:cNvPr id="447" name="Freihand 446">
                  <a:extLst>
                    <a:ext uri="{FF2B5EF4-FFF2-40B4-BE49-F238E27FC236}">
                      <a16:creationId xmlns:a16="http://schemas.microsoft.com/office/drawing/2014/main" id="{F3B1B11D-CC84-4A8C-BAEA-564F2FDEB6B4}"/>
                    </a:ext>
                  </a:extLst>
                </p:cNvPr>
                <p:cNvPicPr/>
                <p:nvPr/>
              </p:nvPicPr>
              <p:blipFill>
                <a:blip r:embed="rId667"/>
                <a:stretch>
                  <a:fillRect/>
                </a:stretch>
              </p:blipFill>
              <p:spPr>
                <a:xfrm>
                  <a:off x="5741493" y="6036360"/>
                  <a:ext cx="195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48" name="Freihand 447">
                  <a:extLst>
                    <a:ext uri="{FF2B5EF4-FFF2-40B4-BE49-F238E27FC236}">
                      <a16:creationId xmlns:a16="http://schemas.microsoft.com/office/drawing/2014/main" id="{4CD33AE4-F0FD-460A-BB25-1FCAFE9DFA82}"/>
                    </a:ext>
                  </a:extLst>
                </p14:cNvPr>
                <p14:cNvContentPartPr/>
                <p14:nvPr/>
              </p14:nvContentPartPr>
              <p14:xfrm>
                <a:off x="5775333" y="6082800"/>
                <a:ext cx="138240" cy="104760"/>
              </p14:xfrm>
            </p:contentPart>
          </mc:Choice>
          <mc:Fallback>
            <p:pic>
              <p:nvPicPr>
                <p:cNvPr id="448" name="Freihand 447">
                  <a:extLst>
                    <a:ext uri="{FF2B5EF4-FFF2-40B4-BE49-F238E27FC236}">
                      <a16:creationId xmlns:a16="http://schemas.microsoft.com/office/drawing/2014/main" id="{4CD33AE4-F0FD-460A-BB25-1FCAFE9DFA82}"/>
                    </a:ext>
                  </a:extLst>
                </p:cNvPr>
                <p:cNvPicPr/>
                <p:nvPr/>
              </p:nvPicPr>
              <p:blipFill>
                <a:blip r:embed="rId669"/>
                <a:stretch>
                  <a:fillRect/>
                </a:stretch>
              </p:blipFill>
              <p:spPr>
                <a:xfrm>
                  <a:off x="5771013" y="6078480"/>
                  <a:ext cx="146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49" name="Freihand 448">
                  <a:extLst>
                    <a:ext uri="{FF2B5EF4-FFF2-40B4-BE49-F238E27FC236}">
                      <a16:creationId xmlns:a16="http://schemas.microsoft.com/office/drawing/2014/main" id="{19E237A5-C106-4218-B42A-6A30C15FA20F}"/>
                    </a:ext>
                  </a:extLst>
                </p14:cNvPr>
                <p14:cNvContentPartPr/>
                <p14:nvPr/>
              </p14:nvContentPartPr>
              <p14:xfrm>
                <a:off x="5996733" y="6016920"/>
                <a:ext cx="456120" cy="149400"/>
              </p14:xfrm>
            </p:contentPart>
          </mc:Choice>
          <mc:Fallback>
            <p:pic>
              <p:nvPicPr>
                <p:cNvPr id="449" name="Freihand 448">
                  <a:extLst>
                    <a:ext uri="{FF2B5EF4-FFF2-40B4-BE49-F238E27FC236}">
                      <a16:creationId xmlns:a16="http://schemas.microsoft.com/office/drawing/2014/main" id="{19E237A5-C106-4218-B42A-6A30C15FA20F}"/>
                    </a:ext>
                  </a:extLst>
                </p:cNvPr>
                <p:cNvPicPr/>
                <p:nvPr/>
              </p:nvPicPr>
              <p:blipFill>
                <a:blip r:embed="rId671"/>
                <a:stretch>
                  <a:fillRect/>
                </a:stretch>
              </p:blipFill>
              <p:spPr>
                <a:xfrm>
                  <a:off x="5992413" y="6012600"/>
                  <a:ext cx="464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50" name="Freihand 449">
                  <a:extLst>
                    <a:ext uri="{FF2B5EF4-FFF2-40B4-BE49-F238E27FC236}">
                      <a16:creationId xmlns:a16="http://schemas.microsoft.com/office/drawing/2014/main" id="{0CEA8094-0408-46FA-9F0B-4D97AD079497}"/>
                    </a:ext>
                  </a:extLst>
                </p14:cNvPr>
                <p14:cNvContentPartPr/>
                <p14:nvPr/>
              </p14:nvContentPartPr>
              <p14:xfrm>
                <a:off x="6608373" y="5977320"/>
                <a:ext cx="260640" cy="142920"/>
              </p14:xfrm>
            </p:contentPart>
          </mc:Choice>
          <mc:Fallback>
            <p:pic>
              <p:nvPicPr>
                <p:cNvPr id="450" name="Freihand 449">
                  <a:extLst>
                    <a:ext uri="{FF2B5EF4-FFF2-40B4-BE49-F238E27FC236}">
                      <a16:creationId xmlns:a16="http://schemas.microsoft.com/office/drawing/2014/main" id="{0CEA8094-0408-46FA-9F0B-4D97AD079497}"/>
                    </a:ext>
                  </a:extLst>
                </p:cNvPr>
                <p:cNvPicPr/>
                <p:nvPr/>
              </p:nvPicPr>
              <p:blipFill>
                <a:blip r:embed="rId673"/>
                <a:stretch>
                  <a:fillRect/>
                </a:stretch>
              </p:blipFill>
              <p:spPr>
                <a:xfrm>
                  <a:off x="6604053" y="5973000"/>
                  <a:ext cx="269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51" name="Freihand 450">
                  <a:extLst>
                    <a:ext uri="{FF2B5EF4-FFF2-40B4-BE49-F238E27FC236}">
                      <a16:creationId xmlns:a16="http://schemas.microsoft.com/office/drawing/2014/main" id="{8660F410-B91C-42BD-8B2F-B28D3BE5EE51}"/>
                    </a:ext>
                  </a:extLst>
                </p14:cNvPr>
                <p14:cNvContentPartPr/>
                <p14:nvPr/>
              </p14:nvContentPartPr>
              <p14:xfrm>
                <a:off x="6852813" y="5957520"/>
                <a:ext cx="128160" cy="135000"/>
              </p14:xfrm>
            </p:contentPart>
          </mc:Choice>
          <mc:Fallback>
            <p:pic>
              <p:nvPicPr>
                <p:cNvPr id="451" name="Freihand 450">
                  <a:extLst>
                    <a:ext uri="{FF2B5EF4-FFF2-40B4-BE49-F238E27FC236}">
                      <a16:creationId xmlns:a16="http://schemas.microsoft.com/office/drawing/2014/main" id="{8660F410-B91C-42BD-8B2F-B28D3BE5EE51}"/>
                    </a:ext>
                  </a:extLst>
                </p:cNvPr>
                <p:cNvPicPr/>
                <p:nvPr/>
              </p:nvPicPr>
              <p:blipFill>
                <a:blip r:embed="rId675"/>
                <a:stretch>
                  <a:fillRect/>
                </a:stretch>
              </p:blipFill>
              <p:spPr>
                <a:xfrm>
                  <a:off x="6848493" y="5953200"/>
                  <a:ext cx="136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52" name="Freihand 451">
                  <a:extLst>
                    <a:ext uri="{FF2B5EF4-FFF2-40B4-BE49-F238E27FC236}">
                      <a16:creationId xmlns:a16="http://schemas.microsoft.com/office/drawing/2014/main" id="{274F59FD-186E-4C1B-93CB-BB07FC0DD9FD}"/>
                    </a:ext>
                  </a:extLst>
                </p14:cNvPr>
                <p14:cNvContentPartPr/>
                <p14:nvPr/>
              </p14:nvContentPartPr>
              <p14:xfrm>
                <a:off x="7099053" y="5995680"/>
                <a:ext cx="27000" cy="74520"/>
              </p14:xfrm>
            </p:contentPart>
          </mc:Choice>
          <mc:Fallback>
            <p:pic>
              <p:nvPicPr>
                <p:cNvPr id="452" name="Freihand 451">
                  <a:extLst>
                    <a:ext uri="{FF2B5EF4-FFF2-40B4-BE49-F238E27FC236}">
                      <a16:creationId xmlns:a16="http://schemas.microsoft.com/office/drawing/2014/main" id="{274F59FD-186E-4C1B-93CB-BB07FC0DD9FD}"/>
                    </a:ext>
                  </a:extLst>
                </p:cNvPr>
                <p:cNvPicPr/>
                <p:nvPr/>
              </p:nvPicPr>
              <p:blipFill>
                <a:blip r:embed="rId677"/>
                <a:stretch>
                  <a:fillRect/>
                </a:stretch>
              </p:blipFill>
              <p:spPr>
                <a:xfrm>
                  <a:off x="7094733" y="5991360"/>
                  <a:ext cx="35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53" name="Freihand 452">
                  <a:extLst>
                    <a:ext uri="{FF2B5EF4-FFF2-40B4-BE49-F238E27FC236}">
                      <a16:creationId xmlns:a16="http://schemas.microsoft.com/office/drawing/2014/main" id="{B6F641BB-FD00-4404-BF14-E50E6DFFCAD4}"/>
                    </a:ext>
                  </a:extLst>
                </p14:cNvPr>
                <p14:cNvContentPartPr/>
                <p14:nvPr/>
              </p14:nvContentPartPr>
              <p14:xfrm>
                <a:off x="7065933" y="5893080"/>
                <a:ext cx="3960" cy="20160"/>
              </p14:xfrm>
            </p:contentPart>
          </mc:Choice>
          <mc:Fallback>
            <p:pic>
              <p:nvPicPr>
                <p:cNvPr id="453" name="Freihand 452">
                  <a:extLst>
                    <a:ext uri="{FF2B5EF4-FFF2-40B4-BE49-F238E27FC236}">
                      <a16:creationId xmlns:a16="http://schemas.microsoft.com/office/drawing/2014/main" id="{B6F641BB-FD00-4404-BF14-E50E6DFFCAD4}"/>
                    </a:ext>
                  </a:extLst>
                </p:cNvPr>
                <p:cNvPicPr/>
                <p:nvPr/>
              </p:nvPicPr>
              <p:blipFill>
                <a:blip r:embed="rId679"/>
                <a:stretch>
                  <a:fillRect/>
                </a:stretch>
              </p:blipFill>
              <p:spPr>
                <a:xfrm>
                  <a:off x="7061613" y="5888760"/>
                  <a:ext cx="12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54" name="Freihand 453">
                  <a:extLst>
                    <a:ext uri="{FF2B5EF4-FFF2-40B4-BE49-F238E27FC236}">
                      <a16:creationId xmlns:a16="http://schemas.microsoft.com/office/drawing/2014/main" id="{C3EBC4D3-E4AC-4CFA-A374-E3DA9928892C}"/>
                    </a:ext>
                  </a:extLst>
                </p14:cNvPr>
                <p14:cNvContentPartPr/>
                <p14:nvPr/>
              </p14:nvContentPartPr>
              <p14:xfrm>
                <a:off x="6842373" y="6001080"/>
                <a:ext cx="110160" cy="97920"/>
              </p14:xfrm>
            </p:contentPart>
          </mc:Choice>
          <mc:Fallback>
            <p:pic>
              <p:nvPicPr>
                <p:cNvPr id="454" name="Freihand 453">
                  <a:extLst>
                    <a:ext uri="{FF2B5EF4-FFF2-40B4-BE49-F238E27FC236}">
                      <a16:creationId xmlns:a16="http://schemas.microsoft.com/office/drawing/2014/main" id="{C3EBC4D3-E4AC-4CFA-A374-E3DA9928892C}"/>
                    </a:ext>
                  </a:extLst>
                </p:cNvPr>
                <p:cNvPicPr/>
                <p:nvPr/>
              </p:nvPicPr>
              <p:blipFill>
                <a:blip r:embed="rId681"/>
                <a:stretch>
                  <a:fillRect/>
                </a:stretch>
              </p:blipFill>
              <p:spPr>
                <a:xfrm>
                  <a:off x="6838053" y="5996760"/>
                  <a:ext cx="118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55" name="Freihand 454">
                  <a:extLst>
                    <a:ext uri="{FF2B5EF4-FFF2-40B4-BE49-F238E27FC236}">
                      <a16:creationId xmlns:a16="http://schemas.microsoft.com/office/drawing/2014/main" id="{68F6E8F7-0B08-45DE-9B6A-F0FCFBA65699}"/>
                    </a:ext>
                  </a:extLst>
                </p14:cNvPr>
                <p14:cNvContentPartPr/>
                <p14:nvPr/>
              </p14:nvContentPartPr>
              <p14:xfrm>
                <a:off x="7169613" y="5963280"/>
                <a:ext cx="84960" cy="118800"/>
              </p14:xfrm>
            </p:contentPart>
          </mc:Choice>
          <mc:Fallback>
            <p:pic>
              <p:nvPicPr>
                <p:cNvPr id="455" name="Freihand 454">
                  <a:extLst>
                    <a:ext uri="{FF2B5EF4-FFF2-40B4-BE49-F238E27FC236}">
                      <a16:creationId xmlns:a16="http://schemas.microsoft.com/office/drawing/2014/main" id="{68F6E8F7-0B08-45DE-9B6A-F0FCFBA65699}"/>
                    </a:ext>
                  </a:extLst>
                </p:cNvPr>
                <p:cNvPicPr/>
                <p:nvPr/>
              </p:nvPicPr>
              <p:blipFill>
                <a:blip r:embed="rId683"/>
                <a:stretch>
                  <a:fillRect/>
                </a:stretch>
              </p:blipFill>
              <p:spPr>
                <a:xfrm>
                  <a:off x="7165293" y="5958960"/>
                  <a:ext cx="93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56" name="Freihand 455">
                  <a:extLst>
                    <a:ext uri="{FF2B5EF4-FFF2-40B4-BE49-F238E27FC236}">
                      <a16:creationId xmlns:a16="http://schemas.microsoft.com/office/drawing/2014/main" id="{69928F41-4151-497A-AC26-8FED211CF6EC}"/>
                    </a:ext>
                  </a:extLst>
                </p14:cNvPr>
                <p14:cNvContentPartPr/>
                <p14:nvPr/>
              </p14:nvContentPartPr>
              <p14:xfrm>
                <a:off x="7220733" y="5872920"/>
                <a:ext cx="147240" cy="190080"/>
              </p14:xfrm>
            </p:contentPart>
          </mc:Choice>
          <mc:Fallback>
            <p:pic>
              <p:nvPicPr>
                <p:cNvPr id="456" name="Freihand 455">
                  <a:extLst>
                    <a:ext uri="{FF2B5EF4-FFF2-40B4-BE49-F238E27FC236}">
                      <a16:creationId xmlns:a16="http://schemas.microsoft.com/office/drawing/2014/main" id="{69928F41-4151-497A-AC26-8FED211CF6EC}"/>
                    </a:ext>
                  </a:extLst>
                </p:cNvPr>
                <p:cNvPicPr/>
                <p:nvPr/>
              </p:nvPicPr>
              <p:blipFill>
                <a:blip r:embed="rId685"/>
                <a:stretch>
                  <a:fillRect/>
                </a:stretch>
              </p:blipFill>
              <p:spPr>
                <a:xfrm>
                  <a:off x="7216413" y="5868600"/>
                  <a:ext cx="155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58" name="Freihand 457">
                  <a:extLst>
                    <a:ext uri="{FF2B5EF4-FFF2-40B4-BE49-F238E27FC236}">
                      <a16:creationId xmlns:a16="http://schemas.microsoft.com/office/drawing/2014/main" id="{F6043E16-DDDF-4B3B-B47B-8E85A6321CFA}"/>
                    </a:ext>
                  </a:extLst>
                </p14:cNvPr>
                <p14:cNvContentPartPr/>
                <p14:nvPr/>
              </p14:nvContentPartPr>
              <p14:xfrm>
                <a:off x="5342613" y="6414000"/>
                <a:ext cx="272880" cy="102240"/>
              </p14:xfrm>
            </p:contentPart>
          </mc:Choice>
          <mc:Fallback>
            <p:pic>
              <p:nvPicPr>
                <p:cNvPr id="458" name="Freihand 457">
                  <a:extLst>
                    <a:ext uri="{FF2B5EF4-FFF2-40B4-BE49-F238E27FC236}">
                      <a16:creationId xmlns:a16="http://schemas.microsoft.com/office/drawing/2014/main" id="{F6043E16-DDDF-4B3B-B47B-8E85A6321CFA}"/>
                    </a:ext>
                  </a:extLst>
                </p:cNvPr>
                <p:cNvPicPr/>
                <p:nvPr/>
              </p:nvPicPr>
              <p:blipFill>
                <a:blip r:embed="rId687"/>
                <a:stretch>
                  <a:fillRect/>
                </a:stretch>
              </p:blipFill>
              <p:spPr>
                <a:xfrm>
                  <a:off x="5338293" y="6409680"/>
                  <a:ext cx="281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59" name="Freihand 458">
                  <a:extLst>
                    <a:ext uri="{FF2B5EF4-FFF2-40B4-BE49-F238E27FC236}">
                      <a16:creationId xmlns:a16="http://schemas.microsoft.com/office/drawing/2014/main" id="{A48BEE1A-D00B-43AB-A4BA-EC07293F9534}"/>
                    </a:ext>
                  </a:extLst>
                </p14:cNvPr>
                <p14:cNvContentPartPr/>
                <p14:nvPr/>
              </p14:nvContentPartPr>
              <p14:xfrm>
                <a:off x="5726373" y="6372960"/>
                <a:ext cx="282240" cy="137520"/>
              </p14:xfrm>
            </p:contentPart>
          </mc:Choice>
          <mc:Fallback>
            <p:pic>
              <p:nvPicPr>
                <p:cNvPr id="459" name="Freihand 458">
                  <a:extLst>
                    <a:ext uri="{FF2B5EF4-FFF2-40B4-BE49-F238E27FC236}">
                      <a16:creationId xmlns:a16="http://schemas.microsoft.com/office/drawing/2014/main" id="{A48BEE1A-D00B-43AB-A4BA-EC07293F9534}"/>
                    </a:ext>
                  </a:extLst>
                </p:cNvPr>
                <p:cNvPicPr/>
                <p:nvPr/>
              </p:nvPicPr>
              <p:blipFill>
                <a:blip r:embed="rId689"/>
                <a:stretch>
                  <a:fillRect/>
                </a:stretch>
              </p:blipFill>
              <p:spPr>
                <a:xfrm>
                  <a:off x="5722053" y="6368640"/>
                  <a:ext cx="290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60" name="Freihand 459">
                  <a:extLst>
                    <a:ext uri="{FF2B5EF4-FFF2-40B4-BE49-F238E27FC236}">
                      <a16:creationId xmlns:a16="http://schemas.microsoft.com/office/drawing/2014/main" id="{183353A0-EB90-46DA-B98A-49A6F26D2FC4}"/>
                    </a:ext>
                  </a:extLst>
                </p14:cNvPr>
                <p14:cNvContentPartPr/>
                <p14:nvPr/>
              </p14:nvContentPartPr>
              <p14:xfrm>
                <a:off x="6003573" y="6342360"/>
                <a:ext cx="20880" cy="13680"/>
              </p14:xfrm>
            </p:contentPart>
          </mc:Choice>
          <mc:Fallback>
            <p:pic>
              <p:nvPicPr>
                <p:cNvPr id="460" name="Freihand 459">
                  <a:extLst>
                    <a:ext uri="{FF2B5EF4-FFF2-40B4-BE49-F238E27FC236}">
                      <a16:creationId xmlns:a16="http://schemas.microsoft.com/office/drawing/2014/main" id="{183353A0-EB90-46DA-B98A-49A6F26D2FC4}"/>
                    </a:ext>
                  </a:extLst>
                </p:cNvPr>
                <p:cNvPicPr/>
                <p:nvPr/>
              </p:nvPicPr>
              <p:blipFill>
                <a:blip r:embed="rId691"/>
                <a:stretch>
                  <a:fillRect/>
                </a:stretch>
              </p:blipFill>
              <p:spPr>
                <a:xfrm>
                  <a:off x="5999253" y="6338040"/>
                  <a:ext cx="29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61" name="Freihand 460">
                  <a:extLst>
                    <a:ext uri="{FF2B5EF4-FFF2-40B4-BE49-F238E27FC236}">
                      <a16:creationId xmlns:a16="http://schemas.microsoft.com/office/drawing/2014/main" id="{04CAD52C-DD24-4BB3-A504-8F345217F10E}"/>
                    </a:ext>
                  </a:extLst>
                </p14:cNvPr>
                <p14:cNvContentPartPr/>
                <p14:nvPr/>
              </p14:nvContentPartPr>
              <p14:xfrm>
                <a:off x="6146853" y="6350640"/>
                <a:ext cx="126000" cy="172080"/>
              </p14:xfrm>
            </p:contentPart>
          </mc:Choice>
          <mc:Fallback>
            <p:pic>
              <p:nvPicPr>
                <p:cNvPr id="461" name="Freihand 460">
                  <a:extLst>
                    <a:ext uri="{FF2B5EF4-FFF2-40B4-BE49-F238E27FC236}">
                      <a16:creationId xmlns:a16="http://schemas.microsoft.com/office/drawing/2014/main" id="{04CAD52C-DD24-4BB3-A504-8F345217F10E}"/>
                    </a:ext>
                  </a:extLst>
                </p:cNvPr>
                <p:cNvPicPr/>
                <p:nvPr/>
              </p:nvPicPr>
              <p:blipFill>
                <a:blip r:embed="rId693"/>
                <a:stretch>
                  <a:fillRect/>
                </a:stretch>
              </p:blipFill>
              <p:spPr>
                <a:xfrm>
                  <a:off x="6142533" y="6346320"/>
                  <a:ext cx="134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62" name="Freihand 461">
                  <a:extLst>
                    <a:ext uri="{FF2B5EF4-FFF2-40B4-BE49-F238E27FC236}">
                      <a16:creationId xmlns:a16="http://schemas.microsoft.com/office/drawing/2014/main" id="{9D467415-0AFF-4458-9A40-42D896EE1650}"/>
                    </a:ext>
                  </a:extLst>
                </p14:cNvPr>
                <p14:cNvContentPartPr/>
                <p14:nvPr/>
              </p14:nvContentPartPr>
              <p14:xfrm>
                <a:off x="6181053" y="6396360"/>
                <a:ext cx="120960" cy="118440"/>
              </p14:xfrm>
            </p:contentPart>
          </mc:Choice>
          <mc:Fallback>
            <p:pic>
              <p:nvPicPr>
                <p:cNvPr id="462" name="Freihand 461">
                  <a:extLst>
                    <a:ext uri="{FF2B5EF4-FFF2-40B4-BE49-F238E27FC236}">
                      <a16:creationId xmlns:a16="http://schemas.microsoft.com/office/drawing/2014/main" id="{9D467415-0AFF-4458-9A40-42D896EE1650}"/>
                    </a:ext>
                  </a:extLst>
                </p:cNvPr>
                <p:cNvPicPr/>
                <p:nvPr/>
              </p:nvPicPr>
              <p:blipFill>
                <a:blip r:embed="rId695"/>
                <a:stretch>
                  <a:fillRect/>
                </a:stretch>
              </p:blipFill>
              <p:spPr>
                <a:xfrm>
                  <a:off x="6176733" y="6392040"/>
                  <a:ext cx="129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63" name="Freihand 462">
                  <a:extLst>
                    <a:ext uri="{FF2B5EF4-FFF2-40B4-BE49-F238E27FC236}">
                      <a16:creationId xmlns:a16="http://schemas.microsoft.com/office/drawing/2014/main" id="{2388308F-6897-4F81-82C0-E4A5FD858219}"/>
                    </a:ext>
                  </a:extLst>
                </p14:cNvPr>
                <p14:cNvContentPartPr/>
                <p14:nvPr/>
              </p14:nvContentPartPr>
              <p14:xfrm>
                <a:off x="6321093" y="6335880"/>
                <a:ext cx="136800" cy="145080"/>
              </p14:xfrm>
            </p:contentPart>
          </mc:Choice>
          <mc:Fallback>
            <p:pic>
              <p:nvPicPr>
                <p:cNvPr id="463" name="Freihand 462">
                  <a:extLst>
                    <a:ext uri="{FF2B5EF4-FFF2-40B4-BE49-F238E27FC236}">
                      <a16:creationId xmlns:a16="http://schemas.microsoft.com/office/drawing/2014/main" id="{2388308F-6897-4F81-82C0-E4A5FD858219}"/>
                    </a:ext>
                  </a:extLst>
                </p:cNvPr>
                <p:cNvPicPr/>
                <p:nvPr/>
              </p:nvPicPr>
              <p:blipFill>
                <a:blip r:embed="rId697"/>
                <a:stretch>
                  <a:fillRect/>
                </a:stretch>
              </p:blipFill>
              <p:spPr>
                <a:xfrm>
                  <a:off x="6316773" y="6331560"/>
                  <a:ext cx="145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64" name="Freihand 463">
                  <a:extLst>
                    <a:ext uri="{FF2B5EF4-FFF2-40B4-BE49-F238E27FC236}">
                      <a16:creationId xmlns:a16="http://schemas.microsoft.com/office/drawing/2014/main" id="{C5E8F1FC-501E-47C1-8C9E-537CCC197E3B}"/>
                    </a:ext>
                  </a:extLst>
                </p14:cNvPr>
                <p14:cNvContentPartPr/>
                <p14:nvPr/>
              </p14:nvContentPartPr>
              <p14:xfrm>
                <a:off x="6492093" y="6342000"/>
                <a:ext cx="6480" cy="101160"/>
              </p14:xfrm>
            </p:contentPart>
          </mc:Choice>
          <mc:Fallback>
            <p:pic>
              <p:nvPicPr>
                <p:cNvPr id="464" name="Freihand 463">
                  <a:extLst>
                    <a:ext uri="{FF2B5EF4-FFF2-40B4-BE49-F238E27FC236}">
                      <a16:creationId xmlns:a16="http://schemas.microsoft.com/office/drawing/2014/main" id="{C5E8F1FC-501E-47C1-8C9E-537CCC197E3B}"/>
                    </a:ext>
                  </a:extLst>
                </p:cNvPr>
                <p:cNvPicPr/>
                <p:nvPr/>
              </p:nvPicPr>
              <p:blipFill>
                <a:blip r:embed="rId699"/>
                <a:stretch>
                  <a:fillRect/>
                </a:stretch>
              </p:blipFill>
              <p:spPr>
                <a:xfrm>
                  <a:off x="6487773" y="6337680"/>
                  <a:ext cx="15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65" name="Freihand 464">
                  <a:extLst>
                    <a:ext uri="{FF2B5EF4-FFF2-40B4-BE49-F238E27FC236}">
                      <a16:creationId xmlns:a16="http://schemas.microsoft.com/office/drawing/2014/main" id="{56737A9F-9FC7-4A22-ADE9-3E70B77596A9}"/>
                    </a:ext>
                  </a:extLst>
                </p14:cNvPr>
                <p14:cNvContentPartPr/>
                <p14:nvPr/>
              </p14:nvContentPartPr>
              <p14:xfrm>
                <a:off x="6412893" y="6301320"/>
                <a:ext cx="186480" cy="174600"/>
              </p14:xfrm>
            </p:contentPart>
          </mc:Choice>
          <mc:Fallback>
            <p:pic>
              <p:nvPicPr>
                <p:cNvPr id="465" name="Freihand 464">
                  <a:extLst>
                    <a:ext uri="{FF2B5EF4-FFF2-40B4-BE49-F238E27FC236}">
                      <a16:creationId xmlns:a16="http://schemas.microsoft.com/office/drawing/2014/main" id="{56737A9F-9FC7-4A22-ADE9-3E70B77596A9}"/>
                    </a:ext>
                  </a:extLst>
                </p:cNvPr>
                <p:cNvPicPr/>
                <p:nvPr/>
              </p:nvPicPr>
              <p:blipFill>
                <a:blip r:embed="rId701"/>
                <a:stretch>
                  <a:fillRect/>
                </a:stretch>
              </p:blipFill>
              <p:spPr>
                <a:xfrm>
                  <a:off x="6408573" y="6297000"/>
                  <a:ext cx="195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67" name="Freihand 466">
                  <a:extLst>
                    <a:ext uri="{FF2B5EF4-FFF2-40B4-BE49-F238E27FC236}">
                      <a16:creationId xmlns:a16="http://schemas.microsoft.com/office/drawing/2014/main" id="{1D83BA87-B864-40FF-99F2-092494C1054C}"/>
                    </a:ext>
                  </a:extLst>
                </p14:cNvPr>
                <p14:cNvContentPartPr/>
                <p14:nvPr/>
              </p14:nvContentPartPr>
              <p14:xfrm>
                <a:off x="6745533" y="6235800"/>
                <a:ext cx="339840" cy="200880"/>
              </p14:xfrm>
            </p:contentPart>
          </mc:Choice>
          <mc:Fallback>
            <p:pic>
              <p:nvPicPr>
                <p:cNvPr id="467" name="Freihand 466">
                  <a:extLst>
                    <a:ext uri="{FF2B5EF4-FFF2-40B4-BE49-F238E27FC236}">
                      <a16:creationId xmlns:a16="http://schemas.microsoft.com/office/drawing/2014/main" id="{1D83BA87-B864-40FF-99F2-092494C1054C}"/>
                    </a:ext>
                  </a:extLst>
                </p:cNvPr>
                <p:cNvPicPr/>
                <p:nvPr/>
              </p:nvPicPr>
              <p:blipFill>
                <a:blip r:embed="rId703"/>
                <a:stretch>
                  <a:fillRect/>
                </a:stretch>
              </p:blipFill>
              <p:spPr>
                <a:xfrm>
                  <a:off x="6741213" y="6231480"/>
                  <a:ext cx="348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68" name="Freihand 467">
                  <a:extLst>
                    <a:ext uri="{FF2B5EF4-FFF2-40B4-BE49-F238E27FC236}">
                      <a16:creationId xmlns:a16="http://schemas.microsoft.com/office/drawing/2014/main" id="{ABC248A1-A634-488F-B224-A43E58D8BDA6}"/>
                    </a:ext>
                  </a:extLst>
                </p14:cNvPr>
                <p14:cNvContentPartPr/>
                <p14:nvPr/>
              </p14:nvContentPartPr>
              <p14:xfrm>
                <a:off x="7106613" y="6312840"/>
                <a:ext cx="65520" cy="232200"/>
              </p14:xfrm>
            </p:contentPart>
          </mc:Choice>
          <mc:Fallback>
            <p:pic>
              <p:nvPicPr>
                <p:cNvPr id="468" name="Freihand 467">
                  <a:extLst>
                    <a:ext uri="{FF2B5EF4-FFF2-40B4-BE49-F238E27FC236}">
                      <a16:creationId xmlns:a16="http://schemas.microsoft.com/office/drawing/2014/main" id="{ABC248A1-A634-488F-B224-A43E58D8BDA6}"/>
                    </a:ext>
                  </a:extLst>
                </p:cNvPr>
                <p:cNvPicPr/>
                <p:nvPr/>
              </p:nvPicPr>
              <p:blipFill>
                <a:blip r:embed="rId705"/>
                <a:stretch>
                  <a:fillRect/>
                </a:stretch>
              </p:blipFill>
              <p:spPr>
                <a:xfrm>
                  <a:off x="7102293" y="6308520"/>
                  <a:ext cx="741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69" name="Freihand 468">
                  <a:extLst>
                    <a:ext uri="{FF2B5EF4-FFF2-40B4-BE49-F238E27FC236}">
                      <a16:creationId xmlns:a16="http://schemas.microsoft.com/office/drawing/2014/main" id="{7876444C-246D-4900-9EF5-653C609305AD}"/>
                    </a:ext>
                  </a:extLst>
                </p14:cNvPr>
                <p14:cNvContentPartPr/>
                <p14:nvPr/>
              </p14:nvContentPartPr>
              <p14:xfrm>
                <a:off x="7202013" y="6307080"/>
                <a:ext cx="18360" cy="77760"/>
              </p14:xfrm>
            </p:contentPart>
          </mc:Choice>
          <mc:Fallback>
            <p:pic>
              <p:nvPicPr>
                <p:cNvPr id="469" name="Freihand 468">
                  <a:extLst>
                    <a:ext uri="{FF2B5EF4-FFF2-40B4-BE49-F238E27FC236}">
                      <a16:creationId xmlns:a16="http://schemas.microsoft.com/office/drawing/2014/main" id="{7876444C-246D-4900-9EF5-653C609305AD}"/>
                    </a:ext>
                  </a:extLst>
                </p:cNvPr>
                <p:cNvPicPr/>
                <p:nvPr/>
              </p:nvPicPr>
              <p:blipFill>
                <a:blip r:embed="rId707"/>
                <a:stretch>
                  <a:fillRect/>
                </a:stretch>
              </p:blipFill>
              <p:spPr>
                <a:xfrm>
                  <a:off x="7197693" y="6302760"/>
                  <a:ext cx="27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71" name="Freihand 470">
                  <a:extLst>
                    <a:ext uri="{FF2B5EF4-FFF2-40B4-BE49-F238E27FC236}">
                      <a16:creationId xmlns:a16="http://schemas.microsoft.com/office/drawing/2014/main" id="{84744897-F441-4E34-B8AD-ECB2D3C1AC97}"/>
                    </a:ext>
                  </a:extLst>
                </p14:cNvPr>
                <p14:cNvContentPartPr/>
                <p14:nvPr/>
              </p14:nvContentPartPr>
              <p14:xfrm>
                <a:off x="7226853" y="6172800"/>
                <a:ext cx="213120" cy="169920"/>
              </p14:xfrm>
            </p:contentPart>
          </mc:Choice>
          <mc:Fallback>
            <p:pic>
              <p:nvPicPr>
                <p:cNvPr id="471" name="Freihand 470">
                  <a:extLst>
                    <a:ext uri="{FF2B5EF4-FFF2-40B4-BE49-F238E27FC236}">
                      <a16:creationId xmlns:a16="http://schemas.microsoft.com/office/drawing/2014/main" id="{84744897-F441-4E34-B8AD-ECB2D3C1AC97}"/>
                    </a:ext>
                  </a:extLst>
                </p:cNvPr>
                <p:cNvPicPr/>
                <p:nvPr/>
              </p:nvPicPr>
              <p:blipFill>
                <a:blip r:embed="rId709"/>
                <a:stretch>
                  <a:fillRect/>
                </a:stretch>
              </p:blipFill>
              <p:spPr>
                <a:xfrm>
                  <a:off x="7222533" y="6168480"/>
                  <a:ext cx="221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72" name="Freihand 471">
                  <a:extLst>
                    <a:ext uri="{FF2B5EF4-FFF2-40B4-BE49-F238E27FC236}">
                      <a16:creationId xmlns:a16="http://schemas.microsoft.com/office/drawing/2014/main" id="{E1A6D1EE-067D-4638-B339-05AD400E4E22}"/>
                    </a:ext>
                  </a:extLst>
                </p14:cNvPr>
                <p14:cNvContentPartPr/>
                <p14:nvPr/>
              </p14:nvContentPartPr>
              <p14:xfrm>
                <a:off x="7399293" y="6122400"/>
                <a:ext cx="143640" cy="223200"/>
              </p14:xfrm>
            </p:contentPart>
          </mc:Choice>
          <mc:Fallback>
            <p:pic>
              <p:nvPicPr>
                <p:cNvPr id="472" name="Freihand 471">
                  <a:extLst>
                    <a:ext uri="{FF2B5EF4-FFF2-40B4-BE49-F238E27FC236}">
                      <a16:creationId xmlns:a16="http://schemas.microsoft.com/office/drawing/2014/main" id="{E1A6D1EE-067D-4638-B339-05AD400E4E22}"/>
                    </a:ext>
                  </a:extLst>
                </p:cNvPr>
                <p:cNvPicPr/>
                <p:nvPr/>
              </p:nvPicPr>
              <p:blipFill>
                <a:blip r:embed="rId711"/>
                <a:stretch>
                  <a:fillRect/>
                </a:stretch>
              </p:blipFill>
              <p:spPr>
                <a:xfrm>
                  <a:off x="7394973" y="6118080"/>
                  <a:ext cx="1522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73" name="Freihand 472">
                  <a:extLst>
                    <a:ext uri="{FF2B5EF4-FFF2-40B4-BE49-F238E27FC236}">
                      <a16:creationId xmlns:a16="http://schemas.microsoft.com/office/drawing/2014/main" id="{C6EE993D-FD35-4063-AB00-0E58ED95F93F}"/>
                    </a:ext>
                  </a:extLst>
                </p14:cNvPr>
                <p14:cNvContentPartPr/>
                <p14:nvPr/>
              </p14:nvContentPartPr>
              <p14:xfrm>
                <a:off x="7241253" y="6157320"/>
                <a:ext cx="360" cy="360"/>
              </p14:xfrm>
            </p:contentPart>
          </mc:Choice>
          <mc:Fallback>
            <p:pic>
              <p:nvPicPr>
                <p:cNvPr id="473" name="Freihand 472">
                  <a:extLst>
                    <a:ext uri="{FF2B5EF4-FFF2-40B4-BE49-F238E27FC236}">
                      <a16:creationId xmlns:a16="http://schemas.microsoft.com/office/drawing/2014/main" id="{C6EE993D-FD35-4063-AB00-0E58ED95F93F}"/>
                    </a:ext>
                  </a:extLst>
                </p:cNvPr>
                <p:cNvPicPr/>
                <p:nvPr/>
              </p:nvPicPr>
              <p:blipFill>
                <a:blip r:embed="rId108"/>
                <a:stretch>
                  <a:fillRect/>
                </a:stretch>
              </p:blipFill>
              <p:spPr>
                <a:xfrm>
                  <a:off x="7236933" y="6153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74" name="Freihand 473">
                  <a:extLst>
                    <a:ext uri="{FF2B5EF4-FFF2-40B4-BE49-F238E27FC236}">
                      <a16:creationId xmlns:a16="http://schemas.microsoft.com/office/drawing/2014/main" id="{793EA66C-E68C-49CB-8257-F51C0D944363}"/>
                    </a:ext>
                  </a:extLst>
                </p14:cNvPr>
                <p14:cNvContentPartPr/>
                <p14:nvPr/>
              </p14:nvContentPartPr>
              <p14:xfrm>
                <a:off x="6692973" y="6357840"/>
                <a:ext cx="994320" cy="171360"/>
              </p14:xfrm>
            </p:contentPart>
          </mc:Choice>
          <mc:Fallback>
            <p:pic>
              <p:nvPicPr>
                <p:cNvPr id="474" name="Freihand 473">
                  <a:extLst>
                    <a:ext uri="{FF2B5EF4-FFF2-40B4-BE49-F238E27FC236}">
                      <a16:creationId xmlns:a16="http://schemas.microsoft.com/office/drawing/2014/main" id="{793EA66C-E68C-49CB-8257-F51C0D944363}"/>
                    </a:ext>
                  </a:extLst>
                </p:cNvPr>
                <p:cNvPicPr/>
                <p:nvPr/>
              </p:nvPicPr>
              <p:blipFill>
                <a:blip r:embed="rId714"/>
                <a:stretch>
                  <a:fillRect/>
                </a:stretch>
              </p:blipFill>
              <p:spPr>
                <a:xfrm>
                  <a:off x="6688653" y="6353520"/>
                  <a:ext cx="1002960" cy="18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5">
            <p14:nvContentPartPr>
              <p14:cNvPr id="476" name="Freihand 475">
                <a:extLst>
                  <a:ext uri="{FF2B5EF4-FFF2-40B4-BE49-F238E27FC236}">
                    <a16:creationId xmlns:a16="http://schemas.microsoft.com/office/drawing/2014/main" id="{3177CF71-53A7-465D-B8F0-C54DEB7A1F8F}"/>
                  </a:ext>
                </a:extLst>
              </p14:cNvPr>
              <p14:cNvContentPartPr/>
              <p14:nvPr/>
            </p14:nvContentPartPr>
            <p14:xfrm>
              <a:off x="1870413" y="4623360"/>
              <a:ext cx="1492200" cy="85320"/>
            </p14:xfrm>
          </p:contentPart>
        </mc:Choice>
        <mc:Fallback>
          <p:pic>
            <p:nvPicPr>
              <p:cNvPr id="476" name="Freihand 475">
                <a:extLst>
                  <a:ext uri="{FF2B5EF4-FFF2-40B4-BE49-F238E27FC236}">
                    <a16:creationId xmlns:a16="http://schemas.microsoft.com/office/drawing/2014/main" id="{3177CF71-53A7-465D-B8F0-C54DEB7A1F8F}"/>
                  </a:ext>
                </a:extLst>
              </p:cNvPr>
              <p:cNvPicPr/>
              <p:nvPr/>
            </p:nvPicPr>
            <p:blipFill>
              <a:blip r:embed="rId716"/>
              <a:stretch>
                <a:fillRect/>
              </a:stretch>
            </p:blipFill>
            <p:spPr>
              <a:xfrm>
                <a:off x="1866093" y="4619040"/>
                <a:ext cx="1500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77" name="Freihand 476">
                <a:extLst>
                  <a:ext uri="{FF2B5EF4-FFF2-40B4-BE49-F238E27FC236}">
                    <a16:creationId xmlns:a16="http://schemas.microsoft.com/office/drawing/2014/main" id="{40B60629-D4FB-427C-93E4-BEB8E4118A2B}"/>
                  </a:ext>
                </a:extLst>
              </p14:cNvPr>
              <p14:cNvContentPartPr/>
              <p14:nvPr/>
            </p14:nvContentPartPr>
            <p14:xfrm>
              <a:off x="6960813" y="4620840"/>
              <a:ext cx="1625400" cy="57960"/>
            </p14:xfrm>
          </p:contentPart>
        </mc:Choice>
        <mc:Fallback>
          <p:pic>
            <p:nvPicPr>
              <p:cNvPr id="477" name="Freihand 476">
                <a:extLst>
                  <a:ext uri="{FF2B5EF4-FFF2-40B4-BE49-F238E27FC236}">
                    <a16:creationId xmlns:a16="http://schemas.microsoft.com/office/drawing/2014/main" id="{40B60629-D4FB-427C-93E4-BEB8E4118A2B}"/>
                  </a:ext>
                </a:extLst>
              </p:cNvPr>
              <p:cNvPicPr/>
              <p:nvPr/>
            </p:nvPicPr>
            <p:blipFill>
              <a:blip r:embed="rId718"/>
              <a:stretch>
                <a:fillRect/>
              </a:stretch>
            </p:blipFill>
            <p:spPr>
              <a:xfrm>
                <a:off x="6956493" y="4616520"/>
                <a:ext cx="1634040" cy="66600"/>
              </a:xfrm>
              <a:prstGeom prst="rect">
                <a:avLst/>
              </a:prstGeom>
            </p:spPr>
          </p:pic>
        </mc:Fallback>
      </mc:AlternateContent>
    </p:spTree>
    <p:extLst>
      <p:ext uri="{BB962C8B-B14F-4D97-AF65-F5344CB8AC3E}">
        <p14:creationId xmlns:p14="http://schemas.microsoft.com/office/powerpoint/2010/main" val="229844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Pläne für eine Nachkriegsordnung in Europa</a:t>
            </a:r>
          </a:p>
        </p:txBody>
      </p:sp>
      <p:sp>
        <p:nvSpPr>
          <p:cNvPr id="5" name="Textfeld 4">
            <a:extLst>
              <a:ext uri="{FF2B5EF4-FFF2-40B4-BE49-F238E27FC236}">
                <a16:creationId xmlns:a16="http://schemas.microsoft.com/office/drawing/2014/main" id="{DBD97F1B-4E74-41E5-87C8-DA7EF042E32D}"/>
              </a:ext>
            </a:extLst>
          </p:cNvPr>
          <p:cNvSpPr txBox="1"/>
          <p:nvPr/>
        </p:nvSpPr>
        <p:spPr>
          <a:xfrm>
            <a:off x="1606723" y="1412330"/>
            <a:ext cx="8751498" cy="1938992"/>
          </a:xfrm>
          <a:prstGeom prst="rect">
            <a:avLst/>
          </a:prstGeom>
          <a:noFill/>
        </p:spPr>
        <p:txBody>
          <a:bodyPr wrap="none" rtlCol="0">
            <a:spAutoFit/>
          </a:bodyPr>
          <a:lstStyle/>
          <a:p>
            <a:pPr marL="457200" indent="-457200">
              <a:buFont typeface="+mj-lt"/>
              <a:buAutoNum type="arabicPeriod"/>
            </a:pPr>
            <a:r>
              <a:rPr lang="de-DE" sz="2400" dirty="0"/>
              <a:t>Morgenthauplan, 1944</a:t>
            </a:r>
          </a:p>
          <a:p>
            <a:pPr marL="457200" indent="-457200">
              <a:buFont typeface="+mj-lt"/>
              <a:buAutoNum type="arabicPeriod"/>
            </a:pPr>
            <a:endParaRPr lang="de-DE" sz="2400" dirty="0"/>
          </a:p>
          <a:p>
            <a:pPr marL="457200" indent="-457200">
              <a:buFont typeface="+mj-lt"/>
              <a:buAutoNum type="arabicPeriod"/>
            </a:pPr>
            <a:r>
              <a:rPr lang="de-DE" sz="2400" dirty="0"/>
              <a:t>Übernahme des Kommunismus</a:t>
            </a:r>
          </a:p>
          <a:p>
            <a:pPr marL="457200" indent="-457200">
              <a:buFont typeface="+mj-lt"/>
              <a:buAutoNum type="arabicPeriod"/>
            </a:pPr>
            <a:endParaRPr lang="de-DE" sz="2400" dirty="0"/>
          </a:p>
          <a:p>
            <a:pPr marL="457200" indent="-457200">
              <a:buFont typeface="+mj-lt"/>
              <a:buAutoNum type="arabicPeriod"/>
            </a:pPr>
            <a:r>
              <a:rPr lang="de-DE" sz="2400" dirty="0"/>
              <a:t>Marshallplan -&gt; Verfolgung einer (West) europäischen Integration</a:t>
            </a:r>
          </a:p>
        </p:txBody>
      </p:sp>
      <p:sp>
        <p:nvSpPr>
          <p:cNvPr id="8" name="Textfeld 7">
            <a:extLst>
              <a:ext uri="{FF2B5EF4-FFF2-40B4-BE49-F238E27FC236}">
                <a16:creationId xmlns:a16="http://schemas.microsoft.com/office/drawing/2014/main" id="{E9368CCC-8710-48AE-86AA-8AC82236B55C}"/>
              </a:ext>
            </a:extLst>
          </p:cNvPr>
          <p:cNvSpPr txBox="1"/>
          <p:nvPr/>
        </p:nvSpPr>
        <p:spPr>
          <a:xfrm>
            <a:off x="2902614" y="4041546"/>
            <a:ext cx="5643585" cy="830997"/>
          </a:xfrm>
          <a:prstGeom prst="rect">
            <a:avLst/>
          </a:prstGeom>
          <a:noFill/>
        </p:spPr>
        <p:txBody>
          <a:bodyPr wrap="square" rtlCol="0">
            <a:spAutoFit/>
          </a:bodyPr>
          <a:lstStyle/>
          <a:p>
            <a:r>
              <a:rPr lang="de-DE" sz="2400" dirty="0"/>
              <a:t>Das Durchsetzen von 3. war Ende des</a:t>
            </a:r>
          </a:p>
          <a:p>
            <a:r>
              <a:rPr lang="de-DE" sz="2400" dirty="0"/>
              <a:t>Zweiten Weltkriegs bei Weitem nicht klar!</a:t>
            </a:r>
          </a:p>
        </p:txBody>
      </p:sp>
      <p:sp>
        <p:nvSpPr>
          <p:cNvPr id="2" name="Rechteck 1">
            <a:extLst>
              <a:ext uri="{FF2B5EF4-FFF2-40B4-BE49-F238E27FC236}">
                <a16:creationId xmlns:a16="http://schemas.microsoft.com/office/drawing/2014/main" id="{FA37AD50-1B03-8EB8-7E67-B04510E70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4B24AABA-88A0-454D-95CE-ACAF946AB6E3}"/>
                  </a:ext>
                </a:extLst>
              </p14:cNvPr>
              <p14:cNvContentPartPr/>
              <p14:nvPr/>
            </p14:nvContentPartPr>
            <p14:xfrm>
              <a:off x="2032413" y="1891320"/>
              <a:ext cx="3217320" cy="31680"/>
            </p14:xfrm>
          </p:contentPart>
        </mc:Choice>
        <mc:Fallback>
          <p:pic>
            <p:nvPicPr>
              <p:cNvPr id="3" name="Freihand 2">
                <a:extLst>
                  <a:ext uri="{FF2B5EF4-FFF2-40B4-BE49-F238E27FC236}">
                    <a16:creationId xmlns:a16="http://schemas.microsoft.com/office/drawing/2014/main" id="{4B24AABA-88A0-454D-95CE-ACAF946AB6E3}"/>
                  </a:ext>
                </a:extLst>
              </p:cNvPr>
              <p:cNvPicPr/>
              <p:nvPr/>
            </p:nvPicPr>
            <p:blipFill>
              <a:blip r:embed="rId3"/>
              <a:stretch>
                <a:fillRect/>
              </a:stretch>
            </p:blipFill>
            <p:spPr>
              <a:xfrm>
                <a:off x="2028093" y="1887000"/>
                <a:ext cx="3225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A1EB3299-5EB1-43B6-AFE4-C5F4EB8F0284}"/>
                  </a:ext>
                </a:extLst>
              </p14:cNvPr>
              <p14:cNvContentPartPr/>
              <p14:nvPr/>
            </p14:nvContentPartPr>
            <p14:xfrm>
              <a:off x="1998573" y="2512320"/>
              <a:ext cx="4052520" cy="117720"/>
            </p14:xfrm>
          </p:contentPart>
        </mc:Choice>
        <mc:Fallback>
          <p:pic>
            <p:nvPicPr>
              <p:cNvPr id="4" name="Freihand 3">
                <a:extLst>
                  <a:ext uri="{FF2B5EF4-FFF2-40B4-BE49-F238E27FC236}">
                    <a16:creationId xmlns:a16="http://schemas.microsoft.com/office/drawing/2014/main" id="{A1EB3299-5EB1-43B6-AFE4-C5F4EB8F0284}"/>
                  </a:ext>
                </a:extLst>
              </p:cNvPr>
              <p:cNvPicPr/>
              <p:nvPr/>
            </p:nvPicPr>
            <p:blipFill>
              <a:blip r:embed="rId5"/>
              <a:stretch>
                <a:fillRect/>
              </a:stretch>
            </p:blipFill>
            <p:spPr>
              <a:xfrm>
                <a:off x="1994253" y="2508000"/>
                <a:ext cx="4061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3ED91C3E-707E-4B48-A0BA-29F350856650}"/>
                  </a:ext>
                </a:extLst>
              </p14:cNvPr>
              <p14:cNvContentPartPr/>
              <p14:nvPr/>
            </p14:nvContentPartPr>
            <p14:xfrm>
              <a:off x="2059773" y="3280200"/>
              <a:ext cx="8098560" cy="107640"/>
            </p14:xfrm>
          </p:contentPart>
        </mc:Choice>
        <mc:Fallback>
          <p:pic>
            <p:nvPicPr>
              <p:cNvPr id="6" name="Freihand 5">
                <a:extLst>
                  <a:ext uri="{FF2B5EF4-FFF2-40B4-BE49-F238E27FC236}">
                    <a16:creationId xmlns:a16="http://schemas.microsoft.com/office/drawing/2014/main" id="{3ED91C3E-707E-4B48-A0BA-29F350856650}"/>
                  </a:ext>
                </a:extLst>
              </p:cNvPr>
              <p:cNvPicPr/>
              <p:nvPr/>
            </p:nvPicPr>
            <p:blipFill>
              <a:blip r:embed="rId7"/>
              <a:stretch>
                <a:fillRect/>
              </a:stretch>
            </p:blipFill>
            <p:spPr>
              <a:xfrm>
                <a:off x="2055453" y="3275880"/>
                <a:ext cx="8107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84655D6-5EE3-4F09-AA94-E96FB327789C}"/>
                  </a:ext>
                </a:extLst>
              </p14:cNvPr>
              <p14:cNvContentPartPr/>
              <p14:nvPr/>
            </p14:nvContentPartPr>
            <p14:xfrm>
              <a:off x="2048253" y="1777920"/>
              <a:ext cx="3555000" cy="94680"/>
            </p14:xfrm>
          </p:contentPart>
        </mc:Choice>
        <mc:Fallback>
          <p:pic>
            <p:nvPicPr>
              <p:cNvPr id="7" name="Freihand 6">
                <a:extLst>
                  <a:ext uri="{FF2B5EF4-FFF2-40B4-BE49-F238E27FC236}">
                    <a16:creationId xmlns:a16="http://schemas.microsoft.com/office/drawing/2014/main" id="{084655D6-5EE3-4F09-AA94-E96FB327789C}"/>
                  </a:ext>
                </a:extLst>
              </p:cNvPr>
              <p:cNvPicPr/>
              <p:nvPr/>
            </p:nvPicPr>
            <p:blipFill>
              <a:blip r:embed="rId9"/>
              <a:stretch>
                <a:fillRect/>
              </a:stretch>
            </p:blipFill>
            <p:spPr>
              <a:xfrm>
                <a:off x="2043933" y="1773600"/>
                <a:ext cx="3563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AE0624F1-5F11-4FC9-885B-BBCF5BD75E79}"/>
                  </a:ext>
                </a:extLst>
              </p14:cNvPr>
              <p14:cNvContentPartPr/>
              <p14:nvPr/>
            </p14:nvContentPartPr>
            <p14:xfrm>
              <a:off x="2051853" y="3223320"/>
              <a:ext cx="1906560" cy="101520"/>
            </p14:xfrm>
          </p:contentPart>
        </mc:Choice>
        <mc:Fallback>
          <p:pic>
            <p:nvPicPr>
              <p:cNvPr id="9" name="Freihand 8">
                <a:extLst>
                  <a:ext uri="{FF2B5EF4-FFF2-40B4-BE49-F238E27FC236}">
                    <a16:creationId xmlns:a16="http://schemas.microsoft.com/office/drawing/2014/main" id="{AE0624F1-5F11-4FC9-885B-BBCF5BD75E79}"/>
                  </a:ext>
                </a:extLst>
              </p:cNvPr>
              <p:cNvPicPr/>
              <p:nvPr/>
            </p:nvPicPr>
            <p:blipFill>
              <a:blip r:embed="rId11"/>
              <a:stretch>
                <a:fillRect/>
              </a:stretch>
            </p:blipFill>
            <p:spPr>
              <a:xfrm>
                <a:off x="2047533" y="3219000"/>
                <a:ext cx="1915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33F499DC-F164-468B-A3EE-C58066662135}"/>
                  </a:ext>
                </a:extLst>
              </p14:cNvPr>
              <p14:cNvContentPartPr/>
              <p14:nvPr/>
            </p14:nvContentPartPr>
            <p14:xfrm>
              <a:off x="1883733" y="2657040"/>
              <a:ext cx="1971000" cy="1066680"/>
            </p14:xfrm>
          </p:contentPart>
        </mc:Choice>
        <mc:Fallback>
          <p:pic>
            <p:nvPicPr>
              <p:cNvPr id="11" name="Freihand 10">
                <a:extLst>
                  <a:ext uri="{FF2B5EF4-FFF2-40B4-BE49-F238E27FC236}">
                    <a16:creationId xmlns:a16="http://schemas.microsoft.com/office/drawing/2014/main" id="{33F499DC-F164-468B-A3EE-C58066662135}"/>
                  </a:ext>
                </a:extLst>
              </p:cNvPr>
              <p:cNvPicPr/>
              <p:nvPr/>
            </p:nvPicPr>
            <p:blipFill>
              <a:blip r:embed="rId13"/>
              <a:stretch>
                <a:fillRect/>
              </a:stretch>
            </p:blipFill>
            <p:spPr>
              <a:xfrm>
                <a:off x="1879413" y="2652720"/>
                <a:ext cx="1979640" cy="1075320"/>
              </a:xfrm>
              <a:prstGeom prst="rect">
                <a:avLst/>
              </a:prstGeom>
            </p:spPr>
          </p:pic>
        </mc:Fallback>
      </mc:AlternateContent>
    </p:spTree>
    <p:extLst>
      <p:ext uri="{BB962C8B-B14F-4D97-AF65-F5344CB8AC3E}">
        <p14:creationId xmlns:p14="http://schemas.microsoft.com/office/powerpoint/2010/main" val="4287357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Warschauer Pakt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pic>
        <p:nvPicPr>
          <p:cNvPr id="3" name="Grafik 2">
            <a:extLst>
              <a:ext uri="{FF2B5EF4-FFF2-40B4-BE49-F238E27FC236}">
                <a16:creationId xmlns:a16="http://schemas.microsoft.com/office/drawing/2014/main" id="{916B9AEE-20DC-4DE8-9740-8120CFA4A5B3}"/>
              </a:ext>
            </a:extLst>
          </p:cNvPr>
          <p:cNvPicPr>
            <a:picLocks noChangeAspect="1"/>
          </p:cNvPicPr>
          <p:nvPr/>
        </p:nvPicPr>
        <p:blipFill>
          <a:blip r:embed="rId2"/>
          <a:stretch>
            <a:fillRect/>
          </a:stretch>
        </p:blipFill>
        <p:spPr>
          <a:xfrm>
            <a:off x="2733968" y="741598"/>
            <a:ext cx="5401399" cy="5563952"/>
          </a:xfrm>
          <a:prstGeom prst="rect">
            <a:avLst/>
          </a:prstGeom>
        </p:spPr>
      </p:pic>
      <p:sp>
        <p:nvSpPr>
          <p:cNvPr id="7" name="Textfeld 6">
            <a:extLst>
              <a:ext uri="{FF2B5EF4-FFF2-40B4-BE49-F238E27FC236}">
                <a16:creationId xmlns:a16="http://schemas.microsoft.com/office/drawing/2014/main" id="{A226B61C-7932-4988-9AFB-1FFF42CDE40C}"/>
              </a:ext>
            </a:extLst>
          </p:cNvPr>
          <p:cNvSpPr txBox="1"/>
          <p:nvPr/>
        </p:nvSpPr>
        <p:spPr>
          <a:xfrm>
            <a:off x="19050" y="741598"/>
            <a:ext cx="2665156" cy="830997"/>
          </a:xfrm>
          <a:prstGeom prst="rect">
            <a:avLst/>
          </a:prstGeom>
          <a:noFill/>
        </p:spPr>
        <p:txBody>
          <a:bodyPr wrap="square" rtlCol="0">
            <a:spAutoFit/>
          </a:bodyPr>
          <a:lstStyle/>
          <a:p>
            <a:pPr algn="ctr"/>
            <a:r>
              <a:rPr lang="de-DE" sz="2400" dirty="0"/>
              <a:t>Gründung der Nato</a:t>
            </a:r>
          </a:p>
          <a:p>
            <a:pPr algn="ctr"/>
            <a:r>
              <a:rPr lang="de-DE" sz="2400" dirty="0"/>
              <a:t>1948</a:t>
            </a:r>
          </a:p>
        </p:txBody>
      </p:sp>
      <p:sp>
        <p:nvSpPr>
          <p:cNvPr id="9" name="Textfeld 8">
            <a:extLst>
              <a:ext uri="{FF2B5EF4-FFF2-40B4-BE49-F238E27FC236}">
                <a16:creationId xmlns:a16="http://schemas.microsoft.com/office/drawing/2014/main" id="{078E1F22-E61F-4539-825F-A1FDFDE291E5}"/>
              </a:ext>
            </a:extLst>
          </p:cNvPr>
          <p:cNvSpPr txBox="1"/>
          <p:nvPr/>
        </p:nvSpPr>
        <p:spPr>
          <a:xfrm>
            <a:off x="8447876" y="552450"/>
            <a:ext cx="3851357" cy="830997"/>
          </a:xfrm>
          <a:prstGeom prst="rect">
            <a:avLst/>
          </a:prstGeom>
          <a:noFill/>
        </p:spPr>
        <p:txBody>
          <a:bodyPr wrap="square" rtlCol="0">
            <a:spAutoFit/>
          </a:bodyPr>
          <a:lstStyle/>
          <a:p>
            <a:pPr algn="ctr"/>
            <a:r>
              <a:rPr lang="de-DE" sz="2400" dirty="0"/>
              <a:t>Gründung Warschauer Pakt</a:t>
            </a:r>
          </a:p>
          <a:p>
            <a:pPr algn="ctr"/>
            <a:r>
              <a:rPr lang="de-DE" sz="2400" dirty="0"/>
              <a:t>1955</a:t>
            </a:r>
          </a:p>
        </p:txBody>
      </p:sp>
      <p:sp>
        <p:nvSpPr>
          <p:cNvPr id="11" name="Textfeld 10">
            <a:extLst>
              <a:ext uri="{FF2B5EF4-FFF2-40B4-BE49-F238E27FC236}">
                <a16:creationId xmlns:a16="http://schemas.microsoft.com/office/drawing/2014/main" id="{63C497F7-E768-43D2-A3ED-FB37563D307F}"/>
              </a:ext>
            </a:extLst>
          </p:cNvPr>
          <p:cNvSpPr txBox="1"/>
          <p:nvPr/>
        </p:nvSpPr>
        <p:spPr>
          <a:xfrm>
            <a:off x="6294980" y="5353910"/>
            <a:ext cx="595466" cy="307777"/>
          </a:xfrm>
          <a:prstGeom prst="rect">
            <a:avLst/>
          </a:prstGeom>
          <a:noFill/>
        </p:spPr>
        <p:txBody>
          <a:bodyPr wrap="square" rtlCol="0">
            <a:spAutoFit/>
          </a:bodyPr>
          <a:lstStyle/>
          <a:p>
            <a:r>
              <a:rPr lang="de-DE" sz="1400" b="1" dirty="0"/>
              <a:t>1952</a:t>
            </a:r>
          </a:p>
        </p:txBody>
      </p:sp>
      <p:sp>
        <p:nvSpPr>
          <p:cNvPr id="12" name="Textfeld 11">
            <a:extLst>
              <a:ext uri="{FF2B5EF4-FFF2-40B4-BE49-F238E27FC236}">
                <a16:creationId xmlns:a16="http://schemas.microsoft.com/office/drawing/2014/main" id="{ABA50A46-AB70-4FDF-AD96-126B37DCEBC6}"/>
              </a:ext>
            </a:extLst>
          </p:cNvPr>
          <p:cNvSpPr txBox="1"/>
          <p:nvPr/>
        </p:nvSpPr>
        <p:spPr>
          <a:xfrm>
            <a:off x="7137604" y="5215520"/>
            <a:ext cx="595466" cy="307777"/>
          </a:xfrm>
          <a:prstGeom prst="rect">
            <a:avLst/>
          </a:prstGeom>
          <a:noFill/>
        </p:spPr>
        <p:txBody>
          <a:bodyPr wrap="square" rtlCol="0">
            <a:spAutoFit/>
          </a:bodyPr>
          <a:lstStyle/>
          <a:p>
            <a:r>
              <a:rPr lang="de-DE" sz="1400" b="1" dirty="0"/>
              <a:t>1952</a:t>
            </a:r>
          </a:p>
        </p:txBody>
      </p:sp>
      <p:sp>
        <p:nvSpPr>
          <p:cNvPr id="13" name="Textfeld 12">
            <a:extLst>
              <a:ext uri="{FF2B5EF4-FFF2-40B4-BE49-F238E27FC236}">
                <a16:creationId xmlns:a16="http://schemas.microsoft.com/office/drawing/2014/main" id="{12075BC7-1C23-4ACB-8232-07E2F22C484F}"/>
              </a:ext>
            </a:extLst>
          </p:cNvPr>
          <p:cNvSpPr txBox="1"/>
          <p:nvPr/>
        </p:nvSpPr>
        <p:spPr>
          <a:xfrm>
            <a:off x="4965658" y="3946175"/>
            <a:ext cx="595466" cy="307777"/>
          </a:xfrm>
          <a:prstGeom prst="rect">
            <a:avLst/>
          </a:prstGeom>
          <a:noFill/>
        </p:spPr>
        <p:txBody>
          <a:bodyPr wrap="square" rtlCol="0">
            <a:spAutoFit/>
          </a:bodyPr>
          <a:lstStyle/>
          <a:p>
            <a:r>
              <a:rPr lang="de-DE" sz="1400" b="1" dirty="0"/>
              <a:t>1955</a:t>
            </a:r>
          </a:p>
        </p:txBody>
      </p:sp>
      <p:sp>
        <p:nvSpPr>
          <p:cNvPr id="14" name="Textfeld 13">
            <a:extLst>
              <a:ext uri="{FF2B5EF4-FFF2-40B4-BE49-F238E27FC236}">
                <a16:creationId xmlns:a16="http://schemas.microsoft.com/office/drawing/2014/main" id="{5D6126F7-E293-473F-A9C6-C0575BB2E334}"/>
              </a:ext>
            </a:extLst>
          </p:cNvPr>
          <p:cNvSpPr txBox="1"/>
          <p:nvPr/>
        </p:nvSpPr>
        <p:spPr>
          <a:xfrm>
            <a:off x="3460339" y="4895956"/>
            <a:ext cx="595466" cy="307777"/>
          </a:xfrm>
          <a:prstGeom prst="rect">
            <a:avLst/>
          </a:prstGeom>
          <a:noFill/>
        </p:spPr>
        <p:txBody>
          <a:bodyPr wrap="square" rtlCol="0">
            <a:spAutoFit/>
          </a:bodyPr>
          <a:lstStyle/>
          <a:p>
            <a:r>
              <a:rPr lang="de-DE" sz="1400" b="1" dirty="0"/>
              <a:t>1982</a:t>
            </a:r>
          </a:p>
        </p:txBody>
      </p:sp>
      <p:sp>
        <p:nvSpPr>
          <p:cNvPr id="4" name="Rechteck 3">
            <a:extLst>
              <a:ext uri="{FF2B5EF4-FFF2-40B4-BE49-F238E27FC236}">
                <a16:creationId xmlns:a16="http://schemas.microsoft.com/office/drawing/2014/main" id="{C170087C-3F56-4D33-A854-BF59848AAC8B}"/>
              </a:ext>
            </a:extLst>
          </p:cNvPr>
          <p:cNvSpPr/>
          <p:nvPr/>
        </p:nvSpPr>
        <p:spPr>
          <a:xfrm>
            <a:off x="330365" y="1519501"/>
            <a:ext cx="1734410" cy="3139321"/>
          </a:xfrm>
          <a:prstGeom prst="rect">
            <a:avLst/>
          </a:prstGeom>
        </p:spPr>
        <p:txBody>
          <a:bodyPr wrap="square">
            <a:spAutoFit/>
          </a:bodyPr>
          <a:lstStyle/>
          <a:p>
            <a:r>
              <a:rPr lang="de-DE" dirty="0"/>
              <a:t>Frankreich</a:t>
            </a:r>
          </a:p>
          <a:p>
            <a:r>
              <a:rPr lang="de-DE" dirty="0"/>
              <a:t>Italien</a:t>
            </a:r>
          </a:p>
          <a:p>
            <a:r>
              <a:rPr lang="de-DE" dirty="0"/>
              <a:t>Niederlande</a:t>
            </a:r>
          </a:p>
          <a:p>
            <a:r>
              <a:rPr lang="de-DE" dirty="0"/>
              <a:t>Belgien</a:t>
            </a:r>
          </a:p>
          <a:p>
            <a:r>
              <a:rPr lang="de-DE" dirty="0"/>
              <a:t>Luxemburg</a:t>
            </a:r>
          </a:p>
          <a:p>
            <a:r>
              <a:rPr lang="de-DE" dirty="0"/>
              <a:t>Norwegen</a:t>
            </a:r>
          </a:p>
          <a:p>
            <a:r>
              <a:rPr lang="de-DE" dirty="0"/>
              <a:t>Dänemark</a:t>
            </a:r>
          </a:p>
          <a:p>
            <a:r>
              <a:rPr lang="de-DE" dirty="0"/>
              <a:t>Island</a:t>
            </a:r>
          </a:p>
          <a:p>
            <a:r>
              <a:rPr lang="de-DE" dirty="0"/>
              <a:t>UK</a:t>
            </a:r>
          </a:p>
          <a:p>
            <a:r>
              <a:rPr lang="de-DE" dirty="0"/>
              <a:t>Kanada</a:t>
            </a:r>
          </a:p>
          <a:p>
            <a:r>
              <a:rPr lang="de-DE" dirty="0"/>
              <a:t>USA</a:t>
            </a:r>
          </a:p>
        </p:txBody>
      </p:sp>
      <p:sp>
        <p:nvSpPr>
          <p:cNvPr id="15" name="Rechteck 14">
            <a:extLst>
              <a:ext uri="{FF2B5EF4-FFF2-40B4-BE49-F238E27FC236}">
                <a16:creationId xmlns:a16="http://schemas.microsoft.com/office/drawing/2014/main" id="{5901F759-848E-47EF-90B0-7FD9C6E6877F}"/>
              </a:ext>
            </a:extLst>
          </p:cNvPr>
          <p:cNvSpPr/>
          <p:nvPr/>
        </p:nvSpPr>
        <p:spPr>
          <a:xfrm>
            <a:off x="8931017" y="1431541"/>
            <a:ext cx="2872079" cy="2585323"/>
          </a:xfrm>
          <a:prstGeom prst="rect">
            <a:avLst/>
          </a:prstGeom>
        </p:spPr>
        <p:txBody>
          <a:bodyPr wrap="square">
            <a:spAutoFit/>
          </a:bodyPr>
          <a:lstStyle/>
          <a:p>
            <a:r>
              <a:rPr lang="de-DE" dirty="0"/>
              <a:t>	              Aufstand</a:t>
            </a:r>
          </a:p>
          <a:p>
            <a:r>
              <a:rPr lang="de-DE" dirty="0"/>
              <a:t>CSSR		1968</a:t>
            </a:r>
          </a:p>
          <a:p>
            <a:r>
              <a:rPr lang="de-DE" dirty="0"/>
              <a:t>Albanien	</a:t>
            </a:r>
          </a:p>
          <a:p>
            <a:r>
              <a:rPr lang="de-DE" dirty="0"/>
              <a:t>Polen		1980</a:t>
            </a:r>
          </a:p>
          <a:p>
            <a:r>
              <a:rPr lang="de-DE" dirty="0"/>
              <a:t>Rumänien	</a:t>
            </a:r>
          </a:p>
          <a:p>
            <a:r>
              <a:rPr lang="de-DE" dirty="0"/>
              <a:t>Bulgarien	</a:t>
            </a:r>
          </a:p>
          <a:p>
            <a:r>
              <a:rPr lang="de-DE" dirty="0"/>
              <a:t>Ungarn		1956</a:t>
            </a:r>
          </a:p>
          <a:p>
            <a:r>
              <a:rPr lang="de-DE" dirty="0"/>
              <a:t>DDR		1953</a:t>
            </a:r>
          </a:p>
          <a:p>
            <a:r>
              <a:rPr lang="de-DE" dirty="0"/>
              <a:t>Sowjetunion	</a:t>
            </a:r>
          </a:p>
        </p:txBody>
      </p:sp>
      <p:sp>
        <p:nvSpPr>
          <p:cNvPr id="2" name="Rechteck 1">
            <a:extLst>
              <a:ext uri="{FF2B5EF4-FFF2-40B4-BE49-F238E27FC236}">
                <a16:creationId xmlns:a16="http://schemas.microsoft.com/office/drawing/2014/main" id="{35C416BA-CF58-B6AE-1DC0-01568A84B5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B3376667-0548-437E-BF91-DD71F96D93BE}"/>
                  </a:ext>
                </a:extLst>
              </p14:cNvPr>
              <p14:cNvContentPartPr/>
              <p14:nvPr/>
            </p14:nvContentPartPr>
            <p14:xfrm>
              <a:off x="521853" y="1432680"/>
              <a:ext cx="1478880" cy="50400"/>
            </p14:xfrm>
          </p:contentPart>
        </mc:Choice>
        <mc:Fallback>
          <p:pic>
            <p:nvPicPr>
              <p:cNvPr id="5" name="Freihand 4">
                <a:extLst>
                  <a:ext uri="{FF2B5EF4-FFF2-40B4-BE49-F238E27FC236}">
                    <a16:creationId xmlns:a16="http://schemas.microsoft.com/office/drawing/2014/main" id="{B3376667-0548-437E-BF91-DD71F96D93BE}"/>
                  </a:ext>
                </a:extLst>
              </p:cNvPr>
              <p:cNvPicPr/>
              <p:nvPr/>
            </p:nvPicPr>
            <p:blipFill>
              <a:blip r:embed="rId4"/>
              <a:stretch>
                <a:fillRect/>
              </a:stretch>
            </p:blipFill>
            <p:spPr>
              <a:xfrm>
                <a:off x="517533" y="1428360"/>
                <a:ext cx="1487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D2A6F0F5-FC1B-4E36-8D88-7C9FCFA0DD63}"/>
                  </a:ext>
                </a:extLst>
              </p14:cNvPr>
              <p14:cNvContentPartPr/>
              <p14:nvPr/>
            </p14:nvContentPartPr>
            <p14:xfrm>
              <a:off x="9742173" y="1276440"/>
              <a:ext cx="1229760" cy="110880"/>
            </p14:xfrm>
          </p:contentPart>
        </mc:Choice>
        <mc:Fallback>
          <p:pic>
            <p:nvPicPr>
              <p:cNvPr id="6" name="Freihand 5">
                <a:extLst>
                  <a:ext uri="{FF2B5EF4-FFF2-40B4-BE49-F238E27FC236}">
                    <a16:creationId xmlns:a16="http://schemas.microsoft.com/office/drawing/2014/main" id="{D2A6F0F5-FC1B-4E36-8D88-7C9FCFA0DD63}"/>
                  </a:ext>
                </a:extLst>
              </p:cNvPr>
              <p:cNvPicPr/>
              <p:nvPr/>
            </p:nvPicPr>
            <p:blipFill>
              <a:blip r:embed="rId6"/>
              <a:stretch>
                <a:fillRect/>
              </a:stretch>
            </p:blipFill>
            <p:spPr>
              <a:xfrm>
                <a:off x="9737853" y="1272120"/>
                <a:ext cx="1238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2321A251-A942-4D8A-A5B7-013653BDD7AD}"/>
                  </a:ext>
                </a:extLst>
              </p14:cNvPr>
              <p14:cNvContentPartPr/>
              <p14:nvPr/>
            </p14:nvContentPartPr>
            <p14:xfrm>
              <a:off x="5485893" y="609720"/>
              <a:ext cx="2754000" cy="4206960"/>
            </p14:xfrm>
          </p:contentPart>
        </mc:Choice>
        <mc:Fallback>
          <p:pic>
            <p:nvPicPr>
              <p:cNvPr id="8" name="Freihand 7">
                <a:extLst>
                  <a:ext uri="{FF2B5EF4-FFF2-40B4-BE49-F238E27FC236}">
                    <a16:creationId xmlns:a16="http://schemas.microsoft.com/office/drawing/2014/main" id="{2321A251-A942-4D8A-A5B7-013653BDD7AD}"/>
                  </a:ext>
                </a:extLst>
              </p:cNvPr>
              <p:cNvPicPr/>
              <p:nvPr/>
            </p:nvPicPr>
            <p:blipFill>
              <a:blip r:embed="rId8"/>
              <a:stretch>
                <a:fillRect/>
              </a:stretch>
            </p:blipFill>
            <p:spPr>
              <a:xfrm>
                <a:off x="5481573" y="605400"/>
                <a:ext cx="2762640" cy="4215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Freihand 15">
                <a:extLst>
                  <a:ext uri="{FF2B5EF4-FFF2-40B4-BE49-F238E27FC236}">
                    <a16:creationId xmlns:a16="http://schemas.microsoft.com/office/drawing/2014/main" id="{918700D9-E873-473E-A3F0-CBBFE382B803}"/>
                  </a:ext>
                </a:extLst>
              </p14:cNvPr>
              <p14:cNvContentPartPr/>
              <p14:nvPr/>
            </p14:nvContentPartPr>
            <p14:xfrm>
              <a:off x="4978293" y="3268680"/>
              <a:ext cx="482040" cy="1184760"/>
            </p14:xfrm>
          </p:contentPart>
        </mc:Choice>
        <mc:Fallback>
          <p:pic>
            <p:nvPicPr>
              <p:cNvPr id="16" name="Freihand 15">
                <a:extLst>
                  <a:ext uri="{FF2B5EF4-FFF2-40B4-BE49-F238E27FC236}">
                    <a16:creationId xmlns:a16="http://schemas.microsoft.com/office/drawing/2014/main" id="{918700D9-E873-473E-A3F0-CBBFE382B803}"/>
                  </a:ext>
                </a:extLst>
              </p:cNvPr>
              <p:cNvPicPr/>
              <p:nvPr/>
            </p:nvPicPr>
            <p:blipFill>
              <a:blip r:embed="rId10"/>
              <a:stretch>
                <a:fillRect/>
              </a:stretch>
            </p:blipFill>
            <p:spPr>
              <a:xfrm>
                <a:off x="4973973" y="3264360"/>
                <a:ext cx="490680" cy="1193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4F6A65BC-8D4A-470D-A30D-42E8ED4DF84F}"/>
                  </a:ext>
                </a:extLst>
              </p14:cNvPr>
              <p14:cNvContentPartPr/>
              <p14:nvPr/>
            </p14:nvContentPartPr>
            <p14:xfrm>
              <a:off x="3364053" y="4863840"/>
              <a:ext cx="852840" cy="655920"/>
            </p14:xfrm>
          </p:contentPart>
        </mc:Choice>
        <mc:Fallback>
          <p:pic>
            <p:nvPicPr>
              <p:cNvPr id="17" name="Freihand 16">
                <a:extLst>
                  <a:ext uri="{FF2B5EF4-FFF2-40B4-BE49-F238E27FC236}">
                    <a16:creationId xmlns:a16="http://schemas.microsoft.com/office/drawing/2014/main" id="{4F6A65BC-8D4A-470D-A30D-42E8ED4DF84F}"/>
                  </a:ext>
                </a:extLst>
              </p:cNvPr>
              <p:cNvPicPr/>
              <p:nvPr/>
            </p:nvPicPr>
            <p:blipFill>
              <a:blip r:embed="rId12"/>
              <a:stretch>
                <a:fillRect/>
              </a:stretch>
            </p:blipFill>
            <p:spPr>
              <a:xfrm>
                <a:off x="3359733" y="4859520"/>
                <a:ext cx="861480" cy="664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Freihand 20">
                <a:extLst>
                  <a:ext uri="{FF2B5EF4-FFF2-40B4-BE49-F238E27FC236}">
                    <a16:creationId xmlns:a16="http://schemas.microsoft.com/office/drawing/2014/main" id="{3590EB4C-A25B-42BD-B28C-D6E3D4ACBA64}"/>
                  </a:ext>
                </a:extLst>
              </p14:cNvPr>
              <p14:cNvContentPartPr/>
              <p14:nvPr/>
            </p14:nvContentPartPr>
            <p14:xfrm>
              <a:off x="6187893" y="5286120"/>
              <a:ext cx="708480" cy="700920"/>
            </p14:xfrm>
          </p:contentPart>
        </mc:Choice>
        <mc:Fallback>
          <p:pic>
            <p:nvPicPr>
              <p:cNvPr id="21" name="Freihand 20">
                <a:extLst>
                  <a:ext uri="{FF2B5EF4-FFF2-40B4-BE49-F238E27FC236}">
                    <a16:creationId xmlns:a16="http://schemas.microsoft.com/office/drawing/2014/main" id="{3590EB4C-A25B-42BD-B28C-D6E3D4ACBA64}"/>
                  </a:ext>
                </a:extLst>
              </p:cNvPr>
              <p:cNvPicPr/>
              <p:nvPr/>
            </p:nvPicPr>
            <p:blipFill>
              <a:blip r:embed="rId14"/>
              <a:stretch>
                <a:fillRect/>
              </a:stretch>
            </p:blipFill>
            <p:spPr>
              <a:xfrm>
                <a:off x="6183573" y="5281800"/>
                <a:ext cx="717120" cy="709560"/>
              </a:xfrm>
              <a:prstGeom prst="rect">
                <a:avLst/>
              </a:prstGeom>
            </p:spPr>
          </p:pic>
        </mc:Fallback>
      </mc:AlternateContent>
      <p:grpSp>
        <p:nvGrpSpPr>
          <p:cNvPr id="26" name="Gruppieren 25">
            <a:extLst>
              <a:ext uri="{FF2B5EF4-FFF2-40B4-BE49-F238E27FC236}">
                <a16:creationId xmlns:a16="http://schemas.microsoft.com/office/drawing/2014/main" id="{1D309236-24DC-4EE3-8E8D-80590EEB1022}"/>
              </a:ext>
            </a:extLst>
          </p:cNvPr>
          <p:cNvGrpSpPr/>
          <p:nvPr/>
        </p:nvGrpSpPr>
        <p:grpSpPr>
          <a:xfrm>
            <a:off x="6236133" y="4317360"/>
            <a:ext cx="1710000" cy="1551240"/>
            <a:chOff x="6236133" y="4317360"/>
            <a:chExt cx="1710000" cy="1551240"/>
          </a:xfrm>
        </p:grpSpPr>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B1BABD39-ECD8-44E3-987D-FFDCB23A1182}"/>
                    </a:ext>
                  </a:extLst>
                </p14:cNvPr>
                <p14:cNvContentPartPr/>
                <p14:nvPr/>
              </p14:nvContentPartPr>
              <p14:xfrm>
                <a:off x="6276813" y="5165880"/>
                <a:ext cx="1669320" cy="702720"/>
              </p14:xfrm>
            </p:contentPart>
          </mc:Choice>
          <mc:Fallback>
            <p:pic>
              <p:nvPicPr>
                <p:cNvPr id="18" name="Freihand 17">
                  <a:extLst>
                    <a:ext uri="{FF2B5EF4-FFF2-40B4-BE49-F238E27FC236}">
                      <a16:creationId xmlns:a16="http://schemas.microsoft.com/office/drawing/2014/main" id="{B1BABD39-ECD8-44E3-987D-FFDCB23A1182}"/>
                    </a:ext>
                  </a:extLst>
                </p:cNvPr>
                <p:cNvPicPr/>
                <p:nvPr/>
              </p:nvPicPr>
              <p:blipFill>
                <a:blip r:embed="rId16"/>
                <a:stretch>
                  <a:fillRect/>
                </a:stretch>
              </p:blipFill>
              <p:spPr>
                <a:xfrm>
                  <a:off x="6272493" y="5161560"/>
                  <a:ext cx="1677960" cy="711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5D2A9AA6-E1E8-479D-B4F4-41BD5F6A417D}"/>
                    </a:ext>
                  </a:extLst>
                </p14:cNvPr>
                <p14:cNvContentPartPr/>
                <p14:nvPr/>
              </p14:nvContentPartPr>
              <p14:xfrm>
                <a:off x="7009413" y="5139960"/>
                <a:ext cx="908280" cy="642240"/>
              </p14:xfrm>
            </p:contentPart>
          </mc:Choice>
          <mc:Fallback>
            <p:pic>
              <p:nvPicPr>
                <p:cNvPr id="19" name="Freihand 18">
                  <a:extLst>
                    <a:ext uri="{FF2B5EF4-FFF2-40B4-BE49-F238E27FC236}">
                      <a16:creationId xmlns:a16="http://schemas.microsoft.com/office/drawing/2014/main" id="{5D2A9AA6-E1E8-479D-B4F4-41BD5F6A417D}"/>
                    </a:ext>
                  </a:extLst>
                </p:cNvPr>
                <p:cNvPicPr/>
                <p:nvPr/>
              </p:nvPicPr>
              <p:blipFill>
                <a:blip r:embed="rId18"/>
                <a:stretch>
                  <a:fillRect/>
                </a:stretch>
              </p:blipFill>
              <p:spPr>
                <a:xfrm>
                  <a:off x="7005093" y="5135640"/>
                  <a:ext cx="916920" cy="650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D70B11A2-722F-400D-96AE-4A450AFA1CAF}"/>
                    </a:ext>
                  </a:extLst>
                </p14:cNvPr>
                <p14:cNvContentPartPr/>
                <p14:nvPr/>
              </p14:nvContentPartPr>
              <p14:xfrm>
                <a:off x="6236133" y="5157960"/>
                <a:ext cx="1537560" cy="642600"/>
              </p14:xfrm>
            </p:contentPart>
          </mc:Choice>
          <mc:Fallback>
            <p:pic>
              <p:nvPicPr>
                <p:cNvPr id="23" name="Freihand 22">
                  <a:extLst>
                    <a:ext uri="{FF2B5EF4-FFF2-40B4-BE49-F238E27FC236}">
                      <a16:creationId xmlns:a16="http://schemas.microsoft.com/office/drawing/2014/main" id="{D70B11A2-722F-400D-96AE-4A450AFA1CAF}"/>
                    </a:ext>
                  </a:extLst>
                </p:cNvPr>
                <p:cNvPicPr/>
                <p:nvPr/>
              </p:nvPicPr>
              <p:blipFill>
                <a:blip r:embed="rId20"/>
                <a:stretch>
                  <a:fillRect/>
                </a:stretch>
              </p:blipFill>
              <p:spPr>
                <a:xfrm>
                  <a:off x="6231813" y="5153640"/>
                  <a:ext cx="1546200" cy="651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0B22D91A-FCDA-4668-B190-279C53A53CCD}"/>
                    </a:ext>
                  </a:extLst>
                </p14:cNvPr>
                <p14:cNvContentPartPr/>
                <p14:nvPr/>
              </p14:nvContentPartPr>
              <p14:xfrm>
                <a:off x="7517373" y="4454520"/>
                <a:ext cx="39240" cy="844560"/>
              </p14:xfrm>
            </p:contentPart>
          </mc:Choice>
          <mc:Fallback>
            <p:pic>
              <p:nvPicPr>
                <p:cNvPr id="24" name="Freihand 23">
                  <a:extLst>
                    <a:ext uri="{FF2B5EF4-FFF2-40B4-BE49-F238E27FC236}">
                      <a16:creationId xmlns:a16="http://schemas.microsoft.com/office/drawing/2014/main" id="{0B22D91A-FCDA-4668-B190-279C53A53CCD}"/>
                    </a:ext>
                  </a:extLst>
                </p:cNvPr>
                <p:cNvPicPr/>
                <p:nvPr/>
              </p:nvPicPr>
              <p:blipFill>
                <a:blip r:embed="rId22"/>
                <a:stretch>
                  <a:fillRect/>
                </a:stretch>
              </p:blipFill>
              <p:spPr>
                <a:xfrm>
                  <a:off x="7513053" y="4450200"/>
                  <a:ext cx="47880" cy="853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5E05297E-EAE9-4FCC-8E68-A98DD0523DAE}"/>
                    </a:ext>
                  </a:extLst>
                </p14:cNvPr>
                <p14:cNvContentPartPr/>
                <p14:nvPr/>
              </p14:nvContentPartPr>
              <p14:xfrm>
                <a:off x="7312173" y="4317360"/>
                <a:ext cx="426240" cy="468720"/>
              </p14:xfrm>
            </p:contentPart>
          </mc:Choice>
          <mc:Fallback>
            <p:pic>
              <p:nvPicPr>
                <p:cNvPr id="25" name="Freihand 24">
                  <a:extLst>
                    <a:ext uri="{FF2B5EF4-FFF2-40B4-BE49-F238E27FC236}">
                      <a16:creationId xmlns:a16="http://schemas.microsoft.com/office/drawing/2014/main" id="{5E05297E-EAE9-4FCC-8E68-A98DD0523DAE}"/>
                    </a:ext>
                  </a:extLst>
                </p:cNvPr>
                <p:cNvPicPr/>
                <p:nvPr/>
              </p:nvPicPr>
              <p:blipFill>
                <a:blip r:embed="rId24"/>
                <a:stretch>
                  <a:fillRect/>
                </a:stretch>
              </p:blipFill>
              <p:spPr>
                <a:xfrm>
                  <a:off x="7307853" y="4313040"/>
                  <a:ext cx="434880" cy="477360"/>
                </a:xfrm>
                <a:prstGeom prst="rect">
                  <a:avLst/>
                </a:prstGeom>
              </p:spPr>
            </p:pic>
          </mc:Fallback>
        </mc:AlternateContent>
      </p:grpSp>
    </p:spTree>
    <p:extLst>
      <p:ext uri="{BB962C8B-B14F-4D97-AF65-F5344CB8AC3E}">
        <p14:creationId xmlns:p14="http://schemas.microsoft.com/office/powerpoint/2010/main" val="1076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Europäische Einigung </a:t>
            </a:r>
          </a:p>
          <a:p>
            <a:pPr algn="ctr"/>
            <a:endParaRPr lang="de-DE" sz="280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A226B61C-7932-4988-9AFB-1FFF42CDE40C}"/>
              </a:ext>
            </a:extLst>
          </p:cNvPr>
          <p:cNvSpPr txBox="1"/>
          <p:nvPr/>
        </p:nvSpPr>
        <p:spPr>
          <a:xfrm>
            <a:off x="19050" y="741598"/>
            <a:ext cx="3621926" cy="830997"/>
          </a:xfrm>
          <a:prstGeom prst="rect">
            <a:avLst/>
          </a:prstGeom>
          <a:noFill/>
        </p:spPr>
        <p:txBody>
          <a:bodyPr wrap="square" rtlCol="0">
            <a:spAutoFit/>
          </a:bodyPr>
          <a:lstStyle/>
          <a:p>
            <a:pPr algn="ctr"/>
            <a:r>
              <a:rPr lang="de-DE" sz="2400" dirty="0"/>
              <a:t>EFTA (1968)</a:t>
            </a:r>
          </a:p>
          <a:p>
            <a:pPr algn="ctr"/>
            <a:r>
              <a:rPr lang="de-DE" sz="2400" dirty="0" err="1"/>
              <a:t>Intergovernementualismus</a:t>
            </a:r>
            <a:endParaRPr lang="de-DE" sz="2400" dirty="0"/>
          </a:p>
        </p:txBody>
      </p:sp>
      <p:sp>
        <p:nvSpPr>
          <p:cNvPr id="9" name="Textfeld 8">
            <a:extLst>
              <a:ext uri="{FF2B5EF4-FFF2-40B4-BE49-F238E27FC236}">
                <a16:creationId xmlns:a16="http://schemas.microsoft.com/office/drawing/2014/main" id="{078E1F22-E61F-4539-825F-A1FDFDE291E5}"/>
              </a:ext>
            </a:extLst>
          </p:cNvPr>
          <p:cNvSpPr txBox="1"/>
          <p:nvPr/>
        </p:nvSpPr>
        <p:spPr>
          <a:xfrm>
            <a:off x="4199947" y="666512"/>
            <a:ext cx="4351079" cy="830997"/>
          </a:xfrm>
          <a:prstGeom prst="rect">
            <a:avLst/>
          </a:prstGeom>
          <a:noFill/>
        </p:spPr>
        <p:txBody>
          <a:bodyPr wrap="square" rtlCol="0">
            <a:spAutoFit/>
          </a:bodyPr>
          <a:lstStyle/>
          <a:p>
            <a:pPr algn="ctr"/>
            <a:r>
              <a:rPr lang="de-DE" sz="2400" dirty="0"/>
              <a:t>Montanunion (1951) – EG (1958)</a:t>
            </a:r>
          </a:p>
          <a:p>
            <a:pPr algn="ctr"/>
            <a:r>
              <a:rPr lang="de-DE" sz="2400" dirty="0"/>
              <a:t>Supranationalität</a:t>
            </a:r>
          </a:p>
        </p:txBody>
      </p:sp>
      <p:cxnSp>
        <p:nvCxnSpPr>
          <p:cNvPr id="6" name="Gerade Verbindung mit Pfeil 5">
            <a:extLst>
              <a:ext uri="{FF2B5EF4-FFF2-40B4-BE49-F238E27FC236}">
                <a16:creationId xmlns:a16="http://schemas.microsoft.com/office/drawing/2014/main" id="{77B394E1-500D-4CA2-A35D-627BCB45B414}"/>
              </a:ext>
            </a:extLst>
          </p:cNvPr>
          <p:cNvCxnSpPr>
            <a:cxnSpLocks/>
          </p:cNvCxnSpPr>
          <p:nvPr/>
        </p:nvCxnSpPr>
        <p:spPr>
          <a:xfrm flipH="1">
            <a:off x="3667523" y="1348289"/>
            <a:ext cx="13341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Gerade Verbindung mit Pfeil 16">
            <a:extLst>
              <a:ext uri="{FF2B5EF4-FFF2-40B4-BE49-F238E27FC236}">
                <a16:creationId xmlns:a16="http://schemas.microsoft.com/office/drawing/2014/main" id="{9E6A0773-734D-4116-9667-83B82EC6F304}"/>
              </a:ext>
            </a:extLst>
          </p:cNvPr>
          <p:cNvCxnSpPr>
            <a:cxnSpLocks/>
          </p:cNvCxnSpPr>
          <p:nvPr/>
        </p:nvCxnSpPr>
        <p:spPr>
          <a:xfrm>
            <a:off x="4530438" y="1348289"/>
            <a:ext cx="14319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0" name="Grafik 19">
            <a:extLst>
              <a:ext uri="{FF2B5EF4-FFF2-40B4-BE49-F238E27FC236}">
                <a16:creationId xmlns:a16="http://schemas.microsoft.com/office/drawing/2014/main" id="{2DB63887-BB40-4CA5-AEC3-274FB1F08A6D}"/>
              </a:ext>
            </a:extLst>
          </p:cNvPr>
          <p:cNvPicPr>
            <a:picLocks noChangeAspect="1"/>
          </p:cNvPicPr>
          <p:nvPr/>
        </p:nvPicPr>
        <p:blipFill>
          <a:blip r:embed="rId2"/>
          <a:stretch>
            <a:fillRect/>
          </a:stretch>
        </p:blipFill>
        <p:spPr>
          <a:xfrm>
            <a:off x="4199947" y="1988093"/>
            <a:ext cx="4207841" cy="3787896"/>
          </a:xfrm>
          <a:prstGeom prst="rect">
            <a:avLst/>
          </a:prstGeom>
        </p:spPr>
      </p:pic>
      <p:pic>
        <p:nvPicPr>
          <p:cNvPr id="21" name="Grafik 20">
            <a:extLst>
              <a:ext uri="{FF2B5EF4-FFF2-40B4-BE49-F238E27FC236}">
                <a16:creationId xmlns:a16="http://schemas.microsoft.com/office/drawing/2014/main" id="{349E7374-2A4D-468D-ACB3-6630CDEF8FBC}"/>
              </a:ext>
            </a:extLst>
          </p:cNvPr>
          <p:cNvPicPr>
            <a:picLocks noChangeAspect="1"/>
          </p:cNvPicPr>
          <p:nvPr/>
        </p:nvPicPr>
        <p:blipFill>
          <a:blip r:embed="rId3"/>
          <a:stretch>
            <a:fillRect/>
          </a:stretch>
        </p:blipFill>
        <p:spPr>
          <a:xfrm>
            <a:off x="17303" y="1988093"/>
            <a:ext cx="4182644" cy="3787896"/>
          </a:xfrm>
          <a:prstGeom prst="rect">
            <a:avLst/>
          </a:prstGeom>
        </p:spPr>
      </p:pic>
      <p:sp>
        <p:nvSpPr>
          <p:cNvPr id="2" name="Rechteck 1">
            <a:extLst>
              <a:ext uri="{FF2B5EF4-FFF2-40B4-BE49-F238E27FC236}">
                <a16:creationId xmlns:a16="http://schemas.microsoft.com/office/drawing/2014/main" id="{6A1C7B7C-0E47-A596-81F3-7D3DF8E4A5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54DADCAD-76D8-B3B2-7D69-40F5B6E3775D}"/>
              </a:ext>
            </a:extLst>
          </p:cNvPr>
          <p:cNvSpPr txBox="1"/>
          <p:nvPr/>
        </p:nvSpPr>
        <p:spPr>
          <a:xfrm>
            <a:off x="3717604" y="1144281"/>
            <a:ext cx="854191" cy="338554"/>
          </a:xfrm>
          <a:prstGeom prst="rect">
            <a:avLst/>
          </a:prstGeom>
          <a:noFill/>
        </p:spPr>
        <p:txBody>
          <a:bodyPr wrap="square">
            <a:spAutoFit/>
          </a:bodyPr>
          <a:lstStyle/>
          <a:p>
            <a:pPr algn="ctr"/>
            <a:r>
              <a:rPr lang="de-DE" sz="1600">
                <a:latin typeface="Times New Roman" panose="02020603050405020304" pitchFamily="18" charset="0"/>
                <a:cs typeface="Times New Roman" panose="02020603050405020304" pitchFamily="18" charset="0"/>
              </a:rPr>
              <a:t>2 Wege </a:t>
            </a:r>
            <a:endParaRPr lang="de-DE" sz="16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0B6BB60-06AA-4314-9B16-F17394767AAA}"/>
                  </a:ext>
                </a:extLst>
              </p14:cNvPr>
              <p14:cNvContentPartPr/>
              <p14:nvPr/>
            </p14:nvContentPartPr>
            <p14:xfrm>
              <a:off x="4350453" y="1088880"/>
              <a:ext cx="2544480" cy="53640"/>
            </p14:xfrm>
          </p:contentPart>
        </mc:Choice>
        <mc:Fallback>
          <p:pic>
            <p:nvPicPr>
              <p:cNvPr id="3" name="Freihand 2">
                <a:extLst>
                  <a:ext uri="{FF2B5EF4-FFF2-40B4-BE49-F238E27FC236}">
                    <a16:creationId xmlns:a16="http://schemas.microsoft.com/office/drawing/2014/main" id="{10B6BB60-06AA-4314-9B16-F17394767AAA}"/>
                  </a:ext>
                </a:extLst>
              </p:cNvPr>
              <p:cNvPicPr/>
              <p:nvPr/>
            </p:nvPicPr>
            <p:blipFill>
              <a:blip r:embed="rId5"/>
              <a:stretch>
                <a:fillRect/>
              </a:stretch>
            </p:blipFill>
            <p:spPr>
              <a:xfrm>
                <a:off x="4346133" y="1084560"/>
                <a:ext cx="2553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A3951347-360C-4350-81BE-60B2B29A1CBA}"/>
                  </a:ext>
                </a:extLst>
              </p14:cNvPr>
              <p14:cNvContentPartPr/>
              <p14:nvPr/>
            </p14:nvContentPartPr>
            <p14:xfrm>
              <a:off x="4195293" y="549960"/>
              <a:ext cx="1430280" cy="713880"/>
            </p14:xfrm>
          </p:contentPart>
        </mc:Choice>
        <mc:Fallback>
          <p:pic>
            <p:nvPicPr>
              <p:cNvPr id="4" name="Freihand 3">
                <a:extLst>
                  <a:ext uri="{FF2B5EF4-FFF2-40B4-BE49-F238E27FC236}">
                    <a16:creationId xmlns:a16="http://schemas.microsoft.com/office/drawing/2014/main" id="{A3951347-360C-4350-81BE-60B2B29A1CBA}"/>
                  </a:ext>
                </a:extLst>
              </p:cNvPr>
              <p:cNvPicPr/>
              <p:nvPr/>
            </p:nvPicPr>
            <p:blipFill>
              <a:blip r:embed="rId7"/>
              <a:stretch>
                <a:fillRect/>
              </a:stretch>
            </p:blipFill>
            <p:spPr>
              <a:xfrm>
                <a:off x="4190973" y="545640"/>
                <a:ext cx="1438920" cy="722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BC2F6B8-AEB9-4F0F-AC9C-313388B5FFB5}"/>
                  </a:ext>
                </a:extLst>
              </p14:cNvPr>
              <p14:cNvContentPartPr/>
              <p14:nvPr/>
            </p14:nvContentPartPr>
            <p14:xfrm>
              <a:off x="7007973" y="1030560"/>
              <a:ext cx="1611000" cy="87840"/>
            </p14:xfrm>
          </p:contentPart>
        </mc:Choice>
        <mc:Fallback>
          <p:pic>
            <p:nvPicPr>
              <p:cNvPr id="5" name="Freihand 4">
                <a:extLst>
                  <a:ext uri="{FF2B5EF4-FFF2-40B4-BE49-F238E27FC236}">
                    <a16:creationId xmlns:a16="http://schemas.microsoft.com/office/drawing/2014/main" id="{DBC2F6B8-AEB9-4F0F-AC9C-313388B5FFB5}"/>
                  </a:ext>
                </a:extLst>
              </p:cNvPr>
              <p:cNvPicPr/>
              <p:nvPr/>
            </p:nvPicPr>
            <p:blipFill>
              <a:blip r:embed="rId9"/>
              <a:stretch>
                <a:fillRect/>
              </a:stretch>
            </p:blipFill>
            <p:spPr>
              <a:xfrm>
                <a:off x="7003653" y="1026240"/>
                <a:ext cx="1619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37605C6C-09EF-4D01-8C44-C6D31EA0FBF0}"/>
                  </a:ext>
                </a:extLst>
              </p14:cNvPr>
              <p14:cNvContentPartPr/>
              <p14:nvPr/>
            </p14:nvContentPartPr>
            <p14:xfrm>
              <a:off x="5886573" y="3934320"/>
              <a:ext cx="1558080" cy="1727640"/>
            </p14:xfrm>
          </p:contentPart>
        </mc:Choice>
        <mc:Fallback>
          <p:pic>
            <p:nvPicPr>
              <p:cNvPr id="11" name="Freihand 10">
                <a:extLst>
                  <a:ext uri="{FF2B5EF4-FFF2-40B4-BE49-F238E27FC236}">
                    <a16:creationId xmlns:a16="http://schemas.microsoft.com/office/drawing/2014/main" id="{37605C6C-09EF-4D01-8C44-C6D31EA0FBF0}"/>
                  </a:ext>
                </a:extLst>
              </p:cNvPr>
              <p:cNvPicPr/>
              <p:nvPr/>
            </p:nvPicPr>
            <p:blipFill>
              <a:blip r:embed="rId11"/>
              <a:stretch>
                <a:fillRect/>
              </a:stretch>
            </p:blipFill>
            <p:spPr>
              <a:xfrm>
                <a:off x="5882253" y="3930000"/>
                <a:ext cx="1566720" cy="1736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929BEC63-5192-446D-BB89-500E1E7B91D4}"/>
                  </a:ext>
                </a:extLst>
              </p14:cNvPr>
              <p14:cNvContentPartPr/>
              <p14:nvPr/>
            </p14:nvContentPartPr>
            <p14:xfrm>
              <a:off x="5219493" y="1007520"/>
              <a:ext cx="929160" cy="546120"/>
            </p14:xfrm>
          </p:contentPart>
        </mc:Choice>
        <mc:Fallback>
          <p:pic>
            <p:nvPicPr>
              <p:cNvPr id="12" name="Freihand 11">
                <a:extLst>
                  <a:ext uri="{FF2B5EF4-FFF2-40B4-BE49-F238E27FC236}">
                    <a16:creationId xmlns:a16="http://schemas.microsoft.com/office/drawing/2014/main" id="{929BEC63-5192-446D-BB89-500E1E7B91D4}"/>
                  </a:ext>
                </a:extLst>
              </p:cNvPr>
              <p:cNvPicPr/>
              <p:nvPr/>
            </p:nvPicPr>
            <p:blipFill>
              <a:blip r:embed="rId13"/>
              <a:stretch>
                <a:fillRect/>
              </a:stretch>
            </p:blipFill>
            <p:spPr>
              <a:xfrm>
                <a:off x="5215173" y="1003200"/>
                <a:ext cx="93780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6D7054C3-D39F-40E6-B71C-E5AAA25E2EB2}"/>
                  </a:ext>
                </a:extLst>
              </p14:cNvPr>
              <p14:cNvContentPartPr/>
              <p14:nvPr/>
            </p14:nvContentPartPr>
            <p14:xfrm>
              <a:off x="933693" y="1122360"/>
              <a:ext cx="1840320" cy="52200"/>
            </p14:xfrm>
          </p:contentPart>
        </mc:Choice>
        <mc:Fallback>
          <p:pic>
            <p:nvPicPr>
              <p:cNvPr id="13" name="Freihand 12">
                <a:extLst>
                  <a:ext uri="{FF2B5EF4-FFF2-40B4-BE49-F238E27FC236}">
                    <a16:creationId xmlns:a16="http://schemas.microsoft.com/office/drawing/2014/main" id="{6D7054C3-D39F-40E6-B71C-E5AAA25E2EB2}"/>
                  </a:ext>
                </a:extLst>
              </p:cNvPr>
              <p:cNvPicPr/>
              <p:nvPr/>
            </p:nvPicPr>
            <p:blipFill>
              <a:blip r:embed="rId15"/>
              <a:stretch>
                <a:fillRect/>
              </a:stretch>
            </p:blipFill>
            <p:spPr>
              <a:xfrm>
                <a:off x="929373" y="1118040"/>
                <a:ext cx="1848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F198062E-6836-43C3-922A-E0C0463858B4}"/>
                  </a:ext>
                </a:extLst>
              </p14:cNvPr>
              <p14:cNvContentPartPr/>
              <p14:nvPr/>
            </p14:nvContentPartPr>
            <p14:xfrm>
              <a:off x="105693" y="1518720"/>
              <a:ext cx="2105280" cy="39960"/>
            </p14:xfrm>
          </p:contentPart>
        </mc:Choice>
        <mc:Fallback>
          <p:pic>
            <p:nvPicPr>
              <p:cNvPr id="14" name="Freihand 13">
                <a:extLst>
                  <a:ext uri="{FF2B5EF4-FFF2-40B4-BE49-F238E27FC236}">
                    <a16:creationId xmlns:a16="http://schemas.microsoft.com/office/drawing/2014/main" id="{F198062E-6836-43C3-922A-E0C0463858B4}"/>
                  </a:ext>
                </a:extLst>
              </p:cNvPr>
              <p:cNvPicPr/>
              <p:nvPr/>
            </p:nvPicPr>
            <p:blipFill>
              <a:blip r:embed="rId17"/>
              <a:stretch>
                <a:fillRect/>
              </a:stretch>
            </p:blipFill>
            <p:spPr>
              <a:xfrm>
                <a:off x="101373" y="1514400"/>
                <a:ext cx="2113920" cy="48600"/>
              </a:xfrm>
              <a:prstGeom prst="rect">
                <a:avLst/>
              </a:prstGeom>
            </p:spPr>
          </p:pic>
        </mc:Fallback>
      </mc:AlternateContent>
      <p:grpSp>
        <p:nvGrpSpPr>
          <p:cNvPr id="75" name="Gruppieren 74">
            <a:extLst>
              <a:ext uri="{FF2B5EF4-FFF2-40B4-BE49-F238E27FC236}">
                <a16:creationId xmlns:a16="http://schemas.microsoft.com/office/drawing/2014/main" id="{3C78FC72-27AA-4465-B5EA-DED4526AA828}"/>
              </a:ext>
            </a:extLst>
          </p:cNvPr>
          <p:cNvGrpSpPr/>
          <p:nvPr/>
        </p:nvGrpSpPr>
        <p:grpSpPr>
          <a:xfrm>
            <a:off x="496293" y="66120"/>
            <a:ext cx="3784320" cy="994320"/>
            <a:chOff x="496293" y="66120"/>
            <a:chExt cx="3784320" cy="994320"/>
          </a:xfrm>
        </p:grpSpPr>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645A06E8-258A-4749-98EB-909514DE7E98}"/>
                    </a:ext>
                  </a:extLst>
                </p14:cNvPr>
                <p14:cNvContentPartPr/>
                <p14:nvPr/>
              </p14:nvContentPartPr>
              <p14:xfrm>
                <a:off x="823893" y="752280"/>
                <a:ext cx="77400" cy="308160"/>
              </p14:xfrm>
            </p:contentPart>
          </mc:Choice>
          <mc:Fallback>
            <p:pic>
              <p:nvPicPr>
                <p:cNvPr id="15" name="Freihand 14">
                  <a:extLst>
                    <a:ext uri="{FF2B5EF4-FFF2-40B4-BE49-F238E27FC236}">
                      <a16:creationId xmlns:a16="http://schemas.microsoft.com/office/drawing/2014/main" id="{645A06E8-258A-4749-98EB-909514DE7E98}"/>
                    </a:ext>
                  </a:extLst>
                </p:cNvPr>
                <p:cNvPicPr/>
                <p:nvPr/>
              </p:nvPicPr>
              <p:blipFill>
                <a:blip r:embed="rId19"/>
                <a:stretch>
                  <a:fillRect/>
                </a:stretch>
              </p:blipFill>
              <p:spPr>
                <a:xfrm>
                  <a:off x="819573" y="747960"/>
                  <a:ext cx="860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E4B4B2EB-9AF3-409A-8BE9-5E0AF8AD59F5}"/>
                    </a:ext>
                  </a:extLst>
                </p14:cNvPr>
                <p14:cNvContentPartPr/>
                <p14:nvPr/>
              </p14:nvContentPartPr>
              <p14:xfrm>
                <a:off x="766293" y="931200"/>
                <a:ext cx="209160" cy="123840"/>
              </p14:xfrm>
            </p:contentPart>
          </mc:Choice>
          <mc:Fallback>
            <p:pic>
              <p:nvPicPr>
                <p:cNvPr id="16" name="Freihand 15">
                  <a:extLst>
                    <a:ext uri="{FF2B5EF4-FFF2-40B4-BE49-F238E27FC236}">
                      <a16:creationId xmlns:a16="http://schemas.microsoft.com/office/drawing/2014/main" id="{E4B4B2EB-9AF3-409A-8BE9-5E0AF8AD59F5}"/>
                    </a:ext>
                  </a:extLst>
                </p:cNvPr>
                <p:cNvPicPr/>
                <p:nvPr/>
              </p:nvPicPr>
              <p:blipFill>
                <a:blip r:embed="rId21"/>
                <a:stretch>
                  <a:fillRect/>
                </a:stretch>
              </p:blipFill>
              <p:spPr>
                <a:xfrm>
                  <a:off x="761973" y="926880"/>
                  <a:ext cx="217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7B5A38B8-D117-463E-9A8A-3F735774FAB8}"/>
                    </a:ext>
                  </a:extLst>
                </p14:cNvPr>
                <p14:cNvContentPartPr/>
                <p14:nvPr/>
              </p14:nvContentPartPr>
              <p14:xfrm>
                <a:off x="496293" y="400200"/>
                <a:ext cx="118080" cy="196560"/>
              </p14:xfrm>
            </p:contentPart>
          </mc:Choice>
          <mc:Fallback>
            <p:pic>
              <p:nvPicPr>
                <p:cNvPr id="19" name="Freihand 18">
                  <a:extLst>
                    <a:ext uri="{FF2B5EF4-FFF2-40B4-BE49-F238E27FC236}">
                      <a16:creationId xmlns:a16="http://schemas.microsoft.com/office/drawing/2014/main" id="{7B5A38B8-D117-463E-9A8A-3F735774FAB8}"/>
                    </a:ext>
                  </a:extLst>
                </p:cNvPr>
                <p:cNvPicPr/>
                <p:nvPr/>
              </p:nvPicPr>
              <p:blipFill>
                <a:blip r:embed="rId23"/>
                <a:stretch>
                  <a:fillRect/>
                </a:stretch>
              </p:blipFill>
              <p:spPr>
                <a:xfrm>
                  <a:off x="491973" y="395880"/>
                  <a:ext cx="1267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12588947-15AD-4AD1-93A4-57A78A838E4F}"/>
                    </a:ext>
                  </a:extLst>
                </p14:cNvPr>
                <p14:cNvContentPartPr/>
                <p14:nvPr/>
              </p14:nvContentPartPr>
              <p14:xfrm>
                <a:off x="655413" y="420720"/>
                <a:ext cx="113400" cy="106200"/>
              </p14:xfrm>
            </p:contentPart>
          </mc:Choice>
          <mc:Fallback>
            <p:pic>
              <p:nvPicPr>
                <p:cNvPr id="22" name="Freihand 21">
                  <a:extLst>
                    <a:ext uri="{FF2B5EF4-FFF2-40B4-BE49-F238E27FC236}">
                      <a16:creationId xmlns:a16="http://schemas.microsoft.com/office/drawing/2014/main" id="{12588947-15AD-4AD1-93A4-57A78A838E4F}"/>
                    </a:ext>
                  </a:extLst>
                </p:cNvPr>
                <p:cNvPicPr/>
                <p:nvPr/>
              </p:nvPicPr>
              <p:blipFill>
                <a:blip r:embed="rId25"/>
                <a:stretch>
                  <a:fillRect/>
                </a:stretch>
              </p:blipFill>
              <p:spPr>
                <a:xfrm>
                  <a:off x="651093" y="416400"/>
                  <a:ext cx="122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0E9D98F5-1629-426C-A30A-F8C1E5F9BD45}"/>
                    </a:ext>
                  </a:extLst>
                </p14:cNvPr>
                <p14:cNvContentPartPr/>
                <p14:nvPr/>
              </p14:nvContentPartPr>
              <p14:xfrm>
                <a:off x="769533" y="360240"/>
                <a:ext cx="86400" cy="139680"/>
              </p14:xfrm>
            </p:contentPart>
          </mc:Choice>
          <mc:Fallback>
            <p:pic>
              <p:nvPicPr>
                <p:cNvPr id="23" name="Freihand 22">
                  <a:extLst>
                    <a:ext uri="{FF2B5EF4-FFF2-40B4-BE49-F238E27FC236}">
                      <a16:creationId xmlns:a16="http://schemas.microsoft.com/office/drawing/2014/main" id="{0E9D98F5-1629-426C-A30A-F8C1E5F9BD45}"/>
                    </a:ext>
                  </a:extLst>
                </p:cNvPr>
                <p:cNvPicPr/>
                <p:nvPr/>
              </p:nvPicPr>
              <p:blipFill>
                <a:blip r:embed="rId27"/>
                <a:stretch>
                  <a:fillRect/>
                </a:stretch>
              </p:blipFill>
              <p:spPr>
                <a:xfrm>
                  <a:off x="765213" y="355920"/>
                  <a:ext cx="95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4F4E01AB-2959-493A-8B2D-0B54F5580AAC}"/>
                    </a:ext>
                  </a:extLst>
                </p14:cNvPr>
                <p14:cNvContentPartPr/>
                <p14:nvPr/>
              </p14:nvContentPartPr>
              <p14:xfrm>
                <a:off x="849453" y="279240"/>
                <a:ext cx="65880" cy="178560"/>
              </p14:xfrm>
            </p:contentPart>
          </mc:Choice>
          <mc:Fallback>
            <p:pic>
              <p:nvPicPr>
                <p:cNvPr id="24" name="Freihand 23">
                  <a:extLst>
                    <a:ext uri="{FF2B5EF4-FFF2-40B4-BE49-F238E27FC236}">
                      <a16:creationId xmlns:a16="http://schemas.microsoft.com/office/drawing/2014/main" id="{4F4E01AB-2959-493A-8B2D-0B54F5580AAC}"/>
                    </a:ext>
                  </a:extLst>
                </p:cNvPr>
                <p:cNvPicPr/>
                <p:nvPr/>
              </p:nvPicPr>
              <p:blipFill>
                <a:blip r:embed="rId29"/>
                <a:stretch>
                  <a:fillRect/>
                </a:stretch>
              </p:blipFill>
              <p:spPr>
                <a:xfrm>
                  <a:off x="845133" y="274920"/>
                  <a:ext cx="74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5B3E08D7-3084-490D-B0E2-4BAE205B1D78}"/>
                    </a:ext>
                  </a:extLst>
                </p14:cNvPr>
                <p14:cNvContentPartPr/>
                <p14:nvPr/>
              </p14:nvContentPartPr>
              <p14:xfrm>
                <a:off x="953853" y="360240"/>
                <a:ext cx="360" cy="360"/>
              </p14:xfrm>
            </p:contentPart>
          </mc:Choice>
          <mc:Fallback>
            <p:pic>
              <p:nvPicPr>
                <p:cNvPr id="25" name="Freihand 24">
                  <a:extLst>
                    <a:ext uri="{FF2B5EF4-FFF2-40B4-BE49-F238E27FC236}">
                      <a16:creationId xmlns:a16="http://schemas.microsoft.com/office/drawing/2014/main" id="{5B3E08D7-3084-490D-B0E2-4BAE205B1D78}"/>
                    </a:ext>
                  </a:extLst>
                </p:cNvPr>
                <p:cNvPicPr/>
                <p:nvPr/>
              </p:nvPicPr>
              <p:blipFill>
                <a:blip r:embed="rId31"/>
                <a:stretch>
                  <a:fillRect/>
                </a:stretch>
              </p:blipFill>
              <p:spPr>
                <a:xfrm>
                  <a:off x="949533" y="3559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696E5B04-65AB-4414-97B2-1EA80F0CC10E}"/>
                    </a:ext>
                  </a:extLst>
                </p14:cNvPr>
                <p14:cNvContentPartPr/>
                <p14:nvPr/>
              </p14:nvContentPartPr>
              <p14:xfrm>
                <a:off x="949893" y="357000"/>
                <a:ext cx="3960" cy="3240"/>
              </p14:xfrm>
            </p:contentPart>
          </mc:Choice>
          <mc:Fallback>
            <p:pic>
              <p:nvPicPr>
                <p:cNvPr id="26" name="Freihand 25">
                  <a:extLst>
                    <a:ext uri="{FF2B5EF4-FFF2-40B4-BE49-F238E27FC236}">
                      <a16:creationId xmlns:a16="http://schemas.microsoft.com/office/drawing/2014/main" id="{696E5B04-65AB-4414-97B2-1EA80F0CC10E}"/>
                    </a:ext>
                  </a:extLst>
                </p:cNvPr>
                <p:cNvPicPr/>
                <p:nvPr/>
              </p:nvPicPr>
              <p:blipFill>
                <a:blip r:embed="rId33"/>
                <a:stretch>
                  <a:fillRect/>
                </a:stretch>
              </p:blipFill>
              <p:spPr>
                <a:xfrm>
                  <a:off x="945573" y="352680"/>
                  <a:ext cx="126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AC024999-5C9B-4AAC-94F5-7B4B807D75B6}"/>
                    </a:ext>
                  </a:extLst>
                </p14:cNvPr>
                <p14:cNvContentPartPr/>
                <p14:nvPr/>
              </p14:nvContentPartPr>
              <p14:xfrm>
                <a:off x="948813" y="293280"/>
                <a:ext cx="320040" cy="99360"/>
              </p14:xfrm>
            </p:contentPart>
          </mc:Choice>
          <mc:Fallback>
            <p:pic>
              <p:nvPicPr>
                <p:cNvPr id="27" name="Freihand 26">
                  <a:extLst>
                    <a:ext uri="{FF2B5EF4-FFF2-40B4-BE49-F238E27FC236}">
                      <a16:creationId xmlns:a16="http://schemas.microsoft.com/office/drawing/2014/main" id="{AC024999-5C9B-4AAC-94F5-7B4B807D75B6}"/>
                    </a:ext>
                  </a:extLst>
                </p:cNvPr>
                <p:cNvPicPr/>
                <p:nvPr/>
              </p:nvPicPr>
              <p:blipFill>
                <a:blip r:embed="rId35"/>
                <a:stretch>
                  <a:fillRect/>
                </a:stretch>
              </p:blipFill>
              <p:spPr>
                <a:xfrm>
                  <a:off x="944493" y="288960"/>
                  <a:ext cx="328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0911C4A5-0832-4BFD-B08C-54E6E337BF9D}"/>
                    </a:ext>
                  </a:extLst>
                </p14:cNvPr>
                <p14:cNvContentPartPr/>
                <p14:nvPr/>
              </p14:nvContentPartPr>
              <p14:xfrm>
                <a:off x="1296573" y="163320"/>
                <a:ext cx="162360" cy="167040"/>
              </p14:xfrm>
            </p:contentPart>
          </mc:Choice>
          <mc:Fallback>
            <p:pic>
              <p:nvPicPr>
                <p:cNvPr id="28" name="Freihand 27">
                  <a:extLst>
                    <a:ext uri="{FF2B5EF4-FFF2-40B4-BE49-F238E27FC236}">
                      <a16:creationId xmlns:a16="http://schemas.microsoft.com/office/drawing/2014/main" id="{0911C4A5-0832-4BFD-B08C-54E6E337BF9D}"/>
                    </a:ext>
                  </a:extLst>
                </p:cNvPr>
                <p:cNvPicPr/>
                <p:nvPr/>
              </p:nvPicPr>
              <p:blipFill>
                <a:blip r:embed="rId37"/>
                <a:stretch>
                  <a:fillRect/>
                </a:stretch>
              </p:blipFill>
              <p:spPr>
                <a:xfrm>
                  <a:off x="1292253" y="159000"/>
                  <a:ext cx="171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7CC4594F-8B9E-4488-9ACF-56F51661FA81}"/>
                    </a:ext>
                  </a:extLst>
                </p14:cNvPr>
                <p14:cNvContentPartPr/>
                <p14:nvPr/>
              </p14:nvContentPartPr>
              <p14:xfrm>
                <a:off x="1643973" y="128400"/>
                <a:ext cx="300960" cy="364320"/>
              </p14:xfrm>
            </p:contentPart>
          </mc:Choice>
          <mc:Fallback>
            <p:pic>
              <p:nvPicPr>
                <p:cNvPr id="29" name="Freihand 28">
                  <a:extLst>
                    <a:ext uri="{FF2B5EF4-FFF2-40B4-BE49-F238E27FC236}">
                      <a16:creationId xmlns:a16="http://schemas.microsoft.com/office/drawing/2014/main" id="{7CC4594F-8B9E-4488-9ACF-56F51661FA81}"/>
                    </a:ext>
                  </a:extLst>
                </p:cNvPr>
                <p:cNvPicPr/>
                <p:nvPr/>
              </p:nvPicPr>
              <p:blipFill>
                <a:blip r:embed="rId39"/>
                <a:stretch>
                  <a:fillRect/>
                </a:stretch>
              </p:blipFill>
              <p:spPr>
                <a:xfrm>
                  <a:off x="1639653" y="124080"/>
                  <a:ext cx="30960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92824A47-F93D-4FF7-9ACC-FC1D2434611A}"/>
                    </a:ext>
                  </a:extLst>
                </p14:cNvPr>
                <p14:cNvContentPartPr/>
                <p14:nvPr/>
              </p14:nvContentPartPr>
              <p14:xfrm>
                <a:off x="2176773" y="108600"/>
                <a:ext cx="3240" cy="12240"/>
              </p14:xfrm>
            </p:contentPart>
          </mc:Choice>
          <mc:Fallback>
            <p:pic>
              <p:nvPicPr>
                <p:cNvPr id="30" name="Freihand 29">
                  <a:extLst>
                    <a:ext uri="{FF2B5EF4-FFF2-40B4-BE49-F238E27FC236}">
                      <a16:creationId xmlns:a16="http://schemas.microsoft.com/office/drawing/2014/main" id="{92824A47-F93D-4FF7-9ACC-FC1D2434611A}"/>
                    </a:ext>
                  </a:extLst>
                </p:cNvPr>
                <p:cNvPicPr/>
                <p:nvPr/>
              </p:nvPicPr>
              <p:blipFill>
                <a:blip r:embed="rId41"/>
                <a:stretch>
                  <a:fillRect/>
                </a:stretch>
              </p:blipFill>
              <p:spPr>
                <a:xfrm>
                  <a:off x="2172453" y="104280"/>
                  <a:ext cx="11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77D9406B-3DE2-4DCB-AE35-CC64BFB69B0C}"/>
                    </a:ext>
                  </a:extLst>
                </p14:cNvPr>
                <p14:cNvContentPartPr/>
                <p14:nvPr/>
              </p14:nvContentPartPr>
              <p14:xfrm>
                <a:off x="2150133" y="83760"/>
                <a:ext cx="110520" cy="194760"/>
              </p14:xfrm>
            </p:contentPart>
          </mc:Choice>
          <mc:Fallback>
            <p:pic>
              <p:nvPicPr>
                <p:cNvPr id="31" name="Freihand 30">
                  <a:extLst>
                    <a:ext uri="{FF2B5EF4-FFF2-40B4-BE49-F238E27FC236}">
                      <a16:creationId xmlns:a16="http://schemas.microsoft.com/office/drawing/2014/main" id="{77D9406B-3DE2-4DCB-AE35-CC64BFB69B0C}"/>
                    </a:ext>
                  </a:extLst>
                </p:cNvPr>
                <p:cNvPicPr/>
                <p:nvPr/>
              </p:nvPicPr>
              <p:blipFill>
                <a:blip r:embed="rId43"/>
                <a:stretch>
                  <a:fillRect/>
                </a:stretch>
              </p:blipFill>
              <p:spPr>
                <a:xfrm>
                  <a:off x="2145813" y="79440"/>
                  <a:ext cx="119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A6779366-119B-43BE-8938-CF77173EB9F9}"/>
                    </a:ext>
                  </a:extLst>
                </p14:cNvPr>
                <p14:cNvContentPartPr/>
                <p14:nvPr/>
              </p14:nvContentPartPr>
              <p14:xfrm>
                <a:off x="2303853" y="207240"/>
                <a:ext cx="25560" cy="67320"/>
              </p14:xfrm>
            </p:contentPart>
          </mc:Choice>
          <mc:Fallback>
            <p:pic>
              <p:nvPicPr>
                <p:cNvPr id="32" name="Freihand 31">
                  <a:extLst>
                    <a:ext uri="{FF2B5EF4-FFF2-40B4-BE49-F238E27FC236}">
                      <a16:creationId xmlns:a16="http://schemas.microsoft.com/office/drawing/2014/main" id="{A6779366-119B-43BE-8938-CF77173EB9F9}"/>
                    </a:ext>
                  </a:extLst>
                </p:cNvPr>
                <p:cNvPicPr/>
                <p:nvPr/>
              </p:nvPicPr>
              <p:blipFill>
                <a:blip r:embed="rId45"/>
                <a:stretch>
                  <a:fillRect/>
                </a:stretch>
              </p:blipFill>
              <p:spPr>
                <a:xfrm>
                  <a:off x="2299533" y="202920"/>
                  <a:ext cx="34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B70ABC38-138C-445E-B26E-581C5E206F76}"/>
                    </a:ext>
                  </a:extLst>
                </p14:cNvPr>
                <p14:cNvContentPartPr/>
                <p14:nvPr/>
              </p14:nvContentPartPr>
              <p14:xfrm>
                <a:off x="2352093" y="70080"/>
                <a:ext cx="8640" cy="185040"/>
              </p14:xfrm>
            </p:contentPart>
          </mc:Choice>
          <mc:Fallback>
            <p:pic>
              <p:nvPicPr>
                <p:cNvPr id="33" name="Freihand 32">
                  <a:extLst>
                    <a:ext uri="{FF2B5EF4-FFF2-40B4-BE49-F238E27FC236}">
                      <a16:creationId xmlns:a16="http://schemas.microsoft.com/office/drawing/2014/main" id="{B70ABC38-138C-445E-B26E-581C5E206F76}"/>
                    </a:ext>
                  </a:extLst>
                </p:cNvPr>
                <p:cNvPicPr/>
                <p:nvPr/>
              </p:nvPicPr>
              <p:blipFill>
                <a:blip r:embed="rId47"/>
                <a:stretch>
                  <a:fillRect/>
                </a:stretch>
              </p:blipFill>
              <p:spPr>
                <a:xfrm>
                  <a:off x="2347773" y="65760"/>
                  <a:ext cx="17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A555587A-CEF1-4C16-B639-D6F37459A674}"/>
                    </a:ext>
                  </a:extLst>
                </p14:cNvPr>
                <p14:cNvContentPartPr/>
                <p14:nvPr/>
              </p14:nvContentPartPr>
              <p14:xfrm>
                <a:off x="2276853" y="75120"/>
                <a:ext cx="11160" cy="29520"/>
              </p14:xfrm>
            </p:contentPart>
          </mc:Choice>
          <mc:Fallback>
            <p:pic>
              <p:nvPicPr>
                <p:cNvPr id="34" name="Freihand 33">
                  <a:extLst>
                    <a:ext uri="{FF2B5EF4-FFF2-40B4-BE49-F238E27FC236}">
                      <a16:creationId xmlns:a16="http://schemas.microsoft.com/office/drawing/2014/main" id="{A555587A-CEF1-4C16-B639-D6F37459A674}"/>
                    </a:ext>
                  </a:extLst>
                </p:cNvPr>
                <p:cNvPicPr/>
                <p:nvPr/>
              </p:nvPicPr>
              <p:blipFill>
                <a:blip r:embed="rId49"/>
                <a:stretch>
                  <a:fillRect/>
                </a:stretch>
              </p:blipFill>
              <p:spPr>
                <a:xfrm>
                  <a:off x="2272533" y="70800"/>
                  <a:ext cx="19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0AF90FDE-6F1F-45E6-B96A-1443AA63325C}"/>
                    </a:ext>
                  </a:extLst>
                </p14:cNvPr>
                <p14:cNvContentPartPr/>
                <p14:nvPr/>
              </p14:nvContentPartPr>
              <p14:xfrm>
                <a:off x="2398173" y="157560"/>
                <a:ext cx="132480" cy="108000"/>
              </p14:xfrm>
            </p:contentPart>
          </mc:Choice>
          <mc:Fallback>
            <p:pic>
              <p:nvPicPr>
                <p:cNvPr id="35" name="Freihand 34">
                  <a:extLst>
                    <a:ext uri="{FF2B5EF4-FFF2-40B4-BE49-F238E27FC236}">
                      <a16:creationId xmlns:a16="http://schemas.microsoft.com/office/drawing/2014/main" id="{0AF90FDE-6F1F-45E6-B96A-1443AA63325C}"/>
                    </a:ext>
                  </a:extLst>
                </p:cNvPr>
                <p:cNvPicPr/>
                <p:nvPr/>
              </p:nvPicPr>
              <p:blipFill>
                <a:blip r:embed="rId51"/>
                <a:stretch>
                  <a:fillRect/>
                </a:stretch>
              </p:blipFill>
              <p:spPr>
                <a:xfrm>
                  <a:off x="2393853" y="153240"/>
                  <a:ext cx="141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7CC4DD51-C32D-4C8A-9839-591FF7B6A9CF}"/>
                    </a:ext>
                  </a:extLst>
                </p14:cNvPr>
                <p14:cNvContentPartPr/>
                <p14:nvPr/>
              </p14:nvContentPartPr>
              <p14:xfrm>
                <a:off x="2548653" y="66120"/>
                <a:ext cx="176400" cy="173880"/>
              </p14:xfrm>
            </p:contentPart>
          </mc:Choice>
          <mc:Fallback>
            <p:pic>
              <p:nvPicPr>
                <p:cNvPr id="36" name="Freihand 35">
                  <a:extLst>
                    <a:ext uri="{FF2B5EF4-FFF2-40B4-BE49-F238E27FC236}">
                      <a16:creationId xmlns:a16="http://schemas.microsoft.com/office/drawing/2014/main" id="{7CC4DD51-C32D-4C8A-9839-591FF7B6A9CF}"/>
                    </a:ext>
                  </a:extLst>
                </p:cNvPr>
                <p:cNvPicPr/>
                <p:nvPr/>
              </p:nvPicPr>
              <p:blipFill>
                <a:blip r:embed="rId53"/>
                <a:stretch>
                  <a:fillRect/>
                </a:stretch>
              </p:blipFill>
              <p:spPr>
                <a:xfrm>
                  <a:off x="2544333" y="61800"/>
                  <a:ext cx="185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529C5440-E3AD-48B3-BD9C-DBE222CCC25B}"/>
                    </a:ext>
                  </a:extLst>
                </p14:cNvPr>
                <p14:cNvContentPartPr/>
                <p14:nvPr/>
              </p14:nvContentPartPr>
              <p14:xfrm>
                <a:off x="2769333" y="72600"/>
                <a:ext cx="429480" cy="172440"/>
              </p14:xfrm>
            </p:contentPart>
          </mc:Choice>
          <mc:Fallback>
            <p:pic>
              <p:nvPicPr>
                <p:cNvPr id="38" name="Freihand 37">
                  <a:extLst>
                    <a:ext uri="{FF2B5EF4-FFF2-40B4-BE49-F238E27FC236}">
                      <a16:creationId xmlns:a16="http://schemas.microsoft.com/office/drawing/2014/main" id="{529C5440-E3AD-48B3-BD9C-DBE222CCC25B}"/>
                    </a:ext>
                  </a:extLst>
                </p:cNvPr>
                <p:cNvPicPr/>
                <p:nvPr/>
              </p:nvPicPr>
              <p:blipFill>
                <a:blip r:embed="rId55"/>
                <a:stretch>
                  <a:fillRect/>
                </a:stretch>
              </p:blipFill>
              <p:spPr>
                <a:xfrm>
                  <a:off x="2765013" y="68280"/>
                  <a:ext cx="438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BBBCEAC7-77A7-4E9B-871F-5B9E29B0E6E2}"/>
                    </a:ext>
                  </a:extLst>
                </p14:cNvPr>
                <p14:cNvContentPartPr/>
                <p14:nvPr/>
              </p14:nvContentPartPr>
              <p14:xfrm>
                <a:off x="2135373" y="346920"/>
                <a:ext cx="123480" cy="141120"/>
              </p14:xfrm>
            </p:contentPart>
          </mc:Choice>
          <mc:Fallback>
            <p:pic>
              <p:nvPicPr>
                <p:cNvPr id="40" name="Freihand 39">
                  <a:extLst>
                    <a:ext uri="{FF2B5EF4-FFF2-40B4-BE49-F238E27FC236}">
                      <a16:creationId xmlns:a16="http://schemas.microsoft.com/office/drawing/2014/main" id="{BBBCEAC7-77A7-4E9B-871F-5B9E29B0E6E2}"/>
                    </a:ext>
                  </a:extLst>
                </p:cNvPr>
                <p:cNvPicPr/>
                <p:nvPr/>
              </p:nvPicPr>
              <p:blipFill>
                <a:blip r:embed="rId57"/>
                <a:stretch>
                  <a:fillRect/>
                </a:stretch>
              </p:blipFill>
              <p:spPr>
                <a:xfrm>
                  <a:off x="2131053" y="342600"/>
                  <a:ext cx="132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07D46E4A-7D8F-48A7-B2D2-6DB175375BFD}"/>
                    </a:ext>
                  </a:extLst>
                </p14:cNvPr>
                <p14:cNvContentPartPr/>
                <p14:nvPr/>
              </p14:nvContentPartPr>
              <p14:xfrm>
                <a:off x="2240493" y="398760"/>
                <a:ext cx="133920" cy="93960"/>
              </p14:xfrm>
            </p:contentPart>
          </mc:Choice>
          <mc:Fallback>
            <p:pic>
              <p:nvPicPr>
                <p:cNvPr id="41" name="Freihand 40">
                  <a:extLst>
                    <a:ext uri="{FF2B5EF4-FFF2-40B4-BE49-F238E27FC236}">
                      <a16:creationId xmlns:a16="http://schemas.microsoft.com/office/drawing/2014/main" id="{07D46E4A-7D8F-48A7-B2D2-6DB175375BFD}"/>
                    </a:ext>
                  </a:extLst>
                </p:cNvPr>
                <p:cNvPicPr/>
                <p:nvPr/>
              </p:nvPicPr>
              <p:blipFill>
                <a:blip r:embed="rId59"/>
                <a:stretch>
                  <a:fillRect/>
                </a:stretch>
              </p:blipFill>
              <p:spPr>
                <a:xfrm>
                  <a:off x="2236173" y="394440"/>
                  <a:ext cx="142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2BF4A64F-ADDB-43DF-8C90-099D75FBA51D}"/>
                    </a:ext>
                  </a:extLst>
                </p14:cNvPr>
                <p14:cNvContentPartPr/>
                <p14:nvPr/>
              </p14:nvContentPartPr>
              <p14:xfrm>
                <a:off x="2410053" y="336840"/>
                <a:ext cx="162000" cy="172800"/>
              </p14:xfrm>
            </p:contentPart>
          </mc:Choice>
          <mc:Fallback>
            <p:pic>
              <p:nvPicPr>
                <p:cNvPr id="42" name="Freihand 41">
                  <a:extLst>
                    <a:ext uri="{FF2B5EF4-FFF2-40B4-BE49-F238E27FC236}">
                      <a16:creationId xmlns:a16="http://schemas.microsoft.com/office/drawing/2014/main" id="{2BF4A64F-ADDB-43DF-8C90-099D75FBA51D}"/>
                    </a:ext>
                  </a:extLst>
                </p:cNvPr>
                <p:cNvPicPr/>
                <p:nvPr/>
              </p:nvPicPr>
              <p:blipFill>
                <a:blip r:embed="rId61"/>
                <a:stretch>
                  <a:fillRect/>
                </a:stretch>
              </p:blipFill>
              <p:spPr>
                <a:xfrm>
                  <a:off x="2405733" y="332520"/>
                  <a:ext cx="170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F1BCBBB1-6AE5-47AC-B235-550E8A96F035}"/>
                    </a:ext>
                  </a:extLst>
                </p14:cNvPr>
                <p14:cNvContentPartPr/>
                <p14:nvPr/>
              </p14:nvContentPartPr>
              <p14:xfrm>
                <a:off x="2558733" y="363840"/>
                <a:ext cx="347040" cy="214560"/>
              </p14:xfrm>
            </p:contentPart>
          </mc:Choice>
          <mc:Fallback>
            <p:pic>
              <p:nvPicPr>
                <p:cNvPr id="44" name="Freihand 43">
                  <a:extLst>
                    <a:ext uri="{FF2B5EF4-FFF2-40B4-BE49-F238E27FC236}">
                      <a16:creationId xmlns:a16="http://schemas.microsoft.com/office/drawing/2014/main" id="{F1BCBBB1-6AE5-47AC-B235-550E8A96F035}"/>
                    </a:ext>
                  </a:extLst>
                </p:cNvPr>
                <p:cNvPicPr/>
                <p:nvPr/>
              </p:nvPicPr>
              <p:blipFill>
                <a:blip r:embed="rId63"/>
                <a:stretch>
                  <a:fillRect/>
                </a:stretch>
              </p:blipFill>
              <p:spPr>
                <a:xfrm>
                  <a:off x="2554413" y="359520"/>
                  <a:ext cx="3556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C37E70E1-BCC2-40D5-880A-3EAC2DDBAF83}"/>
                    </a:ext>
                  </a:extLst>
                </p14:cNvPr>
                <p14:cNvContentPartPr/>
                <p14:nvPr/>
              </p14:nvContentPartPr>
              <p14:xfrm>
                <a:off x="2762133" y="269520"/>
                <a:ext cx="26280" cy="24480"/>
              </p14:xfrm>
            </p:contentPart>
          </mc:Choice>
          <mc:Fallback>
            <p:pic>
              <p:nvPicPr>
                <p:cNvPr id="45" name="Freihand 44">
                  <a:extLst>
                    <a:ext uri="{FF2B5EF4-FFF2-40B4-BE49-F238E27FC236}">
                      <a16:creationId xmlns:a16="http://schemas.microsoft.com/office/drawing/2014/main" id="{C37E70E1-BCC2-40D5-880A-3EAC2DDBAF83}"/>
                    </a:ext>
                  </a:extLst>
                </p:cNvPr>
                <p:cNvPicPr/>
                <p:nvPr/>
              </p:nvPicPr>
              <p:blipFill>
                <a:blip r:embed="rId65"/>
                <a:stretch>
                  <a:fillRect/>
                </a:stretch>
              </p:blipFill>
              <p:spPr>
                <a:xfrm>
                  <a:off x="2757813" y="265200"/>
                  <a:ext cx="34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45F6674B-A822-4230-80D8-9668DD6201B3}"/>
                    </a:ext>
                  </a:extLst>
                </p14:cNvPr>
                <p14:cNvContentPartPr/>
                <p14:nvPr/>
              </p14:nvContentPartPr>
              <p14:xfrm>
                <a:off x="3100173" y="247560"/>
                <a:ext cx="383400" cy="176400"/>
              </p14:xfrm>
            </p:contentPart>
          </mc:Choice>
          <mc:Fallback>
            <p:pic>
              <p:nvPicPr>
                <p:cNvPr id="46" name="Freihand 45">
                  <a:extLst>
                    <a:ext uri="{FF2B5EF4-FFF2-40B4-BE49-F238E27FC236}">
                      <a16:creationId xmlns:a16="http://schemas.microsoft.com/office/drawing/2014/main" id="{45F6674B-A822-4230-80D8-9668DD6201B3}"/>
                    </a:ext>
                  </a:extLst>
                </p:cNvPr>
                <p:cNvPicPr/>
                <p:nvPr/>
              </p:nvPicPr>
              <p:blipFill>
                <a:blip r:embed="rId67"/>
                <a:stretch>
                  <a:fillRect/>
                </a:stretch>
              </p:blipFill>
              <p:spPr>
                <a:xfrm>
                  <a:off x="3095853" y="243240"/>
                  <a:ext cx="392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B88D83BC-5C63-463D-AFAB-54E5C039372D}"/>
                    </a:ext>
                  </a:extLst>
                </p14:cNvPr>
                <p14:cNvContentPartPr/>
                <p14:nvPr/>
              </p14:nvContentPartPr>
              <p14:xfrm>
                <a:off x="1443453" y="578040"/>
                <a:ext cx="159480" cy="151200"/>
              </p14:xfrm>
            </p:contentPart>
          </mc:Choice>
          <mc:Fallback>
            <p:pic>
              <p:nvPicPr>
                <p:cNvPr id="47" name="Freihand 46">
                  <a:extLst>
                    <a:ext uri="{FF2B5EF4-FFF2-40B4-BE49-F238E27FC236}">
                      <a16:creationId xmlns:a16="http://schemas.microsoft.com/office/drawing/2014/main" id="{B88D83BC-5C63-463D-AFAB-54E5C039372D}"/>
                    </a:ext>
                  </a:extLst>
                </p:cNvPr>
                <p:cNvPicPr/>
                <p:nvPr/>
              </p:nvPicPr>
              <p:blipFill>
                <a:blip r:embed="rId69"/>
                <a:stretch>
                  <a:fillRect/>
                </a:stretch>
              </p:blipFill>
              <p:spPr>
                <a:xfrm>
                  <a:off x="1439133" y="573720"/>
                  <a:ext cx="168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D2674CD6-BEFA-4022-A7B1-47BA98C3F91C}"/>
                    </a:ext>
                  </a:extLst>
                </p14:cNvPr>
                <p14:cNvContentPartPr/>
                <p14:nvPr/>
              </p14:nvContentPartPr>
              <p14:xfrm>
                <a:off x="1595013" y="621240"/>
                <a:ext cx="211680" cy="100080"/>
              </p14:xfrm>
            </p:contentPart>
          </mc:Choice>
          <mc:Fallback>
            <p:pic>
              <p:nvPicPr>
                <p:cNvPr id="48" name="Freihand 47">
                  <a:extLst>
                    <a:ext uri="{FF2B5EF4-FFF2-40B4-BE49-F238E27FC236}">
                      <a16:creationId xmlns:a16="http://schemas.microsoft.com/office/drawing/2014/main" id="{D2674CD6-BEFA-4022-A7B1-47BA98C3F91C}"/>
                    </a:ext>
                  </a:extLst>
                </p:cNvPr>
                <p:cNvPicPr/>
                <p:nvPr/>
              </p:nvPicPr>
              <p:blipFill>
                <a:blip r:embed="rId71"/>
                <a:stretch>
                  <a:fillRect/>
                </a:stretch>
              </p:blipFill>
              <p:spPr>
                <a:xfrm>
                  <a:off x="1590693" y="616920"/>
                  <a:ext cx="220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D68A1524-B523-4B94-8A78-CBCF469548F3}"/>
                    </a:ext>
                  </a:extLst>
                </p14:cNvPr>
                <p14:cNvContentPartPr/>
                <p14:nvPr/>
              </p14:nvContentPartPr>
              <p14:xfrm>
                <a:off x="1815333" y="509640"/>
                <a:ext cx="214560" cy="209160"/>
              </p14:xfrm>
            </p:contentPart>
          </mc:Choice>
          <mc:Fallback>
            <p:pic>
              <p:nvPicPr>
                <p:cNvPr id="49" name="Freihand 48">
                  <a:extLst>
                    <a:ext uri="{FF2B5EF4-FFF2-40B4-BE49-F238E27FC236}">
                      <a16:creationId xmlns:a16="http://schemas.microsoft.com/office/drawing/2014/main" id="{D68A1524-B523-4B94-8A78-CBCF469548F3}"/>
                    </a:ext>
                  </a:extLst>
                </p:cNvPr>
                <p:cNvPicPr/>
                <p:nvPr/>
              </p:nvPicPr>
              <p:blipFill>
                <a:blip r:embed="rId73"/>
                <a:stretch>
                  <a:fillRect/>
                </a:stretch>
              </p:blipFill>
              <p:spPr>
                <a:xfrm>
                  <a:off x="1811013" y="505320"/>
                  <a:ext cx="2232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6A963164-07D9-4864-B2F5-7A64F95492DA}"/>
                    </a:ext>
                  </a:extLst>
                </p14:cNvPr>
                <p14:cNvContentPartPr/>
                <p14:nvPr/>
              </p14:nvContentPartPr>
              <p14:xfrm>
                <a:off x="1999293" y="560040"/>
                <a:ext cx="32040" cy="24120"/>
              </p14:xfrm>
            </p:contentPart>
          </mc:Choice>
          <mc:Fallback>
            <p:pic>
              <p:nvPicPr>
                <p:cNvPr id="50" name="Freihand 49">
                  <a:extLst>
                    <a:ext uri="{FF2B5EF4-FFF2-40B4-BE49-F238E27FC236}">
                      <a16:creationId xmlns:a16="http://schemas.microsoft.com/office/drawing/2014/main" id="{6A963164-07D9-4864-B2F5-7A64F95492DA}"/>
                    </a:ext>
                  </a:extLst>
                </p:cNvPr>
                <p:cNvPicPr/>
                <p:nvPr/>
              </p:nvPicPr>
              <p:blipFill>
                <a:blip r:embed="rId75"/>
                <a:stretch>
                  <a:fillRect/>
                </a:stretch>
              </p:blipFill>
              <p:spPr>
                <a:xfrm>
                  <a:off x="1994973" y="555720"/>
                  <a:ext cx="40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D0CFFDC1-C660-4EA3-9FE1-39457418D988}"/>
                    </a:ext>
                  </a:extLst>
                </p14:cNvPr>
                <p14:cNvContentPartPr/>
                <p14:nvPr/>
              </p14:nvContentPartPr>
              <p14:xfrm>
                <a:off x="2060493" y="512160"/>
                <a:ext cx="126000" cy="193680"/>
              </p14:xfrm>
            </p:contentPart>
          </mc:Choice>
          <mc:Fallback>
            <p:pic>
              <p:nvPicPr>
                <p:cNvPr id="51" name="Freihand 50">
                  <a:extLst>
                    <a:ext uri="{FF2B5EF4-FFF2-40B4-BE49-F238E27FC236}">
                      <a16:creationId xmlns:a16="http://schemas.microsoft.com/office/drawing/2014/main" id="{D0CFFDC1-C660-4EA3-9FE1-39457418D988}"/>
                    </a:ext>
                  </a:extLst>
                </p:cNvPr>
                <p:cNvPicPr/>
                <p:nvPr/>
              </p:nvPicPr>
              <p:blipFill>
                <a:blip r:embed="rId77"/>
                <a:stretch>
                  <a:fillRect/>
                </a:stretch>
              </p:blipFill>
              <p:spPr>
                <a:xfrm>
                  <a:off x="2056173" y="507840"/>
                  <a:ext cx="1346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10A4F923-326F-4216-9651-BB6311113AE9}"/>
                    </a:ext>
                  </a:extLst>
                </p14:cNvPr>
                <p14:cNvContentPartPr/>
                <p14:nvPr/>
              </p14:nvContentPartPr>
              <p14:xfrm>
                <a:off x="2294493" y="557880"/>
                <a:ext cx="103680" cy="131040"/>
              </p14:xfrm>
            </p:contentPart>
          </mc:Choice>
          <mc:Fallback>
            <p:pic>
              <p:nvPicPr>
                <p:cNvPr id="52" name="Freihand 51">
                  <a:extLst>
                    <a:ext uri="{FF2B5EF4-FFF2-40B4-BE49-F238E27FC236}">
                      <a16:creationId xmlns:a16="http://schemas.microsoft.com/office/drawing/2014/main" id="{10A4F923-326F-4216-9651-BB6311113AE9}"/>
                    </a:ext>
                  </a:extLst>
                </p:cNvPr>
                <p:cNvPicPr/>
                <p:nvPr/>
              </p:nvPicPr>
              <p:blipFill>
                <a:blip r:embed="rId79"/>
                <a:stretch>
                  <a:fillRect/>
                </a:stretch>
              </p:blipFill>
              <p:spPr>
                <a:xfrm>
                  <a:off x="2290173" y="553560"/>
                  <a:ext cx="112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8F660DD4-4169-4977-BE28-2C9E1B2BB9EA}"/>
                    </a:ext>
                  </a:extLst>
                </p14:cNvPr>
                <p14:cNvContentPartPr/>
                <p14:nvPr/>
              </p14:nvContentPartPr>
              <p14:xfrm>
                <a:off x="2408973" y="596400"/>
                <a:ext cx="84240" cy="110520"/>
              </p14:xfrm>
            </p:contentPart>
          </mc:Choice>
          <mc:Fallback>
            <p:pic>
              <p:nvPicPr>
                <p:cNvPr id="53" name="Freihand 52">
                  <a:extLst>
                    <a:ext uri="{FF2B5EF4-FFF2-40B4-BE49-F238E27FC236}">
                      <a16:creationId xmlns:a16="http://schemas.microsoft.com/office/drawing/2014/main" id="{8F660DD4-4169-4977-BE28-2C9E1B2BB9EA}"/>
                    </a:ext>
                  </a:extLst>
                </p:cNvPr>
                <p:cNvPicPr/>
                <p:nvPr/>
              </p:nvPicPr>
              <p:blipFill>
                <a:blip r:embed="rId81"/>
                <a:stretch>
                  <a:fillRect/>
                </a:stretch>
              </p:blipFill>
              <p:spPr>
                <a:xfrm>
                  <a:off x="2404653" y="592080"/>
                  <a:ext cx="92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09C74548-BD4C-45AA-80BE-2BDC30BD03C8}"/>
                    </a:ext>
                  </a:extLst>
                </p14:cNvPr>
                <p14:cNvContentPartPr/>
                <p14:nvPr/>
              </p14:nvContentPartPr>
              <p14:xfrm>
                <a:off x="2512293" y="528720"/>
                <a:ext cx="544680" cy="160920"/>
              </p14:xfrm>
            </p:contentPart>
          </mc:Choice>
          <mc:Fallback>
            <p:pic>
              <p:nvPicPr>
                <p:cNvPr id="54" name="Freihand 53">
                  <a:extLst>
                    <a:ext uri="{FF2B5EF4-FFF2-40B4-BE49-F238E27FC236}">
                      <a16:creationId xmlns:a16="http://schemas.microsoft.com/office/drawing/2014/main" id="{09C74548-BD4C-45AA-80BE-2BDC30BD03C8}"/>
                    </a:ext>
                  </a:extLst>
                </p:cNvPr>
                <p:cNvPicPr/>
                <p:nvPr/>
              </p:nvPicPr>
              <p:blipFill>
                <a:blip r:embed="rId83"/>
                <a:stretch>
                  <a:fillRect/>
                </a:stretch>
              </p:blipFill>
              <p:spPr>
                <a:xfrm>
                  <a:off x="2507973" y="524400"/>
                  <a:ext cx="553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CECE905C-84AF-4F1F-8806-E4B08F81FDEF}"/>
                    </a:ext>
                  </a:extLst>
                </p14:cNvPr>
                <p14:cNvContentPartPr/>
                <p14:nvPr/>
              </p14:nvContentPartPr>
              <p14:xfrm>
                <a:off x="2520933" y="504960"/>
                <a:ext cx="56520" cy="9360"/>
              </p14:xfrm>
            </p:contentPart>
          </mc:Choice>
          <mc:Fallback>
            <p:pic>
              <p:nvPicPr>
                <p:cNvPr id="55" name="Freihand 54">
                  <a:extLst>
                    <a:ext uri="{FF2B5EF4-FFF2-40B4-BE49-F238E27FC236}">
                      <a16:creationId xmlns:a16="http://schemas.microsoft.com/office/drawing/2014/main" id="{CECE905C-84AF-4F1F-8806-E4B08F81FDEF}"/>
                    </a:ext>
                  </a:extLst>
                </p:cNvPr>
                <p:cNvPicPr/>
                <p:nvPr/>
              </p:nvPicPr>
              <p:blipFill>
                <a:blip r:embed="rId85"/>
                <a:stretch>
                  <a:fillRect/>
                </a:stretch>
              </p:blipFill>
              <p:spPr>
                <a:xfrm>
                  <a:off x="2516613" y="500640"/>
                  <a:ext cx="65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C7A3CE21-1BBE-4775-B35A-EA5278B5C432}"/>
                    </a:ext>
                  </a:extLst>
                </p14:cNvPr>
                <p14:cNvContentPartPr/>
                <p14:nvPr/>
              </p14:nvContentPartPr>
              <p14:xfrm>
                <a:off x="3162813" y="529800"/>
                <a:ext cx="177480" cy="159120"/>
              </p14:xfrm>
            </p:contentPart>
          </mc:Choice>
          <mc:Fallback>
            <p:pic>
              <p:nvPicPr>
                <p:cNvPr id="56" name="Freihand 55">
                  <a:extLst>
                    <a:ext uri="{FF2B5EF4-FFF2-40B4-BE49-F238E27FC236}">
                      <a16:creationId xmlns:a16="http://schemas.microsoft.com/office/drawing/2014/main" id="{C7A3CE21-1BBE-4775-B35A-EA5278B5C432}"/>
                    </a:ext>
                  </a:extLst>
                </p:cNvPr>
                <p:cNvPicPr/>
                <p:nvPr/>
              </p:nvPicPr>
              <p:blipFill>
                <a:blip r:embed="rId87"/>
                <a:stretch>
                  <a:fillRect/>
                </a:stretch>
              </p:blipFill>
              <p:spPr>
                <a:xfrm>
                  <a:off x="3158493" y="525480"/>
                  <a:ext cx="186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65323AB5-E886-4D6E-8D72-03E3E319A344}"/>
                    </a:ext>
                  </a:extLst>
                </p14:cNvPr>
                <p14:cNvContentPartPr/>
                <p14:nvPr/>
              </p14:nvContentPartPr>
              <p14:xfrm>
                <a:off x="3352533" y="562560"/>
                <a:ext cx="155520" cy="75240"/>
              </p14:xfrm>
            </p:contentPart>
          </mc:Choice>
          <mc:Fallback>
            <p:pic>
              <p:nvPicPr>
                <p:cNvPr id="57" name="Freihand 56">
                  <a:extLst>
                    <a:ext uri="{FF2B5EF4-FFF2-40B4-BE49-F238E27FC236}">
                      <a16:creationId xmlns:a16="http://schemas.microsoft.com/office/drawing/2014/main" id="{65323AB5-E886-4D6E-8D72-03E3E319A344}"/>
                    </a:ext>
                  </a:extLst>
                </p:cNvPr>
                <p:cNvPicPr/>
                <p:nvPr/>
              </p:nvPicPr>
              <p:blipFill>
                <a:blip r:embed="rId89"/>
                <a:stretch>
                  <a:fillRect/>
                </a:stretch>
              </p:blipFill>
              <p:spPr>
                <a:xfrm>
                  <a:off x="3348213" y="558240"/>
                  <a:ext cx="164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E0393611-E8BA-4FD3-842E-70E672B50592}"/>
                    </a:ext>
                  </a:extLst>
                </p14:cNvPr>
                <p14:cNvContentPartPr/>
                <p14:nvPr/>
              </p14:nvContentPartPr>
              <p14:xfrm>
                <a:off x="3258573" y="564000"/>
                <a:ext cx="132840" cy="123120"/>
              </p14:xfrm>
            </p:contentPart>
          </mc:Choice>
          <mc:Fallback>
            <p:pic>
              <p:nvPicPr>
                <p:cNvPr id="58" name="Freihand 57">
                  <a:extLst>
                    <a:ext uri="{FF2B5EF4-FFF2-40B4-BE49-F238E27FC236}">
                      <a16:creationId xmlns:a16="http://schemas.microsoft.com/office/drawing/2014/main" id="{E0393611-E8BA-4FD3-842E-70E672B50592}"/>
                    </a:ext>
                  </a:extLst>
                </p:cNvPr>
                <p:cNvPicPr/>
                <p:nvPr/>
              </p:nvPicPr>
              <p:blipFill>
                <a:blip r:embed="rId91"/>
                <a:stretch>
                  <a:fillRect/>
                </a:stretch>
              </p:blipFill>
              <p:spPr>
                <a:xfrm>
                  <a:off x="3254253" y="559680"/>
                  <a:ext cx="141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AA9AE54F-F3CB-41AE-A2DD-6BD6AD7F8D01}"/>
                    </a:ext>
                  </a:extLst>
                </p14:cNvPr>
                <p14:cNvContentPartPr/>
                <p14:nvPr/>
              </p14:nvContentPartPr>
              <p14:xfrm>
                <a:off x="3406893" y="522960"/>
                <a:ext cx="251280" cy="120240"/>
              </p14:xfrm>
            </p:contentPart>
          </mc:Choice>
          <mc:Fallback>
            <p:pic>
              <p:nvPicPr>
                <p:cNvPr id="59" name="Freihand 58">
                  <a:extLst>
                    <a:ext uri="{FF2B5EF4-FFF2-40B4-BE49-F238E27FC236}">
                      <a16:creationId xmlns:a16="http://schemas.microsoft.com/office/drawing/2014/main" id="{AA9AE54F-F3CB-41AE-A2DD-6BD6AD7F8D01}"/>
                    </a:ext>
                  </a:extLst>
                </p:cNvPr>
                <p:cNvPicPr/>
                <p:nvPr/>
              </p:nvPicPr>
              <p:blipFill>
                <a:blip r:embed="rId93"/>
                <a:stretch>
                  <a:fillRect/>
                </a:stretch>
              </p:blipFill>
              <p:spPr>
                <a:xfrm>
                  <a:off x="3402573" y="518640"/>
                  <a:ext cx="259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A8B27495-FED2-49B1-A0B1-55A94449DD7C}"/>
                    </a:ext>
                  </a:extLst>
                </p14:cNvPr>
                <p14:cNvContentPartPr/>
                <p14:nvPr/>
              </p14:nvContentPartPr>
              <p14:xfrm>
                <a:off x="3657093" y="460680"/>
                <a:ext cx="360" cy="360"/>
              </p14:xfrm>
            </p:contentPart>
          </mc:Choice>
          <mc:Fallback>
            <p:pic>
              <p:nvPicPr>
                <p:cNvPr id="60" name="Freihand 59">
                  <a:extLst>
                    <a:ext uri="{FF2B5EF4-FFF2-40B4-BE49-F238E27FC236}">
                      <a16:creationId xmlns:a16="http://schemas.microsoft.com/office/drawing/2014/main" id="{A8B27495-FED2-49B1-A0B1-55A94449DD7C}"/>
                    </a:ext>
                  </a:extLst>
                </p:cNvPr>
                <p:cNvPicPr/>
                <p:nvPr/>
              </p:nvPicPr>
              <p:blipFill>
                <a:blip r:embed="rId31"/>
                <a:stretch>
                  <a:fillRect/>
                </a:stretch>
              </p:blipFill>
              <p:spPr>
                <a:xfrm>
                  <a:off x="3652773" y="456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1A91EC5F-E358-437D-B6D4-CC6328FAFF2C}"/>
                    </a:ext>
                  </a:extLst>
                </p14:cNvPr>
                <p14:cNvContentPartPr/>
                <p14:nvPr/>
              </p14:nvContentPartPr>
              <p14:xfrm>
                <a:off x="3684093" y="425400"/>
                <a:ext cx="176040" cy="165960"/>
              </p14:xfrm>
            </p:contentPart>
          </mc:Choice>
          <mc:Fallback>
            <p:pic>
              <p:nvPicPr>
                <p:cNvPr id="61" name="Freihand 60">
                  <a:extLst>
                    <a:ext uri="{FF2B5EF4-FFF2-40B4-BE49-F238E27FC236}">
                      <a16:creationId xmlns:a16="http://schemas.microsoft.com/office/drawing/2014/main" id="{1A91EC5F-E358-437D-B6D4-CC6328FAFF2C}"/>
                    </a:ext>
                  </a:extLst>
                </p:cNvPr>
                <p:cNvPicPr/>
                <p:nvPr/>
              </p:nvPicPr>
              <p:blipFill>
                <a:blip r:embed="rId96"/>
                <a:stretch>
                  <a:fillRect/>
                </a:stretch>
              </p:blipFill>
              <p:spPr>
                <a:xfrm>
                  <a:off x="3679773" y="421080"/>
                  <a:ext cx="1846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1B98ACA8-C52C-426D-910E-D7110084CEFE}"/>
                    </a:ext>
                  </a:extLst>
                </p14:cNvPr>
                <p14:cNvContentPartPr/>
                <p14:nvPr/>
              </p14:nvContentPartPr>
              <p14:xfrm>
                <a:off x="3852573" y="409200"/>
                <a:ext cx="124200" cy="157680"/>
              </p14:xfrm>
            </p:contentPart>
          </mc:Choice>
          <mc:Fallback>
            <p:pic>
              <p:nvPicPr>
                <p:cNvPr id="62" name="Freihand 61">
                  <a:extLst>
                    <a:ext uri="{FF2B5EF4-FFF2-40B4-BE49-F238E27FC236}">
                      <a16:creationId xmlns:a16="http://schemas.microsoft.com/office/drawing/2014/main" id="{1B98ACA8-C52C-426D-910E-D7110084CEFE}"/>
                    </a:ext>
                  </a:extLst>
                </p:cNvPr>
                <p:cNvPicPr/>
                <p:nvPr/>
              </p:nvPicPr>
              <p:blipFill>
                <a:blip r:embed="rId98"/>
                <a:stretch>
                  <a:fillRect/>
                </a:stretch>
              </p:blipFill>
              <p:spPr>
                <a:xfrm>
                  <a:off x="3848253" y="404880"/>
                  <a:ext cx="132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FCBF5E37-28E0-4BEB-9365-8F4A1976E2C8}"/>
                    </a:ext>
                  </a:extLst>
                </p14:cNvPr>
                <p14:cNvContentPartPr/>
                <p14:nvPr/>
              </p14:nvContentPartPr>
              <p14:xfrm>
                <a:off x="2656293" y="835800"/>
                <a:ext cx="242280" cy="106560"/>
              </p14:xfrm>
            </p:contentPart>
          </mc:Choice>
          <mc:Fallback>
            <p:pic>
              <p:nvPicPr>
                <p:cNvPr id="64" name="Freihand 63">
                  <a:extLst>
                    <a:ext uri="{FF2B5EF4-FFF2-40B4-BE49-F238E27FC236}">
                      <a16:creationId xmlns:a16="http://schemas.microsoft.com/office/drawing/2014/main" id="{FCBF5E37-28E0-4BEB-9365-8F4A1976E2C8}"/>
                    </a:ext>
                  </a:extLst>
                </p:cNvPr>
                <p:cNvPicPr/>
                <p:nvPr/>
              </p:nvPicPr>
              <p:blipFill>
                <a:blip r:embed="rId100"/>
                <a:stretch>
                  <a:fillRect/>
                </a:stretch>
              </p:blipFill>
              <p:spPr>
                <a:xfrm>
                  <a:off x="2651973" y="831480"/>
                  <a:ext cx="250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FD63BE10-58D5-444E-B402-29D98DA0A75E}"/>
                    </a:ext>
                  </a:extLst>
                </p14:cNvPr>
                <p14:cNvContentPartPr/>
                <p14:nvPr/>
              </p14:nvContentPartPr>
              <p14:xfrm>
                <a:off x="3008373" y="783600"/>
                <a:ext cx="97920" cy="142200"/>
              </p14:xfrm>
            </p:contentPart>
          </mc:Choice>
          <mc:Fallback>
            <p:pic>
              <p:nvPicPr>
                <p:cNvPr id="65" name="Freihand 64">
                  <a:extLst>
                    <a:ext uri="{FF2B5EF4-FFF2-40B4-BE49-F238E27FC236}">
                      <a16:creationId xmlns:a16="http://schemas.microsoft.com/office/drawing/2014/main" id="{FD63BE10-58D5-444E-B402-29D98DA0A75E}"/>
                    </a:ext>
                  </a:extLst>
                </p:cNvPr>
                <p:cNvPicPr/>
                <p:nvPr/>
              </p:nvPicPr>
              <p:blipFill>
                <a:blip r:embed="rId102"/>
                <a:stretch>
                  <a:fillRect/>
                </a:stretch>
              </p:blipFill>
              <p:spPr>
                <a:xfrm>
                  <a:off x="3004053" y="779280"/>
                  <a:ext cx="106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E9A2F6FC-0D67-4A45-ADB8-41F3D8003546}"/>
                    </a:ext>
                  </a:extLst>
                </p14:cNvPr>
                <p14:cNvContentPartPr/>
                <p14:nvPr/>
              </p14:nvContentPartPr>
              <p14:xfrm>
                <a:off x="3130413" y="751200"/>
                <a:ext cx="235080" cy="139320"/>
              </p14:xfrm>
            </p:contentPart>
          </mc:Choice>
          <mc:Fallback>
            <p:pic>
              <p:nvPicPr>
                <p:cNvPr id="66" name="Freihand 65">
                  <a:extLst>
                    <a:ext uri="{FF2B5EF4-FFF2-40B4-BE49-F238E27FC236}">
                      <a16:creationId xmlns:a16="http://schemas.microsoft.com/office/drawing/2014/main" id="{E9A2F6FC-0D67-4A45-ADB8-41F3D8003546}"/>
                    </a:ext>
                  </a:extLst>
                </p:cNvPr>
                <p:cNvPicPr/>
                <p:nvPr/>
              </p:nvPicPr>
              <p:blipFill>
                <a:blip r:embed="rId104"/>
                <a:stretch>
                  <a:fillRect/>
                </a:stretch>
              </p:blipFill>
              <p:spPr>
                <a:xfrm>
                  <a:off x="3126093" y="746880"/>
                  <a:ext cx="243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0DA6B10F-EA7E-4FAA-8822-DC4D50AC503E}"/>
                    </a:ext>
                  </a:extLst>
                </p14:cNvPr>
                <p14:cNvContentPartPr/>
                <p14:nvPr/>
              </p14:nvContentPartPr>
              <p14:xfrm>
                <a:off x="3352173" y="732120"/>
                <a:ext cx="15480" cy="56160"/>
              </p14:xfrm>
            </p:contentPart>
          </mc:Choice>
          <mc:Fallback>
            <p:pic>
              <p:nvPicPr>
                <p:cNvPr id="67" name="Freihand 66">
                  <a:extLst>
                    <a:ext uri="{FF2B5EF4-FFF2-40B4-BE49-F238E27FC236}">
                      <a16:creationId xmlns:a16="http://schemas.microsoft.com/office/drawing/2014/main" id="{0DA6B10F-EA7E-4FAA-8822-DC4D50AC503E}"/>
                    </a:ext>
                  </a:extLst>
                </p:cNvPr>
                <p:cNvPicPr/>
                <p:nvPr/>
              </p:nvPicPr>
              <p:blipFill>
                <a:blip r:embed="rId106"/>
                <a:stretch>
                  <a:fillRect/>
                </a:stretch>
              </p:blipFill>
              <p:spPr>
                <a:xfrm>
                  <a:off x="3347853" y="727800"/>
                  <a:ext cx="24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24BDEFF0-2827-4B86-9EC6-5C068AF9353B}"/>
                    </a:ext>
                  </a:extLst>
                </p14:cNvPr>
                <p14:cNvContentPartPr/>
                <p14:nvPr/>
              </p14:nvContentPartPr>
              <p14:xfrm>
                <a:off x="3379173" y="788280"/>
                <a:ext cx="60840" cy="81360"/>
              </p14:xfrm>
            </p:contentPart>
          </mc:Choice>
          <mc:Fallback>
            <p:pic>
              <p:nvPicPr>
                <p:cNvPr id="68" name="Freihand 67">
                  <a:extLst>
                    <a:ext uri="{FF2B5EF4-FFF2-40B4-BE49-F238E27FC236}">
                      <a16:creationId xmlns:a16="http://schemas.microsoft.com/office/drawing/2014/main" id="{24BDEFF0-2827-4B86-9EC6-5C068AF9353B}"/>
                    </a:ext>
                  </a:extLst>
                </p:cNvPr>
                <p:cNvPicPr/>
                <p:nvPr/>
              </p:nvPicPr>
              <p:blipFill>
                <a:blip r:embed="rId108"/>
                <a:stretch>
                  <a:fillRect/>
                </a:stretch>
              </p:blipFill>
              <p:spPr>
                <a:xfrm>
                  <a:off x="3374853" y="783960"/>
                  <a:ext cx="69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614B50C1-E4DC-4271-B873-D1C632A627A5}"/>
                    </a:ext>
                  </a:extLst>
                </p14:cNvPr>
                <p14:cNvContentPartPr/>
                <p14:nvPr/>
              </p14:nvContentPartPr>
              <p14:xfrm>
                <a:off x="3401853" y="805560"/>
                <a:ext cx="166680" cy="51480"/>
              </p14:xfrm>
            </p:contentPart>
          </mc:Choice>
          <mc:Fallback>
            <p:pic>
              <p:nvPicPr>
                <p:cNvPr id="69" name="Freihand 68">
                  <a:extLst>
                    <a:ext uri="{FF2B5EF4-FFF2-40B4-BE49-F238E27FC236}">
                      <a16:creationId xmlns:a16="http://schemas.microsoft.com/office/drawing/2014/main" id="{614B50C1-E4DC-4271-B873-D1C632A627A5}"/>
                    </a:ext>
                  </a:extLst>
                </p:cNvPr>
                <p:cNvPicPr/>
                <p:nvPr/>
              </p:nvPicPr>
              <p:blipFill>
                <a:blip r:embed="rId110"/>
                <a:stretch>
                  <a:fillRect/>
                </a:stretch>
              </p:blipFill>
              <p:spPr>
                <a:xfrm>
                  <a:off x="3397533" y="801240"/>
                  <a:ext cx="175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CDB0C338-32EC-4F0C-998D-AB1918FA703E}"/>
                    </a:ext>
                  </a:extLst>
                </p14:cNvPr>
                <p14:cNvContentPartPr/>
                <p14:nvPr/>
              </p14:nvContentPartPr>
              <p14:xfrm>
                <a:off x="3569973" y="713760"/>
                <a:ext cx="132840" cy="132480"/>
              </p14:xfrm>
            </p:contentPart>
          </mc:Choice>
          <mc:Fallback>
            <p:pic>
              <p:nvPicPr>
                <p:cNvPr id="70" name="Freihand 69">
                  <a:extLst>
                    <a:ext uri="{FF2B5EF4-FFF2-40B4-BE49-F238E27FC236}">
                      <a16:creationId xmlns:a16="http://schemas.microsoft.com/office/drawing/2014/main" id="{CDB0C338-32EC-4F0C-998D-AB1918FA703E}"/>
                    </a:ext>
                  </a:extLst>
                </p:cNvPr>
                <p:cNvPicPr/>
                <p:nvPr/>
              </p:nvPicPr>
              <p:blipFill>
                <a:blip r:embed="rId112"/>
                <a:stretch>
                  <a:fillRect/>
                </a:stretch>
              </p:blipFill>
              <p:spPr>
                <a:xfrm>
                  <a:off x="3565653" y="709440"/>
                  <a:ext cx="141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AB25C14D-7629-4633-8528-8E04C3290D58}"/>
                    </a:ext>
                  </a:extLst>
                </p14:cNvPr>
                <p14:cNvContentPartPr/>
                <p14:nvPr/>
              </p14:nvContentPartPr>
              <p14:xfrm>
                <a:off x="3746373" y="728160"/>
                <a:ext cx="84600" cy="117360"/>
              </p14:xfrm>
            </p:contentPart>
          </mc:Choice>
          <mc:Fallback>
            <p:pic>
              <p:nvPicPr>
                <p:cNvPr id="71" name="Freihand 70">
                  <a:extLst>
                    <a:ext uri="{FF2B5EF4-FFF2-40B4-BE49-F238E27FC236}">
                      <a16:creationId xmlns:a16="http://schemas.microsoft.com/office/drawing/2014/main" id="{AB25C14D-7629-4633-8528-8E04C3290D58}"/>
                    </a:ext>
                  </a:extLst>
                </p:cNvPr>
                <p:cNvPicPr/>
                <p:nvPr/>
              </p:nvPicPr>
              <p:blipFill>
                <a:blip r:embed="rId114"/>
                <a:stretch>
                  <a:fillRect/>
                </a:stretch>
              </p:blipFill>
              <p:spPr>
                <a:xfrm>
                  <a:off x="3742053" y="723840"/>
                  <a:ext cx="93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5FE43A14-5225-4241-A35E-427CEEB4F5E1}"/>
                    </a:ext>
                  </a:extLst>
                </p14:cNvPr>
                <p14:cNvContentPartPr/>
                <p14:nvPr/>
              </p14:nvContentPartPr>
              <p14:xfrm>
                <a:off x="3835653" y="668760"/>
                <a:ext cx="30600" cy="128160"/>
              </p14:xfrm>
            </p:contentPart>
          </mc:Choice>
          <mc:Fallback>
            <p:pic>
              <p:nvPicPr>
                <p:cNvPr id="72" name="Freihand 71">
                  <a:extLst>
                    <a:ext uri="{FF2B5EF4-FFF2-40B4-BE49-F238E27FC236}">
                      <a16:creationId xmlns:a16="http://schemas.microsoft.com/office/drawing/2014/main" id="{5FE43A14-5225-4241-A35E-427CEEB4F5E1}"/>
                    </a:ext>
                  </a:extLst>
                </p:cNvPr>
                <p:cNvPicPr/>
                <p:nvPr/>
              </p:nvPicPr>
              <p:blipFill>
                <a:blip r:embed="rId116"/>
                <a:stretch>
                  <a:fillRect/>
                </a:stretch>
              </p:blipFill>
              <p:spPr>
                <a:xfrm>
                  <a:off x="3831333" y="664440"/>
                  <a:ext cx="39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1D40E8B7-D0A7-4213-B458-979B42EFA264}"/>
                    </a:ext>
                  </a:extLst>
                </p14:cNvPr>
                <p14:cNvContentPartPr/>
                <p14:nvPr/>
              </p14:nvContentPartPr>
              <p14:xfrm>
                <a:off x="3855453" y="610440"/>
                <a:ext cx="425160" cy="179280"/>
              </p14:xfrm>
            </p:contentPart>
          </mc:Choice>
          <mc:Fallback>
            <p:pic>
              <p:nvPicPr>
                <p:cNvPr id="74" name="Freihand 73">
                  <a:extLst>
                    <a:ext uri="{FF2B5EF4-FFF2-40B4-BE49-F238E27FC236}">
                      <a16:creationId xmlns:a16="http://schemas.microsoft.com/office/drawing/2014/main" id="{1D40E8B7-D0A7-4213-B458-979B42EFA264}"/>
                    </a:ext>
                  </a:extLst>
                </p:cNvPr>
                <p:cNvPicPr/>
                <p:nvPr/>
              </p:nvPicPr>
              <p:blipFill>
                <a:blip r:embed="rId118"/>
                <a:stretch>
                  <a:fillRect/>
                </a:stretch>
              </p:blipFill>
              <p:spPr>
                <a:xfrm>
                  <a:off x="3851133" y="606120"/>
                  <a:ext cx="433800" cy="18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686F60CD-5184-4925-B68D-08F6C617AF27}"/>
                  </a:ext>
                </a:extLst>
              </p14:cNvPr>
              <p14:cNvContentPartPr/>
              <p14:nvPr/>
            </p14:nvContentPartPr>
            <p14:xfrm>
              <a:off x="2168493" y="4031160"/>
              <a:ext cx="958320" cy="1174320"/>
            </p14:xfrm>
          </p:contentPart>
        </mc:Choice>
        <mc:Fallback>
          <p:pic>
            <p:nvPicPr>
              <p:cNvPr id="76" name="Freihand 75">
                <a:extLst>
                  <a:ext uri="{FF2B5EF4-FFF2-40B4-BE49-F238E27FC236}">
                    <a16:creationId xmlns:a16="http://schemas.microsoft.com/office/drawing/2014/main" id="{686F60CD-5184-4925-B68D-08F6C617AF27}"/>
                  </a:ext>
                </a:extLst>
              </p:cNvPr>
              <p:cNvPicPr/>
              <p:nvPr/>
            </p:nvPicPr>
            <p:blipFill>
              <a:blip r:embed="rId120"/>
              <a:stretch>
                <a:fillRect/>
              </a:stretch>
            </p:blipFill>
            <p:spPr>
              <a:xfrm>
                <a:off x="2164173" y="4026840"/>
                <a:ext cx="966960" cy="1182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31524FC4-CD34-4992-9436-4DDFBD7228AB}"/>
                  </a:ext>
                </a:extLst>
              </p14:cNvPr>
              <p14:cNvContentPartPr/>
              <p14:nvPr/>
            </p14:nvContentPartPr>
            <p14:xfrm>
              <a:off x="2246253" y="4494840"/>
              <a:ext cx="670680" cy="305280"/>
            </p14:xfrm>
          </p:contentPart>
        </mc:Choice>
        <mc:Fallback>
          <p:pic>
            <p:nvPicPr>
              <p:cNvPr id="77" name="Freihand 76">
                <a:extLst>
                  <a:ext uri="{FF2B5EF4-FFF2-40B4-BE49-F238E27FC236}">
                    <a16:creationId xmlns:a16="http://schemas.microsoft.com/office/drawing/2014/main" id="{31524FC4-CD34-4992-9436-4DDFBD7228AB}"/>
                  </a:ext>
                </a:extLst>
              </p:cNvPr>
              <p:cNvPicPr/>
              <p:nvPr/>
            </p:nvPicPr>
            <p:blipFill>
              <a:blip r:embed="rId122"/>
              <a:stretch>
                <a:fillRect/>
              </a:stretch>
            </p:blipFill>
            <p:spPr>
              <a:xfrm>
                <a:off x="2241933" y="4490520"/>
                <a:ext cx="679320" cy="313920"/>
              </a:xfrm>
              <a:prstGeom prst="rect">
                <a:avLst/>
              </a:prstGeom>
            </p:spPr>
          </p:pic>
        </mc:Fallback>
      </mc:AlternateContent>
      <p:grpSp>
        <p:nvGrpSpPr>
          <p:cNvPr id="81" name="Gruppieren 80">
            <a:extLst>
              <a:ext uri="{FF2B5EF4-FFF2-40B4-BE49-F238E27FC236}">
                <a16:creationId xmlns:a16="http://schemas.microsoft.com/office/drawing/2014/main" id="{87CFBCF3-D9BB-4E80-AB90-F134881C189C}"/>
              </a:ext>
            </a:extLst>
          </p:cNvPr>
          <p:cNvGrpSpPr/>
          <p:nvPr/>
        </p:nvGrpSpPr>
        <p:grpSpPr>
          <a:xfrm>
            <a:off x="1199373" y="4414920"/>
            <a:ext cx="1747440" cy="866160"/>
            <a:chOff x="1199373" y="4414920"/>
            <a:chExt cx="1747440" cy="866160"/>
          </a:xfrm>
        </p:grpSpPr>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7EB61FCA-3913-4474-98F6-802128FA66E7}"/>
                    </a:ext>
                  </a:extLst>
                </p14:cNvPr>
                <p14:cNvContentPartPr/>
                <p14:nvPr/>
              </p14:nvContentPartPr>
              <p14:xfrm>
                <a:off x="2270733" y="4506000"/>
                <a:ext cx="279000" cy="381600"/>
              </p14:xfrm>
            </p:contentPart>
          </mc:Choice>
          <mc:Fallback>
            <p:pic>
              <p:nvPicPr>
                <p:cNvPr id="78" name="Freihand 77">
                  <a:extLst>
                    <a:ext uri="{FF2B5EF4-FFF2-40B4-BE49-F238E27FC236}">
                      <a16:creationId xmlns:a16="http://schemas.microsoft.com/office/drawing/2014/main" id="{7EB61FCA-3913-4474-98F6-802128FA66E7}"/>
                    </a:ext>
                  </a:extLst>
                </p:cNvPr>
                <p:cNvPicPr/>
                <p:nvPr/>
              </p:nvPicPr>
              <p:blipFill>
                <a:blip r:embed="rId124"/>
                <a:stretch>
                  <a:fillRect/>
                </a:stretch>
              </p:blipFill>
              <p:spPr>
                <a:xfrm>
                  <a:off x="2266413" y="4501680"/>
                  <a:ext cx="28764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F1C5FD1C-AC78-4F64-8EA3-6BEE32EF2CFB}"/>
                    </a:ext>
                  </a:extLst>
                </p14:cNvPr>
                <p14:cNvContentPartPr/>
                <p14:nvPr/>
              </p14:nvContentPartPr>
              <p14:xfrm>
                <a:off x="2685093" y="4414920"/>
                <a:ext cx="261720" cy="358920"/>
              </p14:xfrm>
            </p:contentPart>
          </mc:Choice>
          <mc:Fallback>
            <p:pic>
              <p:nvPicPr>
                <p:cNvPr id="79" name="Freihand 78">
                  <a:extLst>
                    <a:ext uri="{FF2B5EF4-FFF2-40B4-BE49-F238E27FC236}">
                      <a16:creationId xmlns:a16="http://schemas.microsoft.com/office/drawing/2014/main" id="{F1C5FD1C-AC78-4F64-8EA3-6BEE32EF2CFB}"/>
                    </a:ext>
                  </a:extLst>
                </p:cNvPr>
                <p:cNvPicPr/>
                <p:nvPr/>
              </p:nvPicPr>
              <p:blipFill>
                <a:blip r:embed="rId126"/>
                <a:stretch>
                  <a:fillRect/>
                </a:stretch>
              </p:blipFill>
              <p:spPr>
                <a:xfrm>
                  <a:off x="2680773" y="4410600"/>
                  <a:ext cx="27036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8D1C88B5-6593-41BF-9DF5-686471F389B6}"/>
                    </a:ext>
                  </a:extLst>
                </p14:cNvPr>
                <p14:cNvContentPartPr/>
                <p14:nvPr/>
              </p14:nvContentPartPr>
              <p14:xfrm>
                <a:off x="1199373" y="4710120"/>
                <a:ext cx="337680" cy="570960"/>
              </p14:xfrm>
            </p:contentPart>
          </mc:Choice>
          <mc:Fallback>
            <p:pic>
              <p:nvPicPr>
                <p:cNvPr id="80" name="Freihand 79">
                  <a:extLst>
                    <a:ext uri="{FF2B5EF4-FFF2-40B4-BE49-F238E27FC236}">
                      <a16:creationId xmlns:a16="http://schemas.microsoft.com/office/drawing/2014/main" id="{8D1C88B5-6593-41BF-9DF5-686471F389B6}"/>
                    </a:ext>
                  </a:extLst>
                </p:cNvPr>
                <p:cNvPicPr/>
                <p:nvPr/>
              </p:nvPicPr>
              <p:blipFill>
                <a:blip r:embed="rId128"/>
                <a:stretch>
                  <a:fillRect/>
                </a:stretch>
              </p:blipFill>
              <p:spPr>
                <a:xfrm>
                  <a:off x="1195053" y="4705800"/>
                  <a:ext cx="346320" cy="579600"/>
                </a:xfrm>
                <a:prstGeom prst="rect">
                  <a:avLst/>
                </a:prstGeom>
              </p:spPr>
            </p:pic>
          </mc:Fallback>
        </mc:AlternateContent>
      </p:grpSp>
      <p:grpSp>
        <p:nvGrpSpPr>
          <p:cNvPr id="84" name="Gruppieren 83">
            <a:extLst>
              <a:ext uri="{FF2B5EF4-FFF2-40B4-BE49-F238E27FC236}">
                <a16:creationId xmlns:a16="http://schemas.microsoft.com/office/drawing/2014/main" id="{2C079604-2862-4A5F-A5A8-2509064F5E2C}"/>
              </a:ext>
            </a:extLst>
          </p:cNvPr>
          <p:cNvGrpSpPr/>
          <p:nvPr/>
        </p:nvGrpSpPr>
        <p:grpSpPr>
          <a:xfrm>
            <a:off x="2533173" y="3093360"/>
            <a:ext cx="624960" cy="934920"/>
            <a:chOff x="2533173" y="3093360"/>
            <a:chExt cx="624960" cy="934920"/>
          </a:xfrm>
        </p:grpSpPr>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FFD50A7E-447C-4FBA-9C1C-7699C718A121}"/>
                    </a:ext>
                  </a:extLst>
                </p14:cNvPr>
                <p14:cNvContentPartPr/>
                <p14:nvPr/>
              </p14:nvContentPartPr>
              <p14:xfrm>
                <a:off x="2791653" y="3093360"/>
                <a:ext cx="366480" cy="742320"/>
              </p14:xfrm>
            </p:contentPart>
          </mc:Choice>
          <mc:Fallback>
            <p:pic>
              <p:nvPicPr>
                <p:cNvPr id="82" name="Freihand 81">
                  <a:extLst>
                    <a:ext uri="{FF2B5EF4-FFF2-40B4-BE49-F238E27FC236}">
                      <a16:creationId xmlns:a16="http://schemas.microsoft.com/office/drawing/2014/main" id="{FFD50A7E-447C-4FBA-9C1C-7699C718A121}"/>
                    </a:ext>
                  </a:extLst>
                </p:cNvPr>
                <p:cNvPicPr/>
                <p:nvPr/>
              </p:nvPicPr>
              <p:blipFill>
                <a:blip r:embed="rId130"/>
                <a:stretch>
                  <a:fillRect/>
                </a:stretch>
              </p:blipFill>
              <p:spPr>
                <a:xfrm>
                  <a:off x="2787333" y="3089040"/>
                  <a:ext cx="375120" cy="750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9E1402D8-45B7-4B40-BC74-507AB7A95AEB}"/>
                    </a:ext>
                  </a:extLst>
                </p14:cNvPr>
                <p14:cNvContentPartPr/>
                <p14:nvPr/>
              </p14:nvContentPartPr>
              <p14:xfrm>
                <a:off x="2533173" y="3745680"/>
                <a:ext cx="193320" cy="282600"/>
              </p14:xfrm>
            </p:contentPart>
          </mc:Choice>
          <mc:Fallback>
            <p:pic>
              <p:nvPicPr>
                <p:cNvPr id="83" name="Freihand 82">
                  <a:extLst>
                    <a:ext uri="{FF2B5EF4-FFF2-40B4-BE49-F238E27FC236}">
                      <a16:creationId xmlns:a16="http://schemas.microsoft.com/office/drawing/2014/main" id="{9E1402D8-45B7-4B40-BC74-507AB7A95AEB}"/>
                    </a:ext>
                  </a:extLst>
                </p:cNvPr>
                <p:cNvPicPr/>
                <p:nvPr/>
              </p:nvPicPr>
              <p:blipFill>
                <a:blip r:embed="rId132"/>
                <a:stretch>
                  <a:fillRect/>
                </a:stretch>
              </p:blipFill>
              <p:spPr>
                <a:xfrm>
                  <a:off x="2528853" y="3741360"/>
                  <a:ext cx="201960" cy="29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F96B2972-5B85-419E-AD9C-28C213CC24F9}"/>
                  </a:ext>
                </a:extLst>
              </p14:cNvPr>
              <p14:cNvContentPartPr/>
              <p14:nvPr/>
            </p14:nvContentPartPr>
            <p14:xfrm>
              <a:off x="1796613" y="3486840"/>
              <a:ext cx="471240" cy="898200"/>
            </p14:xfrm>
          </p:contentPart>
        </mc:Choice>
        <mc:Fallback>
          <p:pic>
            <p:nvPicPr>
              <p:cNvPr id="85" name="Freihand 84">
                <a:extLst>
                  <a:ext uri="{FF2B5EF4-FFF2-40B4-BE49-F238E27FC236}">
                    <a16:creationId xmlns:a16="http://schemas.microsoft.com/office/drawing/2014/main" id="{F96B2972-5B85-419E-AD9C-28C213CC24F9}"/>
                  </a:ext>
                </a:extLst>
              </p:cNvPr>
              <p:cNvPicPr/>
              <p:nvPr/>
            </p:nvPicPr>
            <p:blipFill>
              <a:blip r:embed="rId134"/>
              <a:stretch>
                <a:fillRect/>
              </a:stretch>
            </p:blipFill>
            <p:spPr>
              <a:xfrm>
                <a:off x="1792293" y="3482520"/>
                <a:ext cx="479880" cy="906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536CAA33-EDF9-4B8B-A55E-79CB88868AD0}"/>
                  </a:ext>
                </a:extLst>
              </p14:cNvPr>
              <p14:cNvContentPartPr/>
              <p14:nvPr/>
            </p14:nvContentPartPr>
            <p14:xfrm>
              <a:off x="5107173" y="922920"/>
              <a:ext cx="1174320" cy="775440"/>
            </p14:xfrm>
          </p:contentPart>
        </mc:Choice>
        <mc:Fallback>
          <p:pic>
            <p:nvPicPr>
              <p:cNvPr id="86" name="Freihand 85">
                <a:extLst>
                  <a:ext uri="{FF2B5EF4-FFF2-40B4-BE49-F238E27FC236}">
                    <a16:creationId xmlns:a16="http://schemas.microsoft.com/office/drawing/2014/main" id="{536CAA33-EDF9-4B8B-A55E-79CB88868AD0}"/>
                  </a:ext>
                </a:extLst>
              </p:cNvPr>
              <p:cNvPicPr/>
              <p:nvPr/>
            </p:nvPicPr>
            <p:blipFill>
              <a:blip r:embed="rId136"/>
              <a:stretch>
                <a:fillRect/>
              </a:stretch>
            </p:blipFill>
            <p:spPr>
              <a:xfrm>
                <a:off x="5102853" y="918600"/>
                <a:ext cx="1182960" cy="784080"/>
              </a:xfrm>
              <a:prstGeom prst="rect">
                <a:avLst/>
              </a:prstGeom>
            </p:spPr>
          </p:pic>
        </mc:Fallback>
      </mc:AlternateContent>
    </p:spTree>
    <p:extLst>
      <p:ext uri="{BB962C8B-B14F-4D97-AF65-F5344CB8AC3E}">
        <p14:creationId xmlns:p14="http://schemas.microsoft.com/office/powerpoint/2010/main" val="228004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pic>
        <p:nvPicPr>
          <p:cNvPr id="6" name="Grafik 5">
            <a:extLst>
              <a:ext uri="{FF2B5EF4-FFF2-40B4-BE49-F238E27FC236}">
                <a16:creationId xmlns:a16="http://schemas.microsoft.com/office/drawing/2014/main" id="{9C3EA4B8-A324-4F30-ABC6-D9988FB89948}"/>
              </a:ext>
            </a:extLst>
          </p:cNvPr>
          <p:cNvPicPr>
            <a:picLocks noChangeAspect="1"/>
          </p:cNvPicPr>
          <p:nvPr/>
        </p:nvPicPr>
        <p:blipFill>
          <a:blip r:embed="rId2"/>
          <a:stretch>
            <a:fillRect/>
          </a:stretch>
        </p:blipFill>
        <p:spPr>
          <a:xfrm>
            <a:off x="19048" y="453524"/>
            <a:ext cx="9565527" cy="5872696"/>
          </a:xfrm>
          <a:prstGeom prst="rect">
            <a:avLst/>
          </a:prstGeom>
        </p:spPr>
      </p:pic>
      <p:sp>
        <p:nvSpPr>
          <p:cNvPr id="2" name="Rechteck 1">
            <a:extLst>
              <a:ext uri="{FF2B5EF4-FFF2-40B4-BE49-F238E27FC236}">
                <a16:creationId xmlns:a16="http://schemas.microsoft.com/office/drawing/2014/main" id="{2A28055E-2C30-9EA8-4422-38461F057FB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813EBDA5-40D2-44F7-9AEC-58FE59C578AA}"/>
                  </a:ext>
                </a:extLst>
              </p14:cNvPr>
              <p14:cNvContentPartPr/>
              <p14:nvPr/>
            </p14:nvContentPartPr>
            <p14:xfrm>
              <a:off x="1546773" y="1784040"/>
              <a:ext cx="934920" cy="1249560"/>
            </p14:xfrm>
          </p:contentPart>
        </mc:Choice>
        <mc:Fallback>
          <p:pic>
            <p:nvPicPr>
              <p:cNvPr id="3" name="Freihand 2">
                <a:extLst>
                  <a:ext uri="{FF2B5EF4-FFF2-40B4-BE49-F238E27FC236}">
                    <a16:creationId xmlns:a16="http://schemas.microsoft.com/office/drawing/2014/main" id="{813EBDA5-40D2-44F7-9AEC-58FE59C578AA}"/>
                  </a:ext>
                </a:extLst>
              </p:cNvPr>
              <p:cNvPicPr/>
              <p:nvPr/>
            </p:nvPicPr>
            <p:blipFill>
              <a:blip r:embed="rId4"/>
              <a:stretch>
                <a:fillRect/>
              </a:stretch>
            </p:blipFill>
            <p:spPr>
              <a:xfrm>
                <a:off x="1542453" y="1779720"/>
                <a:ext cx="943560" cy="1258200"/>
              </a:xfrm>
              <a:prstGeom prst="rect">
                <a:avLst/>
              </a:prstGeom>
            </p:spPr>
          </p:pic>
        </mc:Fallback>
      </mc:AlternateContent>
      <p:grpSp>
        <p:nvGrpSpPr>
          <p:cNvPr id="7" name="Gruppieren 6">
            <a:extLst>
              <a:ext uri="{FF2B5EF4-FFF2-40B4-BE49-F238E27FC236}">
                <a16:creationId xmlns:a16="http://schemas.microsoft.com/office/drawing/2014/main" id="{AF81D549-6364-410E-8426-9A094122C341}"/>
              </a:ext>
            </a:extLst>
          </p:cNvPr>
          <p:cNvGrpSpPr/>
          <p:nvPr/>
        </p:nvGrpSpPr>
        <p:grpSpPr>
          <a:xfrm>
            <a:off x="2410773" y="1793040"/>
            <a:ext cx="587160" cy="1051200"/>
            <a:chOff x="2410773" y="1793040"/>
            <a:chExt cx="587160" cy="105120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55F67076-5752-452C-866A-454F2F7F612A}"/>
                    </a:ext>
                  </a:extLst>
                </p14:cNvPr>
                <p14:cNvContentPartPr/>
                <p14:nvPr/>
              </p14:nvContentPartPr>
              <p14:xfrm>
                <a:off x="2745213" y="1870080"/>
                <a:ext cx="86760" cy="104040"/>
              </p14:xfrm>
            </p:contentPart>
          </mc:Choice>
          <mc:Fallback>
            <p:pic>
              <p:nvPicPr>
                <p:cNvPr id="4" name="Freihand 3">
                  <a:extLst>
                    <a:ext uri="{FF2B5EF4-FFF2-40B4-BE49-F238E27FC236}">
                      <a16:creationId xmlns:a16="http://schemas.microsoft.com/office/drawing/2014/main" id="{55F67076-5752-452C-866A-454F2F7F612A}"/>
                    </a:ext>
                  </a:extLst>
                </p:cNvPr>
                <p:cNvPicPr/>
                <p:nvPr/>
              </p:nvPicPr>
              <p:blipFill>
                <a:blip r:embed="rId6"/>
                <a:stretch>
                  <a:fillRect/>
                </a:stretch>
              </p:blipFill>
              <p:spPr>
                <a:xfrm>
                  <a:off x="2740893" y="1865760"/>
                  <a:ext cx="95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CE4B4D9-02E2-480C-BAED-F863DD232AA9}"/>
                    </a:ext>
                  </a:extLst>
                </p14:cNvPr>
                <p14:cNvContentPartPr/>
                <p14:nvPr/>
              </p14:nvContentPartPr>
              <p14:xfrm>
                <a:off x="2410773" y="1793040"/>
                <a:ext cx="587160" cy="1051200"/>
              </p14:xfrm>
            </p:contentPart>
          </mc:Choice>
          <mc:Fallback>
            <p:pic>
              <p:nvPicPr>
                <p:cNvPr id="5" name="Freihand 4">
                  <a:extLst>
                    <a:ext uri="{FF2B5EF4-FFF2-40B4-BE49-F238E27FC236}">
                      <a16:creationId xmlns:a16="http://schemas.microsoft.com/office/drawing/2014/main" id="{7CE4B4D9-02E2-480C-BAED-F863DD232AA9}"/>
                    </a:ext>
                  </a:extLst>
                </p:cNvPr>
                <p:cNvPicPr/>
                <p:nvPr/>
              </p:nvPicPr>
              <p:blipFill>
                <a:blip r:embed="rId8"/>
                <a:stretch>
                  <a:fillRect/>
                </a:stretch>
              </p:blipFill>
              <p:spPr>
                <a:xfrm>
                  <a:off x="2406453" y="1788720"/>
                  <a:ext cx="595800" cy="1059840"/>
                </a:xfrm>
                <a:prstGeom prst="rect">
                  <a:avLst/>
                </a:prstGeom>
              </p:spPr>
            </p:pic>
          </mc:Fallback>
        </mc:AlternateContent>
      </p:grpSp>
      <p:grpSp>
        <p:nvGrpSpPr>
          <p:cNvPr id="43" name="Gruppieren 42">
            <a:extLst>
              <a:ext uri="{FF2B5EF4-FFF2-40B4-BE49-F238E27FC236}">
                <a16:creationId xmlns:a16="http://schemas.microsoft.com/office/drawing/2014/main" id="{E81966C8-1ADC-4A08-A150-7CCFA5E6FCD1}"/>
              </a:ext>
            </a:extLst>
          </p:cNvPr>
          <p:cNvGrpSpPr/>
          <p:nvPr/>
        </p:nvGrpSpPr>
        <p:grpSpPr>
          <a:xfrm>
            <a:off x="2992533" y="2467680"/>
            <a:ext cx="2735640" cy="2541960"/>
            <a:chOff x="2992533" y="2467680"/>
            <a:chExt cx="2735640" cy="254196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44DA214-842F-4FB1-B69A-A80552B8EC36}"/>
                    </a:ext>
                  </a:extLst>
                </p14:cNvPr>
                <p14:cNvContentPartPr/>
                <p14:nvPr/>
              </p14:nvContentPartPr>
              <p14:xfrm>
                <a:off x="3151293" y="2467680"/>
                <a:ext cx="1537920" cy="887040"/>
              </p14:xfrm>
            </p:contentPart>
          </mc:Choice>
          <mc:Fallback>
            <p:pic>
              <p:nvPicPr>
                <p:cNvPr id="8" name="Freihand 7">
                  <a:extLst>
                    <a:ext uri="{FF2B5EF4-FFF2-40B4-BE49-F238E27FC236}">
                      <a16:creationId xmlns:a16="http://schemas.microsoft.com/office/drawing/2014/main" id="{944DA214-842F-4FB1-B69A-A80552B8EC36}"/>
                    </a:ext>
                  </a:extLst>
                </p:cNvPr>
                <p:cNvPicPr/>
                <p:nvPr/>
              </p:nvPicPr>
              <p:blipFill>
                <a:blip r:embed="rId10"/>
                <a:stretch>
                  <a:fillRect/>
                </a:stretch>
              </p:blipFill>
              <p:spPr>
                <a:xfrm>
                  <a:off x="3146973" y="2463360"/>
                  <a:ext cx="1546560" cy="895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FCCD3F6-DC6E-412A-A4AF-37B9C1362EB4}"/>
                    </a:ext>
                  </a:extLst>
                </p14:cNvPr>
                <p14:cNvContentPartPr/>
                <p14:nvPr/>
              </p14:nvContentPartPr>
              <p14:xfrm>
                <a:off x="3947253" y="2641920"/>
                <a:ext cx="799920" cy="307800"/>
              </p14:xfrm>
            </p:contentPart>
          </mc:Choice>
          <mc:Fallback>
            <p:pic>
              <p:nvPicPr>
                <p:cNvPr id="9" name="Freihand 8">
                  <a:extLst>
                    <a:ext uri="{FF2B5EF4-FFF2-40B4-BE49-F238E27FC236}">
                      <a16:creationId xmlns:a16="http://schemas.microsoft.com/office/drawing/2014/main" id="{BFCCD3F6-DC6E-412A-A4AF-37B9C1362EB4}"/>
                    </a:ext>
                  </a:extLst>
                </p:cNvPr>
                <p:cNvPicPr/>
                <p:nvPr/>
              </p:nvPicPr>
              <p:blipFill>
                <a:blip r:embed="rId12"/>
                <a:stretch>
                  <a:fillRect/>
                </a:stretch>
              </p:blipFill>
              <p:spPr>
                <a:xfrm>
                  <a:off x="3942933" y="2637600"/>
                  <a:ext cx="8085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876839BD-1163-4DBD-8897-3D4104747E2A}"/>
                    </a:ext>
                  </a:extLst>
                </p14:cNvPr>
                <p14:cNvContentPartPr/>
                <p14:nvPr/>
              </p14:nvContentPartPr>
              <p14:xfrm>
                <a:off x="3612453" y="3450480"/>
                <a:ext cx="181080" cy="322920"/>
              </p14:xfrm>
            </p:contentPart>
          </mc:Choice>
          <mc:Fallback>
            <p:pic>
              <p:nvPicPr>
                <p:cNvPr id="12" name="Freihand 11">
                  <a:extLst>
                    <a:ext uri="{FF2B5EF4-FFF2-40B4-BE49-F238E27FC236}">
                      <a16:creationId xmlns:a16="http://schemas.microsoft.com/office/drawing/2014/main" id="{876839BD-1163-4DBD-8897-3D4104747E2A}"/>
                    </a:ext>
                  </a:extLst>
                </p:cNvPr>
                <p:cNvPicPr/>
                <p:nvPr/>
              </p:nvPicPr>
              <p:blipFill>
                <a:blip r:embed="rId14"/>
                <a:stretch>
                  <a:fillRect/>
                </a:stretch>
              </p:blipFill>
              <p:spPr>
                <a:xfrm>
                  <a:off x="3608133" y="3446160"/>
                  <a:ext cx="18972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E8E53FBB-F66A-4A8B-B3B8-9C1918EB0D5A}"/>
                    </a:ext>
                  </a:extLst>
                </p14:cNvPr>
                <p14:cNvContentPartPr/>
                <p14:nvPr/>
              </p14:nvContentPartPr>
              <p14:xfrm>
                <a:off x="3576453" y="3306480"/>
                <a:ext cx="266760" cy="275040"/>
              </p14:xfrm>
            </p:contentPart>
          </mc:Choice>
          <mc:Fallback>
            <p:pic>
              <p:nvPicPr>
                <p:cNvPr id="13" name="Freihand 12">
                  <a:extLst>
                    <a:ext uri="{FF2B5EF4-FFF2-40B4-BE49-F238E27FC236}">
                      <a16:creationId xmlns:a16="http://schemas.microsoft.com/office/drawing/2014/main" id="{E8E53FBB-F66A-4A8B-B3B8-9C1918EB0D5A}"/>
                    </a:ext>
                  </a:extLst>
                </p:cNvPr>
                <p:cNvPicPr/>
                <p:nvPr/>
              </p:nvPicPr>
              <p:blipFill>
                <a:blip r:embed="rId16"/>
                <a:stretch>
                  <a:fillRect/>
                </a:stretch>
              </p:blipFill>
              <p:spPr>
                <a:xfrm>
                  <a:off x="3572133" y="3302160"/>
                  <a:ext cx="2754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228405DB-DAC2-4276-AB1F-AE8DAD77EB89}"/>
                    </a:ext>
                  </a:extLst>
                </p14:cNvPr>
                <p14:cNvContentPartPr/>
                <p14:nvPr/>
              </p14:nvContentPartPr>
              <p14:xfrm>
                <a:off x="3134013" y="3905520"/>
                <a:ext cx="238320" cy="155520"/>
              </p14:xfrm>
            </p:contentPart>
          </mc:Choice>
          <mc:Fallback>
            <p:pic>
              <p:nvPicPr>
                <p:cNvPr id="15" name="Freihand 14">
                  <a:extLst>
                    <a:ext uri="{FF2B5EF4-FFF2-40B4-BE49-F238E27FC236}">
                      <a16:creationId xmlns:a16="http://schemas.microsoft.com/office/drawing/2014/main" id="{228405DB-DAC2-4276-AB1F-AE8DAD77EB89}"/>
                    </a:ext>
                  </a:extLst>
                </p:cNvPr>
                <p:cNvPicPr/>
                <p:nvPr/>
              </p:nvPicPr>
              <p:blipFill>
                <a:blip r:embed="rId18"/>
                <a:stretch>
                  <a:fillRect/>
                </a:stretch>
              </p:blipFill>
              <p:spPr>
                <a:xfrm>
                  <a:off x="3129693" y="3901200"/>
                  <a:ext cx="246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90158C8A-BB27-4698-A5C6-CCF487FC44AB}"/>
                    </a:ext>
                  </a:extLst>
                </p14:cNvPr>
                <p14:cNvContentPartPr/>
                <p14:nvPr/>
              </p14:nvContentPartPr>
              <p14:xfrm>
                <a:off x="3407253" y="3893280"/>
                <a:ext cx="441720" cy="105480"/>
              </p14:xfrm>
            </p:contentPart>
          </mc:Choice>
          <mc:Fallback>
            <p:pic>
              <p:nvPicPr>
                <p:cNvPr id="16" name="Freihand 15">
                  <a:extLst>
                    <a:ext uri="{FF2B5EF4-FFF2-40B4-BE49-F238E27FC236}">
                      <a16:creationId xmlns:a16="http://schemas.microsoft.com/office/drawing/2014/main" id="{90158C8A-BB27-4698-A5C6-CCF487FC44AB}"/>
                    </a:ext>
                  </a:extLst>
                </p:cNvPr>
                <p:cNvPicPr/>
                <p:nvPr/>
              </p:nvPicPr>
              <p:blipFill>
                <a:blip r:embed="rId20"/>
                <a:stretch>
                  <a:fillRect/>
                </a:stretch>
              </p:blipFill>
              <p:spPr>
                <a:xfrm>
                  <a:off x="3402933" y="3888960"/>
                  <a:ext cx="450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C7105DA5-F66B-47A8-8D84-F4ECC393127B}"/>
                    </a:ext>
                  </a:extLst>
                </p14:cNvPr>
                <p14:cNvContentPartPr/>
                <p14:nvPr/>
              </p14:nvContentPartPr>
              <p14:xfrm>
                <a:off x="3973533" y="3775200"/>
                <a:ext cx="93600" cy="229680"/>
              </p14:xfrm>
            </p:contentPart>
          </mc:Choice>
          <mc:Fallback>
            <p:pic>
              <p:nvPicPr>
                <p:cNvPr id="17" name="Freihand 16">
                  <a:extLst>
                    <a:ext uri="{FF2B5EF4-FFF2-40B4-BE49-F238E27FC236}">
                      <a16:creationId xmlns:a16="http://schemas.microsoft.com/office/drawing/2014/main" id="{C7105DA5-F66B-47A8-8D84-F4ECC393127B}"/>
                    </a:ext>
                  </a:extLst>
                </p:cNvPr>
                <p:cNvPicPr/>
                <p:nvPr/>
              </p:nvPicPr>
              <p:blipFill>
                <a:blip r:embed="rId22"/>
                <a:stretch>
                  <a:fillRect/>
                </a:stretch>
              </p:blipFill>
              <p:spPr>
                <a:xfrm>
                  <a:off x="3969213" y="3770880"/>
                  <a:ext cx="1022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0D576D83-6F93-4438-94F5-E9CA0C7DCEB1}"/>
                    </a:ext>
                  </a:extLst>
                </p14:cNvPr>
                <p14:cNvContentPartPr/>
                <p14:nvPr/>
              </p14:nvContentPartPr>
              <p14:xfrm>
                <a:off x="4133013" y="3801480"/>
                <a:ext cx="34920" cy="173160"/>
              </p14:xfrm>
            </p:contentPart>
          </mc:Choice>
          <mc:Fallback>
            <p:pic>
              <p:nvPicPr>
                <p:cNvPr id="18" name="Freihand 17">
                  <a:extLst>
                    <a:ext uri="{FF2B5EF4-FFF2-40B4-BE49-F238E27FC236}">
                      <a16:creationId xmlns:a16="http://schemas.microsoft.com/office/drawing/2014/main" id="{0D576D83-6F93-4438-94F5-E9CA0C7DCEB1}"/>
                    </a:ext>
                  </a:extLst>
                </p:cNvPr>
                <p:cNvPicPr/>
                <p:nvPr/>
              </p:nvPicPr>
              <p:blipFill>
                <a:blip r:embed="rId24"/>
                <a:stretch>
                  <a:fillRect/>
                </a:stretch>
              </p:blipFill>
              <p:spPr>
                <a:xfrm>
                  <a:off x="4128693" y="3797160"/>
                  <a:ext cx="43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473DA391-99D4-4533-A306-6313F4D60D56}"/>
                    </a:ext>
                  </a:extLst>
                </p14:cNvPr>
                <p14:cNvContentPartPr/>
                <p14:nvPr/>
              </p14:nvContentPartPr>
              <p14:xfrm>
                <a:off x="4202133" y="3888600"/>
                <a:ext cx="94320" cy="114120"/>
              </p14:xfrm>
            </p:contentPart>
          </mc:Choice>
          <mc:Fallback>
            <p:pic>
              <p:nvPicPr>
                <p:cNvPr id="19" name="Freihand 18">
                  <a:extLst>
                    <a:ext uri="{FF2B5EF4-FFF2-40B4-BE49-F238E27FC236}">
                      <a16:creationId xmlns:a16="http://schemas.microsoft.com/office/drawing/2014/main" id="{473DA391-99D4-4533-A306-6313F4D60D56}"/>
                    </a:ext>
                  </a:extLst>
                </p:cNvPr>
                <p:cNvPicPr/>
                <p:nvPr/>
              </p:nvPicPr>
              <p:blipFill>
                <a:blip r:embed="rId26"/>
                <a:stretch>
                  <a:fillRect/>
                </a:stretch>
              </p:blipFill>
              <p:spPr>
                <a:xfrm>
                  <a:off x="4197813" y="3884280"/>
                  <a:ext cx="102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D29649FC-DD40-4FF9-9C6F-31F0F6719C3F}"/>
                    </a:ext>
                  </a:extLst>
                </p14:cNvPr>
                <p14:cNvContentPartPr/>
                <p14:nvPr/>
              </p14:nvContentPartPr>
              <p14:xfrm>
                <a:off x="4333533" y="3878880"/>
                <a:ext cx="148320" cy="77760"/>
              </p14:xfrm>
            </p:contentPart>
          </mc:Choice>
          <mc:Fallback>
            <p:pic>
              <p:nvPicPr>
                <p:cNvPr id="20" name="Freihand 19">
                  <a:extLst>
                    <a:ext uri="{FF2B5EF4-FFF2-40B4-BE49-F238E27FC236}">
                      <a16:creationId xmlns:a16="http://schemas.microsoft.com/office/drawing/2014/main" id="{D29649FC-DD40-4FF9-9C6F-31F0F6719C3F}"/>
                    </a:ext>
                  </a:extLst>
                </p:cNvPr>
                <p:cNvPicPr/>
                <p:nvPr/>
              </p:nvPicPr>
              <p:blipFill>
                <a:blip r:embed="rId28"/>
                <a:stretch>
                  <a:fillRect/>
                </a:stretch>
              </p:blipFill>
              <p:spPr>
                <a:xfrm>
                  <a:off x="4329213" y="3874560"/>
                  <a:ext cx="156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D1113EC1-7EBF-4C7C-B768-5749669EA172}"/>
                    </a:ext>
                  </a:extLst>
                </p14:cNvPr>
                <p14:cNvContentPartPr/>
                <p14:nvPr/>
              </p14:nvContentPartPr>
              <p14:xfrm>
                <a:off x="4440093" y="3809040"/>
                <a:ext cx="360" cy="360"/>
              </p14:xfrm>
            </p:contentPart>
          </mc:Choice>
          <mc:Fallback>
            <p:pic>
              <p:nvPicPr>
                <p:cNvPr id="21" name="Freihand 20">
                  <a:extLst>
                    <a:ext uri="{FF2B5EF4-FFF2-40B4-BE49-F238E27FC236}">
                      <a16:creationId xmlns:a16="http://schemas.microsoft.com/office/drawing/2014/main" id="{D1113EC1-7EBF-4C7C-B768-5749669EA172}"/>
                    </a:ext>
                  </a:extLst>
                </p:cNvPr>
                <p:cNvPicPr/>
                <p:nvPr/>
              </p:nvPicPr>
              <p:blipFill>
                <a:blip r:embed="rId30"/>
                <a:stretch>
                  <a:fillRect/>
                </a:stretch>
              </p:blipFill>
              <p:spPr>
                <a:xfrm>
                  <a:off x="4435773" y="38047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5D60E412-1FEA-4920-A663-2E69BE2CAE0B}"/>
                    </a:ext>
                  </a:extLst>
                </p14:cNvPr>
                <p14:cNvContentPartPr/>
                <p14:nvPr/>
              </p14:nvContentPartPr>
              <p14:xfrm>
                <a:off x="3263613" y="4185240"/>
                <a:ext cx="376560" cy="124200"/>
              </p14:xfrm>
            </p:contentPart>
          </mc:Choice>
          <mc:Fallback>
            <p:pic>
              <p:nvPicPr>
                <p:cNvPr id="22" name="Freihand 21">
                  <a:extLst>
                    <a:ext uri="{FF2B5EF4-FFF2-40B4-BE49-F238E27FC236}">
                      <a16:creationId xmlns:a16="http://schemas.microsoft.com/office/drawing/2014/main" id="{5D60E412-1FEA-4920-A663-2E69BE2CAE0B}"/>
                    </a:ext>
                  </a:extLst>
                </p:cNvPr>
                <p:cNvPicPr/>
                <p:nvPr/>
              </p:nvPicPr>
              <p:blipFill>
                <a:blip r:embed="rId32"/>
                <a:stretch>
                  <a:fillRect/>
                </a:stretch>
              </p:blipFill>
              <p:spPr>
                <a:xfrm>
                  <a:off x="3259293" y="4180920"/>
                  <a:ext cx="385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7AC33B55-30FD-4D48-9879-A38C3765AF03}"/>
                    </a:ext>
                  </a:extLst>
                </p14:cNvPr>
                <p14:cNvContentPartPr/>
                <p14:nvPr/>
              </p14:nvContentPartPr>
              <p14:xfrm>
                <a:off x="3586893" y="4152840"/>
                <a:ext cx="150840" cy="188280"/>
              </p14:xfrm>
            </p:contentPart>
          </mc:Choice>
          <mc:Fallback>
            <p:pic>
              <p:nvPicPr>
                <p:cNvPr id="23" name="Freihand 22">
                  <a:extLst>
                    <a:ext uri="{FF2B5EF4-FFF2-40B4-BE49-F238E27FC236}">
                      <a16:creationId xmlns:a16="http://schemas.microsoft.com/office/drawing/2014/main" id="{7AC33B55-30FD-4D48-9879-A38C3765AF03}"/>
                    </a:ext>
                  </a:extLst>
                </p:cNvPr>
                <p:cNvPicPr/>
                <p:nvPr/>
              </p:nvPicPr>
              <p:blipFill>
                <a:blip r:embed="rId34"/>
                <a:stretch>
                  <a:fillRect/>
                </a:stretch>
              </p:blipFill>
              <p:spPr>
                <a:xfrm>
                  <a:off x="3582573" y="4148520"/>
                  <a:ext cx="1594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DD49BF3-E2B2-4DE5-A20F-40386B6C0E12}"/>
                    </a:ext>
                  </a:extLst>
                </p14:cNvPr>
                <p14:cNvContentPartPr/>
                <p14:nvPr/>
              </p14:nvContentPartPr>
              <p14:xfrm>
                <a:off x="3793533" y="4154640"/>
                <a:ext cx="136440" cy="195480"/>
              </p14:xfrm>
            </p:contentPart>
          </mc:Choice>
          <mc:Fallback>
            <p:pic>
              <p:nvPicPr>
                <p:cNvPr id="24" name="Freihand 23">
                  <a:extLst>
                    <a:ext uri="{FF2B5EF4-FFF2-40B4-BE49-F238E27FC236}">
                      <a16:creationId xmlns:a16="http://schemas.microsoft.com/office/drawing/2014/main" id="{5DD49BF3-E2B2-4DE5-A20F-40386B6C0E12}"/>
                    </a:ext>
                  </a:extLst>
                </p:cNvPr>
                <p:cNvPicPr/>
                <p:nvPr/>
              </p:nvPicPr>
              <p:blipFill>
                <a:blip r:embed="rId36"/>
                <a:stretch>
                  <a:fillRect/>
                </a:stretch>
              </p:blipFill>
              <p:spPr>
                <a:xfrm>
                  <a:off x="3789213" y="4150320"/>
                  <a:ext cx="145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8E5D8B25-6AE7-4CD9-A276-E601BD2E0564}"/>
                    </a:ext>
                  </a:extLst>
                </p14:cNvPr>
                <p14:cNvContentPartPr/>
                <p14:nvPr/>
              </p14:nvContentPartPr>
              <p14:xfrm>
                <a:off x="3982533" y="4166160"/>
                <a:ext cx="81720" cy="172080"/>
              </p14:xfrm>
            </p:contentPart>
          </mc:Choice>
          <mc:Fallback>
            <p:pic>
              <p:nvPicPr>
                <p:cNvPr id="25" name="Freihand 24">
                  <a:extLst>
                    <a:ext uri="{FF2B5EF4-FFF2-40B4-BE49-F238E27FC236}">
                      <a16:creationId xmlns:a16="http://schemas.microsoft.com/office/drawing/2014/main" id="{8E5D8B25-6AE7-4CD9-A276-E601BD2E0564}"/>
                    </a:ext>
                  </a:extLst>
                </p:cNvPr>
                <p:cNvPicPr/>
                <p:nvPr/>
              </p:nvPicPr>
              <p:blipFill>
                <a:blip r:embed="rId38"/>
                <a:stretch>
                  <a:fillRect/>
                </a:stretch>
              </p:blipFill>
              <p:spPr>
                <a:xfrm>
                  <a:off x="3978213" y="4161840"/>
                  <a:ext cx="90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7B236215-26FA-437B-913F-49CC90E3D972}"/>
                    </a:ext>
                  </a:extLst>
                </p14:cNvPr>
                <p14:cNvContentPartPr/>
                <p14:nvPr/>
              </p14:nvContentPartPr>
              <p14:xfrm>
                <a:off x="4002333" y="4227720"/>
                <a:ext cx="127440" cy="35280"/>
              </p14:xfrm>
            </p:contentPart>
          </mc:Choice>
          <mc:Fallback>
            <p:pic>
              <p:nvPicPr>
                <p:cNvPr id="26" name="Freihand 25">
                  <a:extLst>
                    <a:ext uri="{FF2B5EF4-FFF2-40B4-BE49-F238E27FC236}">
                      <a16:creationId xmlns:a16="http://schemas.microsoft.com/office/drawing/2014/main" id="{7B236215-26FA-437B-913F-49CC90E3D972}"/>
                    </a:ext>
                  </a:extLst>
                </p:cNvPr>
                <p:cNvPicPr/>
                <p:nvPr/>
              </p:nvPicPr>
              <p:blipFill>
                <a:blip r:embed="rId40"/>
                <a:stretch>
                  <a:fillRect/>
                </a:stretch>
              </p:blipFill>
              <p:spPr>
                <a:xfrm>
                  <a:off x="3998013" y="4223400"/>
                  <a:ext cx="136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96F5BEB7-EF31-4D57-813E-CD1B34ADEBA1}"/>
                    </a:ext>
                  </a:extLst>
                </p14:cNvPr>
                <p14:cNvContentPartPr/>
                <p14:nvPr/>
              </p14:nvContentPartPr>
              <p14:xfrm>
                <a:off x="4145973" y="4166520"/>
                <a:ext cx="84240" cy="149040"/>
              </p14:xfrm>
            </p:contentPart>
          </mc:Choice>
          <mc:Fallback>
            <p:pic>
              <p:nvPicPr>
                <p:cNvPr id="27" name="Freihand 26">
                  <a:extLst>
                    <a:ext uri="{FF2B5EF4-FFF2-40B4-BE49-F238E27FC236}">
                      <a16:creationId xmlns:a16="http://schemas.microsoft.com/office/drawing/2014/main" id="{96F5BEB7-EF31-4D57-813E-CD1B34ADEBA1}"/>
                    </a:ext>
                  </a:extLst>
                </p:cNvPr>
                <p:cNvPicPr/>
                <p:nvPr/>
              </p:nvPicPr>
              <p:blipFill>
                <a:blip r:embed="rId42"/>
                <a:stretch>
                  <a:fillRect/>
                </a:stretch>
              </p:blipFill>
              <p:spPr>
                <a:xfrm>
                  <a:off x="4141653" y="4162200"/>
                  <a:ext cx="92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765DCFC4-0A37-4DCA-BC62-D206010A063E}"/>
                    </a:ext>
                  </a:extLst>
                </p14:cNvPr>
                <p14:cNvContentPartPr/>
                <p14:nvPr/>
              </p14:nvContentPartPr>
              <p14:xfrm>
                <a:off x="4252893" y="4170120"/>
                <a:ext cx="167760" cy="127800"/>
              </p14:xfrm>
            </p:contentPart>
          </mc:Choice>
          <mc:Fallback>
            <p:pic>
              <p:nvPicPr>
                <p:cNvPr id="28" name="Freihand 27">
                  <a:extLst>
                    <a:ext uri="{FF2B5EF4-FFF2-40B4-BE49-F238E27FC236}">
                      <a16:creationId xmlns:a16="http://schemas.microsoft.com/office/drawing/2014/main" id="{765DCFC4-0A37-4DCA-BC62-D206010A063E}"/>
                    </a:ext>
                  </a:extLst>
                </p:cNvPr>
                <p:cNvPicPr/>
                <p:nvPr/>
              </p:nvPicPr>
              <p:blipFill>
                <a:blip r:embed="rId44"/>
                <a:stretch>
                  <a:fillRect/>
                </a:stretch>
              </p:blipFill>
              <p:spPr>
                <a:xfrm>
                  <a:off x="4248573" y="4165800"/>
                  <a:ext cx="176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21E53AAC-7F9E-4BD4-A152-78C805ED1997}"/>
                    </a:ext>
                  </a:extLst>
                </p14:cNvPr>
                <p14:cNvContentPartPr/>
                <p14:nvPr/>
              </p14:nvContentPartPr>
              <p14:xfrm>
                <a:off x="3235893" y="4496640"/>
                <a:ext cx="218520" cy="178920"/>
              </p14:xfrm>
            </p:contentPart>
          </mc:Choice>
          <mc:Fallback>
            <p:pic>
              <p:nvPicPr>
                <p:cNvPr id="29" name="Freihand 28">
                  <a:extLst>
                    <a:ext uri="{FF2B5EF4-FFF2-40B4-BE49-F238E27FC236}">
                      <a16:creationId xmlns:a16="http://schemas.microsoft.com/office/drawing/2014/main" id="{21E53AAC-7F9E-4BD4-A152-78C805ED1997}"/>
                    </a:ext>
                  </a:extLst>
                </p:cNvPr>
                <p:cNvPicPr/>
                <p:nvPr/>
              </p:nvPicPr>
              <p:blipFill>
                <a:blip r:embed="rId46"/>
                <a:stretch>
                  <a:fillRect/>
                </a:stretch>
              </p:blipFill>
              <p:spPr>
                <a:xfrm>
                  <a:off x="3231573" y="4492320"/>
                  <a:ext cx="227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9C66C6DA-5338-4A0A-91C1-853EBDBCADEF}"/>
                    </a:ext>
                  </a:extLst>
                </p14:cNvPr>
                <p14:cNvContentPartPr/>
                <p14:nvPr/>
              </p14:nvContentPartPr>
              <p14:xfrm>
                <a:off x="3522813" y="4480440"/>
                <a:ext cx="22680" cy="167040"/>
              </p14:xfrm>
            </p:contentPart>
          </mc:Choice>
          <mc:Fallback>
            <p:pic>
              <p:nvPicPr>
                <p:cNvPr id="30" name="Freihand 29">
                  <a:extLst>
                    <a:ext uri="{FF2B5EF4-FFF2-40B4-BE49-F238E27FC236}">
                      <a16:creationId xmlns:a16="http://schemas.microsoft.com/office/drawing/2014/main" id="{9C66C6DA-5338-4A0A-91C1-853EBDBCADEF}"/>
                    </a:ext>
                  </a:extLst>
                </p:cNvPr>
                <p:cNvPicPr/>
                <p:nvPr/>
              </p:nvPicPr>
              <p:blipFill>
                <a:blip r:embed="rId48"/>
                <a:stretch>
                  <a:fillRect/>
                </a:stretch>
              </p:blipFill>
              <p:spPr>
                <a:xfrm>
                  <a:off x="3518493" y="4476120"/>
                  <a:ext cx="313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C614B4B7-1BCF-4622-BB78-579A17B73D8B}"/>
                    </a:ext>
                  </a:extLst>
                </p14:cNvPr>
                <p14:cNvContentPartPr/>
                <p14:nvPr/>
              </p14:nvContentPartPr>
              <p14:xfrm>
                <a:off x="3598773" y="4564320"/>
                <a:ext cx="5040" cy="92880"/>
              </p14:xfrm>
            </p:contentPart>
          </mc:Choice>
          <mc:Fallback>
            <p:pic>
              <p:nvPicPr>
                <p:cNvPr id="31" name="Freihand 30">
                  <a:extLst>
                    <a:ext uri="{FF2B5EF4-FFF2-40B4-BE49-F238E27FC236}">
                      <a16:creationId xmlns:a16="http://schemas.microsoft.com/office/drawing/2014/main" id="{C614B4B7-1BCF-4622-BB78-579A17B73D8B}"/>
                    </a:ext>
                  </a:extLst>
                </p:cNvPr>
                <p:cNvPicPr/>
                <p:nvPr/>
              </p:nvPicPr>
              <p:blipFill>
                <a:blip r:embed="rId50"/>
                <a:stretch>
                  <a:fillRect/>
                </a:stretch>
              </p:blipFill>
              <p:spPr>
                <a:xfrm>
                  <a:off x="3594453" y="4560000"/>
                  <a:ext cx="13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9B6DBA0A-963B-4FD5-B0D8-5E326F3E5A74}"/>
                    </a:ext>
                  </a:extLst>
                </p14:cNvPr>
                <p14:cNvContentPartPr/>
                <p14:nvPr/>
              </p14:nvContentPartPr>
              <p14:xfrm>
                <a:off x="3690933" y="4441560"/>
                <a:ext cx="68040" cy="206640"/>
              </p14:xfrm>
            </p:contentPart>
          </mc:Choice>
          <mc:Fallback>
            <p:pic>
              <p:nvPicPr>
                <p:cNvPr id="32" name="Freihand 31">
                  <a:extLst>
                    <a:ext uri="{FF2B5EF4-FFF2-40B4-BE49-F238E27FC236}">
                      <a16:creationId xmlns:a16="http://schemas.microsoft.com/office/drawing/2014/main" id="{9B6DBA0A-963B-4FD5-B0D8-5E326F3E5A74}"/>
                    </a:ext>
                  </a:extLst>
                </p:cNvPr>
                <p:cNvPicPr/>
                <p:nvPr/>
              </p:nvPicPr>
              <p:blipFill>
                <a:blip r:embed="rId52"/>
                <a:stretch>
                  <a:fillRect/>
                </a:stretch>
              </p:blipFill>
              <p:spPr>
                <a:xfrm>
                  <a:off x="3686613" y="4437240"/>
                  <a:ext cx="76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D269C980-0300-4842-BF51-F4AFB91458AB}"/>
                    </a:ext>
                  </a:extLst>
                </p14:cNvPr>
                <p14:cNvContentPartPr/>
                <p14:nvPr/>
              </p14:nvContentPartPr>
              <p14:xfrm>
                <a:off x="3742053" y="4547040"/>
                <a:ext cx="168840" cy="98640"/>
              </p14:xfrm>
            </p:contentPart>
          </mc:Choice>
          <mc:Fallback>
            <p:pic>
              <p:nvPicPr>
                <p:cNvPr id="33" name="Freihand 32">
                  <a:extLst>
                    <a:ext uri="{FF2B5EF4-FFF2-40B4-BE49-F238E27FC236}">
                      <a16:creationId xmlns:a16="http://schemas.microsoft.com/office/drawing/2014/main" id="{D269C980-0300-4842-BF51-F4AFB91458AB}"/>
                    </a:ext>
                  </a:extLst>
                </p:cNvPr>
                <p:cNvPicPr/>
                <p:nvPr/>
              </p:nvPicPr>
              <p:blipFill>
                <a:blip r:embed="rId54"/>
                <a:stretch>
                  <a:fillRect/>
                </a:stretch>
              </p:blipFill>
              <p:spPr>
                <a:xfrm>
                  <a:off x="3737733" y="4542720"/>
                  <a:ext cx="177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05CE6E37-2D9F-43D0-B224-C0E7D9C29889}"/>
                    </a:ext>
                  </a:extLst>
                </p14:cNvPr>
                <p14:cNvContentPartPr/>
                <p14:nvPr/>
              </p14:nvContentPartPr>
              <p14:xfrm>
                <a:off x="3962013" y="4435080"/>
                <a:ext cx="187200" cy="180000"/>
              </p14:xfrm>
            </p:contentPart>
          </mc:Choice>
          <mc:Fallback>
            <p:pic>
              <p:nvPicPr>
                <p:cNvPr id="34" name="Freihand 33">
                  <a:extLst>
                    <a:ext uri="{FF2B5EF4-FFF2-40B4-BE49-F238E27FC236}">
                      <a16:creationId xmlns:a16="http://schemas.microsoft.com/office/drawing/2014/main" id="{05CE6E37-2D9F-43D0-B224-C0E7D9C29889}"/>
                    </a:ext>
                  </a:extLst>
                </p:cNvPr>
                <p:cNvPicPr/>
                <p:nvPr/>
              </p:nvPicPr>
              <p:blipFill>
                <a:blip r:embed="rId56"/>
                <a:stretch>
                  <a:fillRect/>
                </a:stretch>
              </p:blipFill>
              <p:spPr>
                <a:xfrm>
                  <a:off x="3957693" y="4430760"/>
                  <a:ext cx="1958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B8FC3BC9-D4CA-4FBA-813C-BB3CC42F1C5F}"/>
                    </a:ext>
                  </a:extLst>
                </p14:cNvPr>
                <p14:cNvContentPartPr/>
                <p14:nvPr/>
              </p14:nvContentPartPr>
              <p14:xfrm>
                <a:off x="4116093" y="4460640"/>
                <a:ext cx="38520" cy="11520"/>
              </p14:xfrm>
            </p:contentPart>
          </mc:Choice>
          <mc:Fallback>
            <p:pic>
              <p:nvPicPr>
                <p:cNvPr id="35" name="Freihand 34">
                  <a:extLst>
                    <a:ext uri="{FF2B5EF4-FFF2-40B4-BE49-F238E27FC236}">
                      <a16:creationId xmlns:a16="http://schemas.microsoft.com/office/drawing/2014/main" id="{B8FC3BC9-D4CA-4FBA-813C-BB3CC42F1C5F}"/>
                    </a:ext>
                  </a:extLst>
                </p:cNvPr>
                <p:cNvPicPr/>
                <p:nvPr/>
              </p:nvPicPr>
              <p:blipFill>
                <a:blip r:embed="rId58"/>
                <a:stretch>
                  <a:fillRect/>
                </a:stretch>
              </p:blipFill>
              <p:spPr>
                <a:xfrm>
                  <a:off x="4111773" y="4456320"/>
                  <a:ext cx="47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C47EF4AE-8750-4329-90E8-6D8AE3CB4C6B}"/>
                    </a:ext>
                  </a:extLst>
                </p14:cNvPr>
                <p14:cNvContentPartPr/>
                <p14:nvPr/>
              </p14:nvContentPartPr>
              <p14:xfrm>
                <a:off x="4154973" y="4421760"/>
                <a:ext cx="125280" cy="221400"/>
              </p14:xfrm>
            </p:contentPart>
          </mc:Choice>
          <mc:Fallback>
            <p:pic>
              <p:nvPicPr>
                <p:cNvPr id="36" name="Freihand 35">
                  <a:extLst>
                    <a:ext uri="{FF2B5EF4-FFF2-40B4-BE49-F238E27FC236}">
                      <a16:creationId xmlns:a16="http://schemas.microsoft.com/office/drawing/2014/main" id="{C47EF4AE-8750-4329-90E8-6D8AE3CB4C6B}"/>
                    </a:ext>
                  </a:extLst>
                </p:cNvPr>
                <p:cNvPicPr/>
                <p:nvPr/>
              </p:nvPicPr>
              <p:blipFill>
                <a:blip r:embed="rId60"/>
                <a:stretch>
                  <a:fillRect/>
                </a:stretch>
              </p:blipFill>
              <p:spPr>
                <a:xfrm>
                  <a:off x="4150653" y="4417440"/>
                  <a:ext cx="1339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C912D308-1765-4662-AE2E-C94D79183D5E}"/>
                    </a:ext>
                  </a:extLst>
                </p14:cNvPr>
                <p14:cNvContentPartPr/>
                <p14:nvPr/>
              </p14:nvContentPartPr>
              <p14:xfrm>
                <a:off x="4260453" y="4457040"/>
                <a:ext cx="118440" cy="171360"/>
              </p14:xfrm>
            </p:contentPart>
          </mc:Choice>
          <mc:Fallback>
            <p:pic>
              <p:nvPicPr>
                <p:cNvPr id="37" name="Freihand 36">
                  <a:extLst>
                    <a:ext uri="{FF2B5EF4-FFF2-40B4-BE49-F238E27FC236}">
                      <a16:creationId xmlns:a16="http://schemas.microsoft.com/office/drawing/2014/main" id="{C912D308-1765-4662-AE2E-C94D79183D5E}"/>
                    </a:ext>
                  </a:extLst>
                </p:cNvPr>
                <p:cNvPicPr/>
                <p:nvPr/>
              </p:nvPicPr>
              <p:blipFill>
                <a:blip r:embed="rId62"/>
                <a:stretch>
                  <a:fillRect/>
                </a:stretch>
              </p:blipFill>
              <p:spPr>
                <a:xfrm>
                  <a:off x="4256133" y="4452720"/>
                  <a:ext cx="127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0208EEC2-DF1E-4698-B3FB-0E6B2DC0F7E6}"/>
                    </a:ext>
                  </a:extLst>
                </p14:cNvPr>
                <p14:cNvContentPartPr/>
                <p14:nvPr/>
              </p14:nvContentPartPr>
              <p14:xfrm>
                <a:off x="4328853" y="4543080"/>
                <a:ext cx="99000" cy="82440"/>
              </p14:xfrm>
            </p:contentPart>
          </mc:Choice>
          <mc:Fallback>
            <p:pic>
              <p:nvPicPr>
                <p:cNvPr id="38" name="Freihand 37">
                  <a:extLst>
                    <a:ext uri="{FF2B5EF4-FFF2-40B4-BE49-F238E27FC236}">
                      <a16:creationId xmlns:a16="http://schemas.microsoft.com/office/drawing/2014/main" id="{0208EEC2-DF1E-4698-B3FB-0E6B2DC0F7E6}"/>
                    </a:ext>
                  </a:extLst>
                </p:cNvPr>
                <p:cNvPicPr/>
                <p:nvPr/>
              </p:nvPicPr>
              <p:blipFill>
                <a:blip r:embed="rId64"/>
                <a:stretch>
                  <a:fillRect/>
                </a:stretch>
              </p:blipFill>
              <p:spPr>
                <a:xfrm>
                  <a:off x="4324533" y="4538760"/>
                  <a:ext cx="107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AE1F3E80-8CBC-4D9A-ADCC-0A0A31A666A9}"/>
                    </a:ext>
                  </a:extLst>
                </p14:cNvPr>
                <p14:cNvContentPartPr/>
                <p14:nvPr/>
              </p14:nvContentPartPr>
              <p14:xfrm>
                <a:off x="4446573" y="4413840"/>
                <a:ext cx="387000" cy="230400"/>
              </p14:xfrm>
            </p:contentPart>
          </mc:Choice>
          <mc:Fallback>
            <p:pic>
              <p:nvPicPr>
                <p:cNvPr id="39" name="Freihand 38">
                  <a:extLst>
                    <a:ext uri="{FF2B5EF4-FFF2-40B4-BE49-F238E27FC236}">
                      <a16:creationId xmlns:a16="http://schemas.microsoft.com/office/drawing/2014/main" id="{AE1F3E80-8CBC-4D9A-ADCC-0A0A31A666A9}"/>
                    </a:ext>
                  </a:extLst>
                </p:cNvPr>
                <p:cNvPicPr/>
                <p:nvPr/>
              </p:nvPicPr>
              <p:blipFill>
                <a:blip r:embed="rId66"/>
                <a:stretch>
                  <a:fillRect/>
                </a:stretch>
              </p:blipFill>
              <p:spPr>
                <a:xfrm>
                  <a:off x="4442253" y="4409520"/>
                  <a:ext cx="395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5E5A4F92-71F5-4DBA-A4BD-5EE093EAB565}"/>
                    </a:ext>
                  </a:extLst>
                </p14:cNvPr>
                <p14:cNvContentPartPr/>
                <p14:nvPr/>
              </p14:nvContentPartPr>
              <p14:xfrm>
                <a:off x="2992533" y="3636600"/>
                <a:ext cx="2000160" cy="1373040"/>
              </p14:xfrm>
            </p:contentPart>
          </mc:Choice>
          <mc:Fallback>
            <p:pic>
              <p:nvPicPr>
                <p:cNvPr id="40" name="Freihand 39">
                  <a:extLst>
                    <a:ext uri="{FF2B5EF4-FFF2-40B4-BE49-F238E27FC236}">
                      <a16:creationId xmlns:a16="http://schemas.microsoft.com/office/drawing/2014/main" id="{5E5A4F92-71F5-4DBA-A4BD-5EE093EAB565}"/>
                    </a:ext>
                  </a:extLst>
                </p:cNvPr>
                <p:cNvPicPr/>
                <p:nvPr/>
              </p:nvPicPr>
              <p:blipFill>
                <a:blip r:embed="rId68"/>
                <a:stretch>
                  <a:fillRect/>
                </a:stretch>
              </p:blipFill>
              <p:spPr>
                <a:xfrm>
                  <a:off x="2988213" y="3632280"/>
                  <a:ext cx="2008800" cy="1381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FC14A5B4-2079-439D-AEE7-9ABCCB6D76F9}"/>
                    </a:ext>
                  </a:extLst>
                </p14:cNvPr>
                <p14:cNvContentPartPr/>
                <p14:nvPr/>
              </p14:nvContentPartPr>
              <p14:xfrm>
                <a:off x="4558173" y="3010560"/>
                <a:ext cx="1170000" cy="378360"/>
              </p14:xfrm>
            </p:contentPart>
          </mc:Choice>
          <mc:Fallback>
            <p:pic>
              <p:nvPicPr>
                <p:cNvPr id="42" name="Freihand 41">
                  <a:extLst>
                    <a:ext uri="{FF2B5EF4-FFF2-40B4-BE49-F238E27FC236}">
                      <a16:creationId xmlns:a16="http://schemas.microsoft.com/office/drawing/2014/main" id="{FC14A5B4-2079-439D-AEE7-9ABCCB6D76F9}"/>
                    </a:ext>
                  </a:extLst>
                </p:cNvPr>
                <p:cNvPicPr/>
                <p:nvPr/>
              </p:nvPicPr>
              <p:blipFill>
                <a:blip r:embed="rId70"/>
                <a:stretch>
                  <a:fillRect/>
                </a:stretch>
              </p:blipFill>
              <p:spPr>
                <a:xfrm>
                  <a:off x="4553853" y="3006240"/>
                  <a:ext cx="1178640" cy="38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A7D31E07-3512-4A35-83DD-22CDB8C7D615}"/>
                  </a:ext>
                </a:extLst>
              </p14:cNvPr>
              <p14:cNvContentPartPr/>
              <p14:nvPr/>
            </p14:nvContentPartPr>
            <p14:xfrm>
              <a:off x="5469693" y="3219360"/>
              <a:ext cx="862200" cy="798120"/>
            </p14:xfrm>
          </p:contentPart>
        </mc:Choice>
        <mc:Fallback>
          <p:pic>
            <p:nvPicPr>
              <p:cNvPr id="44" name="Freihand 43">
                <a:extLst>
                  <a:ext uri="{FF2B5EF4-FFF2-40B4-BE49-F238E27FC236}">
                    <a16:creationId xmlns:a16="http://schemas.microsoft.com/office/drawing/2014/main" id="{A7D31E07-3512-4A35-83DD-22CDB8C7D615}"/>
                  </a:ext>
                </a:extLst>
              </p:cNvPr>
              <p:cNvPicPr/>
              <p:nvPr/>
            </p:nvPicPr>
            <p:blipFill>
              <a:blip r:embed="rId72"/>
              <a:stretch>
                <a:fillRect/>
              </a:stretch>
            </p:blipFill>
            <p:spPr>
              <a:xfrm>
                <a:off x="5465373" y="3215040"/>
                <a:ext cx="870840" cy="806760"/>
              </a:xfrm>
              <a:prstGeom prst="rect">
                <a:avLst/>
              </a:prstGeom>
            </p:spPr>
          </p:pic>
        </mc:Fallback>
      </mc:AlternateContent>
      <p:grpSp>
        <p:nvGrpSpPr>
          <p:cNvPr id="70" name="Gruppieren 69">
            <a:extLst>
              <a:ext uri="{FF2B5EF4-FFF2-40B4-BE49-F238E27FC236}">
                <a16:creationId xmlns:a16="http://schemas.microsoft.com/office/drawing/2014/main" id="{DBE61B9E-7E76-45A9-8B8D-23B1AF984AA4}"/>
              </a:ext>
            </a:extLst>
          </p:cNvPr>
          <p:cNvGrpSpPr/>
          <p:nvPr/>
        </p:nvGrpSpPr>
        <p:grpSpPr>
          <a:xfrm>
            <a:off x="6138933" y="2579280"/>
            <a:ext cx="4106520" cy="3965400"/>
            <a:chOff x="6138933" y="2579280"/>
            <a:chExt cx="4106520" cy="3965400"/>
          </a:xfrm>
        </p:grpSpPr>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591E0FB7-71CF-48C6-94DA-8E5D4F431751}"/>
                    </a:ext>
                  </a:extLst>
                </p14:cNvPr>
                <p14:cNvContentPartPr/>
                <p14:nvPr/>
              </p14:nvContentPartPr>
              <p14:xfrm>
                <a:off x="6233613" y="3832800"/>
                <a:ext cx="585360" cy="2052360"/>
              </p14:xfrm>
            </p:contentPart>
          </mc:Choice>
          <mc:Fallback>
            <p:pic>
              <p:nvPicPr>
                <p:cNvPr id="45" name="Freihand 44">
                  <a:extLst>
                    <a:ext uri="{FF2B5EF4-FFF2-40B4-BE49-F238E27FC236}">
                      <a16:creationId xmlns:a16="http://schemas.microsoft.com/office/drawing/2014/main" id="{591E0FB7-71CF-48C6-94DA-8E5D4F431751}"/>
                    </a:ext>
                  </a:extLst>
                </p:cNvPr>
                <p:cNvPicPr/>
                <p:nvPr/>
              </p:nvPicPr>
              <p:blipFill>
                <a:blip r:embed="rId74"/>
                <a:stretch>
                  <a:fillRect/>
                </a:stretch>
              </p:blipFill>
              <p:spPr>
                <a:xfrm>
                  <a:off x="6229293" y="3828480"/>
                  <a:ext cx="594000" cy="2061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D8153FD1-A223-4CA7-B480-1439D052110F}"/>
                    </a:ext>
                  </a:extLst>
                </p14:cNvPr>
                <p14:cNvContentPartPr/>
                <p14:nvPr/>
              </p14:nvContentPartPr>
              <p14:xfrm>
                <a:off x="6138933" y="3672240"/>
                <a:ext cx="2477520" cy="2872440"/>
              </p14:xfrm>
            </p:contentPart>
          </mc:Choice>
          <mc:Fallback>
            <p:pic>
              <p:nvPicPr>
                <p:cNvPr id="46" name="Freihand 45">
                  <a:extLst>
                    <a:ext uri="{FF2B5EF4-FFF2-40B4-BE49-F238E27FC236}">
                      <a16:creationId xmlns:a16="http://schemas.microsoft.com/office/drawing/2014/main" id="{D8153FD1-A223-4CA7-B480-1439D052110F}"/>
                    </a:ext>
                  </a:extLst>
                </p:cNvPr>
                <p:cNvPicPr/>
                <p:nvPr/>
              </p:nvPicPr>
              <p:blipFill>
                <a:blip r:embed="rId76"/>
                <a:stretch>
                  <a:fillRect/>
                </a:stretch>
              </p:blipFill>
              <p:spPr>
                <a:xfrm>
                  <a:off x="6134613" y="3667920"/>
                  <a:ext cx="2486160" cy="2881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C70C3A3D-679C-4A1A-822C-09B6CE340634}"/>
                    </a:ext>
                  </a:extLst>
                </p14:cNvPr>
                <p14:cNvContentPartPr/>
                <p14:nvPr/>
              </p14:nvContentPartPr>
              <p14:xfrm>
                <a:off x="7622493" y="3634440"/>
                <a:ext cx="256320" cy="413280"/>
              </p14:xfrm>
            </p:contentPart>
          </mc:Choice>
          <mc:Fallback>
            <p:pic>
              <p:nvPicPr>
                <p:cNvPr id="48" name="Freihand 47">
                  <a:extLst>
                    <a:ext uri="{FF2B5EF4-FFF2-40B4-BE49-F238E27FC236}">
                      <a16:creationId xmlns:a16="http://schemas.microsoft.com/office/drawing/2014/main" id="{C70C3A3D-679C-4A1A-822C-09B6CE340634}"/>
                    </a:ext>
                  </a:extLst>
                </p:cNvPr>
                <p:cNvPicPr/>
                <p:nvPr/>
              </p:nvPicPr>
              <p:blipFill>
                <a:blip r:embed="rId78"/>
                <a:stretch>
                  <a:fillRect/>
                </a:stretch>
              </p:blipFill>
              <p:spPr>
                <a:xfrm>
                  <a:off x="7618173" y="3630120"/>
                  <a:ext cx="26496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291B7BE8-C463-4C5F-A8BE-F3C3DE253663}"/>
                    </a:ext>
                  </a:extLst>
                </p14:cNvPr>
                <p14:cNvContentPartPr/>
                <p14:nvPr/>
              </p14:nvContentPartPr>
              <p14:xfrm>
                <a:off x="7559133" y="3747120"/>
                <a:ext cx="271080" cy="349560"/>
              </p14:xfrm>
            </p:contentPart>
          </mc:Choice>
          <mc:Fallback>
            <p:pic>
              <p:nvPicPr>
                <p:cNvPr id="49" name="Freihand 48">
                  <a:extLst>
                    <a:ext uri="{FF2B5EF4-FFF2-40B4-BE49-F238E27FC236}">
                      <a16:creationId xmlns:a16="http://schemas.microsoft.com/office/drawing/2014/main" id="{291B7BE8-C463-4C5F-A8BE-F3C3DE253663}"/>
                    </a:ext>
                  </a:extLst>
                </p:cNvPr>
                <p:cNvPicPr/>
                <p:nvPr/>
              </p:nvPicPr>
              <p:blipFill>
                <a:blip r:embed="rId80"/>
                <a:stretch>
                  <a:fillRect/>
                </a:stretch>
              </p:blipFill>
              <p:spPr>
                <a:xfrm>
                  <a:off x="7554813" y="3742800"/>
                  <a:ext cx="2797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163D196E-8FE1-45BF-9C6D-A156D7BEE277}"/>
                    </a:ext>
                  </a:extLst>
                </p14:cNvPr>
                <p14:cNvContentPartPr/>
                <p14:nvPr/>
              </p14:nvContentPartPr>
              <p14:xfrm>
                <a:off x="7872693" y="3161040"/>
                <a:ext cx="143280" cy="276120"/>
              </p14:xfrm>
            </p:contentPart>
          </mc:Choice>
          <mc:Fallback>
            <p:pic>
              <p:nvPicPr>
                <p:cNvPr id="50" name="Freihand 49">
                  <a:extLst>
                    <a:ext uri="{FF2B5EF4-FFF2-40B4-BE49-F238E27FC236}">
                      <a16:creationId xmlns:a16="http://schemas.microsoft.com/office/drawing/2014/main" id="{163D196E-8FE1-45BF-9C6D-A156D7BEE277}"/>
                    </a:ext>
                  </a:extLst>
                </p:cNvPr>
                <p:cNvPicPr/>
                <p:nvPr/>
              </p:nvPicPr>
              <p:blipFill>
                <a:blip r:embed="rId82"/>
                <a:stretch>
                  <a:fillRect/>
                </a:stretch>
              </p:blipFill>
              <p:spPr>
                <a:xfrm>
                  <a:off x="7868373" y="3156720"/>
                  <a:ext cx="1519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D77FF826-0E1E-4657-8FE8-B5A7C0FACD2C}"/>
                    </a:ext>
                  </a:extLst>
                </p14:cNvPr>
                <p14:cNvContentPartPr/>
                <p14:nvPr/>
              </p14:nvContentPartPr>
              <p14:xfrm>
                <a:off x="8030373" y="3195960"/>
                <a:ext cx="116640" cy="138240"/>
              </p14:xfrm>
            </p:contentPart>
          </mc:Choice>
          <mc:Fallback>
            <p:pic>
              <p:nvPicPr>
                <p:cNvPr id="51" name="Freihand 50">
                  <a:extLst>
                    <a:ext uri="{FF2B5EF4-FFF2-40B4-BE49-F238E27FC236}">
                      <a16:creationId xmlns:a16="http://schemas.microsoft.com/office/drawing/2014/main" id="{D77FF826-0E1E-4657-8FE8-B5A7C0FACD2C}"/>
                    </a:ext>
                  </a:extLst>
                </p:cNvPr>
                <p:cNvPicPr/>
                <p:nvPr/>
              </p:nvPicPr>
              <p:blipFill>
                <a:blip r:embed="rId84"/>
                <a:stretch>
                  <a:fillRect/>
                </a:stretch>
              </p:blipFill>
              <p:spPr>
                <a:xfrm>
                  <a:off x="8026053" y="3191640"/>
                  <a:ext cx="125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D6DA3BF6-BC26-4579-B193-D4002F448E34}"/>
                    </a:ext>
                  </a:extLst>
                </p14:cNvPr>
                <p14:cNvContentPartPr/>
                <p14:nvPr/>
              </p14:nvContentPartPr>
              <p14:xfrm>
                <a:off x="8114613" y="2990040"/>
                <a:ext cx="111960" cy="271440"/>
              </p14:xfrm>
            </p:contentPart>
          </mc:Choice>
          <mc:Fallback>
            <p:pic>
              <p:nvPicPr>
                <p:cNvPr id="52" name="Freihand 51">
                  <a:extLst>
                    <a:ext uri="{FF2B5EF4-FFF2-40B4-BE49-F238E27FC236}">
                      <a16:creationId xmlns:a16="http://schemas.microsoft.com/office/drawing/2014/main" id="{D6DA3BF6-BC26-4579-B193-D4002F448E34}"/>
                    </a:ext>
                  </a:extLst>
                </p:cNvPr>
                <p:cNvPicPr/>
                <p:nvPr/>
              </p:nvPicPr>
              <p:blipFill>
                <a:blip r:embed="rId86"/>
                <a:stretch>
                  <a:fillRect/>
                </a:stretch>
              </p:blipFill>
              <p:spPr>
                <a:xfrm>
                  <a:off x="8110293" y="2985720"/>
                  <a:ext cx="1206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CF29DF1E-178F-430B-9FF2-F43A56B00C91}"/>
                    </a:ext>
                  </a:extLst>
                </p14:cNvPr>
                <p14:cNvContentPartPr/>
                <p14:nvPr/>
              </p14:nvContentPartPr>
              <p14:xfrm>
                <a:off x="8258973" y="3014160"/>
                <a:ext cx="163440" cy="176760"/>
              </p14:xfrm>
            </p:contentPart>
          </mc:Choice>
          <mc:Fallback>
            <p:pic>
              <p:nvPicPr>
                <p:cNvPr id="53" name="Freihand 52">
                  <a:extLst>
                    <a:ext uri="{FF2B5EF4-FFF2-40B4-BE49-F238E27FC236}">
                      <a16:creationId xmlns:a16="http://schemas.microsoft.com/office/drawing/2014/main" id="{CF29DF1E-178F-430B-9FF2-F43A56B00C91}"/>
                    </a:ext>
                  </a:extLst>
                </p:cNvPr>
                <p:cNvPicPr/>
                <p:nvPr/>
              </p:nvPicPr>
              <p:blipFill>
                <a:blip r:embed="rId88"/>
                <a:stretch>
                  <a:fillRect/>
                </a:stretch>
              </p:blipFill>
              <p:spPr>
                <a:xfrm>
                  <a:off x="8254653" y="3009840"/>
                  <a:ext cx="172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A127D8DD-F573-4D36-8697-70F287419A88}"/>
                    </a:ext>
                  </a:extLst>
                </p14:cNvPr>
                <p14:cNvContentPartPr/>
                <p14:nvPr/>
              </p14:nvContentPartPr>
              <p14:xfrm>
                <a:off x="8481453" y="2817600"/>
                <a:ext cx="330840" cy="263160"/>
              </p14:xfrm>
            </p:contentPart>
          </mc:Choice>
          <mc:Fallback>
            <p:pic>
              <p:nvPicPr>
                <p:cNvPr id="54" name="Freihand 53">
                  <a:extLst>
                    <a:ext uri="{FF2B5EF4-FFF2-40B4-BE49-F238E27FC236}">
                      <a16:creationId xmlns:a16="http://schemas.microsoft.com/office/drawing/2014/main" id="{A127D8DD-F573-4D36-8697-70F287419A88}"/>
                    </a:ext>
                  </a:extLst>
                </p:cNvPr>
                <p:cNvPicPr/>
                <p:nvPr/>
              </p:nvPicPr>
              <p:blipFill>
                <a:blip r:embed="rId90"/>
                <a:stretch>
                  <a:fillRect/>
                </a:stretch>
              </p:blipFill>
              <p:spPr>
                <a:xfrm>
                  <a:off x="8477133" y="2813280"/>
                  <a:ext cx="3394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6E1D0EFB-8194-47C3-9466-10E37F3F4D8E}"/>
                    </a:ext>
                  </a:extLst>
                </p14:cNvPr>
                <p14:cNvContentPartPr/>
                <p14:nvPr/>
              </p14:nvContentPartPr>
              <p14:xfrm>
                <a:off x="8774133" y="2628240"/>
                <a:ext cx="360720" cy="325800"/>
              </p14:xfrm>
            </p:contentPart>
          </mc:Choice>
          <mc:Fallback>
            <p:pic>
              <p:nvPicPr>
                <p:cNvPr id="55" name="Freihand 54">
                  <a:extLst>
                    <a:ext uri="{FF2B5EF4-FFF2-40B4-BE49-F238E27FC236}">
                      <a16:creationId xmlns:a16="http://schemas.microsoft.com/office/drawing/2014/main" id="{6E1D0EFB-8194-47C3-9466-10E37F3F4D8E}"/>
                    </a:ext>
                  </a:extLst>
                </p:cNvPr>
                <p:cNvPicPr/>
                <p:nvPr/>
              </p:nvPicPr>
              <p:blipFill>
                <a:blip r:embed="rId92"/>
                <a:stretch>
                  <a:fillRect/>
                </a:stretch>
              </p:blipFill>
              <p:spPr>
                <a:xfrm>
                  <a:off x="8769813" y="2623920"/>
                  <a:ext cx="36936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93F9080D-176F-4A58-BEDA-AD66B4DCBA02}"/>
                    </a:ext>
                  </a:extLst>
                </p14:cNvPr>
                <p14:cNvContentPartPr/>
                <p14:nvPr/>
              </p14:nvContentPartPr>
              <p14:xfrm>
                <a:off x="8651373" y="2579280"/>
                <a:ext cx="360" cy="360"/>
              </p14:xfrm>
            </p:contentPart>
          </mc:Choice>
          <mc:Fallback>
            <p:pic>
              <p:nvPicPr>
                <p:cNvPr id="56" name="Freihand 55">
                  <a:extLst>
                    <a:ext uri="{FF2B5EF4-FFF2-40B4-BE49-F238E27FC236}">
                      <a16:creationId xmlns:a16="http://schemas.microsoft.com/office/drawing/2014/main" id="{93F9080D-176F-4A58-BEDA-AD66B4DCBA02}"/>
                    </a:ext>
                  </a:extLst>
                </p:cNvPr>
                <p:cNvPicPr/>
                <p:nvPr/>
              </p:nvPicPr>
              <p:blipFill>
                <a:blip r:embed="rId30"/>
                <a:stretch>
                  <a:fillRect/>
                </a:stretch>
              </p:blipFill>
              <p:spPr>
                <a:xfrm>
                  <a:off x="8647053" y="2574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45881173-BD5B-401A-B33B-9AED4E4F27EC}"/>
                    </a:ext>
                  </a:extLst>
                </p14:cNvPr>
                <p14:cNvContentPartPr/>
                <p14:nvPr/>
              </p14:nvContentPartPr>
              <p14:xfrm>
                <a:off x="8330973" y="3374520"/>
                <a:ext cx="159120" cy="158760"/>
              </p14:xfrm>
            </p:contentPart>
          </mc:Choice>
          <mc:Fallback>
            <p:pic>
              <p:nvPicPr>
                <p:cNvPr id="57" name="Freihand 56">
                  <a:extLst>
                    <a:ext uri="{FF2B5EF4-FFF2-40B4-BE49-F238E27FC236}">
                      <a16:creationId xmlns:a16="http://schemas.microsoft.com/office/drawing/2014/main" id="{45881173-BD5B-401A-B33B-9AED4E4F27EC}"/>
                    </a:ext>
                  </a:extLst>
                </p:cNvPr>
                <p:cNvPicPr/>
                <p:nvPr/>
              </p:nvPicPr>
              <p:blipFill>
                <a:blip r:embed="rId95"/>
                <a:stretch>
                  <a:fillRect/>
                </a:stretch>
              </p:blipFill>
              <p:spPr>
                <a:xfrm>
                  <a:off x="8326653" y="3370200"/>
                  <a:ext cx="167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B6DABBA3-BE92-40E4-B468-2EB9BFA6C86E}"/>
                    </a:ext>
                  </a:extLst>
                </p14:cNvPr>
                <p14:cNvContentPartPr/>
                <p14:nvPr/>
              </p14:nvContentPartPr>
              <p14:xfrm>
                <a:off x="8508813" y="3145560"/>
                <a:ext cx="177120" cy="278280"/>
              </p14:xfrm>
            </p:contentPart>
          </mc:Choice>
          <mc:Fallback>
            <p:pic>
              <p:nvPicPr>
                <p:cNvPr id="58" name="Freihand 57">
                  <a:extLst>
                    <a:ext uri="{FF2B5EF4-FFF2-40B4-BE49-F238E27FC236}">
                      <a16:creationId xmlns:a16="http://schemas.microsoft.com/office/drawing/2014/main" id="{B6DABBA3-BE92-40E4-B468-2EB9BFA6C86E}"/>
                    </a:ext>
                  </a:extLst>
                </p:cNvPr>
                <p:cNvPicPr/>
                <p:nvPr/>
              </p:nvPicPr>
              <p:blipFill>
                <a:blip r:embed="rId97"/>
                <a:stretch>
                  <a:fillRect/>
                </a:stretch>
              </p:blipFill>
              <p:spPr>
                <a:xfrm>
                  <a:off x="8504493" y="3141240"/>
                  <a:ext cx="1857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6B39188E-2E4B-4C3A-8630-D974D5EFA043}"/>
                    </a:ext>
                  </a:extLst>
                </p14:cNvPr>
                <p14:cNvContentPartPr/>
                <p14:nvPr/>
              </p14:nvContentPartPr>
              <p14:xfrm>
                <a:off x="8832813" y="2969160"/>
                <a:ext cx="143640" cy="255600"/>
              </p14:xfrm>
            </p:contentPart>
          </mc:Choice>
          <mc:Fallback>
            <p:pic>
              <p:nvPicPr>
                <p:cNvPr id="59" name="Freihand 58">
                  <a:extLst>
                    <a:ext uri="{FF2B5EF4-FFF2-40B4-BE49-F238E27FC236}">
                      <a16:creationId xmlns:a16="http://schemas.microsoft.com/office/drawing/2014/main" id="{6B39188E-2E4B-4C3A-8630-D974D5EFA043}"/>
                    </a:ext>
                  </a:extLst>
                </p:cNvPr>
                <p:cNvPicPr/>
                <p:nvPr/>
              </p:nvPicPr>
              <p:blipFill>
                <a:blip r:embed="rId99"/>
                <a:stretch>
                  <a:fillRect/>
                </a:stretch>
              </p:blipFill>
              <p:spPr>
                <a:xfrm>
                  <a:off x="8828493" y="2964840"/>
                  <a:ext cx="1522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894DD612-C8F3-43B5-8EBD-DE8B7096FF1B}"/>
                    </a:ext>
                  </a:extLst>
                </p14:cNvPr>
                <p14:cNvContentPartPr/>
                <p14:nvPr/>
              </p14:nvContentPartPr>
              <p14:xfrm>
                <a:off x="8973573" y="2982840"/>
                <a:ext cx="285120" cy="138960"/>
              </p14:xfrm>
            </p:contentPart>
          </mc:Choice>
          <mc:Fallback>
            <p:pic>
              <p:nvPicPr>
                <p:cNvPr id="60" name="Freihand 59">
                  <a:extLst>
                    <a:ext uri="{FF2B5EF4-FFF2-40B4-BE49-F238E27FC236}">
                      <a16:creationId xmlns:a16="http://schemas.microsoft.com/office/drawing/2014/main" id="{894DD612-C8F3-43B5-8EBD-DE8B7096FF1B}"/>
                    </a:ext>
                  </a:extLst>
                </p:cNvPr>
                <p:cNvPicPr/>
                <p:nvPr/>
              </p:nvPicPr>
              <p:blipFill>
                <a:blip r:embed="rId101"/>
                <a:stretch>
                  <a:fillRect/>
                </a:stretch>
              </p:blipFill>
              <p:spPr>
                <a:xfrm>
                  <a:off x="8969253" y="2978520"/>
                  <a:ext cx="293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96A1B33F-8611-4155-987C-72221B251E51}"/>
                    </a:ext>
                  </a:extLst>
                </p14:cNvPr>
                <p14:cNvContentPartPr/>
                <p14:nvPr/>
              </p14:nvContentPartPr>
              <p14:xfrm>
                <a:off x="8779533" y="3485400"/>
                <a:ext cx="97920" cy="185400"/>
              </p14:xfrm>
            </p:contentPart>
          </mc:Choice>
          <mc:Fallback>
            <p:pic>
              <p:nvPicPr>
                <p:cNvPr id="61" name="Freihand 60">
                  <a:extLst>
                    <a:ext uri="{FF2B5EF4-FFF2-40B4-BE49-F238E27FC236}">
                      <a16:creationId xmlns:a16="http://schemas.microsoft.com/office/drawing/2014/main" id="{96A1B33F-8611-4155-987C-72221B251E51}"/>
                    </a:ext>
                  </a:extLst>
                </p:cNvPr>
                <p:cNvPicPr/>
                <p:nvPr/>
              </p:nvPicPr>
              <p:blipFill>
                <a:blip r:embed="rId103"/>
                <a:stretch>
                  <a:fillRect/>
                </a:stretch>
              </p:blipFill>
              <p:spPr>
                <a:xfrm>
                  <a:off x="8775213" y="3481080"/>
                  <a:ext cx="106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B97DE917-6E83-43AD-A28D-8C19B302549E}"/>
                    </a:ext>
                  </a:extLst>
                </p14:cNvPr>
                <p14:cNvContentPartPr/>
                <p14:nvPr/>
              </p14:nvContentPartPr>
              <p14:xfrm>
                <a:off x="8659293" y="3392160"/>
                <a:ext cx="214920" cy="168840"/>
              </p14:xfrm>
            </p:contentPart>
          </mc:Choice>
          <mc:Fallback>
            <p:pic>
              <p:nvPicPr>
                <p:cNvPr id="62" name="Freihand 61">
                  <a:extLst>
                    <a:ext uri="{FF2B5EF4-FFF2-40B4-BE49-F238E27FC236}">
                      <a16:creationId xmlns:a16="http://schemas.microsoft.com/office/drawing/2014/main" id="{B97DE917-6E83-43AD-A28D-8C19B302549E}"/>
                    </a:ext>
                  </a:extLst>
                </p:cNvPr>
                <p:cNvPicPr/>
                <p:nvPr/>
              </p:nvPicPr>
              <p:blipFill>
                <a:blip r:embed="rId105"/>
                <a:stretch>
                  <a:fillRect/>
                </a:stretch>
              </p:blipFill>
              <p:spPr>
                <a:xfrm>
                  <a:off x="8654973" y="3387840"/>
                  <a:ext cx="223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B1105ECD-3D67-459E-8FCC-D5C82C337638}"/>
                    </a:ext>
                  </a:extLst>
                </p14:cNvPr>
                <p14:cNvContentPartPr/>
                <p14:nvPr/>
              </p14:nvContentPartPr>
              <p14:xfrm>
                <a:off x="8757933" y="3489720"/>
                <a:ext cx="124920" cy="122040"/>
              </p14:xfrm>
            </p:contentPart>
          </mc:Choice>
          <mc:Fallback>
            <p:pic>
              <p:nvPicPr>
                <p:cNvPr id="63" name="Freihand 62">
                  <a:extLst>
                    <a:ext uri="{FF2B5EF4-FFF2-40B4-BE49-F238E27FC236}">
                      <a16:creationId xmlns:a16="http://schemas.microsoft.com/office/drawing/2014/main" id="{B1105ECD-3D67-459E-8FCC-D5C82C337638}"/>
                    </a:ext>
                  </a:extLst>
                </p:cNvPr>
                <p:cNvPicPr/>
                <p:nvPr/>
              </p:nvPicPr>
              <p:blipFill>
                <a:blip r:embed="rId107"/>
                <a:stretch>
                  <a:fillRect/>
                </a:stretch>
              </p:blipFill>
              <p:spPr>
                <a:xfrm>
                  <a:off x="8753613" y="3485400"/>
                  <a:ext cx="133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0BD1B76E-EB36-4929-952B-14BF563401A2}"/>
                    </a:ext>
                  </a:extLst>
                </p14:cNvPr>
                <p14:cNvContentPartPr/>
                <p14:nvPr/>
              </p14:nvContentPartPr>
              <p14:xfrm>
                <a:off x="8912013" y="3432480"/>
                <a:ext cx="154800" cy="163800"/>
              </p14:xfrm>
            </p:contentPart>
          </mc:Choice>
          <mc:Fallback>
            <p:pic>
              <p:nvPicPr>
                <p:cNvPr id="64" name="Freihand 63">
                  <a:extLst>
                    <a:ext uri="{FF2B5EF4-FFF2-40B4-BE49-F238E27FC236}">
                      <a16:creationId xmlns:a16="http://schemas.microsoft.com/office/drawing/2014/main" id="{0BD1B76E-EB36-4929-952B-14BF563401A2}"/>
                    </a:ext>
                  </a:extLst>
                </p:cNvPr>
                <p:cNvPicPr/>
                <p:nvPr/>
              </p:nvPicPr>
              <p:blipFill>
                <a:blip r:embed="rId109"/>
                <a:stretch>
                  <a:fillRect/>
                </a:stretch>
              </p:blipFill>
              <p:spPr>
                <a:xfrm>
                  <a:off x="8907693" y="3428160"/>
                  <a:ext cx="163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DF5068C7-308E-4C9D-87FA-BCC73F08DD69}"/>
                    </a:ext>
                  </a:extLst>
                </p14:cNvPr>
                <p14:cNvContentPartPr/>
                <p14:nvPr/>
              </p14:nvContentPartPr>
              <p14:xfrm>
                <a:off x="9030813" y="3280560"/>
                <a:ext cx="120600" cy="212040"/>
              </p14:xfrm>
            </p:contentPart>
          </mc:Choice>
          <mc:Fallback>
            <p:pic>
              <p:nvPicPr>
                <p:cNvPr id="65" name="Freihand 64">
                  <a:extLst>
                    <a:ext uri="{FF2B5EF4-FFF2-40B4-BE49-F238E27FC236}">
                      <a16:creationId xmlns:a16="http://schemas.microsoft.com/office/drawing/2014/main" id="{DF5068C7-308E-4C9D-87FA-BCC73F08DD69}"/>
                    </a:ext>
                  </a:extLst>
                </p:cNvPr>
                <p:cNvPicPr/>
                <p:nvPr/>
              </p:nvPicPr>
              <p:blipFill>
                <a:blip r:embed="rId111"/>
                <a:stretch>
                  <a:fillRect/>
                </a:stretch>
              </p:blipFill>
              <p:spPr>
                <a:xfrm>
                  <a:off x="9026493" y="3276240"/>
                  <a:ext cx="129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5CC5A1C6-762A-4042-882D-4CC371E44C3E}"/>
                    </a:ext>
                  </a:extLst>
                </p14:cNvPr>
                <p14:cNvContentPartPr/>
                <p14:nvPr/>
              </p14:nvContentPartPr>
              <p14:xfrm>
                <a:off x="9316293" y="3143400"/>
                <a:ext cx="228600" cy="230760"/>
              </p14:xfrm>
            </p:contentPart>
          </mc:Choice>
          <mc:Fallback>
            <p:pic>
              <p:nvPicPr>
                <p:cNvPr id="66" name="Freihand 65">
                  <a:extLst>
                    <a:ext uri="{FF2B5EF4-FFF2-40B4-BE49-F238E27FC236}">
                      <a16:creationId xmlns:a16="http://schemas.microsoft.com/office/drawing/2014/main" id="{5CC5A1C6-762A-4042-882D-4CC371E44C3E}"/>
                    </a:ext>
                  </a:extLst>
                </p:cNvPr>
                <p:cNvPicPr/>
                <p:nvPr/>
              </p:nvPicPr>
              <p:blipFill>
                <a:blip r:embed="rId113"/>
                <a:stretch>
                  <a:fillRect/>
                </a:stretch>
              </p:blipFill>
              <p:spPr>
                <a:xfrm>
                  <a:off x="9311973" y="3139080"/>
                  <a:ext cx="2372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168C1B54-EFE5-4A01-9FD7-A9F009978A7C}"/>
                    </a:ext>
                  </a:extLst>
                </p14:cNvPr>
                <p14:cNvContentPartPr/>
                <p14:nvPr/>
              </p14:nvContentPartPr>
              <p14:xfrm>
                <a:off x="9651813" y="2918760"/>
                <a:ext cx="186120" cy="232200"/>
              </p14:xfrm>
            </p:contentPart>
          </mc:Choice>
          <mc:Fallback>
            <p:pic>
              <p:nvPicPr>
                <p:cNvPr id="67" name="Freihand 66">
                  <a:extLst>
                    <a:ext uri="{FF2B5EF4-FFF2-40B4-BE49-F238E27FC236}">
                      <a16:creationId xmlns:a16="http://schemas.microsoft.com/office/drawing/2014/main" id="{168C1B54-EFE5-4A01-9FD7-A9F009978A7C}"/>
                    </a:ext>
                  </a:extLst>
                </p:cNvPr>
                <p:cNvPicPr/>
                <p:nvPr/>
              </p:nvPicPr>
              <p:blipFill>
                <a:blip r:embed="rId115"/>
                <a:stretch>
                  <a:fillRect/>
                </a:stretch>
              </p:blipFill>
              <p:spPr>
                <a:xfrm>
                  <a:off x="9647493" y="2914440"/>
                  <a:ext cx="194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D3496AE4-3244-4849-BE31-9C960668FFAD}"/>
                    </a:ext>
                  </a:extLst>
                </p14:cNvPr>
                <p14:cNvContentPartPr/>
                <p14:nvPr/>
              </p14:nvContentPartPr>
              <p14:xfrm>
                <a:off x="9837573" y="2801760"/>
                <a:ext cx="407880" cy="269640"/>
              </p14:xfrm>
            </p:contentPart>
          </mc:Choice>
          <mc:Fallback>
            <p:pic>
              <p:nvPicPr>
                <p:cNvPr id="68" name="Freihand 67">
                  <a:extLst>
                    <a:ext uri="{FF2B5EF4-FFF2-40B4-BE49-F238E27FC236}">
                      <a16:creationId xmlns:a16="http://schemas.microsoft.com/office/drawing/2014/main" id="{D3496AE4-3244-4849-BE31-9C960668FFAD}"/>
                    </a:ext>
                  </a:extLst>
                </p:cNvPr>
                <p:cNvPicPr/>
                <p:nvPr/>
              </p:nvPicPr>
              <p:blipFill>
                <a:blip r:embed="rId117"/>
                <a:stretch>
                  <a:fillRect/>
                </a:stretch>
              </p:blipFill>
              <p:spPr>
                <a:xfrm>
                  <a:off x="9833253" y="2797440"/>
                  <a:ext cx="416520" cy="27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75FA4AF0-6E5F-40FA-8FE7-A6B27082B6B5}"/>
                  </a:ext>
                </a:extLst>
              </p14:cNvPr>
              <p14:cNvContentPartPr/>
              <p14:nvPr/>
            </p14:nvContentPartPr>
            <p14:xfrm>
              <a:off x="8519253" y="516120"/>
              <a:ext cx="1172880" cy="630720"/>
            </p14:xfrm>
          </p:contentPart>
        </mc:Choice>
        <mc:Fallback>
          <p:pic>
            <p:nvPicPr>
              <p:cNvPr id="69" name="Freihand 68">
                <a:extLst>
                  <a:ext uri="{FF2B5EF4-FFF2-40B4-BE49-F238E27FC236}">
                    <a16:creationId xmlns:a16="http://schemas.microsoft.com/office/drawing/2014/main" id="{75FA4AF0-6E5F-40FA-8FE7-A6B27082B6B5}"/>
                  </a:ext>
                </a:extLst>
              </p:cNvPr>
              <p:cNvPicPr/>
              <p:nvPr/>
            </p:nvPicPr>
            <p:blipFill>
              <a:blip r:embed="rId119"/>
              <a:stretch>
                <a:fillRect/>
              </a:stretch>
            </p:blipFill>
            <p:spPr>
              <a:xfrm>
                <a:off x="8514933" y="511800"/>
                <a:ext cx="1181520" cy="639360"/>
              </a:xfrm>
              <a:prstGeom prst="rect">
                <a:avLst/>
              </a:prstGeom>
            </p:spPr>
          </p:pic>
        </mc:Fallback>
      </mc:AlternateContent>
    </p:spTree>
    <p:extLst>
      <p:ext uri="{BB962C8B-B14F-4D97-AF65-F5344CB8AC3E}">
        <p14:creationId xmlns:p14="http://schemas.microsoft.com/office/powerpoint/2010/main" val="413155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sp>
        <p:nvSpPr>
          <p:cNvPr id="6" name="Rechteck 5">
            <a:extLst>
              <a:ext uri="{FF2B5EF4-FFF2-40B4-BE49-F238E27FC236}">
                <a16:creationId xmlns:a16="http://schemas.microsoft.com/office/drawing/2014/main" id="{4D50FB76-5A44-EAD2-E78A-4CEEED1F8A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8DA83A0D-04FE-CC50-00B6-69780EFA35AB}"/>
              </a:ext>
            </a:extLst>
          </p:cNvPr>
          <p:cNvPicPr>
            <a:picLocks noChangeAspect="1"/>
          </p:cNvPicPr>
          <p:nvPr/>
        </p:nvPicPr>
        <p:blipFill>
          <a:blip r:embed="rId2"/>
          <a:stretch>
            <a:fillRect/>
          </a:stretch>
        </p:blipFill>
        <p:spPr>
          <a:xfrm>
            <a:off x="19049" y="357437"/>
            <a:ext cx="8672532" cy="4663449"/>
          </a:xfrm>
          <a:prstGeom prst="rect">
            <a:avLst/>
          </a:prstGeom>
        </p:spPr>
      </p:pic>
    </p:spTree>
    <p:extLst>
      <p:ext uri="{BB962C8B-B14F-4D97-AF65-F5344CB8AC3E}">
        <p14:creationId xmlns:p14="http://schemas.microsoft.com/office/powerpoint/2010/main" val="346110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sp>
        <p:nvSpPr>
          <p:cNvPr id="3" name="Rechteck 2">
            <a:extLst>
              <a:ext uri="{FF2B5EF4-FFF2-40B4-BE49-F238E27FC236}">
                <a16:creationId xmlns:a16="http://schemas.microsoft.com/office/drawing/2014/main" id="{CD0DCE4C-D04D-5DB7-91DA-D531FA473D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3D2F5CC-EE4C-C1FD-6316-5A473FA3E959}"/>
              </a:ext>
            </a:extLst>
          </p:cNvPr>
          <p:cNvPicPr>
            <a:picLocks noChangeAspect="1"/>
          </p:cNvPicPr>
          <p:nvPr/>
        </p:nvPicPr>
        <p:blipFill>
          <a:blip r:embed="rId2"/>
          <a:stretch>
            <a:fillRect/>
          </a:stretch>
        </p:blipFill>
        <p:spPr>
          <a:xfrm>
            <a:off x="166008" y="465817"/>
            <a:ext cx="8382000" cy="608965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538C272-5318-4A5D-AEA6-1DDB5E3A6E1C}"/>
                  </a:ext>
                </a:extLst>
              </p14:cNvPr>
              <p14:cNvContentPartPr/>
              <p14:nvPr/>
            </p14:nvContentPartPr>
            <p14:xfrm>
              <a:off x="7180413" y="6044640"/>
              <a:ext cx="1378440" cy="639720"/>
            </p14:xfrm>
          </p:contentPart>
        </mc:Choice>
        <mc:Fallback>
          <p:pic>
            <p:nvPicPr>
              <p:cNvPr id="2" name="Freihand 1">
                <a:extLst>
                  <a:ext uri="{FF2B5EF4-FFF2-40B4-BE49-F238E27FC236}">
                    <a16:creationId xmlns:a16="http://schemas.microsoft.com/office/drawing/2014/main" id="{3538C272-5318-4A5D-AEA6-1DDB5E3A6E1C}"/>
                  </a:ext>
                </a:extLst>
              </p:cNvPr>
              <p:cNvPicPr/>
              <p:nvPr/>
            </p:nvPicPr>
            <p:blipFill>
              <a:blip r:embed="rId4"/>
              <a:stretch>
                <a:fillRect/>
              </a:stretch>
            </p:blipFill>
            <p:spPr>
              <a:xfrm>
                <a:off x="7176093" y="6040320"/>
                <a:ext cx="1387080" cy="648360"/>
              </a:xfrm>
              <a:prstGeom prst="rect">
                <a:avLst/>
              </a:prstGeom>
            </p:spPr>
          </p:pic>
        </mc:Fallback>
      </mc:AlternateContent>
    </p:spTree>
    <p:extLst>
      <p:ext uri="{BB962C8B-B14F-4D97-AF65-F5344CB8AC3E}">
        <p14:creationId xmlns:p14="http://schemas.microsoft.com/office/powerpoint/2010/main" val="416983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sp>
        <p:nvSpPr>
          <p:cNvPr id="2" name="Rechteck 1">
            <a:extLst>
              <a:ext uri="{FF2B5EF4-FFF2-40B4-BE49-F238E27FC236}">
                <a16:creationId xmlns:a16="http://schemas.microsoft.com/office/drawing/2014/main" id="{C2D92B14-527A-D6B2-827C-240F1BAF11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43F4D10-EDE1-ACA5-D5EB-33282C38E9E1}"/>
              </a:ext>
            </a:extLst>
          </p:cNvPr>
          <p:cNvPicPr>
            <a:picLocks noChangeAspect="1"/>
          </p:cNvPicPr>
          <p:nvPr/>
        </p:nvPicPr>
        <p:blipFill>
          <a:blip r:embed="rId2"/>
          <a:stretch>
            <a:fillRect/>
          </a:stretch>
        </p:blipFill>
        <p:spPr>
          <a:xfrm>
            <a:off x="262865" y="598795"/>
            <a:ext cx="9156986" cy="5596613"/>
          </a:xfrm>
          <a:prstGeom prst="rect">
            <a:avLst/>
          </a:prstGeom>
        </p:spPr>
      </p:pic>
      <p:grpSp>
        <p:nvGrpSpPr>
          <p:cNvPr id="13" name="Gruppieren 12">
            <a:extLst>
              <a:ext uri="{FF2B5EF4-FFF2-40B4-BE49-F238E27FC236}">
                <a16:creationId xmlns:a16="http://schemas.microsoft.com/office/drawing/2014/main" id="{4C8E00DB-074A-4EBE-A1E6-2468253B2552}"/>
              </a:ext>
            </a:extLst>
          </p:cNvPr>
          <p:cNvGrpSpPr/>
          <p:nvPr/>
        </p:nvGrpSpPr>
        <p:grpSpPr>
          <a:xfrm>
            <a:off x="5661573" y="927600"/>
            <a:ext cx="1023480" cy="1071720"/>
            <a:chOff x="5661573" y="927600"/>
            <a:chExt cx="1023480" cy="107172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00B35B3F-F5C2-4EA6-B8D9-094DF0B91E12}"/>
                    </a:ext>
                  </a:extLst>
                </p14:cNvPr>
                <p14:cNvContentPartPr/>
                <p14:nvPr/>
              </p14:nvContentPartPr>
              <p14:xfrm>
                <a:off x="5716293" y="927600"/>
                <a:ext cx="968760" cy="1071720"/>
              </p14:xfrm>
            </p:contentPart>
          </mc:Choice>
          <mc:Fallback>
            <p:pic>
              <p:nvPicPr>
                <p:cNvPr id="3" name="Freihand 2">
                  <a:extLst>
                    <a:ext uri="{FF2B5EF4-FFF2-40B4-BE49-F238E27FC236}">
                      <a16:creationId xmlns:a16="http://schemas.microsoft.com/office/drawing/2014/main" id="{00B35B3F-F5C2-4EA6-B8D9-094DF0B91E12}"/>
                    </a:ext>
                  </a:extLst>
                </p:cNvPr>
                <p:cNvPicPr/>
                <p:nvPr/>
              </p:nvPicPr>
              <p:blipFill>
                <a:blip r:embed="rId4"/>
                <a:stretch>
                  <a:fillRect/>
                </a:stretch>
              </p:blipFill>
              <p:spPr>
                <a:xfrm>
                  <a:off x="5711973" y="923280"/>
                  <a:ext cx="977400" cy="1080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21E6F00-CD91-4654-963F-6750CF238423}"/>
                    </a:ext>
                  </a:extLst>
                </p14:cNvPr>
                <p14:cNvContentPartPr/>
                <p14:nvPr/>
              </p14:nvContentPartPr>
              <p14:xfrm>
                <a:off x="6043533" y="1090320"/>
                <a:ext cx="155160" cy="113040"/>
              </p14:xfrm>
            </p:contentPart>
          </mc:Choice>
          <mc:Fallback>
            <p:pic>
              <p:nvPicPr>
                <p:cNvPr id="5" name="Freihand 4">
                  <a:extLst>
                    <a:ext uri="{FF2B5EF4-FFF2-40B4-BE49-F238E27FC236}">
                      <a16:creationId xmlns:a16="http://schemas.microsoft.com/office/drawing/2014/main" id="{B21E6F00-CD91-4654-963F-6750CF238423}"/>
                    </a:ext>
                  </a:extLst>
                </p:cNvPr>
                <p:cNvPicPr/>
                <p:nvPr/>
              </p:nvPicPr>
              <p:blipFill>
                <a:blip r:embed="rId6"/>
                <a:stretch>
                  <a:fillRect/>
                </a:stretch>
              </p:blipFill>
              <p:spPr>
                <a:xfrm>
                  <a:off x="6039213" y="1086000"/>
                  <a:ext cx="163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C5C86D5F-2F58-4395-8119-4121B3EB23A4}"/>
                    </a:ext>
                  </a:extLst>
                </p14:cNvPr>
                <p14:cNvContentPartPr/>
                <p14:nvPr/>
              </p14:nvContentPartPr>
              <p14:xfrm>
                <a:off x="6171693" y="1102200"/>
                <a:ext cx="92160" cy="111240"/>
              </p14:xfrm>
            </p:contentPart>
          </mc:Choice>
          <mc:Fallback>
            <p:pic>
              <p:nvPicPr>
                <p:cNvPr id="6" name="Freihand 5">
                  <a:extLst>
                    <a:ext uri="{FF2B5EF4-FFF2-40B4-BE49-F238E27FC236}">
                      <a16:creationId xmlns:a16="http://schemas.microsoft.com/office/drawing/2014/main" id="{C5C86D5F-2F58-4395-8119-4121B3EB23A4}"/>
                    </a:ext>
                  </a:extLst>
                </p:cNvPr>
                <p:cNvPicPr/>
                <p:nvPr/>
              </p:nvPicPr>
              <p:blipFill>
                <a:blip r:embed="rId8"/>
                <a:stretch>
                  <a:fillRect/>
                </a:stretch>
              </p:blipFill>
              <p:spPr>
                <a:xfrm>
                  <a:off x="6167373" y="1097880"/>
                  <a:ext cx="100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A2F52B26-CE2E-4B34-9384-853003DB3C0B}"/>
                    </a:ext>
                  </a:extLst>
                </p14:cNvPr>
                <p14:cNvContentPartPr/>
                <p14:nvPr/>
              </p14:nvContentPartPr>
              <p14:xfrm>
                <a:off x="6283293" y="1050360"/>
                <a:ext cx="100080" cy="172440"/>
              </p14:xfrm>
            </p:contentPart>
          </mc:Choice>
          <mc:Fallback>
            <p:pic>
              <p:nvPicPr>
                <p:cNvPr id="7" name="Freihand 6">
                  <a:extLst>
                    <a:ext uri="{FF2B5EF4-FFF2-40B4-BE49-F238E27FC236}">
                      <a16:creationId xmlns:a16="http://schemas.microsoft.com/office/drawing/2014/main" id="{A2F52B26-CE2E-4B34-9384-853003DB3C0B}"/>
                    </a:ext>
                  </a:extLst>
                </p:cNvPr>
                <p:cNvPicPr/>
                <p:nvPr/>
              </p:nvPicPr>
              <p:blipFill>
                <a:blip r:embed="rId10"/>
                <a:stretch>
                  <a:fillRect/>
                </a:stretch>
              </p:blipFill>
              <p:spPr>
                <a:xfrm>
                  <a:off x="6278973" y="1046040"/>
                  <a:ext cx="108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BAC8BF9-4D8A-4479-9BEC-187A77860455}"/>
                    </a:ext>
                  </a:extLst>
                </p14:cNvPr>
                <p14:cNvContentPartPr/>
                <p14:nvPr/>
              </p14:nvContentPartPr>
              <p14:xfrm>
                <a:off x="5661573" y="1268880"/>
                <a:ext cx="192960" cy="456840"/>
              </p14:xfrm>
            </p:contentPart>
          </mc:Choice>
          <mc:Fallback>
            <p:pic>
              <p:nvPicPr>
                <p:cNvPr id="9" name="Freihand 8">
                  <a:extLst>
                    <a:ext uri="{FF2B5EF4-FFF2-40B4-BE49-F238E27FC236}">
                      <a16:creationId xmlns:a16="http://schemas.microsoft.com/office/drawing/2014/main" id="{1BAC8BF9-4D8A-4479-9BEC-187A77860455}"/>
                    </a:ext>
                  </a:extLst>
                </p:cNvPr>
                <p:cNvPicPr/>
                <p:nvPr/>
              </p:nvPicPr>
              <p:blipFill>
                <a:blip r:embed="rId12"/>
                <a:stretch>
                  <a:fillRect/>
                </a:stretch>
              </p:blipFill>
              <p:spPr>
                <a:xfrm>
                  <a:off x="5657253" y="1264560"/>
                  <a:ext cx="20160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D5A20D03-FCE6-4E55-9BDD-2B94D33A397B}"/>
                    </a:ext>
                  </a:extLst>
                </p14:cNvPr>
                <p14:cNvContentPartPr/>
                <p14:nvPr/>
              </p14:nvContentPartPr>
              <p14:xfrm>
                <a:off x="5814573" y="1467600"/>
                <a:ext cx="255240" cy="90720"/>
              </p14:xfrm>
            </p:contentPart>
          </mc:Choice>
          <mc:Fallback>
            <p:pic>
              <p:nvPicPr>
                <p:cNvPr id="12" name="Freihand 11">
                  <a:extLst>
                    <a:ext uri="{FF2B5EF4-FFF2-40B4-BE49-F238E27FC236}">
                      <a16:creationId xmlns:a16="http://schemas.microsoft.com/office/drawing/2014/main" id="{D5A20D03-FCE6-4E55-9BDD-2B94D33A397B}"/>
                    </a:ext>
                  </a:extLst>
                </p:cNvPr>
                <p:cNvPicPr/>
                <p:nvPr/>
              </p:nvPicPr>
              <p:blipFill>
                <a:blip r:embed="rId14"/>
                <a:stretch>
                  <a:fillRect/>
                </a:stretch>
              </p:blipFill>
              <p:spPr>
                <a:xfrm>
                  <a:off x="5810253" y="1463280"/>
                  <a:ext cx="263880" cy="99360"/>
                </a:xfrm>
                <a:prstGeom prst="rect">
                  <a:avLst/>
                </a:prstGeom>
              </p:spPr>
            </p:pic>
          </mc:Fallback>
        </mc:AlternateContent>
      </p:grpSp>
    </p:spTree>
    <p:extLst>
      <p:ext uri="{BB962C8B-B14F-4D97-AF65-F5344CB8AC3E}">
        <p14:creationId xmlns:p14="http://schemas.microsoft.com/office/powerpoint/2010/main" val="344007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2</a:t>
            </a:fld>
            <a:endParaRPr lang="de-DE"/>
          </a:p>
        </p:txBody>
      </p:sp>
    </p:spTree>
    <p:extLst>
      <p:ext uri="{BB962C8B-B14F-4D97-AF65-F5344CB8AC3E}">
        <p14:creationId xmlns:p14="http://schemas.microsoft.com/office/powerpoint/2010/main" val="51255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2D92B14-527A-D6B2-827C-240F1BAF11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ED3C945C-6AFD-67E8-DF17-B58A1FE19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4688957" cy="4688957"/>
          </a:xfrm>
          <a:prstGeom prst="rect">
            <a:avLst/>
          </a:prstGeom>
        </p:spPr>
      </p:pic>
      <p:pic>
        <p:nvPicPr>
          <p:cNvPr id="6" name="Grafik 5">
            <a:extLst>
              <a:ext uri="{FF2B5EF4-FFF2-40B4-BE49-F238E27FC236}">
                <a16:creationId xmlns:a16="http://schemas.microsoft.com/office/drawing/2014/main" id="{92150E33-FD11-9601-06ED-47B67C1487B7}"/>
              </a:ext>
            </a:extLst>
          </p:cNvPr>
          <p:cNvPicPr>
            <a:picLocks noChangeAspect="1"/>
          </p:cNvPicPr>
          <p:nvPr/>
        </p:nvPicPr>
        <p:blipFill>
          <a:blip r:embed="rId4"/>
          <a:stretch>
            <a:fillRect/>
          </a:stretch>
        </p:blipFill>
        <p:spPr>
          <a:xfrm>
            <a:off x="4711049" y="0"/>
            <a:ext cx="4727119" cy="3607538"/>
          </a:xfrm>
          <a:prstGeom prst="rect">
            <a:avLst/>
          </a:prstGeom>
        </p:spPr>
      </p:pic>
      <p:grpSp>
        <p:nvGrpSpPr>
          <p:cNvPr id="14" name="Gruppieren 13">
            <a:extLst>
              <a:ext uri="{FF2B5EF4-FFF2-40B4-BE49-F238E27FC236}">
                <a16:creationId xmlns:a16="http://schemas.microsoft.com/office/drawing/2014/main" id="{EBFCB4EA-3BC7-43BF-AFBB-B15017F4E073}"/>
              </a:ext>
            </a:extLst>
          </p:cNvPr>
          <p:cNvGrpSpPr/>
          <p:nvPr/>
        </p:nvGrpSpPr>
        <p:grpSpPr>
          <a:xfrm>
            <a:off x="111453" y="4726507"/>
            <a:ext cx="350280" cy="185400"/>
            <a:chOff x="111453" y="4726507"/>
            <a:chExt cx="350280" cy="1854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A22CD6C-DEDB-431F-B030-EF5A9839B78D}"/>
                    </a:ext>
                  </a:extLst>
                </p14:cNvPr>
                <p14:cNvContentPartPr/>
                <p14:nvPr/>
              </p14:nvContentPartPr>
              <p14:xfrm>
                <a:off x="133773" y="4766467"/>
                <a:ext cx="12960" cy="133200"/>
              </p14:xfrm>
            </p:contentPart>
          </mc:Choice>
          <mc:Fallback>
            <p:pic>
              <p:nvPicPr>
                <p:cNvPr id="3" name="Freihand 2">
                  <a:extLst>
                    <a:ext uri="{FF2B5EF4-FFF2-40B4-BE49-F238E27FC236}">
                      <a16:creationId xmlns:a16="http://schemas.microsoft.com/office/drawing/2014/main" id="{7A22CD6C-DEDB-431F-B030-EF5A9839B78D}"/>
                    </a:ext>
                  </a:extLst>
                </p:cNvPr>
                <p:cNvPicPr/>
                <p:nvPr/>
              </p:nvPicPr>
              <p:blipFill>
                <a:blip r:embed="rId6"/>
                <a:stretch>
                  <a:fillRect/>
                </a:stretch>
              </p:blipFill>
              <p:spPr>
                <a:xfrm>
                  <a:off x="129453" y="4762147"/>
                  <a:ext cx="21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B5F1FB3-C2DC-4FA1-9F29-DB8D56F23A87}"/>
                    </a:ext>
                  </a:extLst>
                </p14:cNvPr>
                <p14:cNvContentPartPr/>
                <p14:nvPr/>
              </p14:nvContentPartPr>
              <p14:xfrm>
                <a:off x="176973" y="4764307"/>
                <a:ext cx="12600" cy="147600"/>
              </p14:xfrm>
            </p:contentPart>
          </mc:Choice>
          <mc:Fallback>
            <p:pic>
              <p:nvPicPr>
                <p:cNvPr id="4" name="Freihand 3">
                  <a:extLst>
                    <a:ext uri="{FF2B5EF4-FFF2-40B4-BE49-F238E27FC236}">
                      <a16:creationId xmlns:a16="http://schemas.microsoft.com/office/drawing/2014/main" id="{1B5F1FB3-C2DC-4FA1-9F29-DB8D56F23A87}"/>
                    </a:ext>
                  </a:extLst>
                </p:cNvPr>
                <p:cNvPicPr/>
                <p:nvPr/>
              </p:nvPicPr>
              <p:blipFill>
                <a:blip r:embed="rId8"/>
                <a:stretch>
                  <a:fillRect/>
                </a:stretch>
              </p:blipFill>
              <p:spPr>
                <a:xfrm>
                  <a:off x="172653" y="4759987"/>
                  <a:ext cx="21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9D54A499-684D-4642-B1D4-B6F91C08EE6B}"/>
                    </a:ext>
                  </a:extLst>
                </p14:cNvPr>
                <p14:cNvContentPartPr/>
                <p14:nvPr/>
              </p14:nvContentPartPr>
              <p14:xfrm>
                <a:off x="111453" y="4806067"/>
                <a:ext cx="142560" cy="71280"/>
              </p14:xfrm>
            </p:contentPart>
          </mc:Choice>
          <mc:Fallback>
            <p:pic>
              <p:nvPicPr>
                <p:cNvPr id="7" name="Freihand 6">
                  <a:extLst>
                    <a:ext uri="{FF2B5EF4-FFF2-40B4-BE49-F238E27FC236}">
                      <a16:creationId xmlns:a16="http://schemas.microsoft.com/office/drawing/2014/main" id="{9D54A499-684D-4642-B1D4-B6F91C08EE6B}"/>
                    </a:ext>
                  </a:extLst>
                </p:cNvPr>
                <p:cNvPicPr/>
                <p:nvPr/>
              </p:nvPicPr>
              <p:blipFill>
                <a:blip r:embed="rId10"/>
                <a:stretch>
                  <a:fillRect/>
                </a:stretch>
              </p:blipFill>
              <p:spPr>
                <a:xfrm>
                  <a:off x="107133" y="4801747"/>
                  <a:ext cx="151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A196C788-3FA3-48B7-B3DF-228F4EEC1E6D}"/>
                    </a:ext>
                  </a:extLst>
                </p14:cNvPr>
                <p14:cNvContentPartPr/>
                <p14:nvPr/>
              </p14:nvContentPartPr>
              <p14:xfrm>
                <a:off x="258693" y="4729027"/>
                <a:ext cx="68400" cy="156600"/>
              </p14:xfrm>
            </p:contentPart>
          </mc:Choice>
          <mc:Fallback>
            <p:pic>
              <p:nvPicPr>
                <p:cNvPr id="8" name="Freihand 7">
                  <a:extLst>
                    <a:ext uri="{FF2B5EF4-FFF2-40B4-BE49-F238E27FC236}">
                      <a16:creationId xmlns:a16="http://schemas.microsoft.com/office/drawing/2014/main" id="{A196C788-3FA3-48B7-B3DF-228F4EEC1E6D}"/>
                    </a:ext>
                  </a:extLst>
                </p:cNvPr>
                <p:cNvPicPr/>
                <p:nvPr/>
              </p:nvPicPr>
              <p:blipFill>
                <a:blip r:embed="rId12"/>
                <a:stretch>
                  <a:fillRect/>
                </a:stretch>
              </p:blipFill>
              <p:spPr>
                <a:xfrm>
                  <a:off x="254373" y="4724707"/>
                  <a:ext cx="77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D3119244-17BF-44D3-99BE-8C3912CCBC8C}"/>
                    </a:ext>
                  </a:extLst>
                </p14:cNvPr>
                <p14:cNvContentPartPr/>
                <p14:nvPr/>
              </p14:nvContentPartPr>
              <p14:xfrm>
                <a:off x="354453" y="4727587"/>
                <a:ext cx="6120" cy="154080"/>
              </p14:xfrm>
            </p:contentPart>
          </mc:Choice>
          <mc:Fallback>
            <p:pic>
              <p:nvPicPr>
                <p:cNvPr id="9" name="Freihand 8">
                  <a:extLst>
                    <a:ext uri="{FF2B5EF4-FFF2-40B4-BE49-F238E27FC236}">
                      <a16:creationId xmlns:a16="http://schemas.microsoft.com/office/drawing/2014/main" id="{D3119244-17BF-44D3-99BE-8C3912CCBC8C}"/>
                    </a:ext>
                  </a:extLst>
                </p:cNvPr>
                <p:cNvPicPr/>
                <p:nvPr/>
              </p:nvPicPr>
              <p:blipFill>
                <a:blip r:embed="rId14"/>
                <a:stretch>
                  <a:fillRect/>
                </a:stretch>
              </p:blipFill>
              <p:spPr>
                <a:xfrm>
                  <a:off x="350133" y="4723267"/>
                  <a:ext cx="14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7135D143-7741-4D68-B88E-49B4052ADEFB}"/>
                    </a:ext>
                  </a:extLst>
                </p14:cNvPr>
                <p14:cNvContentPartPr/>
                <p14:nvPr/>
              </p14:nvContentPartPr>
              <p14:xfrm>
                <a:off x="372813" y="4797427"/>
                <a:ext cx="88920" cy="86400"/>
              </p14:xfrm>
            </p:contentPart>
          </mc:Choice>
          <mc:Fallback>
            <p:pic>
              <p:nvPicPr>
                <p:cNvPr id="10" name="Freihand 9">
                  <a:extLst>
                    <a:ext uri="{FF2B5EF4-FFF2-40B4-BE49-F238E27FC236}">
                      <a16:creationId xmlns:a16="http://schemas.microsoft.com/office/drawing/2014/main" id="{7135D143-7741-4D68-B88E-49B4052ADEFB}"/>
                    </a:ext>
                  </a:extLst>
                </p:cNvPr>
                <p:cNvPicPr/>
                <p:nvPr/>
              </p:nvPicPr>
              <p:blipFill>
                <a:blip r:embed="rId16"/>
                <a:stretch>
                  <a:fillRect/>
                </a:stretch>
              </p:blipFill>
              <p:spPr>
                <a:xfrm>
                  <a:off x="368493" y="4793107"/>
                  <a:ext cx="97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E4BA6DC5-94A7-42DF-ACED-AFCAE45CD46A}"/>
                    </a:ext>
                  </a:extLst>
                </p14:cNvPr>
                <p14:cNvContentPartPr/>
                <p14:nvPr/>
              </p14:nvContentPartPr>
              <p14:xfrm>
                <a:off x="235653" y="4726507"/>
                <a:ext cx="360" cy="360"/>
              </p14:xfrm>
            </p:contentPart>
          </mc:Choice>
          <mc:Fallback>
            <p:pic>
              <p:nvPicPr>
                <p:cNvPr id="11" name="Freihand 10">
                  <a:extLst>
                    <a:ext uri="{FF2B5EF4-FFF2-40B4-BE49-F238E27FC236}">
                      <a16:creationId xmlns:a16="http://schemas.microsoft.com/office/drawing/2014/main" id="{E4BA6DC5-94A7-42DF-ACED-AFCAE45CD46A}"/>
                    </a:ext>
                  </a:extLst>
                </p:cNvPr>
                <p:cNvPicPr/>
                <p:nvPr/>
              </p:nvPicPr>
              <p:blipFill>
                <a:blip r:embed="rId18"/>
                <a:stretch>
                  <a:fillRect/>
                </a:stretch>
              </p:blipFill>
              <p:spPr>
                <a:xfrm>
                  <a:off x="231333" y="4722187"/>
                  <a:ext cx="9000" cy="9000"/>
                </a:xfrm>
                <a:prstGeom prst="rect">
                  <a:avLst/>
                </a:prstGeom>
              </p:spPr>
            </p:pic>
          </mc:Fallback>
        </mc:AlternateContent>
      </p:grpSp>
      <p:grpSp>
        <p:nvGrpSpPr>
          <p:cNvPr id="19" name="Gruppieren 18">
            <a:extLst>
              <a:ext uri="{FF2B5EF4-FFF2-40B4-BE49-F238E27FC236}">
                <a16:creationId xmlns:a16="http://schemas.microsoft.com/office/drawing/2014/main" id="{37499A53-AD9C-4210-A26D-19A8C5FC358B}"/>
              </a:ext>
            </a:extLst>
          </p:cNvPr>
          <p:cNvGrpSpPr/>
          <p:nvPr/>
        </p:nvGrpSpPr>
        <p:grpSpPr>
          <a:xfrm>
            <a:off x="566133" y="4724347"/>
            <a:ext cx="636120" cy="194760"/>
            <a:chOff x="566133" y="4724347"/>
            <a:chExt cx="636120" cy="194760"/>
          </a:xfrm>
        </p:grpSpPr>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096D6ACF-021B-437B-BA03-BAE146319B7D}"/>
                    </a:ext>
                  </a:extLst>
                </p14:cNvPr>
                <p14:cNvContentPartPr/>
                <p14:nvPr/>
              </p14:nvContentPartPr>
              <p14:xfrm>
                <a:off x="566133" y="4785547"/>
                <a:ext cx="360" cy="360"/>
              </p14:xfrm>
            </p:contentPart>
          </mc:Choice>
          <mc:Fallback>
            <p:pic>
              <p:nvPicPr>
                <p:cNvPr id="12" name="Freihand 11">
                  <a:extLst>
                    <a:ext uri="{FF2B5EF4-FFF2-40B4-BE49-F238E27FC236}">
                      <a16:creationId xmlns:a16="http://schemas.microsoft.com/office/drawing/2014/main" id="{096D6ACF-021B-437B-BA03-BAE146319B7D}"/>
                    </a:ext>
                  </a:extLst>
                </p:cNvPr>
                <p:cNvPicPr/>
                <p:nvPr/>
              </p:nvPicPr>
              <p:blipFill>
                <a:blip r:embed="rId18"/>
                <a:stretch>
                  <a:fillRect/>
                </a:stretch>
              </p:blipFill>
              <p:spPr>
                <a:xfrm>
                  <a:off x="561813" y="4781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320211CC-1DF3-493A-A500-2B295C3CD7B1}"/>
                    </a:ext>
                  </a:extLst>
                </p14:cNvPr>
                <p14:cNvContentPartPr/>
                <p14:nvPr/>
              </p14:nvContentPartPr>
              <p14:xfrm>
                <a:off x="575853" y="4866187"/>
                <a:ext cx="10080" cy="1440"/>
              </p14:xfrm>
            </p:contentPart>
          </mc:Choice>
          <mc:Fallback>
            <p:pic>
              <p:nvPicPr>
                <p:cNvPr id="13" name="Freihand 12">
                  <a:extLst>
                    <a:ext uri="{FF2B5EF4-FFF2-40B4-BE49-F238E27FC236}">
                      <a16:creationId xmlns:a16="http://schemas.microsoft.com/office/drawing/2014/main" id="{320211CC-1DF3-493A-A500-2B295C3CD7B1}"/>
                    </a:ext>
                  </a:extLst>
                </p:cNvPr>
                <p:cNvPicPr/>
                <p:nvPr/>
              </p:nvPicPr>
              <p:blipFill>
                <a:blip r:embed="rId21"/>
                <a:stretch>
                  <a:fillRect/>
                </a:stretch>
              </p:blipFill>
              <p:spPr>
                <a:xfrm>
                  <a:off x="571533" y="4861867"/>
                  <a:ext cx="187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12B9F416-9946-4911-8AED-2782BCE2DF87}"/>
                    </a:ext>
                  </a:extLst>
                </p14:cNvPr>
                <p14:cNvContentPartPr/>
                <p14:nvPr/>
              </p14:nvContentPartPr>
              <p14:xfrm>
                <a:off x="644613" y="4725787"/>
                <a:ext cx="76680" cy="193320"/>
              </p14:xfrm>
            </p:contentPart>
          </mc:Choice>
          <mc:Fallback>
            <p:pic>
              <p:nvPicPr>
                <p:cNvPr id="15" name="Freihand 14">
                  <a:extLst>
                    <a:ext uri="{FF2B5EF4-FFF2-40B4-BE49-F238E27FC236}">
                      <a16:creationId xmlns:a16="http://schemas.microsoft.com/office/drawing/2014/main" id="{12B9F416-9946-4911-8AED-2782BCE2DF87}"/>
                    </a:ext>
                  </a:extLst>
                </p:cNvPr>
                <p:cNvPicPr/>
                <p:nvPr/>
              </p:nvPicPr>
              <p:blipFill>
                <a:blip r:embed="rId23"/>
                <a:stretch>
                  <a:fillRect/>
                </a:stretch>
              </p:blipFill>
              <p:spPr>
                <a:xfrm>
                  <a:off x="640293" y="4721467"/>
                  <a:ext cx="85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B78764F9-36A3-447A-9611-EB35D6B46234}"/>
                    </a:ext>
                  </a:extLst>
                </p14:cNvPr>
                <p14:cNvContentPartPr/>
                <p14:nvPr/>
              </p14:nvContentPartPr>
              <p14:xfrm>
                <a:off x="762333" y="4797067"/>
                <a:ext cx="127080" cy="51480"/>
              </p14:xfrm>
            </p:contentPart>
          </mc:Choice>
          <mc:Fallback>
            <p:pic>
              <p:nvPicPr>
                <p:cNvPr id="16" name="Freihand 15">
                  <a:extLst>
                    <a:ext uri="{FF2B5EF4-FFF2-40B4-BE49-F238E27FC236}">
                      <a16:creationId xmlns:a16="http://schemas.microsoft.com/office/drawing/2014/main" id="{B78764F9-36A3-447A-9611-EB35D6B46234}"/>
                    </a:ext>
                  </a:extLst>
                </p:cNvPr>
                <p:cNvPicPr/>
                <p:nvPr/>
              </p:nvPicPr>
              <p:blipFill>
                <a:blip r:embed="rId25"/>
                <a:stretch>
                  <a:fillRect/>
                </a:stretch>
              </p:blipFill>
              <p:spPr>
                <a:xfrm>
                  <a:off x="758013" y="4792747"/>
                  <a:ext cx="1357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185221CA-0C28-4523-946D-1FCDBEE1730E}"/>
                    </a:ext>
                  </a:extLst>
                </p14:cNvPr>
                <p14:cNvContentPartPr/>
                <p14:nvPr/>
              </p14:nvContentPartPr>
              <p14:xfrm>
                <a:off x="958533" y="4724347"/>
                <a:ext cx="106920" cy="121320"/>
              </p14:xfrm>
            </p:contentPart>
          </mc:Choice>
          <mc:Fallback>
            <p:pic>
              <p:nvPicPr>
                <p:cNvPr id="17" name="Freihand 16">
                  <a:extLst>
                    <a:ext uri="{FF2B5EF4-FFF2-40B4-BE49-F238E27FC236}">
                      <a16:creationId xmlns:a16="http://schemas.microsoft.com/office/drawing/2014/main" id="{185221CA-0C28-4523-946D-1FCDBEE1730E}"/>
                    </a:ext>
                  </a:extLst>
                </p:cNvPr>
                <p:cNvPicPr/>
                <p:nvPr/>
              </p:nvPicPr>
              <p:blipFill>
                <a:blip r:embed="rId27"/>
                <a:stretch>
                  <a:fillRect/>
                </a:stretch>
              </p:blipFill>
              <p:spPr>
                <a:xfrm>
                  <a:off x="954213" y="4720027"/>
                  <a:ext cx="115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E1CA58E0-9B20-42F6-B43F-EAD8BC13862F}"/>
                    </a:ext>
                  </a:extLst>
                </p14:cNvPr>
                <p14:cNvContentPartPr/>
                <p14:nvPr/>
              </p14:nvContentPartPr>
              <p14:xfrm>
                <a:off x="1110093" y="4728667"/>
                <a:ext cx="92160" cy="121680"/>
              </p14:xfrm>
            </p:contentPart>
          </mc:Choice>
          <mc:Fallback>
            <p:pic>
              <p:nvPicPr>
                <p:cNvPr id="18" name="Freihand 17">
                  <a:extLst>
                    <a:ext uri="{FF2B5EF4-FFF2-40B4-BE49-F238E27FC236}">
                      <a16:creationId xmlns:a16="http://schemas.microsoft.com/office/drawing/2014/main" id="{E1CA58E0-9B20-42F6-B43F-EAD8BC13862F}"/>
                    </a:ext>
                  </a:extLst>
                </p:cNvPr>
                <p:cNvPicPr/>
                <p:nvPr/>
              </p:nvPicPr>
              <p:blipFill>
                <a:blip r:embed="rId29"/>
                <a:stretch>
                  <a:fillRect/>
                </a:stretch>
              </p:blipFill>
              <p:spPr>
                <a:xfrm>
                  <a:off x="1105773" y="4724347"/>
                  <a:ext cx="100800" cy="13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9CD8564B-C035-4BA5-A45E-8F14B326D3EC}"/>
                  </a:ext>
                </a:extLst>
              </p14:cNvPr>
              <p14:cNvContentPartPr/>
              <p14:nvPr/>
            </p14:nvContentPartPr>
            <p14:xfrm>
              <a:off x="1776093" y="2575507"/>
              <a:ext cx="76320" cy="259200"/>
            </p14:xfrm>
          </p:contentPart>
        </mc:Choice>
        <mc:Fallback>
          <p:pic>
            <p:nvPicPr>
              <p:cNvPr id="20" name="Freihand 19">
                <a:extLst>
                  <a:ext uri="{FF2B5EF4-FFF2-40B4-BE49-F238E27FC236}">
                    <a16:creationId xmlns:a16="http://schemas.microsoft.com/office/drawing/2014/main" id="{9CD8564B-C035-4BA5-A45E-8F14B326D3EC}"/>
                  </a:ext>
                </a:extLst>
              </p:cNvPr>
              <p:cNvPicPr/>
              <p:nvPr/>
            </p:nvPicPr>
            <p:blipFill>
              <a:blip r:embed="rId31"/>
              <a:stretch>
                <a:fillRect/>
              </a:stretch>
            </p:blipFill>
            <p:spPr>
              <a:xfrm>
                <a:off x="1771773" y="2571187"/>
                <a:ext cx="849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Freihand 36">
                <a:extLst>
                  <a:ext uri="{FF2B5EF4-FFF2-40B4-BE49-F238E27FC236}">
                    <a16:creationId xmlns:a16="http://schemas.microsoft.com/office/drawing/2014/main" id="{C4488F67-AF6A-4339-98B2-C5E83062E28D}"/>
                  </a:ext>
                </a:extLst>
              </p14:cNvPr>
              <p14:cNvContentPartPr/>
              <p14:nvPr/>
            </p14:nvContentPartPr>
            <p14:xfrm>
              <a:off x="1766373" y="2615827"/>
              <a:ext cx="63000" cy="189360"/>
            </p14:xfrm>
          </p:contentPart>
        </mc:Choice>
        <mc:Fallback>
          <p:pic>
            <p:nvPicPr>
              <p:cNvPr id="37" name="Freihand 36">
                <a:extLst>
                  <a:ext uri="{FF2B5EF4-FFF2-40B4-BE49-F238E27FC236}">
                    <a16:creationId xmlns:a16="http://schemas.microsoft.com/office/drawing/2014/main" id="{C4488F67-AF6A-4339-98B2-C5E83062E28D}"/>
                  </a:ext>
                </a:extLst>
              </p:cNvPr>
              <p:cNvPicPr/>
              <p:nvPr/>
            </p:nvPicPr>
            <p:blipFill>
              <a:blip r:embed="rId33"/>
              <a:stretch>
                <a:fillRect/>
              </a:stretch>
            </p:blipFill>
            <p:spPr>
              <a:xfrm>
                <a:off x="1762053" y="2611507"/>
                <a:ext cx="716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0" name="Freihand 89">
                <a:extLst>
                  <a:ext uri="{FF2B5EF4-FFF2-40B4-BE49-F238E27FC236}">
                    <a16:creationId xmlns:a16="http://schemas.microsoft.com/office/drawing/2014/main" id="{016BD602-B507-4739-A053-5B9C42E09FC0}"/>
                  </a:ext>
                </a:extLst>
              </p14:cNvPr>
              <p14:cNvContentPartPr/>
              <p14:nvPr/>
            </p14:nvContentPartPr>
            <p14:xfrm>
              <a:off x="2273613" y="2715187"/>
              <a:ext cx="416520" cy="286200"/>
            </p14:xfrm>
          </p:contentPart>
        </mc:Choice>
        <mc:Fallback>
          <p:pic>
            <p:nvPicPr>
              <p:cNvPr id="90" name="Freihand 89">
                <a:extLst>
                  <a:ext uri="{FF2B5EF4-FFF2-40B4-BE49-F238E27FC236}">
                    <a16:creationId xmlns:a16="http://schemas.microsoft.com/office/drawing/2014/main" id="{016BD602-B507-4739-A053-5B9C42E09FC0}"/>
                  </a:ext>
                </a:extLst>
              </p:cNvPr>
              <p:cNvPicPr/>
              <p:nvPr/>
            </p:nvPicPr>
            <p:blipFill>
              <a:blip r:embed="rId35"/>
              <a:stretch>
                <a:fillRect/>
              </a:stretch>
            </p:blipFill>
            <p:spPr>
              <a:xfrm>
                <a:off x="2269293" y="2710867"/>
                <a:ext cx="425160" cy="294840"/>
              </a:xfrm>
              <a:prstGeom prst="rect">
                <a:avLst/>
              </a:prstGeom>
            </p:spPr>
          </p:pic>
        </mc:Fallback>
      </mc:AlternateContent>
      <p:grpSp>
        <p:nvGrpSpPr>
          <p:cNvPr id="151" name="Gruppieren 150">
            <a:extLst>
              <a:ext uri="{FF2B5EF4-FFF2-40B4-BE49-F238E27FC236}">
                <a16:creationId xmlns:a16="http://schemas.microsoft.com/office/drawing/2014/main" id="{BB3E9F54-AF7F-4EAC-B547-E86486A97458}"/>
              </a:ext>
            </a:extLst>
          </p:cNvPr>
          <p:cNvGrpSpPr/>
          <p:nvPr/>
        </p:nvGrpSpPr>
        <p:grpSpPr>
          <a:xfrm>
            <a:off x="442653" y="4975627"/>
            <a:ext cx="3311640" cy="1146240"/>
            <a:chOff x="442653" y="4975627"/>
            <a:chExt cx="3311640" cy="1146240"/>
          </a:xfrm>
        </p:grpSpPr>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99FE5E10-7B06-43EE-8DF8-C3594FB36891}"/>
                    </a:ext>
                  </a:extLst>
                </p14:cNvPr>
                <p14:cNvContentPartPr/>
                <p14:nvPr/>
              </p14:nvContentPartPr>
              <p14:xfrm>
                <a:off x="642813" y="5018467"/>
                <a:ext cx="168840" cy="108720"/>
              </p14:xfrm>
            </p:contentPart>
          </mc:Choice>
          <mc:Fallback>
            <p:pic>
              <p:nvPicPr>
                <p:cNvPr id="21" name="Freihand 20">
                  <a:extLst>
                    <a:ext uri="{FF2B5EF4-FFF2-40B4-BE49-F238E27FC236}">
                      <a16:creationId xmlns:a16="http://schemas.microsoft.com/office/drawing/2014/main" id="{99FE5E10-7B06-43EE-8DF8-C3594FB36891}"/>
                    </a:ext>
                  </a:extLst>
                </p:cNvPr>
                <p:cNvPicPr/>
                <p:nvPr/>
              </p:nvPicPr>
              <p:blipFill>
                <a:blip r:embed="rId37"/>
                <a:stretch>
                  <a:fillRect/>
                </a:stretch>
              </p:blipFill>
              <p:spPr>
                <a:xfrm>
                  <a:off x="638493" y="5014147"/>
                  <a:ext cx="177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EB938B27-BF55-42F0-AD19-9CE01BC31B2F}"/>
                    </a:ext>
                  </a:extLst>
                </p14:cNvPr>
                <p14:cNvContentPartPr/>
                <p14:nvPr/>
              </p14:nvContentPartPr>
              <p14:xfrm>
                <a:off x="813813" y="5051227"/>
                <a:ext cx="64440" cy="80280"/>
              </p14:xfrm>
            </p:contentPart>
          </mc:Choice>
          <mc:Fallback>
            <p:pic>
              <p:nvPicPr>
                <p:cNvPr id="22" name="Freihand 21">
                  <a:extLst>
                    <a:ext uri="{FF2B5EF4-FFF2-40B4-BE49-F238E27FC236}">
                      <a16:creationId xmlns:a16="http://schemas.microsoft.com/office/drawing/2014/main" id="{EB938B27-BF55-42F0-AD19-9CE01BC31B2F}"/>
                    </a:ext>
                  </a:extLst>
                </p:cNvPr>
                <p:cNvPicPr/>
                <p:nvPr/>
              </p:nvPicPr>
              <p:blipFill>
                <a:blip r:embed="rId39"/>
                <a:stretch>
                  <a:fillRect/>
                </a:stretch>
              </p:blipFill>
              <p:spPr>
                <a:xfrm>
                  <a:off x="809493" y="5046907"/>
                  <a:ext cx="73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70A42284-A351-4FDD-AD6D-3F46589F4BA7}"/>
                    </a:ext>
                  </a:extLst>
                </p14:cNvPr>
                <p14:cNvContentPartPr/>
                <p14:nvPr/>
              </p14:nvContentPartPr>
              <p14:xfrm>
                <a:off x="824613" y="5098027"/>
                <a:ext cx="56880" cy="20880"/>
              </p14:xfrm>
            </p:contentPart>
          </mc:Choice>
          <mc:Fallback>
            <p:pic>
              <p:nvPicPr>
                <p:cNvPr id="23" name="Freihand 22">
                  <a:extLst>
                    <a:ext uri="{FF2B5EF4-FFF2-40B4-BE49-F238E27FC236}">
                      <a16:creationId xmlns:a16="http://schemas.microsoft.com/office/drawing/2014/main" id="{70A42284-A351-4FDD-AD6D-3F46589F4BA7}"/>
                    </a:ext>
                  </a:extLst>
                </p:cNvPr>
                <p:cNvPicPr/>
                <p:nvPr/>
              </p:nvPicPr>
              <p:blipFill>
                <a:blip r:embed="rId41"/>
                <a:stretch>
                  <a:fillRect/>
                </a:stretch>
              </p:blipFill>
              <p:spPr>
                <a:xfrm>
                  <a:off x="820293" y="5093707"/>
                  <a:ext cx="65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85582878-45D4-4367-971D-08EC402C7198}"/>
                    </a:ext>
                  </a:extLst>
                </p14:cNvPr>
                <p14:cNvContentPartPr/>
                <p14:nvPr/>
              </p14:nvContentPartPr>
              <p14:xfrm>
                <a:off x="914973" y="4986427"/>
                <a:ext cx="101160" cy="128880"/>
              </p14:xfrm>
            </p:contentPart>
          </mc:Choice>
          <mc:Fallback>
            <p:pic>
              <p:nvPicPr>
                <p:cNvPr id="25" name="Freihand 24">
                  <a:extLst>
                    <a:ext uri="{FF2B5EF4-FFF2-40B4-BE49-F238E27FC236}">
                      <a16:creationId xmlns:a16="http://schemas.microsoft.com/office/drawing/2014/main" id="{85582878-45D4-4367-971D-08EC402C7198}"/>
                    </a:ext>
                  </a:extLst>
                </p:cNvPr>
                <p:cNvPicPr/>
                <p:nvPr/>
              </p:nvPicPr>
              <p:blipFill>
                <a:blip r:embed="rId43"/>
                <a:stretch>
                  <a:fillRect/>
                </a:stretch>
              </p:blipFill>
              <p:spPr>
                <a:xfrm>
                  <a:off x="910653" y="4982107"/>
                  <a:ext cx="109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0AA7D1B6-1866-44F9-858E-16FCB7BF42E2}"/>
                    </a:ext>
                  </a:extLst>
                </p14:cNvPr>
                <p14:cNvContentPartPr/>
                <p14:nvPr/>
              </p14:nvContentPartPr>
              <p14:xfrm>
                <a:off x="1095333" y="4992907"/>
                <a:ext cx="72720" cy="109800"/>
              </p14:xfrm>
            </p:contentPart>
          </mc:Choice>
          <mc:Fallback>
            <p:pic>
              <p:nvPicPr>
                <p:cNvPr id="26" name="Freihand 25">
                  <a:extLst>
                    <a:ext uri="{FF2B5EF4-FFF2-40B4-BE49-F238E27FC236}">
                      <a16:creationId xmlns:a16="http://schemas.microsoft.com/office/drawing/2014/main" id="{0AA7D1B6-1866-44F9-858E-16FCB7BF42E2}"/>
                    </a:ext>
                  </a:extLst>
                </p:cNvPr>
                <p:cNvPicPr/>
                <p:nvPr/>
              </p:nvPicPr>
              <p:blipFill>
                <a:blip r:embed="rId45"/>
                <a:stretch>
                  <a:fillRect/>
                </a:stretch>
              </p:blipFill>
              <p:spPr>
                <a:xfrm>
                  <a:off x="1091013" y="4988587"/>
                  <a:ext cx="81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024C9BDF-004B-4B9C-B1EB-E25256DAD908}"/>
                    </a:ext>
                  </a:extLst>
                </p14:cNvPr>
                <p14:cNvContentPartPr/>
                <p14:nvPr/>
              </p14:nvContentPartPr>
              <p14:xfrm>
                <a:off x="1290453" y="4986787"/>
                <a:ext cx="30960" cy="119880"/>
              </p14:xfrm>
            </p:contentPart>
          </mc:Choice>
          <mc:Fallback>
            <p:pic>
              <p:nvPicPr>
                <p:cNvPr id="28" name="Freihand 27">
                  <a:extLst>
                    <a:ext uri="{FF2B5EF4-FFF2-40B4-BE49-F238E27FC236}">
                      <a16:creationId xmlns:a16="http://schemas.microsoft.com/office/drawing/2014/main" id="{024C9BDF-004B-4B9C-B1EB-E25256DAD908}"/>
                    </a:ext>
                  </a:extLst>
                </p:cNvPr>
                <p:cNvPicPr/>
                <p:nvPr/>
              </p:nvPicPr>
              <p:blipFill>
                <a:blip r:embed="rId47"/>
                <a:stretch>
                  <a:fillRect/>
                </a:stretch>
              </p:blipFill>
              <p:spPr>
                <a:xfrm>
                  <a:off x="1286133" y="4982467"/>
                  <a:ext cx="39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F5C69FCE-B3C6-4653-80AE-B9A173A1DB52}"/>
                    </a:ext>
                  </a:extLst>
                </p14:cNvPr>
                <p14:cNvContentPartPr/>
                <p14:nvPr/>
              </p14:nvContentPartPr>
              <p14:xfrm>
                <a:off x="1250493" y="4980667"/>
                <a:ext cx="122400" cy="114840"/>
              </p14:xfrm>
            </p:contentPart>
          </mc:Choice>
          <mc:Fallback>
            <p:pic>
              <p:nvPicPr>
                <p:cNvPr id="29" name="Freihand 28">
                  <a:extLst>
                    <a:ext uri="{FF2B5EF4-FFF2-40B4-BE49-F238E27FC236}">
                      <a16:creationId xmlns:a16="http://schemas.microsoft.com/office/drawing/2014/main" id="{F5C69FCE-B3C6-4653-80AE-B9A173A1DB52}"/>
                    </a:ext>
                  </a:extLst>
                </p:cNvPr>
                <p:cNvPicPr/>
                <p:nvPr/>
              </p:nvPicPr>
              <p:blipFill>
                <a:blip r:embed="rId49"/>
                <a:stretch>
                  <a:fillRect/>
                </a:stretch>
              </p:blipFill>
              <p:spPr>
                <a:xfrm>
                  <a:off x="1246173" y="4976347"/>
                  <a:ext cx="131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5916A2DB-1959-4B06-A654-956C46D4C934}"/>
                    </a:ext>
                  </a:extLst>
                </p14:cNvPr>
                <p14:cNvContentPartPr/>
                <p14:nvPr/>
              </p14:nvContentPartPr>
              <p14:xfrm>
                <a:off x="1379373" y="4975627"/>
                <a:ext cx="65520" cy="152640"/>
              </p14:xfrm>
            </p:contentPart>
          </mc:Choice>
          <mc:Fallback>
            <p:pic>
              <p:nvPicPr>
                <p:cNvPr id="30" name="Freihand 29">
                  <a:extLst>
                    <a:ext uri="{FF2B5EF4-FFF2-40B4-BE49-F238E27FC236}">
                      <a16:creationId xmlns:a16="http://schemas.microsoft.com/office/drawing/2014/main" id="{5916A2DB-1959-4B06-A654-956C46D4C934}"/>
                    </a:ext>
                  </a:extLst>
                </p:cNvPr>
                <p:cNvPicPr/>
                <p:nvPr/>
              </p:nvPicPr>
              <p:blipFill>
                <a:blip r:embed="rId51"/>
                <a:stretch>
                  <a:fillRect/>
                </a:stretch>
              </p:blipFill>
              <p:spPr>
                <a:xfrm>
                  <a:off x="1375053" y="4971307"/>
                  <a:ext cx="74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FD76687C-866B-4E37-84C7-C729CC7473ED}"/>
                    </a:ext>
                  </a:extLst>
                </p14:cNvPr>
                <p14:cNvContentPartPr/>
                <p14:nvPr/>
              </p14:nvContentPartPr>
              <p14:xfrm>
                <a:off x="1460373" y="5054467"/>
                <a:ext cx="118800" cy="66600"/>
              </p14:xfrm>
            </p:contentPart>
          </mc:Choice>
          <mc:Fallback>
            <p:pic>
              <p:nvPicPr>
                <p:cNvPr id="31" name="Freihand 30">
                  <a:extLst>
                    <a:ext uri="{FF2B5EF4-FFF2-40B4-BE49-F238E27FC236}">
                      <a16:creationId xmlns:a16="http://schemas.microsoft.com/office/drawing/2014/main" id="{FD76687C-866B-4E37-84C7-C729CC7473ED}"/>
                    </a:ext>
                  </a:extLst>
                </p:cNvPr>
                <p:cNvPicPr/>
                <p:nvPr/>
              </p:nvPicPr>
              <p:blipFill>
                <a:blip r:embed="rId53"/>
                <a:stretch>
                  <a:fillRect/>
                </a:stretch>
              </p:blipFill>
              <p:spPr>
                <a:xfrm>
                  <a:off x="1456053" y="5050147"/>
                  <a:ext cx="127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E8F1EC7D-4A85-42B5-9686-761AE97E9F6F}"/>
                    </a:ext>
                  </a:extLst>
                </p14:cNvPr>
                <p14:cNvContentPartPr/>
                <p14:nvPr/>
              </p14:nvContentPartPr>
              <p14:xfrm>
                <a:off x="1556133" y="5008027"/>
                <a:ext cx="37800" cy="11880"/>
              </p14:xfrm>
            </p:contentPart>
          </mc:Choice>
          <mc:Fallback>
            <p:pic>
              <p:nvPicPr>
                <p:cNvPr id="32" name="Freihand 31">
                  <a:extLst>
                    <a:ext uri="{FF2B5EF4-FFF2-40B4-BE49-F238E27FC236}">
                      <a16:creationId xmlns:a16="http://schemas.microsoft.com/office/drawing/2014/main" id="{E8F1EC7D-4A85-42B5-9686-761AE97E9F6F}"/>
                    </a:ext>
                  </a:extLst>
                </p:cNvPr>
                <p:cNvPicPr/>
                <p:nvPr/>
              </p:nvPicPr>
              <p:blipFill>
                <a:blip r:embed="rId55"/>
                <a:stretch>
                  <a:fillRect/>
                </a:stretch>
              </p:blipFill>
              <p:spPr>
                <a:xfrm>
                  <a:off x="1551813" y="5003707"/>
                  <a:ext cx="46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F7CE1537-CA9F-4FB9-B780-53D81E5C9A80}"/>
                    </a:ext>
                  </a:extLst>
                </p14:cNvPr>
                <p14:cNvContentPartPr/>
                <p14:nvPr/>
              </p14:nvContentPartPr>
              <p14:xfrm>
                <a:off x="1609053" y="4985347"/>
                <a:ext cx="28080" cy="166680"/>
              </p14:xfrm>
            </p:contentPart>
          </mc:Choice>
          <mc:Fallback>
            <p:pic>
              <p:nvPicPr>
                <p:cNvPr id="33" name="Freihand 32">
                  <a:extLst>
                    <a:ext uri="{FF2B5EF4-FFF2-40B4-BE49-F238E27FC236}">
                      <a16:creationId xmlns:a16="http://schemas.microsoft.com/office/drawing/2014/main" id="{F7CE1537-CA9F-4FB9-B780-53D81E5C9A80}"/>
                    </a:ext>
                  </a:extLst>
                </p:cNvPr>
                <p:cNvPicPr/>
                <p:nvPr/>
              </p:nvPicPr>
              <p:blipFill>
                <a:blip r:embed="rId57"/>
                <a:stretch>
                  <a:fillRect/>
                </a:stretch>
              </p:blipFill>
              <p:spPr>
                <a:xfrm>
                  <a:off x="1604733" y="4981027"/>
                  <a:ext cx="36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F17EBBF2-8742-478C-83F2-B030B790720C}"/>
                    </a:ext>
                  </a:extLst>
                </p14:cNvPr>
                <p14:cNvContentPartPr/>
                <p14:nvPr/>
              </p14:nvContentPartPr>
              <p14:xfrm>
                <a:off x="1642533" y="5065987"/>
                <a:ext cx="145440" cy="58680"/>
              </p14:xfrm>
            </p:contentPart>
          </mc:Choice>
          <mc:Fallback>
            <p:pic>
              <p:nvPicPr>
                <p:cNvPr id="34" name="Freihand 33">
                  <a:extLst>
                    <a:ext uri="{FF2B5EF4-FFF2-40B4-BE49-F238E27FC236}">
                      <a16:creationId xmlns:a16="http://schemas.microsoft.com/office/drawing/2014/main" id="{F17EBBF2-8742-478C-83F2-B030B790720C}"/>
                    </a:ext>
                  </a:extLst>
                </p:cNvPr>
                <p:cNvPicPr/>
                <p:nvPr/>
              </p:nvPicPr>
              <p:blipFill>
                <a:blip r:embed="rId59"/>
                <a:stretch>
                  <a:fillRect/>
                </a:stretch>
              </p:blipFill>
              <p:spPr>
                <a:xfrm>
                  <a:off x="1638213" y="5061667"/>
                  <a:ext cx="154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F6355A9C-88AE-48AB-B417-6270D5FFC7A6}"/>
                    </a:ext>
                  </a:extLst>
                </p14:cNvPr>
                <p14:cNvContentPartPr/>
                <p14:nvPr/>
              </p14:nvContentPartPr>
              <p14:xfrm>
                <a:off x="1805973" y="5013067"/>
                <a:ext cx="115200" cy="111600"/>
              </p14:xfrm>
            </p:contentPart>
          </mc:Choice>
          <mc:Fallback>
            <p:pic>
              <p:nvPicPr>
                <p:cNvPr id="35" name="Freihand 34">
                  <a:extLst>
                    <a:ext uri="{FF2B5EF4-FFF2-40B4-BE49-F238E27FC236}">
                      <a16:creationId xmlns:a16="http://schemas.microsoft.com/office/drawing/2014/main" id="{F6355A9C-88AE-48AB-B417-6270D5FFC7A6}"/>
                    </a:ext>
                  </a:extLst>
                </p:cNvPr>
                <p:cNvPicPr/>
                <p:nvPr/>
              </p:nvPicPr>
              <p:blipFill>
                <a:blip r:embed="rId61"/>
                <a:stretch>
                  <a:fillRect/>
                </a:stretch>
              </p:blipFill>
              <p:spPr>
                <a:xfrm>
                  <a:off x="1801653" y="5008747"/>
                  <a:ext cx="123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DC48F3FC-D63E-40E6-8FF1-01B010B68B2A}"/>
                    </a:ext>
                  </a:extLst>
                </p14:cNvPr>
                <p14:cNvContentPartPr/>
                <p14:nvPr/>
              </p14:nvContentPartPr>
              <p14:xfrm>
                <a:off x="630573" y="5220427"/>
                <a:ext cx="98640" cy="127440"/>
              </p14:xfrm>
            </p:contentPart>
          </mc:Choice>
          <mc:Fallback>
            <p:pic>
              <p:nvPicPr>
                <p:cNvPr id="38" name="Freihand 37">
                  <a:extLst>
                    <a:ext uri="{FF2B5EF4-FFF2-40B4-BE49-F238E27FC236}">
                      <a16:creationId xmlns:a16="http://schemas.microsoft.com/office/drawing/2014/main" id="{DC48F3FC-D63E-40E6-8FF1-01B010B68B2A}"/>
                    </a:ext>
                  </a:extLst>
                </p:cNvPr>
                <p:cNvPicPr/>
                <p:nvPr/>
              </p:nvPicPr>
              <p:blipFill>
                <a:blip r:embed="rId63"/>
                <a:stretch>
                  <a:fillRect/>
                </a:stretch>
              </p:blipFill>
              <p:spPr>
                <a:xfrm>
                  <a:off x="626253" y="5216107"/>
                  <a:ext cx="107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18C1B5DD-7ACC-45C9-884E-B087742721C6}"/>
                    </a:ext>
                  </a:extLst>
                </p14:cNvPr>
                <p14:cNvContentPartPr/>
                <p14:nvPr/>
              </p14:nvContentPartPr>
              <p14:xfrm>
                <a:off x="734613" y="5270827"/>
                <a:ext cx="61920" cy="74160"/>
              </p14:xfrm>
            </p:contentPart>
          </mc:Choice>
          <mc:Fallback>
            <p:pic>
              <p:nvPicPr>
                <p:cNvPr id="39" name="Freihand 38">
                  <a:extLst>
                    <a:ext uri="{FF2B5EF4-FFF2-40B4-BE49-F238E27FC236}">
                      <a16:creationId xmlns:a16="http://schemas.microsoft.com/office/drawing/2014/main" id="{18C1B5DD-7ACC-45C9-884E-B087742721C6}"/>
                    </a:ext>
                  </a:extLst>
                </p:cNvPr>
                <p:cNvPicPr/>
                <p:nvPr/>
              </p:nvPicPr>
              <p:blipFill>
                <a:blip r:embed="rId65"/>
                <a:stretch>
                  <a:fillRect/>
                </a:stretch>
              </p:blipFill>
              <p:spPr>
                <a:xfrm>
                  <a:off x="730293" y="5266507"/>
                  <a:ext cx="70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9FD0472E-5759-4748-9664-5291C739F7F3}"/>
                    </a:ext>
                  </a:extLst>
                </p14:cNvPr>
                <p14:cNvContentPartPr/>
                <p14:nvPr/>
              </p14:nvContentPartPr>
              <p14:xfrm>
                <a:off x="802293" y="5252107"/>
                <a:ext cx="69840" cy="72360"/>
              </p14:xfrm>
            </p:contentPart>
          </mc:Choice>
          <mc:Fallback>
            <p:pic>
              <p:nvPicPr>
                <p:cNvPr id="40" name="Freihand 39">
                  <a:extLst>
                    <a:ext uri="{FF2B5EF4-FFF2-40B4-BE49-F238E27FC236}">
                      <a16:creationId xmlns:a16="http://schemas.microsoft.com/office/drawing/2014/main" id="{9FD0472E-5759-4748-9664-5291C739F7F3}"/>
                    </a:ext>
                  </a:extLst>
                </p:cNvPr>
                <p:cNvPicPr/>
                <p:nvPr/>
              </p:nvPicPr>
              <p:blipFill>
                <a:blip r:embed="rId67"/>
                <a:stretch>
                  <a:fillRect/>
                </a:stretch>
              </p:blipFill>
              <p:spPr>
                <a:xfrm>
                  <a:off x="797973" y="5247787"/>
                  <a:ext cx="78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C9BAD5D4-28FC-4388-A6E4-EFFA3A8CC44B}"/>
                    </a:ext>
                  </a:extLst>
                </p14:cNvPr>
                <p14:cNvContentPartPr/>
                <p14:nvPr/>
              </p14:nvContentPartPr>
              <p14:xfrm>
                <a:off x="838653" y="5294587"/>
                <a:ext cx="68400" cy="5760"/>
              </p14:xfrm>
            </p:contentPart>
          </mc:Choice>
          <mc:Fallback>
            <p:pic>
              <p:nvPicPr>
                <p:cNvPr id="41" name="Freihand 40">
                  <a:extLst>
                    <a:ext uri="{FF2B5EF4-FFF2-40B4-BE49-F238E27FC236}">
                      <a16:creationId xmlns:a16="http://schemas.microsoft.com/office/drawing/2014/main" id="{C9BAD5D4-28FC-4388-A6E4-EFFA3A8CC44B}"/>
                    </a:ext>
                  </a:extLst>
                </p:cNvPr>
                <p:cNvPicPr/>
                <p:nvPr/>
              </p:nvPicPr>
              <p:blipFill>
                <a:blip r:embed="rId69"/>
                <a:stretch>
                  <a:fillRect/>
                </a:stretch>
              </p:blipFill>
              <p:spPr>
                <a:xfrm>
                  <a:off x="834333" y="5290267"/>
                  <a:ext cx="77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C1F44595-73F8-453A-BA67-9A13FB404CDE}"/>
                    </a:ext>
                  </a:extLst>
                </p14:cNvPr>
                <p14:cNvContentPartPr/>
                <p14:nvPr/>
              </p14:nvContentPartPr>
              <p14:xfrm>
                <a:off x="971853" y="5230507"/>
                <a:ext cx="78480" cy="92160"/>
              </p14:xfrm>
            </p:contentPart>
          </mc:Choice>
          <mc:Fallback>
            <p:pic>
              <p:nvPicPr>
                <p:cNvPr id="42" name="Freihand 41">
                  <a:extLst>
                    <a:ext uri="{FF2B5EF4-FFF2-40B4-BE49-F238E27FC236}">
                      <a16:creationId xmlns:a16="http://schemas.microsoft.com/office/drawing/2014/main" id="{C1F44595-73F8-453A-BA67-9A13FB404CDE}"/>
                    </a:ext>
                  </a:extLst>
                </p:cNvPr>
                <p:cNvPicPr/>
                <p:nvPr/>
              </p:nvPicPr>
              <p:blipFill>
                <a:blip r:embed="rId71"/>
                <a:stretch>
                  <a:fillRect/>
                </a:stretch>
              </p:blipFill>
              <p:spPr>
                <a:xfrm>
                  <a:off x="967533" y="5226187"/>
                  <a:ext cx="87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76C07D32-15CA-47BE-B920-7BC5ED81A322}"/>
                    </a:ext>
                  </a:extLst>
                </p14:cNvPr>
                <p14:cNvContentPartPr/>
                <p14:nvPr/>
              </p14:nvContentPartPr>
              <p14:xfrm>
                <a:off x="1067253" y="5221507"/>
                <a:ext cx="106920" cy="116640"/>
              </p14:xfrm>
            </p:contentPart>
          </mc:Choice>
          <mc:Fallback>
            <p:pic>
              <p:nvPicPr>
                <p:cNvPr id="43" name="Freihand 42">
                  <a:extLst>
                    <a:ext uri="{FF2B5EF4-FFF2-40B4-BE49-F238E27FC236}">
                      <a16:creationId xmlns:a16="http://schemas.microsoft.com/office/drawing/2014/main" id="{76C07D32-15CA-47BE-B920-7BC5ED81A322}"/>
                    </a:ext>
                  </a:extLst>
                </p:cNvPr>
                <p:cNvPicPr/>
                <p:nvPr/>
              </p:nvPicPr>
              <p:blipFill>
                <a:blip r:embed="rId73"/>
                <a:stretch>
                  <a:fillRect/>
                </a:stretch>
              </p:blipFill>
              <p:spPr>
                <a:xfrm>
                  <a:off x="1062933" y="5217187"/>
                  <a:ext cx="115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5B0C61B9-A1B9-4DDC-9412-EFABBB62E9A8}"/>
                    </a:ext>
                  </a:extLst>
                </p14:cNvPr>
                <p14:cNvContentPartPr/>
                <p14:nvPr/>
              </p14:nvContentPartPr>
              <p14:xfrm>
                <a:off x="1254453" y="5231947"/>
                <a:ext cx="84600" cy="80280"/>
              </p14:xfrm>
            </p:contentPart>
          </mc:Choice>
          <mc:Fallback>
            <p:pic>
              <p:nvPicPr>
                <p:cNvPr id="44" name="Freihand 43">
                  <a:extLst>
                    <a:ext uri="{FF2B5EF4-FFF2-40B4-BE49-F238E27FC236}">
                      <a16:creationId xmlns:a16="http://schemas.microsoft.com/office/drawing/2014/main" id="{5B0C61B9-A1B9-4DDC-9412-EFABBB62E9A8}"/>
                    </a:ext>
                  </a:extLst>
                </p:cNvPr>
                <p:cNvPicPr/>
                <p:nvPr/>
              </p:nvPicPr>
              <p:blipFill>
                <a:blip r:embed="rId75"/>
                <a:stretch>
                  <a:fillRect/>
                </a:stretch>
              </p:blipFill>
              <p:spPr>
                <a:xfrm>
                  <a:off x="1250133" y="5227627"/>
                  <a:ext cx="93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BD3A20F9-DFDC-42AF-8DD4-21C443AADC79}"/>
                    </a:ext>
                  </a:extLst>
                </p14:cNvPr>
                <p14:cNvContentPartPr/>
                <p14:nvPr/>
              </p14:nvContentPartPr>
              <p14:xfrm>
                <a:off x="1327533" y="5254267"/>
                <a:ext cx="82080" cy="70560"/>
              </p14:xfrm>
            </p:contentPart>
          </mc:Choice>
          <mc:Fallback>
            <p:pic>
              <p:nvPicPr>
                <p:cNvPr id="45" name="Freihand 44">
                  <a:extLst>
                    <a:ext uri="{FF2B5EF4-FFF2-40B4-BE49-F238E27FC236}">
                      <a16:creationId xmlns:a16="http://schemas.microsoft.com/office/drawing/2014/main" id="{BD3A20F9-DFDC-42AF-8DD4-21C443AADC79}"/>
                    </a:ext>
                  </a:extLst>
                </p:cNvPr>
                <p:cNvPicPr/>
                <p:nvPr/>
              </p:nvPicPr>
              <p:blipFill>
                <a:blip r:embed="rId77"/>
                <a:stretch>
                  <a:fillRect/>
                </a:stretch>
              </p:blipFill>
              <p:spPr>
                <a:xfrm>
                  <a:off x="1323213" y="5249947"/>
                  <a:ext cx="90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E312E171-0765-4EC9-A845-A0780B43441F}"/>
                    </a:ext>
                  </a:extLst>
                </p14:cNvPr>
                <p14:cNvContentPartPr/>
                <p14:nvPr/>
              </p14:nvContentPartPr>
              <p14:xfrm>
                <a:off x="1386213" y="5188747"/>
                <a:ext cx="75600" cy="133200"/>
              </p14:xfrm>
            </p:contentPart>
          </mc:Choice>
          <mc:Fallback>
            <p:pic>
              <p:nvPicPr>
                <p:cNvPr id="46" name="Freihand 45">
                  <a:extLst>
                    <a:ext uri="{FF2B5EF4-FFF2-40B4-BE49-F238E27FC236}">
                      <a16:creationId xmlns:a16="http://schemas.microsoft.com/office/drawing/2014/main" id="{E312E171-0765-4EC9-A845-A0780B43441F}"/>
                    </a:ext>
                  </a:extLst>
                </p:cNvPr>
                <p:cNvPicPr/>
                <p:nvPr/>
              </p:nvPicPr>
              <p:blipFill>
                <a:blip r:embed="rId79"/>
                <a:stretch>
                  <a:fillRect/>
                </a:stretch>
              </p:blipFill>
              <p:spPr>
                <a:xfrm>
                  <a:off x="1381893" y="5184427"/>
                  <a:ext cx="84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9B063D48-5BD4-407A-937F-9AFFDC1B8491}"/>
                    </a:ext>
                  </a:extLst>
                </p14:cNvPr>
                <p14:cNvContentPartPr/>
                <p14:nvPr/>
              </p14:nvContentPartPr>
              <p14:xfrm>
                <a:off x="1447773" y="5241667"/>
                <a:ext cx="236160" cy="66600"/>
              </p14:xfrm>
            </p:contentPart>
          </mc:Choice>
          <mc:Fallback>
            <p:pic>
              <p:nvPicPr>
                <p:cNvPr id="47" name="Freihand 46">
                  <a:extLst>
                    <a:ext uri="{FF2B5EF4-FFF2-40B4-BE49-F238E27FC236}">
                      <a16:creationId xmlns:a16="http://schemas.microsoft.com/office/drawing/2014/main" id="{9B063D48-5BD4-407A-937F-9AFFDC1B8491}"/>
                    </a:ext>
                  </a:extLst>
                </p:cNvPr>
                <p:cNvPicPr/>
                <p:nvPr/>
              </p:nvPicPr>
              <p:blipFill>
                <a:blip r:embed="rId81"/>
                <a:stretch>
                  <a:fillRect/>
                </a:stretch>
              </p:blipFill>
              <p:spPr>
                <a:xfrm>
                  <a:off x="1443453" y="5237347"/>
                  <a:ext cx="244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416BFAC9-2542-44C5-B95B-785675589AD0}"/>
                    </a:ext>
                  </a:extLst>
                </p14:cNvPr>
                <p14:cNvContentPartPr/>
                <p14:nvPr/>
              </p14:nvContentPartPr>
              <p14:xfrm>
                <a:off x="1664493" y="5222227"/>
                <a:ext cx="12240" cy="6840"/>
              </p14:xfrm>
            </p:contentPart>
          </mc:Choice>
          <mc:Fallback>
            <p:pic>
              <p:nvPicPr>
                <p:cNvPr id="48" name="Freihand 47">
                  <a:extLst>
                    <a:ext uri="{FF2B5EF4-FFF2-40B4-BE49-F238E27FC236}">
                      <a16:creationId xmlns:a16="http://schemas.microsoft.com/office/drawing/2014/main" id="{416BFAC9-2542-44C5-B95B-785675589AD0}"/>
                    </a:ext>
                  </a:extLst>
                </p:cNvPr>
                <p:cNvPicPr/>
                <p:nvPr/>
              </p:nvPicPr>
              <p:blipFill>
                <a:blip r:embed="rId83"/>
                <a:stretch>
                  <a:fillRect/>
                </a:stretch>
              </p:blipFill>
              <p:spPr>
                <a:xfrm>
                  <a:off x="1660173" y="5217907"/>
                  <a:ext cx="20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4297BFCC-D5D7-47DE-9EF3-3E945F08698E}"/>
                    </a:ext>
                  </a:extLst>
                </p14:cNvPr>
                <p14:cNvContentPartPr/>
                <p14:nvPr/>
              </p14:nvContentPartPr>
              <p14:xfrm>
                <a:off x="1698693" y="5185867"/>
                <a:ext cx="86040" cy="122760"/>
              </p14:xfrm>
            </p:contentPart>
          </mc:Choice>
          <mc:Fallback>
            <p:pic>
              <p:nvPicPr>
                <p:cNvPr id="49" name="Freihand 48">
                  <a:extLst>
                    <a:ext uri="{FF2B5EF4-FFF2-40B4-BE49-F238E27FC236}">
                      <a16:creationId xmlns:a16="http://schemas.microsoft.com/office/drawing/2014/main" id="{4297BFCC-D5D7-47DE-9EF3-3E945F08698E}"/>
                    </a:ext>
                  </a:extLst>
                </p:cNvPr>
                <p:cNvPicPr/>
                <p:nvPr/>
              </p:nvPicPr>
              <p:blipFill>
                <a:blip r:embed="rId85"/>
                <a:stretch>
                  <a:fillRect/>
                </a:stretch>
              </p:blipFill>
              <p:spPr>
                <a:xfrm>
                  <a:off x="1694373" y="5181547"/>
                  <a:ext cx="94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21CB5A62-0B3B-41B3-9144-3F63E61405B5}"/>
                    </a:ext>
                  </a:extLst>
                </p14:cNvPr>
                <p14:cNvContentPartPr/>
                <p14:nvPr/>
              </p14:nvContentPartPr>
              <p14:xfrm>
                <a:off x="1281813" y="5191267"/>
                <a:ext cx="100080" cy="6120"/>
              </p14:xfrm>
            </p:contentPart>
          </mc:Choice>
          <mc:Fallback>
            <p:pic>
              <p:nvPicPr>
                <p:cNvPr id="50" name="Freihand 49">
                  <a:extLst>
                    <a:ext uri="{FF2B5EF4-FFF2-40B4-BE49-F238E27FC236}">
                      <a16:creationId xmlns:a16="http://schemas.microsoft.com/office/drawing/2014/main" id="{21CB5A62-0B3B-41B3-9144-3F63E61405B5}"/>
                    </a:ext>
                  </a:extLst>
                </p:cNvPr>
                <p:cNvPicPr/>
                <p:nvPr/>
              </p:nvPicPr>
              <p:blipFill>
                <a:blip r:embed="rId87"/>
                <a:stretch>
                  <a:fillRect/>
                </a:stretch>
              </p:blipFill>
              <p:spPr>
                <a:xfrm>
                  <a:off x="1277493" y="5186947"/>
                  <a:ext cx="1087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86526407-0CC3-4D76-95C0-07CA36F863CA}"/>
                    </a:ext>
                  </a:extLst>
                </p14:cNvPr>
                <p14:cNvContentPartPr/>
                <p14:nvPr/>
              </p14:nvContentPartPr>
              <p14:xfrm>
                <a:off x="576933" y="5429947"/>
                <a:ext cx="79920" cy="128160"/>
              </p14:xfrm>
            </p:contentPart>
          </mc:Choice>
          <mc:Fallback>
            <p:pic>
              <p:nvPicPr>
                <p:cNvPr id="61" name="Freihand 60">
                  <a:extLst>
                    <a:ext uri="{FF2B5EF4-FFF2-40B4-BE49-F238E27FC236}">
                      <a16:creationId xmlns:a16="http://schemas.microsoft.com/office/drawing/2014/main" id="{86526407-0CC3-4D76-95C0-07CA36F863CA}"/>
                    </a:ext>
                  </a:extLst>
                </p:cNvPr>
                <p:cNvPicPr/>
                <p:nvPr/>
              </p:nvPicPr>
              <p:blipFill>
                <a:blip r:embed="rId89"/>
                <a:stretch>
                  <a:fillRect/>
                </a:stretch>
              </p:blipFill>
              <p:spPr>
                <a:xfrm>
                  <a:off x="572613" y="5425627"/>
                  <a:ext cx="88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22221ED0-C3A0-41F8-B38B-FF5BF6FE3304}"/>
                    </a:ext>
                  </a:extLst>
                </p14:cNvPr>
                <p14:cNvContentPartPr/>
                <p14:nvPr/>
              </p14:nvContentPartPr>
              <p14:xfrm>
                <a:off x="676293" y="5435707"/>
                <a:ext cx="66240" cy="111600"/>
              </p14:xfrm>
            </p:contentPart>
          </mc:Choice>
          <mc:Fallback>
            <p:pic>
              <p:nvPicPr>
                <p:cNvPr id="62" name="Freihand 61">
                  <a:extLst>
                    <a:ext uri="{FF2B5EF4-FFF2-40B4-BE49-F238E27FC236}">
                      <a16:creationId xmlns:a16="http://schemas.microsoft.com/office/drawing/2014/main" id="{22221ED0-C3A0-41F8-B38B-FF5BF6FE3304}"/>
                    </a:ext>
                  </a:extLst>
                </p:cNvPr>
                <p:cNvPicPr/>
                <p:nvPr/>
              </p:nvPicPr>
              <p:blipFill>
                <a:blip r:embed="rId91"/>
                <a:stretch>
                  <a:fillRect/>
                </a:stretch>
              </p:blipFill>
              <p:spPr>
                <a:xfrm>
                  <a:off x="671973" y="5431387"/>
                  <a:ext cx="74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944DBD65-1253-45DD-857B-29FFD9D3B3B8}"/>
                    </a:ext>
                  </a:extLst>
                </p14:cNvPr>
                <p14:cNvContentPartPr/>
                <p14:nvPr/>
              </p14:nvContentPartPr>
              <p14:xfrm>
                <a:off x="712293" y="5511667"/>
                <a:ext cx="39600" cy="32040"/>
              </p14:xfrm>
            </p:contentPart>
          </mc:Choice>
          <mc:Fallback>
            <p:pic>
              <p:nvPicPr>
                <p:cNvPr id="63" name="Freihand 62">
                  <a:extLst>
                    <a:ext uri="{FF2B5EF4-FFF2-40B4-BE49-F238E27FC236}">
                      <a16:creationId xmlns:a16="http://schemas.microsoft.com/office/drawing/2014/main" id="{944DBD65-1253-45DD-857B-29FFD9D3B3B8}"/>
                    </a:ext>
                  </a:extLst>
                </p:cNvPr>
                <p:cNvPicPr/>
                <p:nvPr/>
              </p:nvPicPr>
              <p:blipFill>
                <a:blip r:embed="rId93"/>
                <a:stretch>
                  <a:fillRect/>
                </a:stretch>
              </p:blipFill>
              <p:spPr>
                <a:xfrm>
                  <a:off x="707973" y="5507347"/>
                  <a:ext cx="48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A913968B-5670-44D6-92A5-607E86B30ED1}"/>
                    </a:ext>
                  </a:extLst>
                </p14:cNvPr>
                <p14:cNvContentPartPr/>
                <p14:nvPr/>
              </p14:nvContentPartPr>
              <p14:xfrm>
                <a:off x="743973" y="5423467"/>
                <a:ext cx="68040" cy="129600"/>
              </p14:xfrm>
            </p:contentPart>
          </mc:Choice>
          <mc:Fallback>
            <p:pic>
              <p:nvPicPr>
                <p:cNvPr id="64" name="Freihand 63">
                  <a:extLst>
                    <a:ext uri="{FF2B5EF4-FFF2-40B4-BE49-F238E27FC236}">
                      <a16:creationId xmlns:a16="http://schemas.microsoft.com/office/drawing/2014/main" id="{A913968B-5670-44D6-92A5-607E86B30ED1}"/>
                    </a:ext>
                  </a:extLst>
                </p:cNvPr>
                <p:cNvPicPr/>
                <p:nvPr/>
              </p:nvPicPr>
              <p:blipFill>
                <a:blip r:embed="rId95"/>
                <a:stretch>
                  <a:fillRect/>
                </a:stretch>
              </p:blipFill>
              <p:spPr>
                <a:xfrm>
                  <a:off x="739653" y="5419147"/>
                  <a:ext cx="76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95E912B8-6D4D-4525-B6EF-FDC0B9773893}"/>
                    </a:ext>
                  </a:extLst>
                </p14:cNvPr>
                <p14:cNvContentPartPr/>
                <p14:nvPr/>
              </p14:nvContentPartPr>
              <p14:xfrm>
                <a:off x="889773" y="5516707"/>
                <a:ext cx="360" cy="360"/>
              </p14:xfrm>
            </p:contentPart>
          </mc:Choice>
          <mc:Fallback>
            <p:pic>
              <p:nvPicPr>
                <p:cNvPr id="65" name="Freihand 64">
                  <a:extLst>
                    <a:ext uri="{FF2B5EF4-FFF2-40B4-BE49-F238E27FC236}">
                      <a16:creationId xmlns:a16="http://schemas.microsoft.com/office/drawing/2014/main" id="{95E912B8-6D4D-4525-B6EF-FDC0B9773893}"/>
                    </a:ext>
                  </a:extLst>
                </p:cNvPr>
                <p:cNvPicPr/>
                <p:nvPr/>
              </p:nvPicPr>
              <p:blipFill>
                <a:blip r:embed="rId18"/>
                <a:stretch>
                  <a:fillRect/>
                </a:stretch>
              </p:blipFill>
              <p:spPr>
                <a:xfrm>
                  <a:off x="885453" y="5512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Freihand 65">
                  <a:extLst>
                    <a:ext uri="{FF2B5EF4-FFF2-40B4-BE49-F238E27FC236}">
                      <a16:creationId xmlns:a16="http://schemas.microsoft.com/office/drawing/2014/main" id="{E5C7F5AE-F367-4DF2-9F1E-D3F2CA88C505}"/>
                    </a:ext>
                  </a:extLst>
                </p14:cNvPr>
                <p14:cNvContentPartPr/>
                <p14:nvPr/>
              </p14:nvContentPartPr>
              <p14:xfrm>
                <a:off x="964293" y="5414107"/>
                <a:ext cx="61560" cy="96840"/>
              </p14:xfrm>
            </p:contentPart>
          </mc:Choice>
          <mc:Fallback>
            <p:pic>
              <p:nvPicPr>
                <p:cNvPr id="66" name="Freihand 65">
                  <a:extLst>
                    <a:ext uri="{FF2B5EF4-FFF2-40B4-BE49-F238E27FC236}">
                      <a16:creationId xmlns:a16="http://schemas.microsoft.com/office/drawing/2014/main" id="{E5C7F5AE-F367-4DF2-9F1E-D3F2CA88C505}"/>
                    </a:ext>
                  </a:extLst>
                </p:cNvPr>
                <p:cNvPicPr/>
                <p:nvPr/>
              </p:nvPicPr>
              <p:blipFill>
                <a:blip r:embed="rId98"/>
                <a:stretch>
                  <a:fillRect/>
                </a:stretch>
              </p:blipFill>
              <p:spPr>
                <a:xfrm>
                  <a:off x="959973" y="5409787"/>
                  <a:ext cx="70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7" name="Freihand 66">
                  <a:extLst>
                    <a:ext uri="{FF2B5EF4-FFF2-40B4-BE49-F238E27FC236}">
                      <a16:creationId xmlns:a16="http://schemas.microsoft.com/office/drawing/2014/main" id="{BFE9EC68-AF87-4904-8E94-74606DECE537}"/>
                    </a:ext>
                  </a:extLst>
                </p14:cNvPr>
                <p14:cNvContentPartPr/>
                <p14:nvPr/>
              </p14:nvContentPartPr>
              <p14:xfrm>
                <a:off x="1056093" y="5404027"/>
                <a:ext cx="100800" cy="163800"/>
              </p14:xfrm>
            </p:contentPart>
          </mc:Choice>
          <mc:Fallback>
            <p:pic>
              <p:nvPicPr>
                <p:cNvPr id="67" name="Freihand 66">
                  <a:extLst>
                    <a:ext uri="{FF2B5EF4-FFF2-40B4-BE49-F238E27FC236}">
                      <a16:creationId xmlns:a16="http://schemas.microsoft.com/office/drawing/2014/main" id="{BFE9EC68-AF87-4904-8E94-74606DECE537}"/>
                    </a:ext>
                  </a:extLst>
                </p:cNvPr>
                <p:cNvPicPr/>
                <p:nvPr/>
              </p:nvPicPr>
              <p:blipFill>
                <a:blip r:embed="rId100"/>
                <a:stretch>
                  <a:fillRect/>
                </a:stretch>
              </p:blipFill>
              <p:spPr>
                <a:xfrm>
                  <a:off x="1051773" y="5399707"/>
                  <a:ext cx="109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9" name="Freihand 68">
                  <a:extLst>
                    <a:ext uri="{FF2B5EF4-FFF2-40B4-BE49-F238E27FC236}">
                      <a16:creationId xmlns:a16="http://schemas.microsoft.com/office/drawing/2014/main" id="{79A84293-FC95-4E3C-A0BC-C5DBC0C76E9D}"/>
                    </a:ext>
                  </a:extLst>
                </p14:cNvPr>
                <p14:cNvContentPartPr/>
                <p14:nvPr/>
              </p14:nvContentPartPr>
              <p14:xfrm>
                <a:off x="1220613" y="5420947"/>
                <a:ext cx="61920" cy="99000"/>
              </p14:xfrm>
            </p:contentPart>
          </mc:Choice>
          <mc:Fallback>
            <p:pic>
              <p:nvPicPr>
                <p:cNvPr id="69" name="Freihand 68">
                  <a:extLst>
                    <a:ext uri="{FF2B5EF4-FFF2-40B4-BE49-F238E27FC236}">
                      <a16:creationId xmlns:a16="http://schemas.microsoft.com/office/drawing/2014/main" id="{79A84293-FC95-4E3C-A0BC-C5DBC0C76E9D}"/>
                    </a:ext>
                  </a:extLst>
                </p:cNvPr>
                <p:cNvPicPr/>
                <p:nvPr/>
              </p:nvPicPr>
              <p:blipFill>
                <a:blip r:embed="rId102"/>
                <a:stretch>
                  <a:fillRect/>
                </a:stretch>
              </p:blipFill>
              <p:spPr>
                <a:xfrm>
                  <a:off x="1216293" y="5416627"/>
                  <a:ext cx="70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0" name="Freihand 69">
                  <a:extLst>
                    <a:ext uri="{FF2B5EF4-FFF2-40B4-BE49-F238E27FC236}">
                      <a16:creationId xmlns:a16="http://schemas.microsoft.com/office/drawing/2014/main" id="{4F13C17D-94CC-4DD8-8565-C01CEF5588A6}"/>
                    </a:ext>
                  </a:extLst>
                </p14:cNvPr>
                <p14:cNvContentPartPr/>
                <p14:nvPr/>
              </p14:nvContentPartPr>
              <p14:xfrm>
                <a:off x="1292973" y="5461987"/>
                <a:ext cx="70200" cy="65880"/>
              </p14:xfrm>
            </p:contentPart>
          </mc:Choice>
          <mc:Fallback>
            <p:pic>
              <p:nvPicPr>
                <p:cNvPr id="70" name="Freihand 69">
                  <a:extLst>
                    <a:ext uri="{FF2B5EF4-FFF2-40B4-BE49-F238E27FC236}">
                      <a16:creationId xmlns:a16="http://schemas.microsoft.com/office/drawing/2014/main" id="{4F13C17D-94CC-4DD8-8565-C01CEF5588A6}"/>
                    </a:ext>
                  </a:extLst>
                </p:cNvPr>
                <p:cNvPicPr/>
                <p:nvPr/>
              </p:nvPicPr>
              <p:blipFill>
                <a:blip r:embed="rId104"/>
                <a:stretch>
                  <a:fillRect/>
                </a:stretch>
              </p:blipFill>
              <p:spPr>
                <a:xfrm>
                  <a:off x="1288653" y="5457667"/>
                  <a:ext cx="78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1" name="Freihand 70">
                  <a:extLst>
                    <a:ext uri="{FF2B5EF4-FFF2-40B4-BE49-F238E27FC236}">
                      <a16:creationId xmlns:a16="http://schemas.microsoft.com/office/drawing/2014/main" id="{BEA9C416-6AB4-4989-87FC-985CBA753B4A}"/>
                    </a:ext>
                  </a:extLst>
                </p14:cNvPr>
                <p14:cNvContentPartPr/>
                <p14:nvPr/>
              </p14:nvContentPartPr>
              <p14:xfrm>
                <a:off x="1380813" y="5410867"/>
                <a:ext cx="71640" cy="103320"/>
              </p14:xfrm>
            </p:contentPart>
          </mc:Choice>
          <mc:Fallback>
            <p:pic>
              <p:nvPicPr>
                <p:cNvPr id="71" name="Freihand 70">
                  <a:extLst>
                    <a:ext uri="{FF2B5EF4-FFF2-40B4-BE49-F238E27FC236}">
                      <a16:creationId xmlns:a16="http://schemas.microsoft.com/office/drawing/2014/main" id="{BEA9C416-6AB4-4989-87FC-985CBA753B4A}"/>
                    </a:ext>
                  </a:extLst>
                </p:cNvPr>
                <p:cNvPicPr/>
                <p:nvPr/>
              </p:nvPicPr>
              <p:blipFill>
                <a:blip r:embed="rId106"/>
                <a:stretch>
                  <a:fillRect/>
                </a:stretch>
              </p:blipFill>
              <p:spPr>
                <a:xfrm>
                  <a:off x="1376493" y="5406547"/>
                  <a:ext cx="80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2" name="Freihand 71">
                  <a:extLst>
                    <a:ext uri="{FF2B5EF4-FFF2-40B4-BE49-F238E27FC236}">
                      <a16:creationId xmlns:a16="http://schemas.microsoft.com/office/drawing/2014/main" id="{BBB32F59-DB84-4EA4-AF20-F187BD347EE0}"/>
                    </a:ext>
                  </a:extLst>
                </p14:cNvPr>
                <p14:cNvContentPartPr/>
                <p14:nvPr/>
              </p14:nvContentPartPr>
              <p14:xfrm>
                <a:off x="1458933" y="5440387"/>
                <a:ext cx="62280" cy="68400"/>
              </p14:xfrm>
            </p:contentPart>
          </mc:Choice>
          <mc:Fallback>
            <p:pic>
              <p:nvPicPr>
                <p:cNvPr id="72" name="Freihand 71">
                  <a:extLst>
                    <a:ext uri="{FF2B5EF4-FFF2-40B4-BE49-F238E27FC236}">
                      <a16:creationId xmlns:a16="http://schemas.microsoft.com/office/drawing/2014/main" id="{BBB32F59-DB84-4EA4-AF20-F187BD347EE0}"/>
                    </a:ext>
                  </a:extLst>
                </p:cNvPr>
                <p:cNvPicPr/>
                <p:nvPr/>
              </p:nvPicPr>
              <p:blipFill>
                <a:blip r:embed="rId108"/>
                <a:stretch>
                  <a:fillRect/>
                </a:stretch>
              </p:blipFill>
              <p:spPr>
                <a:xfrm>
                  <a:off x="1454613" y="5436067"/>
                  <a:ext cx="70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3" name="Freihand 72">
                  <a:extLst>
                    <a:ext uri="{FF2B5EF4-FFF2-40B4-BE49-F238E27FC236}">
                      <a16:creationId xmlns:a16="http://schemas.microsoft.com/office/drawing/2014/main" id="{3EACA2BF-0DF3-4095-BDF2-4F2DACEC5DE3}"/>
                    </a:ext>
                  </a:extLst>
                </p14:cNvPr>
                <p14:cNvContentPartPr/>
                <p14:nvPr/>
              </p14:nvContentPartPr>
              <p14:xfrm>
                <a:off x="1560093" y="5364427"/>
                <a:ext cx="136800" cy="157320"/>
              </p14:xfrm>
            </p:contentPart>
          </mc:Choice>
          <mc:Fallback>
            <p:pic>
              <p:nvPicPr>
                <p:cNvPr id="73" name="Freihand 72">
                  <a:extLst>
                    <a:ext uri="{FF2B5EF4-FFF2-40B4-BE49-F238E27FC236}">
                      <a16:creationId xmlns:a16="http://schemas.microsoft.com/office/drawing/2014/main" id="{3EACA2BF-0DF3-4095-BDF2-4F2DACEC5DE3}"/>
                    </a:ext>
                  </a:extLst>
                </p:cNvPr>
                <p:cNvPicPr/>
                <p:nvPr/>
              </p:nvPicPr>
              <p:blipFill>
                <a:blip r:embed="rId110"/>
                <a:stretch>
                  <a:fillRect/>
                </a:stretch>
              </p:blipFill>
              <p:spPr>
                <a:xfrm>
                  <a:off x="1555773" y="5360107"/>
                  <a:ext cx="145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Freihand 74">
                  <a:extLst>
                    <a:ext uri="{FF2B5EF4-FFF2-40B4-BE49-F238E27FC236}">
                      <a16:creationId xmlns:a16="http://schemas.microsoft.com/office/drawing/2014/main" id="{38758D97-092F-40C8-AED8-2EC35FFF1E4F}"/>
                    </a:ext>
                  </a:extLst>
                </p14:cNvPr>
                <p14:cNvContentPartPr/>
                <p14:nvPr/>
              </p14:nvContentPartPr>
              <p14:xfrm>
                <a:off x="1714173" y="5443267"/>
                <a:ext cx="111600" cy="170280"/>
              </p14:xfrm>
            </p:contentPart>
          </mc:Choice>
          <mc:Fallback>
            <p:pic>
              <p:nvPicPr>
                <p:cNvPr id="75" name="Freihand 74">
                  <a:extLst>
                    <a:ext uri="{FF2B5EF4-FFF2-40B4-BE49-F238E27FC236}">
                      <a16:creationId xmlns:a16="http://schemas.microsoft.com/office/drawing/2014/main" id="{38758D97-092F-40C8-AED8-2EC35FFF1E4F}"/>
                    </a:ext>
                  </a:extLst>
                </p:cNvPr>
                <p:cNvPicPr/>
                <p:nvPr/>
              </p:nvPicPr>
              <p:blipFill>
                <a:blip r:embed="rId112"/>
                <a:stretch>
                  <a:fillRect/>
                </a:stretch>
              </p:blipFill>
              <p:spPr>
                <a:xfrm>
                  <a:off x="1709853" y="5438947"/>
                  <a:ext cx="120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Freihand 75">
                  <a:extLst>
                    <a:ext uri="{FF2B5EF4-FFF2-40B4-BE49-F238E27FC236}">
                      <a16:creationId xmlns:a16="http://schemas.microsoft.com/office/drawing/2014/main" id="{EDEA37A0-7ECD-48AB-A690-20B15C509838}"/>
                    </a:ext>
                  </a:extLst>
                </p14:cNvPr>
                <p14:cNvContentPartPr/>
                <p14:nvPr/>
              </p14:nvContentPartPr>
              <p14:xfrm>
                <a:off x="1812453" y="5379547"/>
                <a:ext cx="57240" cy="137880"/>
              </p14:xfrm>
            </p:contentPart>
          </mc:Choice>
          <mc:Fallback>
            <p:pic>
              <p:nvPicPr>
                <p:cNvPr id="76" name="Freihand 75">
                  <a:extLst>
                    <a:ext uri="{FF2B5EF4-FFF2-40B4-BE49-F238E27FC236}">
                      <a16:creationId xmlns:a16="http://schemas.microsoft.com/office/drawing/2014/main" id="{EDEA37A0-7ECD-48AB-A690-20B15C509838}"/>
                    </a:ext>
                  </a:extLst>
                </p:cNvPr>
                <p:cNvPicPr/>
                <p:nvPr/>
              </p:nvPicPr>
              <p:blipFill>
                <a:blip r:embed="rId114"/>
                <a:stretch>
                  <a:fillRect/>
                </a:stretch>
              </p:blipFill>
              <p:spPr>
                <a:xfrm>
                  <a:off x="1808133" y="5375227"/>
                  <a:ext cx="65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7" name="Freihand 76">
                  <a:extLst>
                    <a:ext uri="{FF2B5EF4-FFF2-40B4-BE49-F238E27FC236}">
                      <a16:creationId xmlns:a16="http://schemas.microsoft.com/office/drawing/2014/main" id="{5534444B-6FA1-41C3-8A41-2FEC6496D06C}"/>
                    </a:ext>
                  </a:extLst>
                </p14:cNvPr>
                <p14:cNvContentPartPr/>
                <p14:nvPr/>
              </p14:nvContentPartPr>
              <p14:xfrm>
                <a:off x="1878333" y="5424907"/>
                <a:ext cx="19800" cy="70200"/>
              </p14:xfrm>
            </p:contentPart>
          </mc:Choice>
          <mc:Fallback>
            <p:pic>
              <p:nvPicPr>
                <p:cNvPr id="77" name="Freihand 76">
                  <a:extLst>
                    <a:ext uri="{FF2B5EF4-FFF2-40B4-BE49-F238E27FC236}">
                      <a16:creationId xmlns:a16="http://schemas.microsoft.com/office/drawing/2014/main" id="{5534444B-6FA1-41C3-8A41-2FEC6496D06C}"/>
                    </a:ext>
                  </a:extLst>
                </p:cNvPr>
                <p:cNvPicPr/>
                <p:nvPr/>
              </p:nvPicPr>
              <p:blipFill>
                <a:blip r:embed="rId116"/>
                <a:stretch>
                  <a:fillRect/>
                </a:stretch>
              </p:blipFill>
              <p:spPr>
                <a:xfrm>
                  <a:off x="1874013" y="5420587"/>
                  <a:ext cx="28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8" name="Freihand 77">
                  <a:extLst>
                    <a:ext uri="{FF2B5EF4-FFF2-40B4-BE49-F238E27FC236}">
                      <a16:creationId xmlns:a16="http://schemas.microsoft.com/office/drawing/2014/main" id="{911C196D-4250-4A27-A9E8-190D869064B5}"/>
                    </a:ext>
                  </a:extLst>
                </p14:cNvPr>
                <p14:cNvContentPartPr/>
                <p14:nvPr/>
              </p14:nvContentPartPr>
              <p14:xfrm>
                <a:off x="1909293" y="5362627"/>
                <a:ext cx="166680" cy="138600"/>
              </p14:xfrm>
            </p:contentPart>
          </mc:Choice>
          <mc:Fallback>
            <p:pic>
              <p:nvPicPr>
                <p:cNvPr id="78" name="Freihand 77">
                  <a:extLst>
                    <a:ext uri="{FF2B5EF4-FFF2-40B4-BE49-F238E27FC236}">
                      <a16:creationId xmlns:a16="http://schemas.microsoft.com/office/drawing/2014/main" id="{911C196D-4250-4A27-A9E8-190D869064B5}"/>
                    </a:ext>
                  </a:extLst>
                </p:cNvPr>
                <p:cNvPicPr/>
                <p:nvPr/>
              </p:nvPicPr>
              <p:blipFill>
                <a:blip r:embed="rId118"/>
                <a:stretch>
                  <a:fillRect/>
                </a:stretch>
              </p:blipFill>
              <p:spPr>
                <a:xfrm>
                  <a:off x="1904973" y="5358307"/>
                  <a:ext cx="175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9" name="Freihand 78">
                  <a:extLst>
                    <a:ext uri="{FF2B5EF4-FFF2-40B4-BE49-F238E27FC236}">
                      <a16:creationId xmlns:a16="http://schemas.microsoft.com/office/drawing/2014/main" id="{3DD18043-90D1-489D-A88E-01D114FBDA94}"/>
                    </a:ext>
                  </a:extLst>
                </p14:cNvPr>
                <p14:cNvContentPartPr/>
                <p14:nvPr/>
              </p14:nvContentPartPr>
              <p14:xfrm>
                <a:off x="1940253" y="5307187"/>
                <a:ext cx="16560" cy="20160"/>
              </p14:xfrm>
            </p:contentPart>
          </mc:Choice>
          <mc:Fallback>
            <p:pic>
              <p:nvPicPr>
                <p:cNvPr id="79" name="Freihand 78">
                  <a:extLst>
                    <a:ext uri="{FF2B5EF4-FFF2-40B4-BE49-F238E27FC236}">
                      <a16:creationId xmlns:a16="http://schemas.microsoft.com/office/drawing/2014/main" id="{3DD18043-90D1-489D-A88E-01D114FBDA94}"/>
                    </a:ext>
                  </a:extLst>
                </p:cNvPr>
                <p:cNvPicPr/>
                <p:nvPr/>
              </p:nvPicPr>
              <p:blipFill>
                <a:blip r:embed="rId120"/>
                <a:stretch>
                  <a:fillRect/>
                </a:stretch>
              </p:blipFill>
              <p:spPr>
                <a:xfrm>
                  <a:off x="1935933" y="5302867"/>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0" name="Freihand 79">
                  <a:extLst>
                    <a:ext uri="{FF2B5EF4-FFF2-40B4-BE49-F238E27FC236}">
                      <a16:creationId xmlns:a16="http://schemas.microsoft.com/office/drawing/2014/main" id="{CACE3084-FB1D-4DB5-929B-30D2CB11E21F}"/>
                    </a:ext>
                  </a:extLst>
                </p14:cNvPr>
                <p14:cNvContentPartPr/>
                <p14:nvPr/>
              </p14:nvContentPartPr>
              <p14:xfrm>
                <a:off x="2134653" y="5331307"/>
                <a:ext cx="58320" cy="166320"/>
              </p14:xfrm>
            </p:contentPart>
          </mc:Choice>
          <mc:Fallback>
            <p:pic>
              <p:nvPicPr>
                <p:cNvPr id="80" name="Freihand 79">
                  <a:extLst>
                    <a:ext uri="{FF2B5EF4-FFF2-40B4-BE49-F238E27FC236}">
                      <a16:creationId xmlns:a16="http://schemas.microsoft.com/office/drawing/2014/main" id="{CACE3084-FB1D-4DB5-929B-30D2CB11E21F}"/>
                    </a:ext>
                  </a:extLst>
                </p:cNvPr>
                <p:cNvPicPr/>
                <p:nvPr/>
              </p:nvPicPr>
              <p:blipFill>
                <a:blip r:embed="rId122"/>
                <a:stretch>
                  <a:fillRect/>
                </a:stretch>
              </p:blipFill>
              <p:spPr>
                <a:xfrm>
                  <a:off x="2130333" y="5326987"/>
                  <a:ext cx="66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1" name="Freihand 80">
                  <a:extLst>
                    <a:ext uri="{FF2B5EF4-FFF2-40B4-BE49-F238E27FC236}">
                      <a16:creationId xmlns:a16="http://schemas.microsoft.com/office/drawing/2014/main" id="{EC90E163-CF5C-48E8-999D-BA708B4A46F5}"/>
                    </a:ext>
                  </a:extLst>
                </p14:cNvPr>
                <p14:cNvContentPartPr/>
                <p14:nvPr/>
              </p14:nvContentPartPr>
              <p14:xfrm>
                <a:off x="2230053" y="5333827"/>
                <a:ext cx="238320" cy="128880"/>
              </p14:xfrm>
            </p:contentPart>
          </mc:Choice>
          <mc:Fallback>
            <p:pic>
              <p:nvPicPr>
                <p:cNvPr id="81" name="Freihand 80">
                  <a:extLst>
                    <a:ext uri="{FF2B5EF4-FFF2-40B4-BE49-F238E27FC236}">
                      <a16:creationId xmlns:a16="http://schemas.microsoft.com/office/drawing/2014/main" id="{EC90E163-CF5C-48E8-999D-BA708B4A46F5}"/>
                    </a:ext>
                  </a:extLst>
                </p:cNvPr>
                <p:cNvPicPr/>
                <p:nvPr/>
              </p:nvPicPr>
              <p:blipFill>
                <a:blip r:embed="rId124"/>
                <a:stretch>
                  <a:fillRect/>
                </a:stretch>
              </p:blipFill>
              <p:spPr>
                <a:xfrm>
                  <a:off x="2225733" y="5329507"/>
                  <a:ext cx="246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2" name="Freihand 81">
                  <a:extLst>
                    <a:ext uri="{FF2B5EF4-FFF2-40B4-BE49-F238E27FC236}">
                      <a16:creationId xmlns:a16="http://schemas.microsoft.com/office/drawing/2014/main" id="{8A52769F-E8FE-45BD-8283-73E1DC3ABBA7}"/>
                    </a:ext>
                  </a:extLst>
                </p14:cNvPr>
                <p14:cNvContentPartPr/>
                <p14:nvPr/>
              </p14:nvContentPartPr>
              <p14:xfrm>
                <a:off x="2516253" y="5326627"/>
                <a:ext cx="274320" cy="128160"/>
              </p14:xfrm>
            </p:contentPart>
          </mc:Choice>
          <mc:Fallback>
            <p:pic>
              <p:nvPicPr>
                <p:cNvPr id="82" name="Freihand 81">
                  <a:extLst>
                    <a:ext uri="{FF2B5EF4-FFF2-40B4-BE49-F238E27FC236}">
                      <a16:creationId xmlns:a16="http://schemas.microsoft.com/office/drawing/2014/main" id="{8A52769F-E8FE-45BD-8283-73E1DC3ABBA7}"/>
                    </a:ext>
                  </a:extLst>
                </p:cNvPr>
                <p:cNvPicPr/>
                <p:nvPr/>
              </p:nvPicPr>
              <p:blipFill>
                <a:blip r:embed="rId126"/>
                <a:stretch>
                  <a:fillRect/>
                </a:stretch>
              </p:blipFill>
              <p:spPr>
                <a:xfrm>
                  <a:off x="2511933" y="5322307"/>
                  <a:ext cx="282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3" name="Freihand 82">
                  <a:extLst>
                    <a:ext uri="{FF2B5EF4-FFF2-40B4-BE49-F238E27FC236}">
                      <a16:creationId xmlns:a16="http://schemas.microsoft.com/office/drawing/2014/main" id="{D6884238-CA25-474C-8FB7-D7617BD757F2}"/>
                    </a:ext>
                  </a:extLst>
                </p14:cNvPr>
                <p14:cNvContentPartPr/>
                <p14:nvPr/>
              </p14:nvContentPartPr>
              <p14:xfrm>
                <a:off x="2855013" y="5306467"/>
                <a:ext cx="103680" cy="128520"/>
              </p14:xfrm>
            </p:contentPart>
          </mc:Choice>
          <mc:Fallback>
            <p:pic>
              <p:nvPicPr>
                <p:cNvPr id="83" name="Freihand 82">
                  <a:extLst>
                    <a:ext uri="{FF2B5EF4-FFF2-40B4-BE49-F238E27FC236}">
                      <a16:creationId xmlns:a16="http://schemas.microsoft.com/office/drawing/2014/main" id="{D6884238-CA25-474C-8FB7-D7617BD757F2}"/>
                    </a:ext>
                  </a:extLst>
                </p:cNvPr>
                <p:cNvPicPr/>
                <p:nvPr/>
              </p:nvPicPr>
              <p:blipFill>
                <a:blip r:embed="rId128"/>
                <a:stretch>
                  <a:fillRect/>
                </a:stretch>
              </p:blipFill>
              <p:spPr>
                <a:xfrm>
                  <a:off x="2850693" y="5302147"/>
                  <a:ext cx="112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4" name="Freihand 83">
                  <a:extLst>
                    <a:ext uri="{FF2B5EF4-FFF2-40B4-BE49-F238E27FC236}">
                      <a16:creationId xmlns:a16="http://schemas.microsoft.com/office/drawing/2014/main" id="{FA033F15-7ABB-4954-A7D8-5F7C65A3C2B6}"/>
                    </a:ext>
                  </a:extLst>
                </p14:cNvPr>
                <p14:cNvContentPartPr/>
                <p14:nvPr/>
              </p14:nvContentPartPr>
              <p14:xfrm>
                <a:off x="2933133" y="5301427"/>
                <a:ext cx="91080" cy="103320"/>
              </p14:xfrm>
            </p:contentPart>
          </mc:Choice>
          <mc:Fallback>
            <p:pic>
              <p:nvPicPr>
                <p:cNvPr id="84" name="Freihand 83">
                  <a:extLst>
                    <a:ext uri="{FF2B5EF4-FFF2-40B4-BE49-F238E27FC236}">
                      <a16:creationId xmlns:a16="http://schemas.microsoft.com/office/drawing/2014/main" id="{FA033F15-7ABB-4954-A7D8-5F7C65A3C2B6}"/>
                    </a:ext>
                  </a:extLst>
                </p:cNvPr>
                <p:cNvPicPr/>
                <p:nvPr/>
              </p:nvPicPr>
              <p:blipFill>
                <a:blip r:embed="rId130"/>
                <a:stretch>
                  <a:fillRect/>
                </a:stretch>
              </p:blipFill>
              <p:spPr>
                <a:xfrm>
                  <a:off x="2928813" y="5297107"/>
                  <a:ext cx="99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Freihand 84">
                  <a:extLst>
                    <a:ext uri="{FF2B5EF4-FFF2-40B4-BE49-F238E27FC236}">
                      <a16:creationId xmlns:a16="http://schemas.microsoft.com/office/drawing/2014/main" id="{029CAAA2-CCCF-4FA5-BBFB-CE6404B400B6}"/>
                    </a:ext>
                  </a:extLst>
                </p14:cNvPr>
                <p14:cNvContentPartPr/>
                <p14:nvPr/>
              </p14:nvContentPartPr>
              <p14:xfrm>
                <a:off x="3007293" y="5274067"/>
                <a:ext cx="125280" cy="126000"/>
              </p14:xfrm>
            </p:contentPart>
          </mc:Choice>
          <mc:Fallback>
            <p:pic>
              <p:nvPicPr>
                <p:cNvPr id="85" name="Freihand 84">
                  <a:extLst>
                    <a:ext uri="{FF2B5EF4-FFF2-40B4-BE49-F238E27FC236}">
                      <a16:creationId xmlns:a16="http://schemas.microsoft.com/office/drawing/2014/main" id="{029CAAA2-CCCF-4FA5-BBFB-CE6404B400B6}"/>
                    </a:ext>
                  </a:extLst>
                </p:cNvPr>
                <p:cNvPicPr/>
                <p:nvPr/>
              </p:nvPicPr>
              <p:blipFill>
                <a:blip r:embed="rId132"/>
                <a:stretch>
                  <a:fillRect/>
                </a:stretch>
              </p:blipFill>
              <p:spPr>
                <a:xfrm>
                  <a:off x="3002973" y="5269747"/>
                  <a:ext cx="133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D9E4FB30-73AF-45F6-A792-2B114129DA4F}"/>
                    </a:ext>
                  </a:extLst>
                </p14:cNvPr>
                <p14:cNvContentPartPr/>
                <p14:nvPr/>
              </p14:nvContentPartPr>
              <p14:xfrm>
                <a:off x="3089373" y="5374507"/>
                <a:ext cx="75960" cy="10800"/>
              </p14:xfrm>
            </p:contentPart>
          </mc:Choice>
          <mc:Fallback>
            <p:pic>
              <p:nvPicPr>
                <p:cNvPr id="86" name="Freihand 85">
                  <a:extLst>
                    <a:ext uri="{FF2B5EF4-FFF2-40B4-BE49-F238E27FC236}">
                      <a16:creationId xmlns:a16="http://schemas.microsoft.com/office/drawing/2014/main" id="{D9E4FB30-73AF-45F6-A792-2B114129DA4F}"/>
                    </a:ext>
                  </a:extLst>
                </p:cNvPr>
                <p:cNvPicPr/>
                <p:nvPr/>
              </p:nvPicPr>
              <p:blipFill>
                <a:blip r:embed="rId134"/>
                <a:stretch>
                  <a:fillRect/>
                </a:stretch>
              </p:blipFill>
              <p:spPr>
                <a:xfrm>
                  <a:off x="3085053" y="5370187"/>
                  <a:ext cx="84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Freihand 86">
                  <a:extLst>
                    <a:ext uri="{FF2B5EF4-FFF2-40B4-BE49-F238E27FC236}">
                      <a16:creationId xmlns:a16="http://schemas.microsoft.com/office/drawing/2014/main" id="{0EE5933F-BF40-4AF7-AF02-F54C76A0671B}"/>
                    </a:ext>
                  </a:extLst>
                </p14:cNvPr>
                <p14:cNvContentPartPr/>
                <p14:nvPr/>
              </p14:nvContentPartPr>
              <p14:xfrm>
                <a:off x="3120693" y="5359027"/>
                <a:ext cx="514080" cy="53640"/>
              </p14:xfrm>
            </p:contentPart>
          </mc:Choice>
          <mc:Fallback>
            <p:pic>
              <p:nvPicPr>
                <p:cNvPr id="87" name="Freihand 86">
                  <a:extLst>
                    <a:ext uri="{FF2B5EF4-FFF2-40B4-BE49-F238E27FC236}">
                      <a16:creationId xmlns:a16="http://schemas.microsoft.com/office/drawing/2014/main" id="{0EE5933F-BF40-4AF7-AF02-F54C76A0671B}"/>
                    </a:ext>
                  </a:extLst>
                </p:cNvPr>
                <p:cNvPicPr/>
                <p:nvPr/>
              </p:nvPicPr>
              <p:blipFill>
                <a:blip r:embed="rId136"/>
                <a:stretch>
                  <a:fillRect/>
                </a:stretch>
              </p:blipFill>
              <p:spPr>
                <a:xfrm>
                  <a:off x="3116373" y="5354707"/>
                  <a:ext cx="522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14A5C271-2637-4D6C-9E32-396454D8D995}"/>
                    </a:ext>
                  </a:extLst>
                </p14:cNvPr>
                <p14:cNvContentPartPr/>
                <p14:nvPr/>
              </p14:nvContentPartPr>
              <p14:xfrm>
                <a:off x="3598053" y="5241307"/>
                <a:ext cx="156240" cy="265320"/>
              </p14:xfrm>
            </p:contentPart>
          </mc:Choice>
          <mc:Fallback>
            <p:pic>
              <p:nvPicPr>
                <p:cNvPr id="88" name="Freihand 87">
                  <a:extLst>
                    <a:ext uri="{FF2B5EF4-FFF2-40B4-BE49-F238E27FC236}">
                      <a16:creationId xmlns:a16="http://schemas.microsoft.com/office/drawing/2014/main" id="{14A5C271-2637-4D6C-9E32-396454D8D995}"/>
                    </a:ext>
                  </a:extLst>
                </p:cNvPr>
                <p:cNvPicPr/>
                <p:nvPr/>
              </p:nvPicPr>
              <p:blipFill>
                <a:blip r:embed="rId138"/>
                <a:stretch>
                  <a:fillRect/>
                </a:stretch>
              </p:blipFill>
              <p:spPr>
                <a:xfrm>
                  <a:off x="3593733" y="5236987"/>
                  <a:ext cx="1648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6" name="Freihand 95">
                  <a:extLst>
                    <a:ext uri="{FF2B5EF4-FFF2-40B4-BE49-F238E27FC236}">
                      <a16:creationId xmlns:a16="http://schemas.microsoft.com/office/drawing/2014/main" id="{50A880E9-D40B-4633-8B37-213780621CD3}"/>
                    </a:ext>
                  </a:extLst>
                </p14:cNvPr>
                <p14:cNvContentPartPr/>
                <p14:nvPr/>
              </p14:nvContentPartPr>
              <p14:xfrm>
                <a:off x="545973" y="5615347"/>
                <a:ext cx="128160" cy="159840"/>
              </p14:xfrm>
            </p:contentPart>
          </mc:Choice>
          <mc:Fallback>
            <p:pic>
              <p:nvPicPr>
                <p:cNvPr id="96" name="Freihand 95">
                  <a:extLst>
                    <a:ext uri="{FF2B5EF4-FFF2-40B4-BE49-F238E27FC236}">
                      <a16:creationId xmlns:a16="http://schemas.microsoft.com/office/drawing/2014/main" id="{50A880E9-D40B-4633-8B37-213780621CD3}"/>
                    </a:ext>
                  </a:extLst>
                </p:cNvPr>
                <p:cNvPicPr/>
                <p:nvPr/>
              </p:nvPicPr>
              <p:blipFill>
                <a:blip r:embed="rId140"/>
                <a:stretch>
                  <a:fillRect/>
                </a:stretch>
              </p:blipFill>
              <p:spPr>
                <a:xfrm>
                  <a:off x="541653" y="5611027"/>
                  <a:ext cx="136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7" name="Freihand 96">
                  <a:extLst>
                    <a:ext uri="{FF2B5EF4-FFF2-40B4-BE49-F238E27FC236}">
                      <a16:creationId xmlns:a16="http://schemas.microsoft.com/office/drawing/2014/main" id="{43AA0527-6268-4D32-9EDB-B44CF8E8A20F}"/>
                    </a:ext>
                  </a:extLst>
                </p14:cNvPr>
                <p14:cNvContentPartPr/>
                <p14:nvPr/>
              </p14:nvContentPartPr>
              <p14:xfrm>
                <a:off x="673413" y="5689507"/>
                <a:ext cx="73080" cy="89640"/>
              </p14:xfrm>
            </p:contentPart>
          </mc:Choice>
          <mc:Fallback>
            <p:pic>
              <p:nvPicPr>
                <p:cNvPr id="97" name="Freihand 96">
                  <a:extLst>
                    <a:ext uri="{FF2B5EF4-FFF2-40B4-BE49-F238E27FC236}">
                      <a16:creationId xmlns:a16="http://schemas.microsoft.com/office/drawing/2014/main" id="{43AA0527-6268-4D32-9EDB-B44CF8E8A20F}"/>
                    </a:ext>
                  </a:extLst>
                </p:cNvPr>
                <p:cNvPicPr/>
                <p:nvPr/>
              </p:nvPicPr>
              <p:blipFill>
                <a:blip r:embed="rId142"/>
                <a:stretch>
                  <a:fillRect/>
                </a:stretch>
              </p:blipFill>
              <p:spPr>
                <a:xfrm>
                  <a:off x="669093" y="5685187"/>
                  <a:ext cx="81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31024C1B-9B63-4AC4-8EE1-45C7A4FC6299}"/>
                    </a:ext>
                  </a:extLst>
                </p14:cNvPr>
                <p14:cNvContentPartPr/>
                <p14:nvPr/>
              </p14:nvContentPartPr>
              <p14:xfrm>
                <a:off x="738213" y="5669707"/>
                <a:ext cx="79200" cy="112680"/>
              </p14:xfrm>
            </p:contentPart>
          </mc:Choice>
          <mc:Fallback>
            <p:pic>
              <p:nvPicPr>
                <p:cNvPr id="98" name="Freihand 97">
                  <a:extLst>
                    <a:ext uri="{FF2B5EF4-FFF2-40B4-BE49-F238E27FC236}">
                      <a16:creationId xmlns:a16="http://schemas.microsoft.com/office/drawing/2014/main" id="{31024C1B-9B63-4AC4-8EE1-45C7A4FC6299}"/>
                    </a:ext>
                  </a:extLst>
                </p:cNvPr>
                <p:cNvPicPr/>
                <p:nvPr/>
              </p:nvPicPr>
              <p:blipFill>
                <a:blip r:embed="rId144"/>
                <a:stretch>
                  <a:fillRect/>
                </a:stretch>
              </p:blipFill>
              <p:spPr>
                <a:xfrm>
                  <a:off x="733893" y="5665387"/>
                  <a:ext cx="87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9" name="Freihand 98">
                  <a:extLst>
                    <a:ext uri="{FF2B5EF4-FFF2-40B4-BE49-F238E27FC236}">
                      <a16:creationId xmlns:a16="http://schemas.microsoft.com/office/drawing/2014/main" id="{FB353ED9-D4BF-4025-9EEB-D2FCA24614D6}"/>
                    </a:ext>
                  </a:extLst>
                </p14:cNvPr>
                <p14:cNvContentPartPr/>
                <p14:nvPr/>
              </p14:nvContentPartPr>
              <p14:xfrm>
                <a:off x="779253" y="5761867"/>
                <a:ext cx="65160" cy="5400"/>
              </p14:xfrm>
            </p:contentPart>
          </mc:Choice>
          <mc:Fallback>
            <p:pic>
              <p:nvPicPr>
                <p:cNvPr id="99" name="Freihand 98">
                  <a:extLst>
                    <a:ext uri="{FF2B5EF4-FFF2-40B4-BE49-F238E27FC236}">
                      <a16:creationId xmlns:a16="http://schemas.microsoft.com/office/drawing/2014/main" id="{FB353ED9-D4BF-4025-9EEB-D2FCA24614D6}"/>
                    </a:ext>
                  </a:extLst>
                </p:cNvPr>
                <p:cNvPicPr/>
                <p:nvPr/>
              </p:nvPicPr>
              <p:blipFill>
                <a:blip r:embed="rId146"/>
                <a:stretch>
                  <a:fillRect/>
                </a:stretch>
              </p:blipFill>
              <p:spPr>
                <a:xfrm>
                  <a:off x="774933" y="5757547"/>
                  <a:ext cx="73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0" name="Freihand 99">
                  <a:extLst>
                    <a:ext uri="{FF2B5EF4-FFF2-40B4-BE49-F238E27FC236}">
                      <a16:creationId xmlns:a16="http://schemas.microsoft.com/office/drawing/2014/main" id="{9D322247-215F-49A6-A2F3-F9F4D2DCBB8D}"/>
                    </a:ext>
                  </a:extLst>
                </p14:cNvPr>
                <p14:cNvContentPartPr/>
                <p14:nvPr/>
              </p14:nvContentPartPr>
              <p14:xfrm>
                <a:off x="894093" y="5640907"/>
                <a:ext cx="131400" cy="159480"/>
              </p14:xfrm>
            </p:contentPart>
          </mc:Choice>
          <mc:Fallback>
            <p:pic>
              <p:nvPicPr>
                <p:cNvPr id="100" name="Freihand 99">
                  <a:extLst>
                    <a:ext uri="{FF2B5EF4-FFF2-40B4-BE49-F238E27FC236}">
                      <a16:creationId xmlns:a16="http://schemas.microsoft.com/office/drawing/2014/main" id="{9D322247-215F-49A6-A2F3-F9F4D2DCBB8D}"/>
                    </a:ext>
                  </a:extLst>
                </p:cNvPr>
                <p:cNvPicPr/>
                <p:nvPr/>
              </p:nvPicPr>
              <p:blipFill>
                <a:blip r:embed="rId148"/>
                <a:stretch>
                  <a:fillRect/>
                </a:stretch>
              </p:blipFill>
              <p:spPr>
                <a:xfrm>
                  <a:off x="889773" y="5636587"/>
                  <a:ext cx="140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1" name="Freihand 100">
                  <a:extLst>
                    <a:ext uri="{FF2B5EF4-FFF2-40B4-BE49-F238E27FC236}">
                      <a16:creationId xmlns:a16="http://schemas.microsoft.com/office/drawing/2014/main" id="{BFB810EE-6895-46D3-A634-ED694267E316}"/>
                    </a:ext>
                  </a:extLst>
                </p14:cNvPr>
                <p14:cNvContentPartPr/>
                <p14:nvPr/>
              </p14:nvContentPartPr>
              <p14:xfrm>
                <a:off x="1016133" y="5649547"/>
                <a:ext cx="115200" cy="169200"/>
              </p14:xfrm>
            </p:contentPart>
          </mc:Choice>
          <mc:Fallback>
            <p:pic>
              <p:nvPicPr>
                <p:cNvPr id="101" name="Freihand 100">
                  <a:extLst>
                    <a:ext uri="{FF2B5EF4-FFF2-40B4-BE49-F238E27FC236}">
                      <a16:creationId xmlns:a16="http://schemas.microsoft.com/office/drawing/2014/main" id="{BFB810EE-6895-46D3-A634-ED694267E316}"/>
                    </a:ext>
                  </a:extLst>
                </p:cNvPr>
                <p:cNvPicPr/>
                <p:nvPr/>
              </p:nvPicPr>
              <p:blipFill>
                <a:blip r:embed="rId150"/>
                <a:stretch>
                  <a:fillRect/>
                </a:stretch>
              </p:blipFill>
              <p:spPr>
                <a:xfrm>
                  <a:off x="1011813" y="5645227"/>
                  <a:ext cx="123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3" name="Freihand 102">
                  <a:extLst>
                    <a:ext uri="{FF2B5EF4-FFF2-40B4-BE49-F238E27FC236}">
                      <a16:creationId xmlns:a16="http://schemas.microsoft.com/office/drawing/2014/main" id="{08FDDE01-4195-4596-B3FA-2D8925B6B814}"/>
                    </a:ext>
                  </a:extLst>
                </p14:cNvPr>
                <p14:cNvContentPartPr/>
                <p14:nvPr/>
              </p14:nvContentPartPr>
              <p14:xfrm>
                <a:off x="1181013" y="5677267"/>
                <a:ext cx="20880" cy="127080"/>
              </p14:xfrm>
            </p:contentPart>
          </mc:Choice>
          <mc:Fallback>
            <p:pic>
              <p:nvPicPr>
                <p:cNvPr id="103" name="Freihand 102">
                  <a:extLst>
                    <a:ext uri="{FF2B5EF4-FFF2-40B4-BE49-F238E27FC236}">
                      <a16:creationId xmlns:a16="http://schemas.microsoft.com/office/drawing/2014/main" id="{08FDDE01-4195-4596-B3FA-2D8925B6B814}"/>
                    </a:ext>
                  </a:extLst>
                </p:cNvPr>
                <p:cNvPicPr/>
                <p:nvPr/>
              </p:nvPicPr>
              <p:blipFill>
                <a:blip r:embed="rId152"/>
                <a:stretch>
                  <a:fillRect/>
                </a:stretch>
              </p:blipFill>
              <p:spPr>
                <a:xfrm>
                  <a:off x="1176693" y="5672947"/>
                  <a:ext cx="29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4" name="Freihand 103">
                  <a:extLst>
                    <a:ext uri="{FF2B5EF4-FFF2-40B4-BE49-F238E27FC236}">
                      <a16:creationId xmlns:a16="http://schemas.microsoft.com/office/drawing/2014/main" id="{D0E6D9AD-4004-43F1-8AD5-145CED00B33F}"/>
                    </a:ext>
                  </a:extLst>
                </p14:cNvPr>
                <p14:cNvContentPartPr/>
                <p14:nvPr/>
              </p14:nvContentPartPr>
              <p14:xfrm>
                <a:off x="1161573" y="5636947"/>
                <a:ext cx="115560" cy="140760"/>
              </p14:xfrm>
            </p:contentPart>
          </mc:Choice>
          <mc:Fallback>
            <p:pic>
              <p:nvPicPr>
                <p:cNvPr id="104" name="Freihand 103">
                  <a:extLst>
                    <a:ext uri="{FF2B5EF4-FFF2-40B4-BE49-F238E27FC236}">
                      <a16:creationId xmlns:a16="http://schemas.microsoft.com/office/drawing/2014/main" id="{D0E6D9AD-4004-43F1-8AD5-145CED00B33F}"/>
                    </a:ext>
                  </a:extLst>
                </p:cNvPr>
                <p:cNvPicPr/>
                <p:nvPr/>
              </p:nvPicPr>
              <p:blipFill>
                <a:blip r:embed="rId154"/>
                <a:stretch>
                  <a:fillRect/>
                </a:stretch>
              </p:blipFill>
              <p:spPr>
                <a:xfrm>
                  <a:off x="1157253" y="5632627"/>
                  <a:ext cx="124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5" name="Freihand 104">
                  <a:extLst>
                    <a:ext uri="{FF2B5EF4-FFF2-40B4-BE49-F238E27FC236}">
                      <a16:creationId xmlns:a16="http://schemas.microsoft.com/office/drawing/2014/main" id="{657E64A2-1DE3-4CC0-8B05-583BD4FA724F}"/>
                    </a:ext>
                  </a:extLst>
                </p14:cNvPr>
                <p14:cNvContentPartPr/>
                <p14:nvPr/>
              </p14:nvContentPartPr>
              <p14:xfrm>
                <a:off x="1283973" y="5692027"/>
                <a:ext cx="114840" cy="92520"/>
              </p14:xfrm>
            </p:contentPart>
          </mc:Choice>
          <mc:Fallback>
            <p:pic>
              <p:nvPicPr>
                <p:cNvPr id="105" name="Freihand 104">
                  <a:extLst>
                    <a:ext uri="{FF2B5EF4-FFF2-40B4-BE49-F238E27FC236}">
                      <a16:creationId xmlns:a16="http://schemas.microsoft.com/office/drawing/2014/main" id="{657E64A2-1DE3-4CC0-8B05-583BD4FA724F}"/>
                    </a:ext>
                  </a:extLst>
                </p:cNvPr>
                <p:cNvPicPr/>
                <p:nvPr/>
              </p:nvPicPr>
              <p:blipFill>
                <a:blip r:embed="rId156"/>
                <a:stretch>
                  <a:fillRect/>
                </a:stretch>
              </p:blipFill>
              <p:spPr>
                <a:xfrm>
                  <a:off x="1279653" y="5687707"/>
                  <a:ext cx="123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Freihand 105">
                  <a:extLst>
                    <a:ext uri="{FF2B5EF4-FFF2-40B4-BE49-F238E27FC236}">
                      <a16:creationId xmlns:a16="http://schemas.microsoft.com/office/drawing/2014/main" id="{8340A996-8069-4FE3-B97F-5CB4FBE61570}"/>
                    </a:ext>
                  </a:extLst>
                </p14:cNvPr>
                <p14:cNvContentPartPr/>
                <p14:nvPr/>
              </p14:nvContentPartPr>
              <p14:xfrm>
                <a:off x="1383693" y="5649907"/>
                <a:ext cx="10800" cy="28440"/>
              </p14:xfrm>
            </p:contentPart>
          </mc:Choice>
          <mc:Fallback>
            <p:pic>
              <p:nvPicPr>
                <p:cNvPr id="106" name="Freihand 105">
                  <a:extLst>
                    <a:ext uri="{FF2B5EF4-FFF2-40B4-BE49-F238E27FC236}">
                      <a16:creationId xmlns:a16="http://schemas.microsoft.com/office/drawing/2014/main" id="{8340A996-8069-4FE3-B97F-5CB4FBE61570}"/>
                    </a:ext>
                  </a:extLst>
                </p:cNvPr>
                <p:cNvPicPr/>
                <p:nvPr/>
              </p:nvPicPr>
              <p:blipFill>
                <a:blip r:embed="rId158"/>
                <a:stretch>
                  <a:fillRect/>
                </a:stretch>
              </p:blipFill>
              <p:spPr>
                <a:xfrm>
                  <a:off x="1379373" y="5645587"/>
                  <a:ext cx="19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7" name="Freihand 106">
                  <a:extLst>
                    <a:ext uri="{FF2B5EF4-FFF2-40B4-BE49-F238E27FC236}">
                      <a16:creationId xmlns:a16="http://schemas.microsoft.com/office/drawing/2014/main" id="{E57D6457-54BC-4CB2-A0EB-4F9E0A11675B}"/>
                    </a:ext>
                  </a:extLst>
                </p14:cNvPr>
                <p14:cNvContentPartPr/>
                <p14:nvPr/>
              </p14:nvContentPartPr>
              <p14:xfrm>
                <a:off x="1415013" y="5627587"/>
                <a:ext cx="93240" cy="141120"/>
              </p14:xfrm>
            </p:contentPart>
          </mc:Choice>
          <mc:Fallback>
            <p:pic>
              <p:nvPicPr>
                <p:cNvPr id="107" name="Freihand 106">
                  <a:extLst>
                    <a:ext uri="{FF2B5EF4-FFF2-40B4-BE49-F238E27FC236}">
                      <a16:creationId xmlns:a16="http://schemas.microsoft.com/office/drawing/2014/main" id="{E57D6457-54BC-4CB2-A0EB-4F9E0A11675B}"/>
                    </a:ext>
                  </a:extLst>
                </p:cNvPr>
                <p:cNvPicPr/>
                <p:nvPr/>
              </p:nvPicPr>
              <p:blipFill>
                <a:blip r:embed="rId160"/>
                <a:stretch>
                  <a:fillRect/>
                </a:stretch>
              </p:blipFill>
              <p:spPr>
                <a:xfrm>
                  <a:off x="1410693" y="5623267"/>
                  <a:ext cx="101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8" name="Freihand 107">
                  <a:extLst>
                    <a:ext uri="{FF2B5EF4-FFF2-40B4-BE49-F238E27FC236}">
                      <a16:creationId xmlns:a16="http://schemas.microsoft.com/office/drawing/2014/main" id="{4934FB77-3AE7-470E-875E-9D8D2965747B}"/>
                    </a:ext>
                  </a:extLst>
                </p14:cNvPr>
                <p14:cNvContentPartPr/>
                <p14:nvPr/>
              </p14:nvContentPartPr>
              <p14:xfrm>
                <a:off x="1512933" y="5689507"/>
                <a:ext cx="52560" cy="72720"/>
              </p14:xfrm>
            </p:contentPart>
          </mc:Choice>
          <mc:Fallback>
            <p:pic>
              <p:nvPicPr>
                <p:cNvPr id="108" name="Freihand 107">
                  <a:extLst>
                    <a:ext uri="{FF2B5EF4-FFF2-40B4-BE49-F238E27FC236}">
                      <a16:creationId xmlns:a16="http://schemas.microsoft.com/office/drawing/2014/main" id="{4934FB77-3AE7-470E-875E-9D8D2965747B}"/>
                    </a:ext>
                  </a:extLst>
                </p:cNvPr>
                <p:cNvPicPr/>
                <p:nvPr/>
              </p:nvPicPr>
              <p:blipFill>
                <a:blip r:embed="rId162"/>
                <a:stretch>
                  <a:fillRect/>
                </a:stretch>
              </p:blipFill>
              <p:spPr>
                <a:xfrm>
                  <a:off x="1508613" y="5685187"/>
                  <a:ext cx="61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C4955FE2-F529-4E96-9820-1737CE3B7A0C}"/>
                    </a:ext>
                  </a:extLst>
                </p14:cNvPr>
                <p14:cNvContentPartPr/>
                <p14:nvPr/>
              </p14:nvContentPartPr>
              <p14:xfrm>
                <a:off x="1568733" y="5672227"/>
                <a:ext cx="75960" cy="193680"/>
              </p14:xfrm>
            </p:contentPart>
          </mc:Choice>
          <mc:Fallback>
            <p:pic>
              <p:nvPicPr>
                <p:cNvPr id="109" name="Freihand 108">
                  <a:extLst>
                    <a:ext uri="{FF2B5EF4-FFF2-40B4-BE49-F238E27FC236}">
                      <a16:creationId xmlns:a16="http://schemas.microsoft.com/office/drawing/2014/main" id="{C4955FE2-F529-4E96-9820-1737CE3B7A0C}"/>
                    </a:ext>
                  </a:extLst>
                </p:cNvPr>
                <p:cNvPicPr/>
                <p:nvPr/>
              </p:nvPicPr>
              <p:blipFill>
                <a:blip r:embed="rId164"/>
                <a:stretch>
                  <a:fillRect/>
                </a:stretch>
              </p:blipFill>
              <p:spPr>
                <a:xfrm>
                  <a:off x="1564413" y="5667907"/>
                  <a:ext cx="84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EE70FF36-3D03-4A51-9E8E-8517F663AB77}"/>
                    </a:ext>
                  </a:extLst>
                </p14:cNvPr>
                <p14:cNvContentPartPr/>
                <p14:nvPr/>
              </p14:nvContentPartPr>
              <p14:xfrm>
                <a:off x="1649373" y="5663947"/>
                <a:ext cx="64440" cy="104040"/>
              </p14:xfrm>
            </p:contentPart>
          </mc:Choice>
          <mc:Fallback>
            <p:pic>
              <p:nvPicPr>
                <p:cNvPr id="110" name="Freihand 109">
                  <a:extLst>
                    <a:ext uri="{FF2B5EF4-FFF2-40B4-BE49-F238E27FC236}">
                      <a16:creationId xmlns:a16="http://schemas.microsoft.com/office/drawing/2014/main" id="{EE70FF36-3D03-4A51-9E8E-8517F663AB77}"/>
                    </a:ext>
                  </a:extLst>
                </p:cNvPr>
                <p:cNvPicPr/>
                <p:nvPr/>
              </p:nvPicPr>
              <p:blipFill>
                <a:blip r:embed="rId166"/>
                <a:stretch>
                  <a:fillRect/>
                </a:stretch>
              </p:blipFill>
              <p:spPr>
                <a:xfrm>
                  <a:off x="1645053" y="5659627"/>
                  <a:ext cx="73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1" name="Freihand 110">
                  <a:extLst>
                    <a:ext uri="{FF2B5EF4-FFF2-40B4-BE49-F238E27FC236}">
                      <a16:creationId xmlns:a16="http://schemas.microsoft.com/office/drawing/2014/main" id="{A238BA33-FD4F-43AC-A300-C87ABF57F03D}"/>
                    </a:ext>
                  </a:extLst>
                </p14:cNvPr>
                <p14:cNvContentPartPr/>
                <p14:nvPr/>
              </p14:nvContentPartPr>
              <p14:xfrm>
                <a:off x="1704093" y="5671507"/>
                <a:ext cx="69840" cy="86040"/>
              </p14:xfrm>
            </p:contentPart>
          </mc:Choice>
          <mc:Fallback>
            <p:pic>
              <p:nvPicPr>
                <p:cNvPr id="111" name="Freihand 110">
                  <a:extLst>
                    <a:ext uri="{FF2B5EF4-FFF2-40B4-BE49-F238E27FC236}">
                      <a16:creationId xmlns:a16="http://schemas.microsoft.com/office/drawing/2014/main" id="{A238BA33-FD4F-43AC-A300-C87ABF57F03D}"/>
                    </a:ext>
                  </a:extLst>
                </p:cNvPr>
                <p:cNvPicPr/>
                <p:nvPr/>
              </p:nvPicPr>
              <p:blipFill>
                <a:blip r:embed="rId168"/>
                <a:stretch>
                  <a:fillRect/>
                </a:stretch>
              </p:blipFill>
              <p:spPr>
                <a:xfrm>
                  <a:off x="1699773" y="5667187"/>
                  <a:ext cx="78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Freihand 111">
                  <a:extLst>
                    <a:ext uri="{FF2B5EF4-FFF2-40B4-BE49-F238E27FC236}">
                      <a16:creationId xmlns:a16="http://schemas.microsoft.com/office/drawing/2014/main" id="{DD68FF6E-F92D-4614-A3F2-D616499B0734}"/>
                    </a:ext>
                  </a:extLst>
                </p14:cNvPr>
                <p14:cNvContentPartPr/>
                <p14:nvPr/>
              </p14:nvContentPartPr>
              <p14:xfrm>
                <a:off x="1786173" y="5620747"/>
                <a:ext cx="115560" cy="134280"/>
              </p14:xfrm>
            </p:contentPart>
          </mc:Choice>
          <mc:Fallback>
            <p:pic>
              <p:nvPicPr>
                <p:cNvPr id="112" name="Freihand 111">
                  <a:extLst>
                    <a:ext uri="{FF2B5EF4-FFF2-40B4-BE49-F238E27FC236}">
                      <a16:creationId xmlns:a16="http://schemas.microsoft.com/office/drawing/2014/main" id="{DD68FF6E-F92D-4614-A3F2-D616499B0734}"/>
                    </a:ext>
                  </a:extLst>
                </p:cNvPr>
                <p:cNvPicPr/>
                <p:nvPr/>
              </p:nvPicPr>
              <p:blipFill>
                <a:blip r:embed="rId170"/>
                <a:stretch>
                  <a:fillRect/>
                </a:stretch>
              </p:blipFill>
              <p:spPr>
                <a:xfrm>
                  <a:off x="1781853" y="5616427"/>
                  <a:ext cx="124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Freihand 112">
                  <a:extLst>
                    <a:ext uri="{FF2B5EF4-FFF2-40B4-BE49-F238E27FC236}">
                      <a16:creationId xmlns:a16="http://schemas.microsoft.com/office/drawing/2014/main" id="{8FEBA613-DB89-4FCB-9327-1FDFDAFED680}"/>
                    </a:ext>
                  </a:extLst>
                </p14:cNvPr>
                <p14:cNvContentPartPr/>
                <p14:nvPr/>
              </p14:nvContentPartPr>
              <p14:xfrm>
                <a:off x="1901733" y="5598427"/>
                <a:ext cx="36000" cy="128520"/>
              </p14:xfrm>
            </p:contentPart>
          </mc:Choice>
          <mc:Fallback>
            <p:pic>
              <p:nvPicPr>
                <p:cNvPr id="113" name="Freihand 112">
                  <a:extLst>
                    <a:ext uri="{FF2B5EF4-FFF2-40B4-BE49-F238E27FC236}">
                      <a16:creationId xmlns:a16="http://schemas.microsoft.com/office/drawing/2014/main" id="{8FEBA613-DB89-4FCB-9327-1FDFDAFED680}"/>
                    </a:ext>
                  </a:extLst>
                </p:cNvPr>
                <p:cNvPicPr/>
                <p:nvPr/>
              </p:nvPicPr>
              <p:blipFill>
                <a:blip r:embed="rId172"/>
                <a:stretch>
                  <a:fillRect/>
                </a:stretch>
              </p:blipFill>
              <p:spPr>
                <a:xfrm>
                  <a:off x="1897413" y="5594107"/>
                  <a:ext cx="44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Freihand 113">
                  <a:extLst>
                    <a:ext uri="{FF2B5EF4-FFF2-40B4-BE49-F238E27FC236}">
                      <a16:creationId xmlns:a16="http://schemas.microsoft.com/office/drawing/2014/main" id="{9150C369-5F77-4F8D-9985-156EBA7ADD3F}"/>
                    </a:ext>
                  </a:extLst>
                </p14:cNvPr>
                <p14:cNvContentPartPr/>
                <p14:nvPr/>
              </p14:nvContentPartPr>
              <p14:xfrm>
                <a:off x="1921893" y="5663587"/>
                <a:ext cx="44280" cy="74520"/>
              </p14:xfrm>
            </p:contentPart>
          </mc:Choice>
          <mc:Fallback>
            <p:pic>
              <p:nvPicPr>
                <p:cNvPr id="114" name="Freihand 113">
                  <a:extLst>
                    <a:ext uri="{FF2B5EF4-FFF2-40B4-BE49-F238E27FC236}">
                      <a16:creationId xmlns:a16="http://schemas.microsoft.com/office/drawing/2014/main" id="{9150C369-5F77-4F8D-9985-156EBA7ADD3F}"/>
                    </a:ext>
                  </a:extLst>
                </p:cNvPr>
                <p:cNvPicPr/>
                <p:nvPr/>
              </p:nvPicPr>
              <p:blipFill>
                <a:blip r:embed="rId174"/>
                <a:stretch>
                  <a:fillRect/>
                </a:stretch>
              </p:blipFill>
              <p:spPr>
                <a:xfrm>
                  <a:off x="1917573" y="5659267"/>
                  <a:ext cx="52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Freihand 114">
                  <a:extLst>
                    <a:ext uri="{FF2B5EF4-FFF2-40B4-BE49-F238E27FC236}">
                      <a16:creationId xmlns:a16="http://schemas.microsoft.com/office/drawing/2014/main" id="{1F2AF2DF-EA5E-4C3B-B89D-418EA2E8B7BA}"/>
                    </a:ext>
                  </a:extLst>
                </p14:cNvPr>
                <p14:cNvContentPartPr/>
                <p14:nvPr/>
              </p14:nvContentPartPr>
              <p14:xfrm>
                <a:off x="1983093" y="5580787"/>
                <a:ext cx="299520" cy="159480"/>
              </p14:xfrm>
            </p:contentPart>
          </mc:Choice>
          <mc:Fallback>
            <p:pic>
              <p:nvPicPr>
                <p:cNvPr id="115" name="Freihand 114">
                  <a:extLst>
                    <a:ext uri="{FF2B5EF4-FFF2-40B4-BE49-F238E27FC236}">
                      <a16:creationId xmlns:a16="http://schemas.microsoft.com/office/drawing/2014/main" id="{1F2AF2DF-EA5E-4C3B-B89D-418EA2E8B7BA}"/>
                    </a:ext>
                  </a:extLst>
                </p:cNvPr>
                <p:cNvPicPr/>
                <p:nvPr/>
              </p:nvPicPr>
              <p:blipFill>
                <a:blip r:embed="rId176"/>
                <a:stretch>
                  <a:fillRect/>
                </a:stretch>
              </p:blipFill>
              <p:spPr>
                <a:xfrm>
                  <a:off x="1978773" y="5576467"/>
                  <a:ext cx="308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6" name="Freihand 115">
                  <a:extLst>
                    <a:ext uri="{FF2B5EF4-FFF2-40B4-BE49-F238E27FC236}">
                      <a16:creationId xmlns:a16="http://schemas.microsoft.com/office/drawing/2014/main" id="{0B8EDE15-803F-43D1-94D6-9FA5F14EC4A5}"/>
                    </a:ext>
                  </a:extLst>
                </p14:cNvPr>
                <p14:cNvContentPartPr/>
                <p14:nvPr/>
              </p14:nvContentPartPr>
              <p14:xfrm>
                <a:off x="2387013" y="5622907"/>
                <a:ext cx="14400" cy="74880"/>
              </p14:xfrm>
            </p:contentPart>
          </mc:Choice>
          <mc:Fallback>
            <p:pic>
              <p:nvPicPr>
                <p:cNvPr id="116" name="Freihand 115">
                  <a:extLst>
                    <a:ext uri="{FF2B5EF4-FFF2-40B4-BE49-F238E27FC236}">
                      <a16:creationId xmlns:a16="http://schemas.microsoft.com/office/drawing/2014/main" id="{0B8EDE15-803F-43D1-94D6-9FA5F14EC4A5}"/>
                    </a:ext>
                  </a:extLst>
                </p:cNvPr>
                <p:cNvPicPr/>
                <p:nvPr/>
              </p:nvPicPr>
              <p:blipFill>
                <a:blip r:embed="rId178"/>
                <a:stretch>
                  <a:fillRect/>
                </a:stretch>
              </p:blipFill>
              <p:spPr>
                <a:xfrm>
                  <a:off x="2382693" y="5618587"/>
                  <a:ext cx="23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7" name="Freihand 116">
                  <a:extLst>
                    <a:ext uri="{FF2B5EF4-FFF2-40B4-BE49-F238E27FC236}">
                      <a16:creationId xmlns:a16="http://schemas.microsoft.com/office/drawing/2014/main" id="{E52D6958-9578-4F29-9739-0B9890B99D7D}"/>
                    </a:ext>
                  </a:extLst>
                </p14:cNvPr>
                <p14:cNvContentPartPr/>
                <p14:nvPr/>
              </p14:nvContentPartPr>
              <p14:xfrm>
                <a:off x="2318613" y="5580787"/>
                <a:ext cx="138600" cy="142920"/>
              </p14:xfrm>
            </p:contentPart>
          </mc:Choice>
          <mc:Fallback>
            <p:pic>
              <p:nvPicPr>
                <p:cNvPr id="117" name="Freihand 116">
                  <a:extLst>
                    <a:ext uri="{FF2B5EF4-FFF2-40B4-BE49-F238E27FC236}">
                      <a16:creationId xmlns:a16="http://schemas.microsoft.com/office/drawing/2014/main" id="{E52D6958-9578-4F29-9739-0B9890B99D7D}"/>
                    </a:ext>
                  </a:extLst>
                </p:cNvPr>
                <p:cNvPicPr/>
                <p:nvPr/>
              </p:nvPicPr>
              <p:blipFill>
                <a:blip r:embed="rId180"/>
                <a:stretch>
                  <a:fillRect/>
                </a:stretch>
              </p:blipFill>
              <p:spPr>
                <a:xfrm>
                  <a:off x="2314293" y="5576467"/>
                  <a:ext cx="147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8" name="Freihand 117">
                  <a:extLst>
                    <a:ext uri="{FF2B5EF4-FFF2-40B4-BE49-F238E27FC236}">
                      <a16:creationId xmlns:a16="http://schemas.microsoft.com/office/drawing/2014/main" id="{6B56CCD7-C3B9-4445-AEE2-67B713211EA4}"/>
                    </a:ext>
                  </a:extLst>
                </p14:cNvPr>
                <p14:cNvContentPartPr/>
                <p14:nvPr/>
              </p14:nvContentPartPr>
              <p14:xfrm>
                <a:off x="2444613" y="5624347"/>
                <a:ext cx="71280" cy="92520"/>
              </p14:xfrm>
            </p:contentPart>
          </mc:Choice>
          <mc:Fallback>
            <p:pic>
              <p:nvPicPr>
                <p:cNvPr id="118" name="Freihand 117">
                  <a:extLst>
                    <a:ext uri="{FF2B5EF4-FFF2-40B4-BE49-F238E27FC236}">
                      <a16:creationId xmlns:a16="http://schemas.microsoft.com/office/drawing/2014/main" id="{6B56CCD7-C3B9-4445-AEE2-67B713211EA4}"/>
                    </a:ext>
                  </a:extLst>
                </p:cNvPr>
                <p:cNvPicPr/>
                <p:nvPr/>
              </p:nvPicPr>
              <p:blipFill>
                <a:blip r:embed="rId182"/>
                <a:stretch>
                  <a:fillRect/>
                </a:stretch>
              </p:blipFill>
              <p:spPr>
                <a:xfrm>
                  <a:off x="2440293" y="5620027"/>
                  <a:ext cx="79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9" name="Freihand 118">
                  <a:extLst>
                    <a:ext uri="{FF2B5EF4-FFF2-40B4-BE49-F238E27FC236}">
                      <a16:creationId xmlns:a16="http://schemas.microsoft.com/office/drawing/2014/main" id="{39C6E511-3769-4A15-ABF4-4FE774DC0EC7}"/>
                    </a:ext>
                  </a:extLst>
                </p14:cNvPr>
                <p14:cNvContentPartPr/>
                <p14:nvPr/>
              </p14:nvContentPartPr>
              <p14:xfrm>
                <a:off x="2518773" y="5562787"/>
                <a:ext cx="199440" cy="127800"/>
              </p14:xfrm>
            </p:contentPart>
          </mc:Choice>
          <mc:Fallback>
            <p:pic>
              <p:nvPicPr>
                <p:cNvPr id="119" name="Freihand 118">
                  <a:extLst>
                    <a:ext uri="{FF2B5EF4-FFF2-40B4-BE49-F238E27FC236}">
                      <a16:creationId xmlns:a16="http://schemas.microsoft.com/office/drawing/2014/main" id="{39C6E511-3769-4A15-ABF4-4FE774DC0EC7}"/>
                    </a:ext>
                  </a:extLst>
                </p:cNvPr>
                <p:cNvPicPr/>
                <p:nvPr/>
              </p:nvPicPr>
              <p:blipFill>
                <a:blip r:embed="rId184"/>
                <a:stretch>
                  <a:fillRect/>
                </a:stretch>
              </p:blipFill>
              <p:spPr>
                <a:xfrm>
                  <a:off x="2514453" y="5558467"/>
                  <a:ext cx="208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0" name="Freihand 119">
                  <a:extLst>
                    <a:ext uri="{FF2B5EF4-FFF2-40B4-BE49-F238E27FC236}">
                      <a16:creationId xmlns:a16="http://schemas.microsoft.com/office/drawing/2014/main" id="{C32667CE-DC9C-478E-A082-7A68465DB717}"/>
                    </a:ext>
                  </a:extLst>
                </p14:cNvPr>
                <p14:cNvContentPartPr/>
                <p14:nvPr/>
              </p14:nvContentPartPr>
              <p14:xfrm>
                <a:off x="2736933" y="5634427"/>
                <a:ext cx="142200" cy="61200"/>
              </p14:xfrm>
            </p:contentPart>
          </mc:Choice>
          <mc:Fallback>
            <p:pic>
              <p:nvPicPr>
                <p:cNvPr id="120" name="Freihand 119">
                  <a:extLst>
                    <a:ext uri="{FF2B5EF4-FFF2-40B4-BE49-F238E27FC236}">
                      <a16:creationId xmlns:a16="http://schemas.microsoft.com/office/drawing/2014/main" id="{C32667CE-DC9C-478E-A082-7A68465DB717}"/>
                    </a:ext>
                  </a:extLst>
                </p:cNvPr>
                <p:cNvPicPr/>
                <p:nvPr/>
              </p:nvPicPr>
              <p:blipFill>
                <a:blip r:embed="rId186"/>
                <a:stretch>
                  <a:fillRect/>
                </a:stretch>
              </p:blipFill>
              <p:spPr>
                <a:xfrm>
                  <a:off x="2732613" y="5630107"/>
                  <a:ext cx="150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1" name="Freihand 120">
                  <a:extLst>
                    <a:ext uri="{FF2B5EF4-FFF2-40B4-BE49-F238E27FC236}">
                      <a16:creationId xmlns:a16="http://schemas.microsoft.com/office/drawing/2014/main" id="{3ADE217F-EFC3-4037-B387-D8C107192692}"/>
                    </a:ext>
                  </a:extLst>
                </p14:cNvPr>
                <p14:cNvContentPartPr/>
                <p14:nvPr/>
              </p14:nvContentPartPr>
              <p14:xfrm>
                <a:off x="2869413" y="5543347"/>
                <a:ext cx="81720" cy="236160"/>
              </p14:xfrm>
            </p:contentPart>
          </mc:Choice>
          <mc:Fallback>
            <p:pic>
              <p:nvPicPr>
                <p:cNvPr id="121" name="Freihand 120">
                  <a:extLst>
                    <a:ext uri="{FF2B5EF4-FFF2-40B4-BE49-F238E27FC236}">
                      <a16:creationId xmlns:a16="http://schemas.microsoft.com/office/drawing/2014/main" id="{3ADE217F-EFC3-4037-B387-D8C107192692}"/>
                    </a:ext>
                  </a:extLst>
                </p:cNvPr>
                <p:cNvPicPr/>
                <p:nvPr/>
              </p:nvPicPr>
              <p:blipFill>
                <a:blip r:embed="rId188"/>
                <a:stretch>
                  <a:fillRect/>
                </a:stretch>
              </p:blipFill>
              <p:spPr>
                <a:xfrm>
                  <a:off x="2865093" y="5539027"/>
                  <a:ext cx="903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2" name="Freihand 121">
                  <a:extLst>
                    <a:ext uri="{FF2B5EF4-FFF2-40B4-BE49-F238E27FC236}">
                      <a16:creationId xmlns:a16="http://schemas.microsoft.com/office/drawing/2014/main" id="{8C2E6AE4-DD09-4443-ADA4-5D58DC054C2F}"/>
                    </a:ext>
                  </a:extLst>
                </p14:cNvPr>
                <p14:cNvContentPartPr/>
                <p14:nvPr/>
              </p14:nvContentPartPr>
              <p14:xfrm>
                <a:off x="2975973" y="5526067"/>
                <a:ext cx="96120" cy="124560"/>
              </p14:xfrm>
            </p:contentPart>
          </mc:Choice>
          <mc:Fallback>
            <p:pic>
              <p:nvPicPr>
                <p:cNvPr id="122" name="Freihand 121">
                  <a:extLst>
                    <a:ext uri="{FF2B5EF4-FFF2-40B4-BE49-F238E27FC236}">
                      <a16:creationId xmlns:a16="http://schemas.microsoft.com/office/drawing/2014/main" id="{8C2E6AE4-DD09-4443-ADA4-5D58DC054C2F}"/>
                    </a:ext>
                  </a:extLst>
                </p:cNvPr>
                <p:cNvPicPr/>
                <p:nvPr/>
              </p:nvPicPr>
              <p:blipFill>
                <a:blip r:embed="rId190"/>
                <a:stretch>
                  <a:fillRect/>
                </a:stretch>
              </p:blipFill>
              <p:spPr>
                <a:xfrm>
                  <a:off x="2971653" y="5521747"/>
                  <a:ext cx="104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3" name="Freihand 122">
                  <a:extLst>
                    <a:ext uri="{FF2B5EF4-FFF2-40B4-BE49-F238E27FC236}">
                      <a16:creationId xmlns:a16="http://schemas.microsoft.com/office/drawing/2014/main" id="{AB8FD16F-DA6A-4C41-8346-1826E87C68A9}"/>
                    </a:ext>
                  </a:extLst>
                </p14:cNvPr>
                <p14:cNvContentPartPr/>
                <p14:nvPr/>
              </p14:nvContentPartPr>
              <p14:xfrm>
                <a:off x="3054093" y="5589787"/>
                <a:ext cx="108720" cy="55800"/>
              </p14:xfrm>
            </p:contentPart>
          </mc:Choice>
          <mc:Fallback>
            <p:pic>
              <p:nvPicPr>
                <p:cNvPr id="123" name="Freihand 122">
                  <a:extLst>
                    <a:ext uri="{FF2B5EF4-FFF2-40B4-BE49-F238E27FC236}">
                      <a16:creationId xmlns:a16="http://schemas.microsoft.com/office/drawing/2014/main" id="{AB8FD16F-DA6A-4C41-8346-1826E87C68A9}"/>
                    </a:ext>
                  </a:extLst>
                </p:cNvPr>
                <p:cNvPicPr/>
                <p:nvPr/>
              </p:nvPicPr>
              <p:blipFill>
                <a:blip r:embed="rId192"/>
                <a:stretch>
                  <a:fillRect/>
                </a:stretch>
              </p:blipFill>
              <p:spPr>
                <a:xfrm>
                  <a:off x="3049773" y="5585467"/>
                  <a:ext cx="117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4" name="Freihand 123">
                  <a:extLst>
                    <a:ext uri="{FF2B5EF4-FFF2-40B4-BE49-F238E27FC236}">
                      <a16:creationId xmlns:a16="http://schemas.microsoft.com/office/drawing/2014/main" id="{5E1DCD71-EA5E-41DD-8749-5EC7BD608F2D}"/>
                    </a:ext>
                  </a:extLst>
                </p14:cNvPr>
                <p14:cNvContentPartPr/>
                <p14:nvPr/>
              </p14:nvContentPartPr>
              <p14:xfrm>
                <a:off x="3148053" y="5510227"/>
                <a:ext cx="272880" cy="152280"/>
              </p14:xfrm>
            </p:contentPart>
          </mc:Choice>
          <mc:Fallback>
            <p:pic>
              <p:nvPicPr>
                <p:cNvPr id="124" name="Freihand 123">
                  <a:extLst>
                    <a:ext uri="{FF2B5EF4-FFF2-40B4-BE49-F238E27FC236}">
                      <a16:creationId xmlns:a16="http://schemas.microsoft.com/office/drawing/2014/main" id="{5E1DCD71-EA5E-41DD-8749-5EC7BD608F2D}"/>
                    </a:ext>
                  </a:extLst>
                </p:cNvPr>
                <p:cNvPicPr/>
                <p:nvPr/>
              </p:nvPicPr>
              <p:blipFill>
                <a:blip r:embed="rId194"/>
                <a:stretch>
                  <a:fillRect/>
                </a:stretch>
              </p:blipFill>
              <p:spPr>
                <a:xfrm>
                  <a:off x="3143733" y="5505907"/>
                  <a:ext cx="281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5" name="Freihand 124">
                  <a:extLst>
                    <a:ext uri="{FF2B5EF4-FFF2-40B4-BE49-F238E27FC236}">
                      <a16:creationId xmlns:a16="http://schemas.microsoft.com/office/drawing/2014/main" id="{2DF83045-E5FD-4569-AC2E-312012A74838}"/>
                    </a:ext>
                  </a:extLst>
                </p14:cNvPr>
                <p14:cNvContentPartPr/>
                <p14:nvPr/>
              </p14:nvContentPartPr>
              <p14:xfrm>
                <a:off x="3091533" y="5494747"/>
                <a:ext cx="98640" cy="360"/>
              </p14:xfrm>
            </p:contentPart>
          </mc:Choice>
          <mc:Fallback>
            <p:pic>
              <p:nvPicPr>
                <p:cNvPr id="125" name="Freihand 124">
                  <a:extLst>
                    <a:ext uri="{FF2B5EF4-FFF2-40B4-BE49-F238E27FC236}">
                      <a16:creationId xmlns:a16="http://schemas.microsoft.com/office/drawing/2014/main" id="{2DF83045-E5FD-4569-AC2E-312012A74838}"/>
                    </a:ext>
                  </a:extLst>
                </p:cNvPr>
                <p:cNvPicPr/>
                <p:nvPr/>
              </p:nvPicPr>
              <p:blipFill>
                <a:blip r:embed="rId196"/>
                <a:stretch>
                  <a:fillRect/>
                </a:stretch>
              </p:blipFill>
              <p:spPr>
                <a:xfrm>
                  <a:off x="3087213" y="5490427"/>
                  <a:ext cx="1072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7" name="Freihand 126">
                  <a:extLst>
                    <a:ext uri="{FF2B5EF4-FFF2-40B4-BE49-F238E27FC236}">
                      <a16:creationId xmlns:a16="http://schemas.microsoft.com/office/drawing/2014/main" id="{DE765357-CA77-4E16-86EB-4BE454A3EDAC}"/>
                    </a:ext>
                  </a:extLst>
                </p14:cNvPr>
                <p14:cNvContentPartPr/>
                <p14:nvPr/>
              </p14:nvContentPartPr>
              <p14:xfrm>
                <a:off x="442653" y="5944747"/>
                <a:ext cx="114480" cy="113760"/>
              </p14:xfrm>
            </p:contentPart>
          </mc:Choice>
          <mc:Fallback>
            <p:pic>
              <p:nvPicPr>
                <p:cNvPr id="127" name="Freihand 126">
                  <a:extLst>
                    <a:ext uri="{FF2B5EF4-FFF2-40B4-BE49-F238E27FC236}">
                      <a16:creationId xmlns:a16="http://schemas.microsoft.com/office/drawing/2014/main" id="{DE765357-CA77-4E16-86EB-4BE454A3EDAC}"/>
                    </a:ext>
                  </a:extLst>
                </p:cNvPr>
                <p:cNvPicPr/>
                <p:nvPr/>
              </p:nvPicPr>
              <p:blipFill>
                <a:blip r:embed="rId198"/>
                <a:stretch>
                  <a:fillRect/>
                </a:stretch>
              </p:blipFill>
              <p:spPr>
                <a:xfrm>
                  <a:off x="438333" y="5940427"/>
                  <a:ext cx="123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8" name="Freihand 127">
                  <a:extLst>
                    <a:ext uri="{FF2B5EF4-FFF2-40B4-BE49-F238E27FC236}">
                      <a16:creationId xmlns:a16="http://schemas.microsoft.com/office/drawing/2014/main" id="{A79E37F2-0A18-42B1-A4E0-D50F42E2891F}"/>
                    </a:ext>
                  </a:extLst>
                </p14:cNvPr>
                <p14:cNvContentPartPr/>
                <p14:nvPr/>
              </p14:nvContentPartPr>
              <p14:xfrm>
                <a:off x="540213" y="6028267"/>
                <a:ext cx="64080" cy="45360"/>
              </p14:xfrm>
            </p:contentPart>
          </mc:Choice>
          <mc:Fallback>
            <p:pic>
              <p:nvPicPr>
                <p:cNvPr id="128" name="Freihand 127">
                  <a:extLst>
                    <a:ext uri="{FF2B5EF4-FFF2-40B4-BE49-F238E27FC236}">
                      <a16:creationId xmlns:a16="http://schemas.microsoft.com/office/drawing/2014/main" id="{A79E37F2-0A18-42B1-A4E0-D50F42E2891F}"/>
                    </a:ext>
                  </a:extLst>
                </p:cNvPr>
                <p:cNvPicPr/>
                <p:nvPr/>
              </p:nvPicPr>
              <p:blipFill>
                <a:blip r:embed="rId200"/>
                <a:stretch>
                  <a:fillRect/>
                </a:stretch>
              </p:blipFill>
              <p:spPr>
                <a:xfrm>
                  <a:off x="535893" y="6023947"/>
                  <a:ext cx="72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9" name="Freihand 128">
                  <a:extLst>
                    <a:ext uri="{FF2B5EF4-FFF2-40B4-BE49-F238E27FC236}">
                      <a16:creationId xmlns:a16="http://schemas.microsoft.com/office/drawing/2014/main" id="{D723D76A-D966-4E8D-BCC4-0DCA560FFB6A}"/>
                    </a:ext>
                  </a:extLst>
                </p14:cNvPr>
                <p14:cNvContentPartPr/>
                <p14:nvPr/>
              </p14:nvContentPartPr>
              <p14:xfrm>
                <a:off x="601053" y="5934307"/>
                <a:ext cx="89280" cy="132480"/>
              </p14:xfrm>
            </p:contentPart>
          </mc:Choice>
          <mc:Fallback>
            <p:pic>
              <p:nvPicPr>
                <p:cNvPr id="129" name="Freihand 128">
                  <a:extLst>
                    <a:ext uri="{FF2B5EF4-FFF2-40B4-BE49-F238E27FC236}">
                      <a16:creationId xmlns:a16="http://schemas.microsoft.com/office/drawing/2014/main" id="{D723D76A-D966-4E8D-BCC4-0DCA560FFB6A}"/>
                    </a:ext>
                  </a:extLst>
                </p:cNvPr>
                <p:cNvPicPr/>
                <p:nvPr/>
              </p:nvPicPr>
              <p:blipFill>
                <a:blip r:embed="rId202"/>
                <a:stretch>
                  <a:fillRect/>
                </a:stretch>
              </p:blipFill>
              <p:spPr>
                <a:xfrm>
                  <a:off x="596733" y="5929987"/>
                  <a:ext cx="97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0" name="Freihand 129">
                  <a:extLst>
                    <a:ext uri="{FF2B5EF4-FFF2-40B4-BE49-F238E27FC236}">
                      <a16:creationId xmlns:a16="http://schemas.microsoft.com/office/drawing/2014/main" id="{CEE55F9D-1B7B-4DC9-BCB0-CA6944B06906}"/>
                    </a:ext>
                  </a:extLst>
                </p14:cNvPr>
                <p14:cNvContentPartPr/>
                <p14:nvPr/>
              </p14:nvContentPartPr>
              <p14:xfrm>
                <a:off x="738573" y="6031867"/>
                <a:ext cx="360" cy="360"/>
              </p14:xfrm>
            </p:contentPart>
          </mc:Choice>
          <mc:Fallback>
            <p:pic>
              <p:nvPicPr>
                <p:cNvPr id="130" name="Freihand 129">
                  <a:extLst>
                    <a:ext uri="{FF2B5EF4-FFF2-40B4-BE49-F238E27FC236}">
                      <a16:creationId xmlns:a16="http://schemas.microsoft.com/office/drawing/2014/main" id="{CEE55F9D-1B7B-4DC9-BCB0-CA6944B06906}"/>
                    </a:ext>
                  </a:extLst>
                </p:cNvPr>
                <p:cNvPicPr/>
                <p:nvPr/>
              </p:nvPicPr>
              <p:blipFill>
                <a:blip r:embed="rId18"/>
                <a:stretch>
                  <a:fillRect/>
                </a:stretch>
              </p:blipFill>
              <p:spPr>
                <a:xfrm>
                  <a:off x="734253" y="6027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1" name="Freihand 130">
                  <a:extLst>
                    <a:ext uri="{FF2B5EF4-FFF2-40B4-BE49-F238E27FC236}">
                      <a16:creationId xmlns:a16="http://schemas.microsoft.com/office/drawing/2014/main" id="{1156FC1D-9710-43A6-855A-057C2B808445}"/>
                    </a:ext>
                  </a:extLst>
                </p14:cNvPr>
                <p14:cNvContentPartPr/>
                <p14:nvPr/>
              </p14:nvContentPartPr>
              <p14:xfrm>
                <a:off x="759453" y="5939707"/>
                <a:ext cx="83160" cy="100080"/>
              </p14:xfrm>
            </p:contentPart>
          </mc:Choice>
          <mc:Fallback>
            <p:pic>
              <p:nvPicPr>
                <p:cNvPr id="131" name="Freihand 130">
                  <a:extLst>
                    <a:ext uri="{FF2B5EF4-FFF2-40B4-BE49-F238E27FC236}">
                      <a16:creationId xmlns:a16="http://schemas.microsoft.com/office/drawing/2014/main" id="{1156FC1D-9710-43A6-855A-057C2B808445}"/>
                    </a:ext>
                  </a:extLst>
                </p:cNvPr>
                <p:cNvPicPr/>
                <p:nvPr/>
              </p:nvPicPr>
              <p:blipFill>
                <a:blip r:embed="rId205"/>
                <a:stretch>
                  <a:fillRect/>
                </a:stretch>
              </p:blipFill>
              <p:spPr>
                <a:xfrm>
                  <a:off x="755133" y="5935387"/>
                  <a:ext cx="91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3" name="Freihand 132">
                  <a:extLst>
                    <a:ext uri="{FF2B5EF4-FFF2-40B4-BE49-F238E27FC236}">
                      <a16:creationId xmlns:a16="http://schemas.microsoft.com/office/drawing/2014/main" id="{BA372399-FF03-4569-80CB-0ADE92CD0438}"/>
                    </a:ext>
                  </a:extLst>
                </p14:cNvPr>
                <p14:cNvContentPartPr/>
                <p14:nvPr/>
              </p14:nvContentPartPr>
              <p14:xfrm>
                <a:off x="591333" y="5909467"/>
                <a:ext cx="101160" cy="140400"/>
              </p14:xfrm>
            </p:contentPart>
          </mc:Choice>
          <mc:Fallback>
            <p:pic>
              <p:nvPicPr>
                <p:cNvPr id="133" name="Freihand 132">
                  <a:extLst>
                    <a:ext uri="{FF2B5EF4-FFF2-40B4-BE49-F238E27FC236}">
                      <a16:creationId xmlns:a16="http://schemas.microsoft.com/office/drawing/2014/main" id="{BA372399-FF03-4569-80CB-0ADE92CD0438}"/>
                    </a:ext>
                  </a:extLst>
                </p:cNvPr>
                <p:cNvPicPr/>
                <p:nvPr/>
              </p:nvPicPr>
              <p:blipFill>
                <a:blip r:embed="rId207"/>
                <a:stretch>
                  <a:fillRect/>
                </a:stretch>
              </p:blipFill>
              <p:spPr>
                <a:xfrm>
                  <a:off x="587013" y="5905147"/>
                  <a:ext cx="109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4" name="Freihand 133">
                  <a:extLst>
                    <a:ext uri="{FF2B5EF4-FFF2-40B4-BE49-F238E27FC236}">
                      <a16:creationId xmlns:a16="http://schemas.microsoft.com/office/drawing/2014/main" id="{D1F93333-270A-4E6D-BD9E-577870C5F40A}"/>
                    </a:ext>
                  </a:extLst>
                </p14:cNvPr>
                <p14:cNvContentPartPr/>
                <p14:nvPr/>
              </p14:nvContentPartPr>
              <p14:xfrm>
                <a:off x="726333" y="5959867"/>
                <a:ext cx="97560" cy="90360"/>
              </p14:xfrm>
            </p:contentPart>
          </mc:Choice>
          <mc:Fallback>
            <p:pic>
              <p:nvPicPr>
                <p:cNvPr id="134" name="Freihand 133">
                  <a:extLst>
                    <a:ext uri="{FF2B5EF4-FFF2-40B4-BE49-F238E27FC236}">
                      <a16:creationId xmlns:a16="http://schemas.microsoft.com/office/drawing/2014/main" id="{D1F93333-270A-4E6D-BD9E-577870C5F40A}"/>
                    </a:ext>
                  </a:extLst>
                </p:cNvPr>
                <p:cNvPicPr/>
                <p:nvPr/>
              </p:nvPicPr>
              <p:blipFill>
                <a:blip r:embed="rId209"/>
                <a:stretch>
                  <a:fillRect/>
                </a:stretch>
              </p:blipFill>
              <p:spPr>
                <a:xfrm>
                  <a:off x="722013" y="5955547"/>
                  <a:ext cx="106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5" name="Freihand 134">
                  <a:extLst>
                    <a:ext uri="{FF2B5EF4-FFF2-40B4-BE49-F238E27FC236}">
                      <a16:creationId xmlns:a16="http://schemas.microsoft.com/office/drawing/2014/main" id="{9207F781-3944-4A4A-952B-1B225B5FA19D}"/>
                    </a:ext>
                  </a:extLst>
                </p14:cNvPr>
                <p14:cNvContentPartPr/>
                <p14:nvPr/>
              </p14:nvContentPartPr>
              <p14:xfrm>
                <a:off x="804093" y="5977147"/>
                <a:ext cx="69480" cy="144720"/>
              </p14:xfrm>
            </p:contentPart>
          </mc:Choice>
          <mc:Fallback>
            <p:pic>
              <p:nvPicPr>
                <p:cNvPr id="135" name="Freihand 134">
                  <a:extLst>
                    <a:ext uri="{FF2B5EF4-FFF2-40B4-BE49-F238E27FC236}">
                      <a16:creationId xmlns:a16="http://schemas.microsoft.com/office/drawing/2014/main" id="{9207F781-3944-4A4A-952B-1B225B5FA19D}"/>
                    </a:ext>
                  </a:extLst>
                </p:cNvPr>
                <p:cNvPicPr/>
                <p:nvPr/>
              </p:nvPicPr>
              <p:blipFill>
                <a:blip r:embed="rId211"/>
                <a:stretch>
                  <a:fillRect/>
                </a:stretch>
              </p:blipFill>
              <p:spPr>
                <a:xfrm>
                  <a:off x="799773" y="5972827"/>
                  <a:ext cx="78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6" name="Freihand 135">
                  <a:extLst>
                    <a:ext uri="{FF2B5EF4-FFF2-40B4-BE49-F238E27FC236}">
                      <a16:creationId xmlns:a16="http://schemas.microsoft.com/office/drawing/2014/main" id="{3EEFAC4B-892C-4B1F-A449-DC343CBA7C33}"/>
                    </a:ext>
                  </a:extLst>
                </p14:cNvPr>
                <p14:cNvContentPartPr/>
                <p14:nvPr/>
              </p14:nvContentPartPr>
              <p14:xfrm>
                <a:off x="915693" y="5918107"/>
                <a:ext cx="12600" cy="129600"/>
              </p14:xfrm>
            </p:contentPart>
          </mc:Choice>
          <mc:Fallback>
            <p:pic>
              <p:nvPicPr>
                <p:cNvPr id="136" name="Freihand 135">
                  <a:extLst>
                    <a:ext uri="{FF2B5EF4-FFF2-40B4-BE49-F238E27FC236}">
                      <a16:creationId xmlns:a16="http://schemas.microsoft.com/office/drawing/2014/main" id="{3EEFAC4B-892C-4B1F-A449-DC343CBA7C33}"/>
                    </a:ext>
                  </a:extLst>
                </p:cNvPr>
                <p:cNvPicPr/>
                <p:nvPr/>
              </p:nvPicPr>
              <p:blipFill>
                <a:blip r:embed="rId213"/>
                <a:stretch>
                  <a:fillRect/>
                </a:stretch>
              </p:blipFill>
              <p:spPr>
                <a:xfrm>
                  <a:off x="911373" y="5913787"/>
                  <a:ext cx="21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7" name="Freihand 136">
                  <a:extLst>
                    <a:ext uri="{FF2B5EF4-FFF2-40B4-BE49-F238E27FC236}">
                      <a16:creationId xmlns:a16="http://schemas.microsoft.com/office/drawing/2014/main" id="{94E3F28D-3429-49F2-AD64-B9BF60F71E81}"/>
                    </a:ext>
                  </a:extLst>
                </p14:cNvPr>
                <p14:cNvContentPartPr/>
                <p14:nvPr/>
              </p14:nvContentPartPr>
              <p14:xfrm>
                <a:off x="867093" y="5978227"/>
                <a:ext cx="132480" cy="58680"/>
              </p14:xfrm>
            </p:contentPart>
          </mc:Choice>
          <mc:Fallback>
            <p:pic>
              <p:nvPicPr>
                <p:cNvPr id="137" name="Freihand 136">
                  <a:extLst>
                    <a:ext uri="{FF2B5EF4-FFF2-40B4-BE49-F238E27FC236}">
                      <a16:creationId xmlns:a16="http://schemas.microsoft.com/office/drawing/2014/main" id="{94E3F28D-3429-49F2-AD64-B9BF60F71E81}"/>
                    </a:ext>
                  </a:extLst>
                </p:cNvPr>
                <p:cNvPicPr/>
                <p:nvPr/>
              </p:nvPicPr>
              <p:blipFill>
                <a:blip r:embed="rId215"/>
                <a:stretch>
                  <a:fillRect/>
                </a:stretch>
              </p:blipFill>
              <p:spPr>
                <a:xfrm>
                  <a:off x="862773" y="5973907"/>
                  <a:ext cx="141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8" name="Freihand 137">
                  <a:extLst>
                    <a:ext uri="{FF2B5EF4-FFF2-40B4-BE49-F238E27FC236}">
                      <a16:creationId xmlns:a16="http://schemas.microsoft.com/office/drawing/2014/main" id="{B3F84725-42D3-4A13-A94C-3659C417E478}"/>
                    </a:ext>
                  </a:extLst>
                </p14:cNvPr>
                <p14:cNvContentPartPr/>
                <p14:nvPr/>
              </p14:nvContentPartPr>
              <p14:xfrm>
                <a:off x="1023693" y="5917027"/>
                <a:ext cx="101880" cy="130320"/>
              </p14:xfrm>
            </p:contentPart>
          </mc:Choice>
          <mc:Fallback>
            <p:pic>
              <p:nvPicPr>
                <p:cNvPr id="138" name="Freihand 137">
                  <a:extLst>
                    <a:ext uri="{FF2B5EF4-FFF2-40B4-BE49-F238E27FC236}">
                      <a16:creationId xmlns:a16="http://schemas.microsoft.com/office/drawing/2014/main" id="{B3F84725-42D3-4A13-A94C-3659C417E478}"/>
                    </a:ext>
                  </a:extLst>
                </p:cNvPr>
                <p:cNvPicPr/>
                <p:nvPr/>
              </p:nvPicPr>
              <p:blipFill>
                <a:blip r:embed="rId217"/>
                <a:stretch>
                  <a:fillRect/>
                </a:stretch>
              </p:blipFill>
              <p:spPr>
                <a:xfrm>
                  <a:off x="1019373" y="5912707"/>
                  <a:ext cx="110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9" name="Freihand 138">
                  <a:extLst>
                    <a:ext uri="{FF2B5EF4-FFF2-40B4-BE49-F238E27FC236}">
                      <a16:creationId xmlns:a16="http://schemas.microsoft.com/office/drawing/2014/main" id="{A6674728-4006-4F06-8C3D-446FDDA043B3}"/>
                    </a:ext>
                  </a:extLst>
                </p14:cNvPr>
                <p14:cNvContentPartPr/>
                <p14:nvPr/>
              </p14:nvContentPartPr>
              <p14:xfrm>
                <a:off x="1164453" y="5922067"/>
                <a:ext cx="129960" cy="157680"/>
              </p14:xfrm>
            </p:contentPart>
          </mc:Choice>
          <mc:Fallback>
            <p:pic>
              <p:nvPicPr>
                <p:cNvPr id="139" name="Freihand 138">
                  <a:extLst>
                    <a:ext uri="{FF2B5EF4-FFF2-40B4-BE49-F238E27FC236}">
                      <a16:creationId xmlns:a16="http://schemas.microsoft.com/office/drawing/2014/main" id="{A6674728-4006-4F06-8C3D-446FDDA043B3}"/>
                    </a:ext>
                  </a:extLst>
                </p:cNvPr>
                <p:cNvPicPr/>
                <p:nvPr/>
              </p:nvPicPr>
              <p:blipFill>
                <a:blip r:embed="rId219"/>
                <a:stretch>
                  <a:fillRect/>
                </a:stretch>
              </p:blipFill>
              <p:spPr>
                <a:xfrm>
                  <a:off x="1160133" y="5917747"/>
                  <a:ext cx="138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0" name="Freihand 139">
                  <a:extLst>
                    <a:ext uri="{FF2B5EF4-FFF2-40B4-BE49-F238E27FC236}">
                      <a16:creationId xmlns:a16="http://schemas.microsoft.com/office/drawing/2014/main" id="{04F0E1D1-C5B2-4436-98E3-9B8B1CA4E30C}"/>
                    </a:ext>
                  </a:extLst>
                </p14:cNvPr>
                <p14:cNvContentPartPr/>
                <p14:nvPr/>
              </p14:nvContentPartPr>
              <p14:xfrm>
                <a:off x="1413933" y="5936467"/>
                <a:ext cx="143640" cy="86760"/>
              </p14:xfrm>
            </p:contentPart>
          </mc:Choice>
          <mc:Fallback>
            <p:pic>
              <p:nvPicPr>
                <p:cNvPr id="140" name="Freihand 139">
                  <a:extLst>
                    <a:ext uri="{FF2B5EF4-FFF2-40B4-BE49-F238E27FC236}">
                      <a16:creationId xmlns:a16="http://schemas.microsoft.com/office/drawing/2014/main" id="{04F0E1D1-C5B2-4436-98E3-9B8B1CA4E30C}"/>
                    </a:ext>
                  </a:extLst>
                </p:cNvPr>
                <p:cNvPicPr/>
                <p:nvPr/>
              </p:nvPicPr>
              <p:blipFill>
                <a:blip r:embed="rId221"/>
                <a:stretch>
                  <a:fillRect/>
                </a:stretch>
              </p:blipFill>
              <p:spPr>
                <a:xfrm>
                  <a:off x="1409613" y="5932147"/>
                  <a:ext cx="152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1" name="Freihand 140">
                  <a:extLst>
                    <a:ext uri="{FF2B5EF4-FFF2-40B4-BE49-F238E27FC236}">
                      <a16:creationId xmlns:a16="http://schemas.microsoft.com/office/drawing/2014/main" id="{FEF9EC42-BD1E-4A0C-95E7-767A7CEF262F}"/>
                    </a:ext>
                  </a:extLst>
                </p14:cNvPr>
                <p14:cNvContentPartPr/>
                <p14:nvPr/>
              </p14:nvContentPartPr>
              <p14:xfrm>
                <a:off x="1537413" y="5911987"/>
                <a:ext cx="99720" cy="123120"/>
              </p14:xfrm>
            </p:contentPart>
          </mc:Choice>
          <mc:Fallback>
            <p:pic>
              <p:nvPicPr>
                <p:cNvPr id="141" name="Freihand 140">
                  <a:extLst>
                    <a:ext uri="{FF2B5EF4-FFF2-40B4-BE49-F238E27FC236}">
                      <a16:creationId xmlns:a16="http://schemas.microsoft.com/office/drawing/2014/main" id="{FEF9EC42-BD1E-4A0C-95E7-767A7CEF262F}"/>
                    </a:ext>
                  </a:extLst>
                </p:cNvPr>
                <p:cNvPicPr/>
                <p:nvPr/>
              </p:nvPicPr>
              <p:blipFill>
                <a:blip r:embed="rId223"/>
                <a:stretch>
                  <a:fillRect/>
                </a:stretch>
              </p:blipFill>
              <p:spPr>
                <a:xfrm>
                  <a:off x="1533093" y="5907667"/>
                  <a:ext cx="108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2" name="Freihand 141">
                  <a:extLst>
                    <a:ext uri="{FF2B5EF4-FFF2-40B4-BE49-F238E27FC236}">
                      <a16:creationId xmlns:a16="http://schemas.microsoft.com/office/drawing/2014/main" id="{08694112-FF76-4226-BAAC-4C6EE594655B}"/>
                    </a:ext>
                  </a:extLst>
                </p14:cNvPr>
                <p14:cNvContentPartPr/>
                <p14:nvPr/>
              </p14:nvContentPartPr>
              <p14:xfrm>
                <a:off x="1648653" y="5914147"/>
                <a:ext cx="111240" cy="99360"/>
              </p14:xfrm>
            </p:contentPart>
          </mc:Choice>
          <mc:Fallback>
            <p:pic>
              <p:nvPicPr>
                <p:cNvPr id="142" name="Freihand 141">
                  <a:extLst>
                    <a:ext uri="{FF2B5EF4-FFF2-40B4-BE49-F238E27FC236}">
                      <a16:creationId xmlns:a16="http://schemas.microsoft.com/office/drawing/2014/main" id="{08694112-FF76-4226-BAAC-4C6EE594655B}"/>
                    </a:ext>
                  </a:extLst>
                </p:cNvPr>
                <p:cNvPicPr/>
                <p:nvPr/>
              </p:nvPicPr>
              <p:blipFill>
                <a:blip r:embed="rId225"/>
                <a:stretch>
                  <a:fillRect/>
                </a:stretch>
              </p:blipFill>
              <p:spPr>
                <a:xfrm>
                  <a:off x="1644333" y="5909827"/>
                  <a:ext cx="119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3" name="Freihand 142">
                  <a:extLst>
                    <a:ext uri="{FF2B5EF4-FFF2-40B4-BE49-F238E27FC236}">
                      <a16:creationId xmlns:a16="http://schemas.microsoft.com/office/drawing/2014/main" id="{2EEBDAB4-9345-4882-A5ED-D53E61BFE053}"/>
                    </a:ext>
                  </a:extLst>
                </p14:cNvPr>
                <p14:cNvContentPartPr/>
                <p14:nvPr/>
              </p14:nvContentPartPr>
              <p14:xfrm>
                <a:off x="1418613" y="5849707"/>
                <a:ext cx="137160" cy="12600"/>
              </p14:xfrm>
            </p:contentPart>
          </mc:Choice>
          <mc:Fallback>
            <p:pic>
              <p:nvPicPr>
                <p:cNvPr id="143" name="Freihand 142">
                  <a:extLst>
                    <a:ext uri="{FF2B5EF4-FFF2-40B4-BE49-F238E27FC236}">
                      <a16:creationId xmlns:a16="http://schemas.microsoft.com/office/drawing/2014/main" id="{2EEBDAB4-9345-4882-A5ED-D53E61BFE053}"/>
                    </a:ext>
                  </a:extLst>
                </p:cNvPr>
                <p:cNvPicPr/>
                <p:nvPr/>
              </p:nvPicPr>
              <p:blipFill>
                <a:blip r:embed="rId227"/>
                <a:stretch>
                  <a:fillRect/>
                </a:stretch>
              </p:blipFill>
              <p:spPr>
                <a:xfrm>
                  <a:off x="1414293" y="5845387"/>
                  <a:ext cx="145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4" name="Freihand 143">
                  <a:extLst>
                    <a:ext uri="{FF2B5EF4-FFF2-40B4-BE49-F238E27FC236}">
                      <a16:creationId xmlns:a16="http://schemas.microsoft.com/office/drawing/2014/main" id="{D3937EAE-0CF3-4CE3-8829-B94AFACC1B1B}"/>
                    </a:ext>
                  </a:extLst>
                </p14:cNvPr>
                <p14:cNvContentPartPr/>
                <p14:nvPr/>
              </p14:nvContentPartPr>
              <p14:xfrm>
                <a:off x="1848093" y="5861227"/>
                <a:ext cx="168840" cy="179640"/>
              </p14:xfrm>
            </p:contentPart>
          </mc:Choice>
          <mc:Fallback>
            <p:pic>
              <p:nvPicPr>
                <p:cNvPr id="144" name="Freihand 143">
                  <a:extLst>
                    <a:ext uri="{FF2B5EF4-FFF2-40B4-BE49-F238E27FC236}">
                      <a16:creationId xmlns:a16="http://schemas.microsoft.com/office/drawing/2014/main" id="{D3937EAE-0CF3-4CE3-8829-B94AFACC1B1B}"/>
                    </a:ext>
                  </a:extLst>
                </p:cNvPr>
                <p:cNvPicPr/>
                <p:nvPr/>
              </p:nvPicPr>
              <p:blipFill>
                <a:blip r:embed="rId229"/>
                <a:stretch>
                  <a:fillRect/>
                </a:stretch>
              </p:blipFill>
              <p:spPr>
                <a:xfrm>
                  <a:off x="1843773" y="5856907"/>
                  <a:ext cx="177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5" name="Freihand 144">
                  <a:extLst>
                    <a:ext uri="{FF2B5EF4-FFF2-40B4-BE49-F238E27FC236}">
                      <a16:creationId xmlns:a16="http://schemas.microsoft.com/office/drawing/2014/main" id="{38D0ACD3-AA25-48F2-96AF-02A815FC95AD}"/>
                    </a:ext>
                  </a:extLst>
                </p14:cNvPr>
                <p14:cNvContentPartPr/>
                <p14:nvPr/>
              </p14:nvContentPartPr>
              <p14:xfrm>
                <a:off x="2029533" y="5846827"/>
                <a:ext cx="115920" cy="118800"/>
              </p14:xfrm>
            </p:contentPart>
          </mc:Choice>
          <mc:Fallback>
            <p:pic>
              <p:nvPicPr>
                <p:cNvPr id="145" name="Freihand 144">
                  <a:extLst>
                    <a:ext uri="{FF2B5EF4-FFF2-40B4-BE49-F238E27FC236}">
                      <a16:creationId xmlns:a16="http://schemas.microsoft.com/office/drawing/2014/main" id="{38D0ACD3-AA25-48F2-96AF-02A815FC95AD}"/>
                    </a:ext>
                  </a:extLst>
                </p:cNvPr>
                <p:cNvPicPr/>
                <p:nvPr/>
              </p:nvPicPr>
              <p:blipFill>
                <a:blip r:embed="rId231"/>
                <a:stretch>
                  <a:fillRect/>
                </a:stretch>
              </p:blipFill>
              <p:spPr>
                <a:xfrm>
                  <a:off x="2025213" y="5842507"/>
                  <a:ext cx="124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6" name="Freihand 145">
                  <a:extLst>
                    <a:ext uri="{FF2B5EF4-FFF2-40B4-BE49-F238E27FC236}">
                      <a16:creationId xmlns:a16="http://schemas.microsoft.com/office/drawing/2014/main" id="{7204ED44-00FD-4496-B197-3B5ED984E626}"/>
                    </a:ext>
                  </a:extLst>
                </p14:cNvPr>
                <p14:cNvContentPartPr/>
                <p14:nvPr/>
              </p14:nvContentPartPr>
              <p14:xfrm>
                <a:off x="2253813" y="5889667"/>
                <a:ext cx="271800" cy="82080"/>
              </p14:xfrm>
            </p:contentPart>
          </mc:Choice>
          <mc:Fallback>
            <p:pic>
              <p:nvPicPr>
                <p:cNvPr id="146" name="Freihand 145">
                  <a:extLst>
                    <a:ext uri="{FF2B5EF4-FFF2-40B4-BE49-F238E27FC236}">
                      <a16:creationId xmlns:a16="http://schemas.microsoft.com/office/drawing/2014/main" id="{7204ED44-00FD-4496-B197-3B5ED984E626}"/>
                    </a:ext>
                  </a:extLst>
                </p:cNvPr>
                <p:cNvPicPr/>
                <p:nvPr/>
              </p:nvPicPr>
              <p:blipFill>
                <a:blip r:embed="rId233"/>
                <a:stretch>
                  <a:fillRect/>
                </a:stretch>
              </p:blipFill>
              <p:spPr>
                <a:xfrm>
                  <a:off x="2249493" y="5885347"/>
                  <a:ext cx="280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7" name="Freihand 146">
                  <a:extLst>
                    <a:ext uri="{FF2B5EF4-FFF2-40B4-BE49-F238E27FC236}">
                      <a16:creationId xmlns:a16="http://schemas.microsoft.com/office/drawing/2014/main" id="{FE988A24-B01A-43CA-BC49-66F08308CADB}"/>
                    </a:ext>
                  </a:extLst>
                </p14:cNvPr>
                <p14:cNvContentPartPr/>
                <p14:nvPr/>
              </p14:nvContentPartPr>
              <p14:xfrm>
                <a:off x="2532453" y="5845027"/>
                <a:ext cx="86760" cy="244080"/>
              </p14:xfrm>
            </p:contentPart>
          </mc:Choice>
          <mc:Fallback>
            <p:pic>
              <p:nvPicPr>
                <p:cNvPr id="147" name="Freihand 146">
                  <a:extLst>
                    <a:ext uri="{FF2B5EF4-FFF2-40B4-BE49-F238E27FC236}">
                      <a16:creationId xmlns:a16="http://schemas.microsoft.com/office/drawing/2014/main" id="{FE988A24-B01A-43CA-BC49-66F08308CADB}"/>
                    </a:ext>
                  </a:extLst>
                </p:cNvPr>
                <p:cNvPicPr/>
                <p:nvPr/>
              </p:nvPicPr>
              <p:blipFill>
                <a:blip r:embed="rId235"/>
                <a:stretch>
                  <a:fillRect/>
                </a:stretch>
              </p:blipFill>
              <p:spPr>
                <a:xfrm>
                  <a:off x="2528133" y="5840707"/>
                  <a:ext cx="954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8" name="Freihand 147">
                  <a:extLst>
                    <a:ext uri="{FF2B5EF4-FFF2-40B4-BE49-F238E27FC236}">
                      <a16:creationId xmlns:a16="http://schemas.microsoft.com/office/drawing/2014/main" id="{27B4BB1C-FF73-4610-A048-93BB19793EB9}"/>
                    </a:ext>
                  </a:extLst>
                </p14:cNvPr>
                <p14:cNvContentPartPr/>
                <p14:nvPr/>
              </p14:nvContentPartPr>
              <p14:xfrm>
                <a:off x="2853213" y="5834587"/>
                <a:ext cx="9000" cy="152640"/>
              </p14:xfrm>
            </p:contentPart>
          </mc:Choice>
          <mc:Fallback>
            <p:pic>
              <p:nvPicPr>
                <p:cNvPr id="148" name="Freihand 147">
                  <a:extLst>
                    <a:ext uri="{FF2B5EF4-FFF2-40B4-BE49-F238E27FC236}">
                      <a16:creationId xmlns:a16="http://schemas.microsoft.com/office/drawing/2014/main" id="{27B4BB1C-FF73-4610-A048-93BB19793EB9}"/>
                    </a:ext>
                  </a:extLst>
                </p:cNvPr>
                <p:cNvPicPr/>
                <p:nvPr/>
              </p:nvPicPr>
              <p:blipFill>
                <a:blip r:embed="rId237"/>
                <a:stretch>
                  <a:fillRect/>
                </a:stretch>
              </p:blipFill>
              <p:spPr>
                <a:xfrm>
                  <a:off x="2848893" y="5830267"/>
                  <a:ext cx="17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9" name="Freihand 148">
                  <a:extLst>
                    <a:ext uri="{FF2B5EF4-FFF2-40B4-BE49-F238E27FC236}">
                      <a16:creationId xmlns:a16="http://schemas.microsoft.com/office/drawing/2014/main" id="{CA16836A-BE59-4680-933C-A909A55FC0A7}"/>
                    </a:ext>
                  </a:extLst>
                </p14:cNvPr>
                <p14:cNvContentPartPr/>
                <p14:nvPr/>
              </p14:nvContentPartPr>
              <p14:xfrm>
                <a:off x="2745213" y="5794627"/>
                <a:ext cx="208080" cy="112320"/>
              </p14:xfrm>
            </p:contentPart>
          </mc:Choice>
          <mc:Fallback>
            <p:pic>
              <p:nvPicPr>
                <p:cNvPr id="149" name="Freihand 148">
                  <a:extLst>
                    <a:ext uri="{FF2B5EF4-FFF2-40B4-BE49-F238E27FC236}">
                      <a16:creationId xmlns:a16="http://schemas.microsoft.com/office/drawing/2014/main" id="{CA16836A-BE59-4680-933C-A909A55FC0A7}"/>
                    </a:ext>
                  </a:extLst>
                </p:cNvPr>
                <p:cNvPicPr/>
                <p:nvPr/>
              </p:nvPicPr>
              <p:blipFill>
                <a:blip r:embed="rId239"/>
                <a:stretch>
                  <a:fillRect/>
                </a:stretch>
              </p:blipFill>
              <p:spPr>
                <a:xfrm>
                  <a:off x="2740893" y="5790307"/>
                  <a:ext cx="216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0" name="Freihand 149">
                  <a:extLst>
                    <a:ext uri="{FF2B5EF4-FFF2-40B4-BE49-F238E27FC236}">
                      <a16:creationId xmlns:a16="http://schemas.microsoft.com/office/drawing/2014/main" id="{7E506C5A-2158-463D-9F77-765AECFE5EB2}"/>
                    </a:ext>
                  </a:extLst>
                </p14:cNvPr>
                <p14:cNvContentPartPr/>
                <p14:nvPr/>
              </p14:nvContentPartPr>
              <p14:xfrm>
                <a:off x="2967333" y="5776267"/>
                <a:ext cx="420480" cy="168120"/>
              </p14:xfrm>
            </p:contentPart>
          </mc:Choice>
          <mc:Fallback>
            <p:pic>
              <p:nvPicPr>
                <p:cNvPr id="150" name="Freihand 149">
                  <a:extLst>
                    <a:ext uri="{FF2B5EF4-FFF2-40B4-BE49-F238E27FC236}">
                      <a16:creationId xmlns:a16="http://schemas.microsoft.com/office/drawing/2014/main" id="{7E506C5A-2158-463D-9F77-765AECFE5EB2}"/>
                    </a:ext>
                  </a:extLst>
                </p:cNvPr>
                <p:cNvPicPr/>
                <p:nvPr/>
              </p:nvPicPr>
              <p:blipFill>
                <a:blip r:embed="rId241"/>
                <a:stretch>
                  <a:fillRect/>
                </a:stretch>
              </p:blipFill>
              <p:spPr>
                <a:xfrm>
                  <a:off x="2963013" y="5771947"/>
                  <a:ext cx="429120" cy="176760"/>
                </a:xfrm>
                <a:prstGeom prst="rect">
                  <a:avLst/>
                </a:prstGeom>
              </p:spPr>
            </p:pic>
          </mc:Fallback>
        </mc:AlternateContent>
      </p:grpSp>
      <p:grpSp>
        <p:nvGrpSpPr>
          <p:cNvPr id="170" name="Gruppieren 169">
            <a:extLst>
              <a:ext uri="{FF2B5EF4-FFF2-40B4-BE49-F238E27FC236}">
                <a16:creationId xmlns:a16="http://schemas.microsoft.com/office/drawing/2014/main" id="{92E7B307-16F2-4F20-BB60-A7DE4A4A59F4}"/>
              </a:ext>
            </a:extLst>
          </p:cNvPr>
          <p:cNvGrpSpPr/>
          <p:nvPr/>
        </p:nvGrpSpPr>
        <p:grpSpPr>
          <a:xfrm>
            <a:off x="4671933" y="3719227"/>
            <a:ext cx="1998720" cy="265320"/>
            <a:chOff x="4671933" y="3719227"/>
            <a:chExt cx="1998720" cy="265320"/>
          </a:xfrm>
        </p:grpSpPr>
        <mc:AlternateContent xmlns:mc="http://schemas.openxmlformats.org/markup-compatibility/2006">
          <mc:Choice xmlns:p14="http://schemas.microsoft.com/office/powerpoint/2010/main" Requires="p14">
            <p:contentPart p14:bwMode="auto" r:id="rId242">
              <p14:nvContentPartPr>
                <p14:cNvPr id="152" name="Freihand 151">
                  <a:extLst>
                    <a:ext uri="{FF2B5EF4-FFF2-40B4-BE49-F238E27FC236}">
                      <a16:creationId xmlns:a16="http://schemas.microsoft.com/office/drawing/2014/main" id="{A7B2D39A-0FC4-486C-B476-F36F7F363077}"/>
                    </a:ext>
                  </a:extLst>
                </p14:cNvPr>
                <p14:cNvContentPartPr/>
                <p14:nvPr/>
              </p14:nvContentPartPr>
              <p14:xfrm>
                <a:off x="4846533" y="3794467"/>
                <a:ext cx="20520" cy="141480"/>
              </p14:xfrm>
            </p:contentPart>
          </mc:Choice>
          <mc:Fallback>
            <p:pic>
              <p:nvPicPr>
                <p:cNvPr id="152" name="Freihand 151">
                  <a:extLst>
                    <a:ext uri="{FF2B5EF4-FFF2-40B4-BE49-F238E27FC236}">
                      <a16:creationId xmlns:a16="http://schemas.microsoft.com/office/drawing/2014/main" id="{A7B2D39A-0FC4-486C-B476-F36F7F363077}"/>
                    </a:ext>
                  </a:extLst>
                </p:cNvPr>
                <p:cNvPicPr/>
                <p:nvPr/>
              </p:nvPicPr>
              <p:blipFill>
                <a:blip r:embed="rId243"/>
                <a:stretch>
                  <a:fillRect/>
                </a:stretch>
              </p:blipFill>
              <p:spPr>
                <a:xfrm>
                  <a:off x="4842213" y="3790147"/>
                  <a:ext cx="29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3" name="Freihand 152">
                  <a:extLst>
                    <a:ext uri="{FF2B5EF4-FFF2-40B4-BE49-F238E27FC236}">
                      <a16:creationId xmlns:a16="http://schemas.microsoft.com/office/drawing/2014/main" id="{C9E94F04-D1C5-4A46-85BA-35215C9E61B1}"/>
                    </a:ext>
                  </a:extLst>
                </p14:cNvPr>
                <p14:cNvContentPartPr/>
                <p14:nvPr/>
              </p14:nvContentPartPr>
              <p14:xfrm>
                <a:off x="4721253" y="3746947"/>
                <a:ext cx="203400" cy="108720"/>
              </p14:xfrm>
            </p:contentPart>
          </mc:Choice>
          <mc:Fallback>
            <p:pic>
              <p:nvPicPr>
                <p:cNvPr id="153" name="Freihand 152">
                  <a:extLst>
                    <a:ext uri="{FF2B5EF4-FFF2-40B4-BE49-F238E27FC236}">
                      <a16:creationId xmlns:a16="http://schemas.microsoft.com/office/drawing/2014/main" id="{C9E94F04-D1C5-4A46-85BA-35215C9E61B1}"/>
                    </a:ext>
                  </a:extLst>
                </p:cNvPr>
                <p:cNvPicPr/>
                <p:nvPr/>
              </p:nvPicPr>
              <p:blipFill>
                <a:blip r:embed="rId245"/>
                <a:stretch>
                  <a:fillRect/>
                </a:stretch>
              </p:blipFill>
              <p:spPr>
                <a:xfrm>
                  <a:off x="4716933" y="3742627"/>
                  <a:ext cx="212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4" name="Freihand 153">
                  <a:extLst>
                    <a:ext uri="{FF2B5EF4-FFF2-40B4-BE49-F238E27FC236}">
                      <a16:creationId xmlns:a16="http://schemas.microsoft.com/office/drawing/2014/main" id="{6B48877D-2665-4FF9-BA19-A58333CE6BC6}"/>
                    </a:ext>
                  </a:extLst>
                </p14:cNvPr>
                <p14:cNvContentPartPr/>
                <p14:nvPr/>
              </p14:nvContentPartPr>
              <p14:xfrm>
                <a:off x="4939053" y="3836227"/>
                <a:ext cx="95760" cy="60120"/>
              </p14:xfrm>
            </p:contentPart>
          </mc:Choice>
          <mc:Fallback>
            <p:pic>
              <p:nvPicPr>
                <p:cNvPr id="154" name="Freihand 153">
                  <a:extLst>
                    <a:ext uri="{FF2B5EF4-FFF2-40B4-BE49-F238E27FC236}">
                      <a16:creationId xmlns:a16="http://schemas.microsoft.com/office/drawing/2014/main" id="{6B48877D-2665-4FF9-BA19-A58333CE6BC6}"/>
                    </a:ext>
                  </a:extLst>
                </p:cNvPr>
                <p:cNvPicPr/>
                <p:nvPr/>
              </p:nvPicPr>
              <p:blipFill>
                <a:blip r:embed="rId247"/>
                <a:stretch>
                  <a:fillRect/>
                </a:stretch>
              </p:blipFill>
              <p:spPr>
                <a:xfrm>
                  <a:off x="4934733" y="3831907"/>
                  <a:ext cx="104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5" name="Freihand 154">
                  <a:extLst>
                    <a:ext uri="{FF2B5EF4-FFF2-40B4-BE49-F238E27FC236}">
                      <a16:creationId xmlns:a16="http://schemas.microsoft.com/office/drawing/2014/main" id="{D52A1309-29BC-4038-8873-980ADF341898}"/>
                    </a:ext>
                  </a:extLst>
                </p14:cNvPr>
                <p14:cNvContentPartPr/>
                <p14:nvPr/>
              </p14:nvContentPartPr>
              <p14:xfrm>
                <a:off x="5072973" y="3750907"/>
                <a:ext cx="266040" cy="154080"/>
              </p14:xfrm>
            </p:contentPart>
          </mc:Choice>
          <mc:Fallback>
            <p:pic>
              <p:nvPicPr>
                <p:cNvPr id="155" name="Freihand 154">
                  <a:extLst>
                    <a:ext uri="{FF2B5EF4-FFF2-40B4-BE49-F238E27FC236}">
                      <a16:creationId xmlns:a16="http://schemas.microsoft.com/office/drawing/2014/main" id="{D52A1309-29BC-4038-8873-980ADF341898}"/>
                    </a:ext>
                  </a:extLst>
                </p:cNvPr>
                <p:cNvPicPr/>
                <p:nvPr/>
              </p:nvPicPr>
              <p:blipFill>
                <a:blip r:embed="rId249"/>
                <a:stretch>
                  <a:fillRect/>
                </a:stretch>
              </p:blipFill>
              <p:spPr>
                <a:xfrm>
                  <a:off x="5068653" y="3746587"/>
                  <a:ext cx="274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6" name="Freihand 155">
                  <a:extLst>
                    <a:ext uri="{FF2B5EF4-FFF2-40B4-BE49-F238E27FC236}">
                      <a16:creationId xmlns:a16="http://schemas.microsoft.com/office/drawing/2014/main" id="{B57F3B79-3AFC-43F5-8BCC-8C828263A4A0}"/>
                    </a:ext>
                  </a:extLst>
                </p14:cNvPr>
                <p14:cNvContentPartPr/>
                <p14:nvPr/>
              </p14:nvContentPartPr>
              <p14:xfrm>
                <a:off x="5292933" y="3747307"/>
                <a:ext cx="15120" cy="24120"/>
              </p14:xfrm>
            </p:contentPart>
          </mc:Choice>
          <mc:Fallback>
            <p:pic>
              <p:nvPicPr>
                <p:cNvPr id="156" name="Freihand 155">
                  <a:extLst>
                    <a:ext uri="{FF2B5EF4-FFF2-40B4-BE49-F238E27FC236}">
                      <a16:creationId xmlns:a16="http://schemas.microsoft.com/office/drawing/2014/main" id="{B57F3B79-3AFC-43F5-8BCC-8C828263A4A0}"/>
                    </a:ext>
                  </a:extLst>
                </p:cNvPr>
                <p:cNvPicPr/>
                <p:nvPr/>
              </p:nvPicPr>
              <p:blipFill>
                <a:blip r:embed="rId251"/>
                <a:stretch>
                  <a:fillRect/>
                </a:stretch>
              </p:blipFill>
              <p:spPr>
                <a:xfrm>
                  <a:off x="5288613" y="3742987"/>
                  <a:ext cx="23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7" name="Freihand 156">
                  <a:extLst>
                    <a:ext uri="{FF2B5EF4-FFF2-40B4-BE49-F238E27FC236}">
                      <a16:creationId xmlns:a16="http://schemas.microsoft.com/office/drawing/2014/main" id="{04CA9FF7-FCEE-45D6-938A-659DB5C4AD2C}"/>
                    </a:ext>
                  </a:extLst>
                </p14:cNvPr>
                <p14:cNvContentPartPr/>
                <p14:nvPr/>
              </p14:nvContentPartPr>
              <p14:xfrm>
                <a:off x="5398413" y="3789787"/>
                <a:ext cx="19800" cy="82440"/>
              </p14:xfrm>
            </p:contentPart>
          </mc:Choice>
          <mc:Fallback>
            <p:pic>
              <p:nvPicPr>
                <p:cNvPr id="157" name="Freihand 156">
                  <a:extLst>
                    <a:ext uri="{FF2B5EF4-FFF2-40B4-BE49-F238E27FC236}">
                      <a16:creationId xmlns:a16="http://schemas.microsoft.com/office/drawing/2014/main" id="{04CA9FF7-FCEE-45D6-938A-659DB5C4AD2C}"/>
                    </a:ext>
                  </a:extLst>
                </p:cNvPr>
                <p:cNvPicPr/>
                <p:nvPr/>
              </p:nvPicPr>
              <p:blipFill>
                <a:blip r:embed="rId253"/>
                <a:stretch>
                  <a:fillRect/>
                </a:stretch>
              </p:blipFill>
              <p:spPr>
                <a:xfrm>
                  <a:off x="5394093" y="3785467"/>
                  <a:ext cx="28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8" name="Freihand 157">
                  <a:extLst>
                    <a:ext uri="{FF2B5EF4-FFF2-40B4-BE49-F238E27FC236}">
                      <a16:creationId xmlns:a16="http://schemas.microsoft.com/office/drawing/2014/main" id="{DAF47487-D1B2-4BDF-8454-F1021174A945}"/>
                    </a:ext>
                  </a:extLst>
                </p14:cNvPr>
                <p14:cNvContentPartPr/>
                <p14:nvPr/>
              </p14:nvContentPartPr>
              <p14:xfrm>
                <a:off x="4671933" y="3914347"/>
                <a:ext cx="692640" cy="70200"/>
              </p14:xfrm>
            </p:contentPart>
          </mc:Choice>
          <mc:Fallback>
            <p:pic>
              <p:nvPicPr>
                <p:cNvPr id="158" name="Freihand 157">
                  <a:extLst>
                    <a:ext uri="{FF2B5EF4-FFF2-40B4-BE49-F238E27FC236}">
                      <a16:creationId xmlns:a16="http://schemas.microsoft.com/office/drawing/2014/main" id="{DAF47487-D1B2-4BDF-8454-F1021174A945}"/>
                    </a:ext>
                  </a:extLst>
                </p:cNvPr>
                <p:cNvPicPr/>
                <p:nvPr/>
              </p:nvPicPr>
              <p:blipFill>
                <a:blip r:embed="rId255"/>
                <a:stretch>
                  <a:fillRect/>
                </a:stretch>
              </p:blipFill>
              <p:spPr>
                <a:xfrm>
                  <a:off x="4667613" y="3910027"/>
                  <a:ext cx="701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0" name="Freihand 159">
                  <a:extLst>
                    <a:ext uri="{FF2B5EF4-FFF2-40B4-BE49-F238E27FC236}">
                      <a16:creationId xmlns:a16="http://schemas.microsoft.com/office/drawing/2014/main" id="{C5201322-1561-4576-B301-C8D04FD26AD8}"/>
                    </a:ext>
                  </a:extLst>
                </p14:cNvPr>
                <p14:cNvContentPartPr/>
                <p14:nvPr/>
              </p14:nvContentPartPr>
              <p14:xfrm>
                <a:off x="5451333" y="3719227"/>
                <a:ext cx="151560" cy="161280"/>
              </p14:xfrm>
            </p:contentPart>
          </mc:Choice>
          <mc:Fallback>
            <p:pic>
              <p:nvPicPr>
                <p:cNvPr id="160" name="Freihand 159">
                  <a:extLst>
                    <a:ext uri="{FF2B5EF4-FFF2-40B4-BE49-F238E27FC236}">
                      <a16:creationId xmlns:a16="http://schemas.microsoft.com/office/drawing/2014/main" id="{C5201322-1561-4576-B301-C8D04FD26AD8}"/>
                    </a:ext>
                  </a:extLst>
                </p:cNvPr>
                <p:cNvPicPr/>
                <p:nvPr/>
              </p:nvPicPr>
              <p:blipFill>
                <a:blip r:embed="rId257"/>
                <a:stretch>
                  <a:fillRect/>
                </a:stretch>
              </p:blipFill>
              <p:spPr>
                <a:xfrm>
                  <a:off x="5447013" y="3714907"/>
                  <a:ext cx="160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1" name="Freihand 160">
                  <a:extLst>
                    <a:ext uri="{FF2B5EF4-FFF2-40B4-BE49-F238E27FC236}">
                      <a16:creationId xmlns:a16="http://schemas.microsoft.com/office/drawing/2014/main" id="{B718E042-18F8-4CC0-B6D2-430501875F97}"/>
                    </a:ext>
                  </a:extLst>
                </p14:cNvPr>
                <p14:cNvContentPartPr/>
                <p14:nvPr/>
              </p14:nvContentPartPr>
              <p14:xfrm>
                <a:off x="5615493" y="3748747"/>
                <a:ext cx="102240" cy="113760"/>
              </p14:xfrm>
            </p:contentPart>
          </mc:Choice>
          <mc:Fallback>
            <p:pic>
              <p:nvPicPr>
                <p:cNvPr id="161" name="Freihand 160">
                  <a:extLst>
                    <a:ext uri="{FF2B5EF4-FFF2-40B4-BE49-F238E27FC236}">
                      <a16:creationId xmlns:a16="http://schemas.microsoft.com/office/drawing/2014/main" id="{B718E042-18F8-4CC0-B6D2-430501875F97}"/>
                    </a:ext>
                  </a:extLst>
                </p:cNvPr>
                <p:cNvPicPr/>
                <p:nvPr/>
              </p:nvPicPr>
              <p:blipFill>
                <a:blip r:embed="rId259"/>
                <a:stretch>
                  <a:fillRect/>
                </a:stretch>
              </p:blipFill>
              <p:spPr>
                <a:xfrm>
                  <a:off x="5611173" y="3744427"/>
                  <a:ext cx="110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2" name="Freihand 161">
                  <a:extLst>
                    <a:ext uri="{FF2B5EF4-FFF2-40B4-BE49-F238E27FC236}">
                      <a16:creationId xmlns:a16="http://schemas.microsoft.com/office/drawing/2014/main" id="{FC03A0A4-3F45-4446-850A-0978A84CCB05}"/>
                    </a:ext>
                  </a:extLst>
                </p14:cNvPr>
                <p14:cNvContentPartPr/>
                <p14:nvPr/>
              </p14:nvContentPartPr>
              <p14:xfrm>
                <a:off x="5780373" y="3877627"/>
                <a:ext cx="360" cy="360"/>
              </p14:xfrm>
            </p:contentPart>
          </mc:Choice>
          <mc:Fallback>
            <p:pic>
              <p:nvPicPr>
                <p:cNvPr id="162" name="Freihand 161">
                  <a:extLst>
                    <a:ext uri="{FF2B5EF4-FFF2-40B4-BE49-F238E27FC236}">
                      <a16:creationId xmlns:a16="http://schemas.microsoft.com/office/drawing/2014/main" id="{FC03A0A4-3F45-4446-850A-0978A84CCB05}"/>
                    </a:ext>
                  </a:extLst>
                </p:cNvPr>
                <p:cNvPicPr/>
                <p:nvPr/>
              </p:nvPicPr>
              <p:blipFill>
                <a:blip r:embed="rId18"/>
                <a:stretch>
                  <a:fillRect/>
                </a:stretch>
              </p:blipFill>
              <p:spPr>
                <a:xfrm>
                  <a:off x="5776053" y="3873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3" name="Freihand 162">
                  <a:extLst>
                    <a:ext uri="{FF2B5EF4-FFF2-40B4-BE49-F238E27FC236}">
                      <a16:creationId xmlns:a16="http://schemas.microsoft.com/office/drawing/2014/main" id="{0AFF1455-3DD9-44E6-B8DC-8F1A33BBB0F6}"/>
                    </a:ext>
                  </a:extLst>
                </p14:cNvPr>
                <p14:cNvContentPartPr/>
                <p14:nvPr/>
              </p14:nvContentPartPr>
              <p14:xfrm>
                <a:off x="5849133" y="3728587"/>
                <a:ext cx="115200" cy="134640"/>
              </p14:xfrm>
            </p:contentPart>
          </mc:Choice>
          <mc:Fallback>
            <p:pic>
              <p:nvPicPr>
                <p:cNvPr id="163" name="Freihand 162">
                  <a:extLst>
                    <a:ext uri="{FF2B5EF4-FFF2-40B4-BE49-F238E27FC236}">
                      <a16:creationId xmlns:a16="http://schemas.microsoft.com/office/drawing/2014/main" id="{0AFF1455-3DD9-44E6-B8DC-8F1A33BBB0F6}"/>
                    </a:ext>
                  </a:extLst>
                </p:cNvPr>
                <p:cNvPicPr/>
                <p:nvPr/>
              </p:nvPicPr>
              <p:blipFill>
                <a:blip r:embed="rId262"/>
                <a:stretch>
                  <a:fillRect/>
                </a:stretch>
              </p:blipFill>
              <p:spPr>
                <a:xfrm>
                  <a:off x="5844813" y="3724267"/>
                  <a:ext cx="123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4" name="Freihand 163">
                  <a:extLst>
                    <a:ext uri="{FF2B5EF4-FFF2-40B4-BE49-F238E27FC236}">
                      <a16:creationId xmlns:a16="http://schemas.microsoft.com/office/drawing/2014/main" id="{833DB00A-A43D-46EE-BBD7-3FBF2A0EFAEA}"/>
                    </a:ext>
                  </a:extLst>
                </p14:cNvPr>
                <p14:cNvContentPartPr/>
                <p14:nvPr/>
              </p14:nvContentPartPr>
              <p14:xfrm>
                <a:off x="5985573" y="3752347"/>
                <a:ext cx="76680" cy="115200"/>
              </p14:xfrm>
            </p:contentPart>
          </mc:Choice>
          <mc:Fallback>
            <p:pic>
              <p:nvPicPr>
                <p:cNvPr id="164" name="Freihand 163">
                  <a:extLst>
                    <a:ext uri="{FF2B5EF4-FFF2-40B4-BE49-F238E27FC236}">
                      <a16:creationId xmlns:a16="http://schemas.microsoft.com/office/drawing/2014/main" id="{833DB00A-A43D-46EE-BBD7-3FBF2A0EFAEA}"/>
                    </a:ext>
                  </a:extLst>
                </p:cNvPr>
                <p:cNvPicPr/>
                <p:nvPr/>
              </p:nvPicPr>
              <p:blipFill>
                <a:blip r:embed="rId264"/>
                <a:stretch>
                  <a:fillRect/>
                </a:stretch>
              </p:blipFill>
              <p:spPr>
                <a:xfrm>
                  <a:off x="5981253" y="3748027"/>
                  <a:ext cx="85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5" name="Freihand 164">
                  <a:extLst>
                    <a:ext uri="{FF2B5EF4-FFF2-40B4-BE49-F238E27FC236}">
                      <a16:creationId xmlns:a16="http://schemas.microsoft.com/office/drawing/2014/main" id="{B82AA9C0-9527-4151-9055-FA323A9D1EA0}"/>
                    </a:ext>
                  </a:extLst>
                </p14:cNvPr>
                <p14:cNvContentPartPr/>
                <p14:nvPr/>
              </p14:nvContentPartPr>
              <p14:xfrm>
                <a:off x="6121653" y="3865387"/>
                <a:ext cx="360" cy="360"/>
              </p14:xfrm>
            </p:contentPart>
          </mc:Choice>
          <mc:Fallback>
            <p:pic>
              <p:nvPicPr>
                <p:cNvPr id="165" name="Freihand 164">
                  <a:extLst>
                    <a:ext uri="{FF2B5EF4-FFF2-40B4-BE49-F238E27FC236}">
                      <a16:creationId xmlns:a16="http://schemas.microsoft.com/office/drawing/2014/main" id="{B82AA9C0-9527-4151-9055-FA323A9D1EA0}"/>
                    </a:ext>
                  </a:extLst>
                </p:cNvPr>
                <p:cNvPicPr/>
                <p:nvPr/>
              </p:nvPicPr>
              <p:blipFill>
                <a:blip r:embed="rId18"/>
                <a:stretch>
                  <a:fillRect/>
                </a:stretch>
              </p:blipFill>
              <p:spPr>
                <a:xfrm>
                  <a:off x="6117333" y="3861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6" name="Freihand 165">
                  <a:extLst>
                    <a:ext uri="{FF2B5EF4-FFF2-40B4-BE49-F238E27FC236}">
                      <a16:creationId xmlns:a16="http://schemas.microsoft.com/office/drawing/2014/main" id="{6E9F96C5-FF3B-4393-96BC-B7FB696BA43B}"/>
                    </a:ext>
                  </a:extLst>
                </p14:cNvPr>
                <p14:cNvContentPartPr/>
                <p14:nvPr/>
              </p14:nvContentPartPr>
              <p14:xfrm>
                <a:off x="6168093" y="3733627"/>
                <a:ext cx="141480" cy="115560"/>
              </p14:xfrm>
            </p:contentPart>
          </mc:Choice>
          <mc:Fallback>
            <p:pic>
              <p:nvPicPr>
                <p:cNvPr id="166" name="Freihand 165">
                  <a:extLst>
                    <a:ext uri="{FF2B5EF4-FFF2-40B4-BE49-F238E27FC236}">
                      <a16:creationId xmlns:a16="http://schemas.microsoft.com/office/drawing/2014/main" id="{6E9F96C5-FF3B-4393-96BC-B7FB696BA43B}"/>
                    </a:ext>
                  </a:extLst>
                </p:cNvPr>
                <p:cNvPicPr/>
                <p:nvPr/>
              </p:nvPicPr>
              <p:blipFill>
                <a:blip r:embed="rId267"/>
                <a:stretch>
                  <a:fillRect/>
                </a:stretch>
              </p:blipFill>
              <p:spPr>
                <a:xfrm>
                  <a:off x="6163773" y="3729307"/>
                  <a:ext cx="150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7" name="Freihand 166">
                  <a:extLst>
                    <a:ext uri="{FF2B5EF4-FFF2-40B4-BE49-F238E27FC236}">
                      <a16:creationId xmlns:a16="http://schemas.microsoft.com/office/drawing/2014/main" id="{A750E312-F8E8-43E1-BD10-968FCE9E868B}"/>
                    </a:ext>
                  </a:extLst>
                </p14:cNvPr>
                <p14:cNvContentPartPr/>
                <p14:nvPr/>
              </p14:nvContentPartPr>
              <p14:xfrm>
                <a:off x="6338013" y="3736867"/>
                <a:ext cx="110520" cy="121320"/>
              </p14:xfrm>
            </p:contentPart>
          </mc:Choice>
          <mc:Fallback>
            <p:pic>
              <p:nvPicPr>
                <p:cNvPr id="167" name="Freihand 166">
                  <a:extLst>
                    <a:ext uri="{FF2B5EF4-FFF2-40B4-BE49-F238E27FC236}">
                      <a16:creationId xmlns:a16="http://schemas.microsoft.com/office/drawing/2014/main" id="{A750E312-F8E8-43E1-BD10-968FCE9E868B}"/>
                    </a:ext>
                  </a:extLst>
                </p:cNvPr>
                <p:cNvPicPr/>
                <p:nvPr/>
              </p:nvPicPr>
              <p:blipFill>
                <a:blip r:embed="rId269"/>
                <a:stretch>
                  <a:fillRect/>
                </a:stretch>
              </p:blipFill>
              <p:spPr>
                <a:xfrm>
                  <a:off x="6333693" y="3732547"/>
                  <a:ext cx="119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8" name="Freihand 167">
                  <a:extLst>
                    <a:ext uri="{FF2B5EF4-FFF2-40B4-BE49-F238E27FC236}">
                      <a16:creationId xmlns:a16="http://schemas.microsoft.com/office/drawing/2014/main" id="{5E98E673-2809-4D9E-A87C-4E135452643F}"/>
                    </a:ext>
                  </a:extLst>
                </p14:cNvPr>
                <p14:cNvContentPartPr/>
                <p14:nvPr/>
              </p14:nvContentPartPr>
              <p14:xfrm>
                <a:off x="6447453" y="3731107"/>
                <a:ext cx="98280" cy="117360"/>
              </p14:xfrm>
            </p:contentPart>
          </mc:Choice>
          <mc:Fallback>
            <p:pic>
              <p:nvPicPr>
                <p:cNvPr id="168" name="Freihand 167">
                  <a:extLst>
                    <a:ext uri="{FF2B5EF4-FFF2-40B4-BE49-F238E27FC236}">
                      <a16:creationId xmlns:a16="http://schemas.microsoft.com/office/drawing/2014/main" id="{5E98E673-2809-4D9E-A87C-4E135452643F}"/>
                    </a:ext>
                  </a:extLst>
                </p:cNvPr>
                <p:cNvPicPr/>
                <p:nvPr/>
              </p:nvPicPr>
              <p:blipFill>
                <a:blip r:embed="rId271"/>
                <a:stretch>
                  <a:fillRect/>
                </a:stretch>
              </p:blipFill>
              <p:spPr>
                <a:xfrm>
                  <a:off x="6443133" y="3726787"/>
                  <a:ext cx="106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9" name="Freihand 168">
                  <a:extLst>
                    <a:ext uri="{FF2B5EF4-FFF2-40B4-BE49-F238E27FC236}">
                      <a16:creationId xmlns:a16="http://schemas.microsoft.com/office/drawing/2014/main" id="{9819AF3C-B477-487E-A9FC-C9ACFDD47B3D}"/>
                    </a:ext>
                  </a:extLst>
                </p14:cNvPr>
                <p14:cNvContentPartPr/>
                <p14:nvPr/>
              </p14:nvContentPartPr>
              <p14:xfrm>
                <a:off x="6556893" y="3719587"/>
                <a:ext cx="113760" cy="146880"/>
              </p14:xfrm>
            </p:contentPart>
          </mc:Choice>
          <mc:Fallback>
            <p:pic>
              <p:nvPicPr>
                <p:cNvPr id="169" name="Freihand 168">
                  <a:extLst>
                    <a:ext uri="{FF2B5EF4-FFF2-40B4-BE49-F238E27FC236}">
                      <a16:creationId xmlns:a16="http://schemas.microsoft.com/office/drawing/2014/main" id="{9819AF3C-B477-487E-A9FC-C9ACFDD47B3D}"/>
                    </a:ext>
                  </a:extLst>
                </p:cNvPr>
                <p:cNvPicPr/>
                <p:nvPr/>
              </p:nvPicPr>
              <p:blipFill>
                <a:blip r:embed="rId273"/>
                <a:stretch>
                  <a:fillRect/>
                </a:stretch>
              </p:blipFill>
              <p:spPr>
                <a:xfrm>
                  <a:off x="6552573" y="3715267"/>
                  <a:ext cx="122400" cy="155520"/>
                </a:xfrm>
                <a:prstGeom prst="rect">
                  <a:avLst/>
                </a:prstGeom>
              </p:spPr>
            </p:pic>
          </mc:Fallback>
        </mc:AlternateContent>
      </p:grpSp>
      <p:grpSp>
        <p:nvGrpSpPr>
          <p:cNvPr id="175" name="Gruppieren 174">
            <a:extLst>
              <a:ext uri="{FF2B5EF4-FFF2-40B4-BE49-F238E27FC236}">
                <a16:creationId xmlns:a16="http://schemas.microsoft.com/office/drawing/2014/main" id="{5273375A-FFEF-4A5B-91E8-CF46534112DB}"/>
              </a:ext>
            </a:extLst>
          </p:cNvPr>
          <p:cNvGrpSpPr/>
          <p:nvPr/>
        </p:nvGrpSpPr>
        <p:grpSpPr>
          <a:xfrm>
            <a:off x="6192213" y="4007947"/>
            <a:ext cx="480960" cy="167760"/>
            <a:chOff x="6192213" y="4007947"/>
            <a:chExt cx="480960" cy="167760"/>
          </a:xfrm>
        </p:grpSpPr>
        <mc:AlternateContent xmlns:mc="http://schemas.openxmlformats.org/markup-compatibility/2006">
          <mc:Choice xmlns:p14="http://schemas.microsoft.com/office/powerpoint/2010/main" Requires="p14">
            <p:contentPart p14:bwMode="auto" r:id="rId274">
              <p14:nvContentPartPr>
                <p14:cNvPr id="171" name="Freihand 170">
                  <a:extLst>
                    <a:ext uri="{FF2B5EF4-FFF2-40B4-BE49-F238E27FC236}">
                      <a16:creationId xmlns:a16="http://schemas.microsoft.com/office/drawing/2014/main" id="{353C2895-3F47-4AD4-ADBE-88E4B1EBCDA0}"/>
                    </a:ext>
                  </a:extLst>
                </p14:cNvPr>
                <p14:cNvContentPartPr/>
                <p14:nvPr/>
              </p14:nvContentPartPr>
              <p14:xfrm>
                <a:off x="6192213" y="4020907"/>
                <a:ext cx="69480" cy="108360"/>
              </p14:xfrm>
            </p:contentPart>
          </mc:Choice>
          <mc:Fallback>
            <p:pic>
              <p:nvPicPr>
                <p:cNvPr id="171" name="Freihand 170">
                  <a:extLst>
                    <a:ext uri="{FF2B5EF4-FFF2-40B4-BE49-F238E27FC236}">
                      <a16:creationId xmlns:a16="http://schemas.microsoft.com/office/drawing/2014/main" id="{353C2895-3F47-4AD4-ADBE-88E4B1EBCDA0}"/>
                    </a:ext>
                  </a:extLst>
                </p:cNvPr>
                <p:cNvPicPr/>
                <p:nvPr/>
              </p:nvPicPr>
              <p:blipFill>
                <a:blip r:embed="rId275"/>
                <a:stretch>
                  <a:fillRect/>
                </a:stretch>
              </p:blipFill>
              <p:spPr>
                <a:xfrm>
                  <a:off x="6187893" y="4016587"/>
                  <a:ext cx="78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2" name="Freihand 171">
                  <a:extLst>
                    <a:ext uri="{FF2B5EF4-FFF2-40B4-BE49-F238E27FC236}">
                      <a16:creationId xmlns:a16="http://schemas.microsoft.com/office/drawing/2014/main" id="{8CA1654E-8FA0-41E4-89C3-03CB5D4BFDC2}"/>
                    </a:ext>
                  </a:extLst>
                </p14:cNvPr>
                <p14:cNvContentPartPr/>
                <p14:nvPr/>
              </p14:nvContentPartPr>
              <p14:xfrm>
                <a:off x="6295533" y="4037107"/>
                <a:ext cx="95760" cy="89280"/>
              </p14:xfrm>
            </p:contentPart>
          </mc:Choice>
          <mc:Fallback>
            <p:pic>
              <p:nvPicPr>
                <p:cNvPr id="172" name="Freihand 171">
                  <a:extLst>
                    <a:ext uri="{FF2B5EF4-FFF2-40B4-BE49-F238E27FC236}">
                      <a16:creationId xmlns:a16="http://schemas.microsoft.com/office/drawing/2014/main" id="{8CA1654E-8FA0-41E4-89C3-03CB5D4BFDC2}"/>
                    </a:ext>
                  </a:extLst>
                </p:cNvPr>
                <p:cNvPicPr/>
                <p:nvPr/>
              </p:nvPicPr>
              <p:blipFill>
                <a:blip r:embed="rId277"/>
                <a:stretch>
                  <a:fillRect/>
                </a:stretch>
              </p:blipFill>
              <p:spPr>
                <a:xfrm>
                  <a:off x="6291213" y="4032787"/>
                  <a:ext cx="104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3" name="Freihand 172">
                  <a:extLst>
                    <a:ext uri="{FF2B5EF4-FFF2-40B4-BE49-F238E27FC236}">
                      <a16:creationId xmlns:a16="http://schemas.microsoft.com/office/drawing/2014/main" id="{28A1E8DE-E7A4-403B-A2FB-1C39C8D72B3A}"/>
                    </a:ext>
                  </a:extLst>
                </p14:cNvPr>
                <p14:cNvContentPartPr/>
                <p14:nvPr/>
              </p14:nvContentPartPr>
              <p14:xfrm>
                <a:off x="6410733" y="4028827"/>
                <a:ext cx="103320" cy="87840"/>
              </p14:xfrm>
            </p:contentPart>
          </mc:Choice>
          <mc:Fallback>
            <p:pic>
              <p:nvPicPr>
                <p:cNvPr id="173" name="Freihand 172">
                  <a:extLst>
                    <a:ext uri="{FF2B5EF4-FFF2-40B4-BE49-F238E27FC236}">
                      <a16:creationId xmlns:a16="http://schemas.microsoft.com/office/drawing/2014/main" id="{28A1E8DE-E7A4-403B-A2FB-1C39C8D72B3A}"/>
                    </a:ext>
                  </a:extLst>
                </p:cNvPr>
                <p:cNvPicPr/>
                <p:nvPr/>
              </p:nvPicPr>
              <p:blipFill>
                <a:blip r:embed="rId279"/>
                <a:stretch>
                  <a:fillRect/>
                </a:stretch>
              </p:blipFill>
              <p:spPr>
                <a:xfrm>
                  <a:off x="6406413" y="4024507"/>
                  <a:ext cx="111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4" name="Freihand 173">
                  <a:extLst>
                    <a:ext uri="{FF2B5EF4-FFF2-40B4-BE49-F238E27FC236}">
                      <a16:creationId xmlns:a16="http://schemas.microsoft.com/office/drawing/2014/main" id="{957E8F5A-E7FF-4D33-AC11-25563160990B}"/>
                    </a:ext>
                  </a:extLst>
                </p14:cNvPr>
                <p14:cNvContentPartPr/>
                <p14:nvPr/>
              </p14:nvContentPartPr>
              <p14:xfrm>
                <a:off x="6538533" y="4007947"/>
                <a:ext cx="134640" cy="167760"/>
              </p14:xfrm>
            </p:contentPart>
          </mc:Choice>
          <mc:Fallback>
            <p:pic>
              <p:nvPicPr>
                <p:cNvPr id="174" name="Freihand 173">
                  <a:extLst>
                    <a:ext uri="{FF2B5EF4-FFF2-40B4-BE49-F238E27FC236}">
                      <a16:creationId xmlns:a16="http://schemas.microsoft.com/office/drawing/2014/main" id="{957E8F5A-E7FF-4D33-AC11-25563160990B}"/>
                    </a:ext>
                  </a:extLst>
                </p:cNvPr>
                <p:cNvPicPr/>
                <p:nvPr/>
              </p:nvPicPr>
              <p:blipFill>
                <a:blip r:embed="rId281"/>
                <a:stretch>
                  <a:fillRect/>
                </a:stretch>
              </p:blipFill>
              <p:spPr>
                <a:xfrm>
                  <a:off x="6534213" y="4003627"/>
                  <a:ext cx="143280" cy="176400"/>
                </a:xfrm>
                <a:prstGeom prst="rect">
                  <a:avLst/>
                </a:prstGeom>
              </p:spPr>
            </p:pic>
          </mc:Fallback>
        </mc:AlternateContent>
      </p:grpSp>
      <p:grpSp>
        <p:nvGrpSpPr>
          <p:cNvPr id="189" name="Gruppieren 188">
            <a:extLst>
              <a:ext uri="{FF2B5EF4-FFF2-40B4-BE49-F238E27FC236}">
                <a16:creationId xmlns:a16="http://schemas.microsoft.com/office/drawing/2014/main" id="{27FEC1E6-D68E-4847-B140-D13406ACE4B5}"/>
              </a:ext>
            </a:extLst>
          </p:cNvPr>
          <p:cNvGrpSpPr/>
          <p:nvPr/>
        </p:nvGrpSpPr>
        <p:grpSpPr>
          <a:xfrm>
            <a:off x="5425053" y="4007947"/>
            <a:ext cx="639720" cy="431280"/>
            <a:chOff x="5425053" y="4007947"/>
            <a:chExt cx="639720" cy="431280"/>
          </a:xfrm>
        </p:grpSpPr>
        <mc:AlternateContent xmlns:mc="http://schemas.openxmlformats.org/markup-compatibility/2006">
          <mc:Choice xmlns:p14="http://schemas.microsoft.com/office/powerpoint/2010/main" Requires="p14">
            <p:contentPart p14:bwMode="auto" r:id="rId282">
              <p14:nvContentPartPr>
                <p14:cNvPr id="176" name="Freihand 175">
                  <a:extLst>
                    <a:ext uri="{FF2B5EF4-FFF2-40B4-BE49-F238E27FC236}">
                      <a16:creationId xmlns:a16="http://schemas.microsoft.com/office/drawing/2014/main" id="{54D5499C-824C-4C01-BCAC-50BD727F6EA2}"/>
                    </a:ext>
                  </a:extLst>
                </p14:cNvPr>
                <p14:cNvContentPartPr/>
                <p14:nvPr/>
              </p14:nvContentPartPr>
              <p14:xfrm>
                <a:off x="5425053" y="4008667"/>
                <a:ext cx="104400" cy="138240"/>
              </p14:xfrm>
            </p:contentPart>
          </mc:Choice>
          <mc:Fallback>
            <p:pic>
              <p:nvPicPr>
                <p:cNvPr id="176" name="Freihand 175">
                  <a:extLst>
                    <a:ext uri="{FF2B5EF4-FFF2-40B4-BE49-F238E27FC236}">
                      <a16:creationId xmlns:a16="http://schemas.microsoft.com/office/drawing/2014/main" id="{54D5499C-824C-4C01-BCAC-50BD727F6EA2}"/>
                    </a:ext>
                  </a:extLst>
                </p:cNvPr>
                <p:cNvPicPr/>
                <p:nvPr/>
              </p:nvPicPr>
              <p:blipFill>
                <a:blip r:embed="rId283"/>
                <a:stretch>
                  <a:fillRect/>
                </a:stretch>
              </p:blipFill>
              <p:spPr>
                <a:xfrm>
                  <a:off x="5420733" y="4004347"/>
                  <a:ext cx="113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7" name="Freihand 176">
                  <a:extLst>
                    <a:ext uri="{FF2B5EF4-FFF2-40B4-BE49-F238E27FC236}">
                      <a16:creationId xmlns:a16="http://schemas.microsoft.com/office/drawing/2014/main" id="{FB1A7E39-84E8-4035-B1E5-005023276C0C}"/>
                    </a:ext>
                  </a:extLst>
                </p14:cNvPr>
                <p14:cNvContentPartPr/>
                <p14:nvPr/>
              </p14:nvContentPartPr>
              <p14:xfrm>
                <a:off x="5480493" y="4075267"/>
                <a:ext cx="184320" cy="62640"/>
              </p14:xfrm>
            </p:contentPart>
          </mc:Choice>
          <mc:Fallback>
            <p:pic>
              <p:nvPicPr>
                <p:cNvPr id="177" name="Freihand 176">
                  <a:extLst>
                    <a:ext uri="{FF2B5EF4-FFF2-40B4-BE49-F238E27FC236}">
                      <a16:creationId xmlns:a16="http://schemas.microsoft.com/office/drawing/2014/main" id="{FB1A7E39-84E8-4035-B1E5-005023276C0C}"/>
                    </a:ext>
                  </a:extLst>
                </p:cNvPr>
                <p:cNvPicPr/>
                <p:nvPr/>
              </p:nvPicPr>
              <p:blipFill>
                <a:blip r:embed="rId285"/>
                <a:stretch>
                  <a:fillRect/>
                </a:stretch>
              </p:blipFill>
              <p:spPr>
                <a:xfrm>
                  <a:off x="5476173" y="4070947"/>
                  <a:ext cx="192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8" name="Freihand 177">
                  <a:extLst>
                    <a:ext uri="{FF2B5EF4-FFF2-40B4-BE49-F238E27FC236}">
                      <a16:creationId xmlns:a16="http://schemas.microsoft.com/office/drawing/2014/main" id="{DC7BB1B3-E904-4DB6-B4F4-6074CF1BC6D2}"/>
                    </a:ext>
                  </a:extLst>
                </p14:cNvPr>
                <p14:cNvContentPartPr/>
                <p14:nvPr/>
              </p14:nvContentPartPr>
              <p14:xfrm>
                <a:off x="5670213" y="4007947"/>
                <a:ext cx="64080" cy="125280"/>
              </p14:xfrm>
            </p:contentPart>
          </mc:Choice>
          <mc:Fallback>
            <p:pic>
              <p:nvPicPr>
                <p:cNvPr id="178" name="Freihand 177">
                  <a:extLst>
                    <a:ext uri="{FF2B5EF4-FFF2-40B4-BE49-F238E27FC236}">
                      <a16:creationId xmlns:a16="http://schemas.microsoft.com/office/drawing/2014/main" id="{DC7BB1B3-E904-4DB6-B4F4-6074CF1BC6D2}"/>
                    </a:ext>
                  </a:extLst>
                </p:cNvPr>
                <p:cNvPicPr/>
                <p:nvPr/>
              </p:nvPicPr>
              <p:blipFill>
                <a:blip r:embed="rId287"/>
                <a:stretch>
                  <a:fillRect/>
                </a:stretch>
              </p:blipFill>
              <p:spPr>
                <a:xfrm>
                  <a:off x="5665893" y="4003627"/>
                  <a:ext cx="72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9" name="Freihand 178">
                  <a:extLst>
                    <a:ext uri="{FF2B5EF4-FFF2-40B4-BE49-F238E27FC236}">
                      <a16:creationId xmlns:a16="http://schemas.microsoft.com/office/drawing/2014/main" id="{038BF32C-FE3F-4C91-A5AF-C3D45EE0CE30}"/>
                    </a:ext>
                  </a:extLst>
                </p14:cNvPr>
                <p14:cNvContentPartPr/>
                <p14:nvPr/>
              </p14:nvContentPartPr>
              <p14:xfrm>
                <a:off x="5709453" y="4099747"/>
                <a:ext cx="30960" cy="34200"/>
              </p14:xfrm>
            </p:contentPart>
          </mc:Choice>
          <mc:Fallback>
            <p:pic>
              <p:nvPicPr>
                <p:cNvPr id="179" name="Freihand 178">
                  <a:extLst>
                    <a:ext uri="{FF2B5EF4-FFF2-40B4-BE49-F238E27FC236}">
                      <a16:creationId xmlns:a16="http://schemas.microsoft.com/office/drawing/2014/main" id="{038BF32C-FE3F-4C91-A5AF-C3D45EE0CE30}"/>
                    </a:ext>
                  </a:extLst>
                </p:cNvPr>
                <p:cNvPicPr/>
                <p:nvPr/>
              </p:nvPicPr>
              <p:blipFill>
                <a:blip r:embed="rId289"/>
                <a:stretch>
                  <a:fillRect/>
                </a:stretch>
              </p:blipFill>
              <p:spPr>
                <a:xfrm>
                  <a:off x="5705133" y="4095427"/>
                  <a:ext cx="39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0" name="Freihand 179">
                  <a:extLst>
                    <a:ext uri="{FF2B5EF4-FFF2-40B4-BE49-F238E27FC236}">
                      <a16:creationId xmlns:a16="http://schemas.microsoft.com/office/drawing/2014/main" id="{9AC6CDD9-D255-4F56-AFDC-9083A3F9D55B}"/>
                    </a:ext>
                  </a:extLst>
                </p14:cNvPr>
                <p14:cNvContentPartPr/>
                <p14:nvPr/>
              </p14:nvContentPartPr>
              <p14:xfrm>
                <a:off x="5760573" y="4068787"/>
                <a:ext cx="150120" cy="76680"/>
              </p14:xfrm>
            </p:contentPart>
          </mc:Choice>
          <mc:Fallback>
            <p:pic>
              <p:nvPicPr>
                <p:cNvPr id="180" name="Freihand 179">
                  <a:extLst>
                    <a:ext uri="{FF2B5EF4-FFF2-40B4-BE49-F238E27FC236}">
                      <a16:creationId xmlns:a16="http://schemas.microsoft.com/office/drawing/2014/main" id="{9AC6CDD9-D255-4F56-AFDC-9083A3F9D55B}"/>
                    </a:ext>
                  </a:extLst>
                </p:cNvPr>
                <p:cNvPicPr/>
                <p:nvPr/>
              </p:nvPicPr>
              <p:blipFill>
                <a:blip r:embed="rId291"/>
                <a:stretch>
                  <a:fillRect/>
                </a:stretch>
              </p:blipFill>
              <p:spPr>
                <a:xfrm>
                  <a:off x="5756253" y="4064467"/>
                  <a:ext cx="158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2" name="Freihand 181">
                  <a:extLst>
                    <a:ext uri="{FF2B5EF4-FFF2-40B4-BE49-F238E27FC236}">
                      <a16:creationId xmlns:a16="http://schemas.microsoft.com/office/drawing/2014/main" id="{FE2A3CA0-213C-41C5-86F1-21ABD593D7D3}"/>
                    </a:ext>
                  </a:extLst>
                </p14:cNvPr>
                <p14:cNvContentPartPr/>
                <p14:nvPr/>
              </p14:nvContentPartPr>
              <p14:xfrm>
                <a:off x="5920413" y="4074907"/>
                <a:ext cx="59040" cy="92160"/>
              </p14:xfrm>
            </p:contentPart>
          </mc:Choice>
          <mc:Fallback>
            <p:pic>
              <p:nvPicPr>
                <p:cNvPr id="182" name="Freihand 181">
                  <a:extLst>
                    <a:ext uri="{FF2B5EF4-FFF2-40B4-BE49-F238E27FC236}">
                      <a16:creationId xmlns:a16="http://schemas.microsoft.com/office/drawing/2014/main" id="{FE2A3CA0-213C-41C5-86F1-21ABD593D7D3}"/>
                    </a:ext>
                  </a:extLst>
                </p:cNvPr>
                <p:cNvPicPr/>
                <p:nvPr/>
              </p:nvPicPr>
              <p:blipFill>
                <a:blip r:embed="rId293"/>
                <a:stretch>
                  <a:fillRect/>
                </a:stretch>
              </p:blipFill>
              <p:spPr>
                <a:xfrm>
                  <a:off x="5916093" y="4070587"/>
                  <a:ext cx="67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3" name="Freihand 182">
                  <a:extLst>
                    <a:ext uri="{FF2B5EF4-FFF2-40B4-BE49-F238E27FC236}">
                      <a16:creationId xmlns:a16="http://schemas.microsoft.com/office/drawing/2014/main" id="{17119CA2-4FC7-42CB-BBD5-862012C89001}"/>
                    </a:ext>
                  </a:extLst>
                </p14:cNvPr>
                <p14:cNvContentPartPr/>
                <p14:nvPr/>
              </p14:nvContentPartPr>
              <p14:xfrm>
                <a:off x="6012933" y="4101187"/>
                <a:ext cx="51840" cy="14040"/>
              </p14:xfrm>
            </p:contentPart>
          </mc:Choice>
          <mc:Fallback>
            <p:pic>
              <p:nvPicPr>
                <p:cNvPr id="183" name="Freihand 182">
                  <a:extLst>
                    <a:ext uri="{FF2B5EF4-FFF2-40B4-BE49-F238E27FC236}">
                      <a16:creationId xmlns:a16="http://schemas.microsoft.com/office/drawing/2014/main" id="{17119CA2-4FC7-42CB-BBD5-862012C89001}"/>
                    </a:ext>
                  </a:extLst>
                </p:cNvPr>
                <p:cNvPicPr/>
                <p:nvPr/>
              </p:nvPicPr>
              <p:blipFill>
                <a:blip r:embed="rId295"/>
                <a:stretch>
                  <a:fillRect/>
                </a:stretch>
              </p:blipFill>
              <p:spPr>
                <a:xfrm>
                  <a:off x="6008613" y="4096867"/>
                  <a:ext cx="60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4" name="Freihand 183">
                  <a:extLst>
                    <a:ext uri="{FF2B5EF4-FFF2-40B4-BE49-F238E27FC236}">
                      <a16:creationId xmlns:a16="http://schemas.microsoft.com/office/drawing/2014/main" id="{40035075-DB22-4C96-AF2A-CB096222B453}"/>
                    </a:ext>
                  </a:extLst>
                </p14:cNvPr>
                <p14:cNvContentPartPr/>
                <p14:nvPr/>
              </p14:nvContentPartPr>
              <p14:xfrm>
                <a:off x="5528733" y="4215667"/>
                <a:ext cx="99360" cy="113040"/>
              </p14:xfrm>
            </p:contentPart>
          </mc:Choice>
          <mc:Fallback>
            <p:pic>
              <p:nvPicPr>
                <p:cNvPr id="184" name="Freihand 183">
                  <a:extLst>
                    <a:ext uri="{FF2B5EF4-FFF2-40B4-BE49-F238E27FC236}">
                      <a16:creationId xmlns:a16="http://schemas.microsoft.com/office/drawing/2014/main" id="{40035075-DB22-4C96-AF2A-CB096222B453}"/>
                    </a:ext>
                  </a:extLst>
                </p:cNvPr>
                <p:cNvPicPr/>
                <p:nvPr/>
              </p:nvPicPr>
              <p:blipFill>
                <a:blip r:embed="rId297"/>
                <a:stretch>
                  <a:fillRect/>
                </a:stretch>
              </p:blipFill>
              <p:spPr>
                <a:xfrm>
                  <a:off x="5524413" y="4211347"/>
                  <a:ext cx="108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6" name="Freihand 185">
                  <a:extLst>
                    <a:ext uri="{FF2B5EF4-FFF2-40B4-BE49-F238E27FC236}">
                      <a16:creationId xmlns:a16="http://schemas.microsoft.com/office/drawing/2014/main" id="{AD2FDB00-4C94-493E-8517-D8144657D703}"/>
                    </a:ext>
                  </a:extLst>
                </p14:cNvPr>
                <p14:cNvContentPartPr/>
                <p14:nvPr/>
              </p14:nvContentPartPr>
              <p14:xfrm>
                <a:off x="5592093" y="4247707"/>
                <a:ext cx="225720" cy="61920"/>
              </p14:xfrm>
            </p:contentPart>
          </mc:Choice>
          <mc:Fallback>
            <p:pic>
              <p:nvPicPr>
                <p:cNvPr id="186" name="Freihand 185">
                  <a:extLst>
                    <a:ext uri="{FF2B5EF4-FFF2-40B4-BE49-F238E27FC236}">
                      <a16:creationId xmlns:a16="http://schemas.microsoft.com/office/drawing/2014/main" id="{AD2FDB00-4C94-493E-8517-D8144657D703}"/>
                    </a:ext>
                  </a:extLst>
                </p:cNvPr>
                <p:cNvPicPr/>
                <p:nvPr/>
              </p:nvPicPr>
              <p:blipFill>
                <a:blip r:embed="rId299"/>
                <a:stretch>
                  <a:fillRect/>
                </a:stretch>
              </p:blipFill>
              <p:spPr>
                <a:xfrm>
                  <a:off x="5587773" y="4243387"/>
                  <a:ext cx="234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7" name="Freihand 186">
                  <a:extLst>
                    <a:ext uri="{FF2B5EF4-FFF2-40B4-BE49-F238E27FC236}">
                      <a16:creationId xmlns:a16="http://schemas.microsoft.com/office/drawing/2014/main" id="{F9B492BB-F91B-44D3-B31C-1229D387F8A5}"/>
                    </a:ext>
                  </a:extLst>
                </p14:cNvPr>
                <p14:cNvContentPartPr/>
                <p14:nvPr/>
              </p14:nvContentPartPr>
              <p14:xfrm>
                <a:off x="5790813" y="4209907"/>
                <a:ext cx="38160" cy="20160"/>
              </p14:xfrm>
            </p:contentPart>
          </mc:Choice>
          <mc:Fallback>
            <p:pic>
              <p:nvPicPr>
                <p:cNvPr id="187" name="Freihand 186">
                  <a:extLst>
                    <a:ext uri="{FF2B5EF4-FFF2-40B4-BE49-F238E27FC236}">
                      <a16:creationId xmlns:a16="http://schemas.microsoft.com/office/drawing/2014/main" id="{F9B492BB-F91B-44D3-B31C-1229D387F8A5}"/>
                    </a:ext>
                  </a:extLst>
                </p:cNvPr>
                <p:cNvPicPr/>
                <p:nvPr/>
              </p:nvPicPr>
              <p:blipFill>
                <a:blip r:embed="rId301"/>
                <a:stretch>
                  <a:fillRect/>
                </a:stretch>
              </p:blipFill>
              <p:spPr>
                <a:xfrm>
                  <a:off x="5786493" y="4205587"/>
                  <a:ext cx="46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8" name="Freihand 187">
                  <a:extLst>
                    <a:ext uri="{FF2B5EF4-FFF2-40B4-BE49-F238E27FC236}">
                      <a16:creationId xmlns:a16="http://schemas.microsoft.com/office/drawing/2014/main" id="{F00470DE-FBBC-4C58-BC12-B5E74FE95911}"/>
                    </a:ext>
                  </a:extLst>
                </p14:cNvPr>
                <p14:cNvContentPartPr/>
                <p14:nvPr/>
              </p14:nvContentPartPr>
              <p14:xfrm>
                <a:off x="5839053" y="4231867"/>
                <a:ext cx="87120" cy="207360"/>
              </p14:xfrm>
            </p:contentPart>
          </mc:Choice>
          <mc:Fallback>
            <p:pic>
              <p:nvPicPr>
                <p:cNvPr id="188" name="Freihand 187">
                  <a:extLst>
                    <a:ext uri="{FF2B5EF4-FFF2-40B4-BE49-F238E27FC236}">
                      <a16:creationId xmlns:a16="http://schemas.microsoft.com/office/drawing/2014/main" id="{F00470DE-FBBC-4C58-BC12-B5E74FE95911}"/>
                    </a:ext>
                  </a:extLst>
                </p:cNvPr>
                <p:cNvPicPr/>
                <p:nvPr/>
              </p:nvPicPr>
              <p:blipFill>
                <a:blip r:embed="rId303"/>
                <a:stretch>
                  <a:fillRect/>
                </a:stretch>
              </p:blipFill>
              <p:spPr>
                <a:xfrm>
                  <a:off x="5834733" y="4227547"/>
                  <a:ext cx="95760" cy="21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4">
            <p14:nvContentPartPr>
              <p14:cNvPr id="190" name="Freihand 189">
                <a:extLst>
                  <a:ext uri="{FF2B5EF4-FFF2-40B4-BE49-F238E27FC236}">
                    <a16:creationId xmlns:a16="http://schemas.microsoft.com/office/drawing/2014/main" id="{6ACDD39C-BDDA-45F5-9783-8B1CAD817E7B}"/>
                  </a:ext>
                </a:extLst>
              </p14:cNvPr>
              <p14:cNvContentPartPr/>
              <p14:nvPr/>
            </p14:nvContentPartPr>
            <p14:xfrm>
              <a:off x="7748133" y="2710867"/>
              <a:ext cx="969480" cy="356400"/>
            </p14:xfrm>
          </p:contentPart>
        </mc:Choice>
        <mc:Fallback>
          <p:pic>
            <p:nvPicPr>
              <p:cNvPr id="190" name="Freihand 189">
                <a:extLst>
                  <a:ext uri="{FF2B5EF4-FFF2-40B4-BE49-F238E27FC236}">
                    <a16:creationId xmlns:a16="http://schemas.microsoft.com/office/drawing/2014/main" id="{6ACDD39C-BDDA-45F5-9783-8B1CAD817E7B}"/>
                  </a:ext>
                </a:extLst>
              </p:cNvPr>
              <p:cNvPicPr/>
              <p:nvPr/>
            </p:nvPicPr>
            <p:blipFill>
              <a:blip r:embed="rId305"/>
              <a:stretch>
                <a:fillRect/>
              </a:stretch>
            </p:blipFill>
            <p:spPr>
              <a:xfrm>
                <a:off x="7743813" y="2706547"/>
                <a:ext cx="978120" cy="365040"/>
              </a:xfrm>
              <a:prstGeom prst="rect">
                <a:avLst/>
              </a:prstGeom>
            </p:spPr>
          </p:pic>
        </mc:Fallback>
      </mc:AlternateContent>
      <p:grpSp>
        <p:nvGrpSpPr>
          <p:cNvPr id="197" name="Gruppieren 196">
            <a:extLst>
              <a:ext uri="{FF2B5EF4-FFF2-40B4-BE49-F238E27FC236}">
                <a16:creationId xmlns:a16="http://schemas.microsoft.com/office/drawing/2014/main" id="{E1D568C3-FE5E-4F6B-94D9-0BEB724C09AF}"/>
              </a:ext>
            </a:extLst>
          </p:cNvPr>
          <p:cNvGrpSpPr/>
          <p:nvPr/>
        </p:nvGrpSpPr>
        <p:grpSpPr>
          <a:xfrm>
            <a:off x="4730253" y="4074547"/>
            <a:ext cx="547560" cy="227520"/>
            <a:chOff x="4730253" y="4074547"/>
            <a:chExt cx="547560" cy="227520"/>
          </a:xfrm>
        </p:grpSpPr>
        <mc:AlternateContent xmlns:mc="http://schemas.openxmlformats.org/markup-compatibility/2006">
          <mc:Choice xmlns:p14="http://schemas.microsoft.com/office/powerpoint/2010/main" Requires="p14">
            <p:contentPart p14:bwMode="auto" r:id="rId306">
              <p14:nvContentPartPr>
                <p14:cNvPr id="191" name="Freihand 190">
                  <a:extLst>
                    <a:ext uri="{FF2B5EF4-FFF2-40B4-BE49-F238E27FC236}">
                      <a16:creationId xmlns:a16="http://schemas.microsoft.com/office/drawing/2014/main" id="{7D638CAA-6998-4EB3-ADFB-45B6A294324D}"/>
                    </a:ext>
                  </a:extLst>
                </p14:cNvPr>
                <p14:cNvContentPartPr/>
                <p14:nvPr/>
              </p14:nvContentPartPr>
              <p14:xfrm>
                <a:off x="4730253" y="4082107"/>
                <a:ext cx="137880" cy="166320"/>
              </p14:xfrm>
            </p:contentPart>
          </mc:Choice>
          <mc:Fallback>
            <p:pic>
              <p:nvPicPr>
                <p:cNvPr id="191" name="Freihand 190">
                  <a:extLst>
                    <a:ext uri="{FF2B5EF4-FFF2-40B4-BE49-F238E27FC236}">
                      <a16:creationId xmlns:a16="http://schemas.microsoft.com/office/drawing/2014/main" id="{7D638CAA-6998-4EB3-ADFB-45B6A294324D}"/>
                    </a:ext>
                  </a:extLst>
                </p:cNvPr>
                <p:cNvPicPr/>
                <p:nvPr/>
              </p:nvPicPr>
              <p:blipFill>
                <a:blip r:embed="rId307"/>
                <a:stretch>
                  <a:fillRect/>
                </a:stretch>
              </p:blipFill>
              <p:spPr>
                <a:xfrm>
                  <a:off x="4725933" y="4077787"/>
                  <a:ext cx="146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2" name="Freihand 191">
                  <a:extLst>
                    <a:ext uri="{FF2B5EF4-FFF2-40B4-BE49-F238E27FC236}">
                      <a16:creationId xmlns:a16="http://schemas.microsoft.com/office/drawing/2014/main" id="{D0333A36-BF0C-4328-A0F7-8A764BFEDB24}"/>
                    </a:ext>
                  </a:extLst>
                </p14:cNvPr>
                <p14:cNvContentPartPr/>
                <p14:nvPr/>
              </p14:nvContentPartPr>
              <p14:xfrm>
                <a:off x="4878933" y="4145467"/>
                <a:ext cx="147960" cy="75240"/>
              </p14:xfrm>
            </p:contentPart>
          </mc:Choice>
          <mc:Fallback>
            <p:pic>
              <p:nvPicPr>
                <p:cNvPr id="192" name="Freihand 191">
                  <a:extLst>
                    <a:ext uri="{FF2B5EF4-FFF2-40B4-BE49-F238E27FC236}">
                      <a16:creationId xmlns:a16="http://schemas.microsoft.com/office/drawing/2014/main" id="{D0333A36-BF0C-4328-A0F7-8A764BFEDB24}"/>
                    </a:ext>
                  </a:extLst>
                </p:cNvPr>
                <p:cNvPicPr/>
                <p:nvPr/>
              </p:nvPicPr>
              <p:blipFill>
                <a:blip r:embed="rId309"/>
                <a:stretch>
                  <a:fillRect/>
                </a:stretch>
              </p:blipFill>
              <p:spPr>
                <a:xfrm>
                  <a:off x="4874613" y="4141147"/>
                  <a:ext cx="156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3" name="Freihand 192">
                  <a:extLst>
                    <a:ext uri="{FF2B5EF4-FFF2-40B4-BE49-F238E27FC236}">
                      <a16:creationId xmlns:a16="http://schemas.microsoft.com/office/drawing/2014/main" id="{6DAE1CEB-FD3E-4DF9-9E83-2DD7D538D2A4}"/>
                    </a:ext>
                  </a:extLst>
                </p14:cNvPr>
                <p14:cNvContentPartPr/>
                <p14:nvPr/>
              </p14:nvContentPartPr>
              <p14:xfrm>
                <a:off x="4954893" y="4152307"/>
                <a:ext cx="132480" cy="57960"/>
              </p14:xfrm>
            </p:contentPart>
          </mc:Choice>
          <mc:Fallback>
            <p:pic>
              <p:nvPicPr>
                <p:cNvPr id="193" name="Freihand 192">
                  <a:extLst>
                    <a:ext uri="{FF2B5EF4-FFF2-40B4-BE49-F238E27FC236}">
                      <a16:creationId xmlns:a16="http://schemas.microsoft.com/office/drawing/2014/main" id="{6DAE1CEB-FD3E-4DF9-9E83-2DD7D538D2A4}"/>
                    </a:ext>
                  </a:extLst>
                </p:cNvPr>
                <p:cNvPicPr/>
                <p:nvPr/>
              </p:nvPicPr>
              <p:blipFill>
                <a:blip r:embed="rId311"/>
                <a:stretch>
                  <a:fillRect/>
                </a:stretch>
              </p:blipFill>
              <p:spPr>
                <a:xfrm>
                  <a:off x="4950573" y="4147987"/>
                  <a:ext cx="141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4" name="Freihand 193">
                  <a:extLst>
                    <a:ext uri="{FF2B5EF4-FFF2-40B4-BE49-F238E27FC236}">
                      <a16:creationId xmlns:a16="http://schemas.microsoft.com/office/drawing/2014/main" id="{565C3AEF-B66A-4D85-B800-7515AA0BA71A}"/>
                    </a:ext>
                  </a:extLst>
                </p14:cNvPr>
                <p14:cNvContentPartPr/>
                <p14:nvPr/>
              </p14:nvContentPartPr>
              <p14:xfrm>
                <a:off x="5044893" y="4144027"/>
                <a:ext cx="98280" cy="158040"/>
              </p14:xfrm>
            </p:contentPart>
          </mc:Choice>
          <mc:Fallback>
            <p:pic>
              <p:nvPicPr>
                <p:cNvPr id="194" name="Freihand 193">
                  <a:extLst>
                    <a:ext uri="{FF2B5EF4-FFF2-40B4-BE49-F238E27FC236}">
                      <a16:creationId xmlns:a16="http://schemas.microsoft.com/office/drawing/2014/main" id="{565C3AEF-B66A-4D85-B800-7515AA0BA71A}"/>
                    </a:ext>
                  </a:extLst>
                </p:cNvPr>
                <p:cNvPicPr/>
                <p:nvPr/>
              </p:nvPicPr>
              <p:blipFill>
                <a:blip r:embed="rId313"/>
                <a:stretch>
                  <a:fillRect/>
                </a:stretch>
              </p:blipFill>
              <p:spPr>
                <a:xfrm>
                  <a:off x="5040573" y="4139707"/>
                  <a:ext cx="106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5" name="Freihand 194">
                  <a:extLst>
                    <a:ext uri="{FF2B5EF4-FFF2-40B4-BE49-F238E27FC236}">
                      <a16:creationId xmlns:a16="http://schemas.microsoft.com/office/drawing/2014/main" id="{CAC41BA8-7899-4CA3-BC91-EBCD3F35B31E}"/>
                    </a:ext>
                  </a:extLst>
                </p14:cNvPr>
                <p14:cNvContentPartPr/>
                <p14:nvPr/>
              </p14:nvContentPartPr>
              <p14:xfrm>
                <a:off x="5163693" y="4144747"/>
                <a:ext cx="114120" cy="61560"/>
              </p14:xfrm>
            </p:contentPart>
          </mc:Choice>
          <mc:Fallback>
            <p:pic>
              <p:nvPicPr>
                <p:cNvPr id="195" name="Freihand 194">
                  <a:extLst>
                    <a:ext uri="{FF2B5EF4-FFF2-40B4-BE49-F238E27FC236}">
                      <a16:creationId xmlns:a16="http://schemas.microsoft.com/office/drawing/2014/main" id="{CAC41BA8-7899-4CA3-BC91-EBCD3F35B31E}"/>
                    </a:ext>
                  </a:extLst>
                </p:cNvPr>
                <p:cNvPicPr/>
                <p:nvPr/>
              </p:nvPicPr>
              <p:blipFill>
                <a:blip r:embed="rId315"/>
                <a:stretch>
                  <a:fillRect/>
                </a:stretch>
              </p:blipFill>
              <p:spPr>
                <a:xfrm>
                  <a:off x="5159373" y="4140427"/>
                  <a:ext cx="122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6" name="Freihand 195">
                  <a:extLst>
                    <a:ext uri="{FF2B5EF4-FFF2-40B4-BE49-F238E27FC236}">
                      <a16:creationId xmlns:a16="http://schemas.microsoft.com/office/drawing/2014/main" id="{C3B96DF7-D502-4DDE-8389-77B80D3F42C1}"/>
                    </a:ext>
                  </a:extLst>
                </p14:cNvPr>
                <p14:cNvContentPartPr/>
                <p14:nvPr/>
              </p14:nvContentPartPr>
              <p14:xfrm>
                <a:off x="5241453" y="4074547"/>
                <a:ext cx="6840" cy="18720"/>
              </p14:xfrm>
            </p:contentPart>
          </mc:Choice>
          <mc:Fallback>
            <p:pic>
              <p:nvPicPr>
                <p:cNvPr id="196" name="Freihand 195">
                  <a:extLst>
                    <a:ext uri="{FF2B5EF4-FFF2-40B4-BE49-F238E27FC236}">
                      <a16:creationId xmlns:a16="http://schemas.microsoft.com/office/drawing/2014/main" id="{C3B96DF7-D502-4DDE-8389-77B80D3F42C1}"/>
                    </a:ext>
                  </a:extLst>
                </p:cNvPr>
                <p:cNvPicPr/>
                <p:nvPr/>
              </p:nvPicPr>
              <p:blipFill>
                <a:blip r:embed="rId317"/>
                <a:stretch>
                  <a:fillRect/>
                </a:stretch>
              </p:blipFill>
              <p:spPr>
                <a:xfrm>
                  <a:off x="5237133" y="4070227"/>
                  <a:ext cx="1548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8">
            <p14:nvContentPartPr>
              <p14:cNvPr id="210" name="Freihand 209">
                <a:extLst>
                  <a:ext uri="{FF2B5EF4-FFF2-40B4-BE49-F238E27FC236}">
                    <a16:creationId xmlns:a16="http://schemas.microsoft.com/office/drawing/2014/main" id="{B381B727-25F2-4E10-8C07-FFEC2ACF03E6}"/>
                  </a:ext>
                </a:extLst>
              </p14:cNvPr>
              <p14:cNvContentPartPr/>
              <p14:nvPr/>
            </p14:nvContentPartPr>
            <p14:xfrm>
              <a:off x="6523413" y="2315587"/>
              <a:ext cx="749160" cy="446400"/>
            </p14:xfrm>
          </p:contentPart>
        </mc:Choice>
        <mc:Fallback>
          <p:pic>
            <p:nvPicPr>
              <p:cNvPr id="210" name="Freihand 209">
                <a:extLst>
                  <a:ext uri="{FF2B5EF4-FFF2-40B4-BE49-F238E27FC236}">
                    <a16:creationId xmlns:a16="http://schemas.microsoft.com/office/drawing/2014/main" id="{B381B727-25F2-4E10-8C07-FFEC2ACF03E6}"/>
                  </a:ext>
                </a:extLst>
              </p:cNvPr>
              <p:cNvPicPr/>
              <p:nvPr/>
            </p:nvPicPr>
            <p:blipFill>
              <a:blip r:embed="rId319"/>
              <a:stretch>
                <a:fillRect/>
              </a:stretch>
            </p:blipFill>
            <p:spPr>
              <a:xfrm>
                <a:off x="6519093" y="2311267"/>
                <a:ext cx="757800" cy="455040"/>
              </a:xfrm>
              <a:prstGeom prst="rect">
                <a:avLst/>
              </a:prstGeom>
            </p:spPr>
          </p:pic>
        </mc:Fallback>
      </mc:AlternateContent>
      <p:grpSp>
        <p:nvGrpSpPr>
          <p:cNvPr id="278" name="Gruppieren 277">
            <a:extLst>
              <a:ext uri="{FF2B5EF4-FFF2-40B4-BE49-F238E27FC236}">
                <a16:creationId xmlns:a16="http://schemas.microsoft.com/office/drawing/2014/main" id="{13A1C057-C2B3-4D52-B123-3E2074954A0D}"/>
              </a:ext>
            </a:extLst>
          </p:cNvPr>
          <p:cNvGrpSpPr/>
          <p:nvPr/>
        </p:nvGrpSpPr>
        <p:grpSpPr>
          <a:xfrm>
            <a:off x="1256253" y="1780987"/>
            <a:ext cx="2248560" cy="1820520"/>
            <a:chOff x="1256253" y="1780987"/>
            <a:chExt cx="2248560" cy="1820520"/>
          </a:xfrm>
        </p:grpSpPr>
        <mc:AlternateContent xmlns:mc="http://schemas.openxmlformats.org/markup-compatibility/2006">
          <mc:Choice xmlns:p14="http://schemas.microsoft.com/office/powerpoint/2010/main" Requires="p14">
            <p:contentPart p14:bwMode="auto" r:id="rId320">
              <p14:nvContentPartPr>
                <p14:cNvPr id="52" name="Freihand 51">
                  <a:extLst>
                    <a:ext uri="{FF2B5EF4-FFF2-40B4-BE49-F238E27FC236}">
                      <a16:creationId xmlns:a16="http://schemas.microsoft.com/office/drawing/2014/main" id="{F749C10F-B1AE-4F36-9527-A7CDA819BBFA}"/>
                    </a:ext>
                  </a:extLst>
                </p14:cNvPr>
                <p14:cNvContentPartPr/>
                <p14:nvPr/>
              </p14:nvContentPartPr>
              <p14:xfrm>
                <a:off x="2101893" y="3045667"/>
                <a:ext cx="594720" cy="175680"/>
              </p14:xfrm>
            </p:contentPart>
          </mc:Choice>
          <mc:Fallback>
            <p:pic>
              <p:nvPicPr>
                <p:cNvPr id="52" name="Freihand 51">
                  <a:extLst>
                    <a:ext uri="{FF2B5EF4-FFF2-40B4-BE49-F238E27FC236}">
                      <a16:creationId xmlns:a16="http://schemas.microsoft.com/office/drawing/2014/main" id="{F749C10F-B1AE-4F36-9527-A7CDA819BBFA}"/>
                    </a:ext>
                  </a:extLst>
                </p:cNvPr>
                <p:cNvPicPr/>
                <p:nvPr/>
              </p:nvPicPr>
              <p:blipFill>
                <a:blip r:embed="rId321"/>
                <a:stretch>
                  <a:fillRect/>
                </a:stretch>
              </p:blipFill>
              <p:spPr>
                <a:xfrm>
                  <a:off x="2097573" y="3041347"/>
                  <a:ext cx="603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53" name="Freihand 52">
                  <a:extLst>
                    <a:ext uri="{FF2B5EF4-FFF2-40B4-BE49-F238E27FC236}">
                      <a16:creationId xmlns:a16="http://schemas.microsoft.com/office/drawing/2014/main" id="{AD7AA4BE-A445-4890-9EB3-01D009805AF9}"/>
                    </a:ext>
                  </a:extLst>
                </p14:cNvPr>
                <p14:cNvContentPartPr/>
                <p14:nvPr/>
              </p14:nvContentPartPr>
              <p14:xfrm>
                <a:off x="2507973" y="3115867"/>
                <a:ext cx="14040" cy="15120"/>
              </p14:xfrm>
            </p:contentPart>
          </mc:Choice>
          <mc:Fallback>
            <p:pic>
              <p:nvPicPr>
                <p:cNvPr id="53" name="Freihand 52">
                  <a:extLst>
                    <a:ext uri="{FF2B5EF4-FFF2-40B4-BE49-F238E27FC236}">
                      <a16:creationId xmlns:a16="http://schemas.microsoft.com/office/drawing/2014/main" id="{AD7AA4BE-A445-4890-9EB3-01D009805AF9}"/>
                    </a:ext>
                  </a:extLst>
                </p:cNvPr>
                <p:cNvPicPr/>
                <p:nvPr/>
              </p:nvPicPr>
              <p:blipFill>
                <a:blip r:embed="rId323"/>
                <a:stretch>
                  <a:fillRect/>
                </a:stretch>
              </p:blipFill>
              <p:spPr>
                <a:xfrm>
                  <a:off x="2503653" y="3111547"/>
                  <a:ext cx="22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54" name="Freihand 53">
                  <a:extLst>
                    <a:ext uri="{FF2B5EF4-FFF2-40B4-BE49-F238E27FC236}">
                      <a16:creationId xmlns:a16="http://schemas.microsoft.com/office/drawing/2014/main" id="{D5AA9971-310A-4105-9C04-1A5D9C16E165}"/>
                    </a:ext>
                  </a:extLst>
                </p14:cNvPr>
                <p14:cNvContentPartPr/>
                <p14:nvPr/>
              </p14:nvContentPartPr>
              <p14:xfrm>
                <a:off x="2371533" y="2957467"/>
                <a:ext cx="189000" cy="268920"/>
              </p14:xfrm>
            </p:contentPart>
          </mc:Choice>
          <mc:Fallback>
            <p:pic>
              <p:nvPicPr>
                <p:cNvPr id="54" name="Freihand 53">
                  <a:extLst>
                    <a:ext uri="{FF2B5EF4-FFF2-40B4-BE49-F238E27FC236}">
                      <a16:creationId xmlns:a16="http://schemas.microsoft.com/office/drawing/2014/main" id="{D5AA9971-310A-4105-9C04-1A5D9C16E165}"/>
                    </a:ext>
                  </a:extLst>
                </p:cNvPr>
                <p:cNvPicPr/>
                <p:nvPr/>
              </p:nvPicPr>
              <p:blipFill>
                <a:blip r:embed="rId325"/>
                <a:stretch>
                  <a:fillRect/>
                </a:stretch>
              </p:blipFill>
              <p:spPr>
                <a:xfrm>
                  <a:off x="2367213" y="2953147"/>
                  <a:ext cx="1976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56" name="Freihand 55">
                  <a:extLst>
                    <a:ext uri="{FF2B5EF4-FFF2-40B4-BE49-F238E27FC236}">
                      <a16:creationId xmlns:a16="http://schemas.microsoft.com/office/drawing/2014/main" id="{12D98BC7-3D76-48AE-84F4-A9F773264038}"/>
                    </a:ext>
                  </a:extLst>
                </p14:cNvPr>
                <p14:cNvContentPartPr/>
                <p14:nvPr/>
              </p14:nvContentPartPr>
              <p14:xfrm>
                <a:off x="2298453" y="2781067"/>
                <a:ext cx="347040" cy="64440"/>
              </p14:xfrm>
            </p:contentPart>
          </mc:Choice>
          <mc:Fallback>
            <p:pic>
              <p:nvPicPr>
                <p:cNvPr id="56" name="Freihand 55">
                  <a:extLst>
                    <a:ext uri="{FF2B5EF4-FFF2-40B4-BE49-F238E27FC236}">
                      <a16:creationId xmlns:a16="http://schemas.microsoft.com/office/drawing/2014/main" id="{12D98BC7-3D76-48AE-84F4-A9F773264038}"/>
                    </a:ext>
                  </a:extLst>
                </p:cNvPr>
                <p:cNvPicPr/>
                <p:nvPr/>
              </p:nvPicPr>
              <p:blipFill>
                <a:blip r:embed="rId327"/>
                <a:stretch>
                  <a:fillRect/>
                </a:stretch>
              </p:blipFill>
              <p:spPr>
                <a:xfrm>
                  <a:off x="2294133" y="2776747"/>
                  <a:ext cx="355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57" name="Freihand 56">
                  <a:extLst>
                    <a:ext uri="{FF2B5EF4-FFF2-40B4-BE49-F238E27FC236}">
                      <a16:creationId xmlns:a16="http://schemas.microsoft.com/office/drawing/2014/main" id="{D80103B1-CA18-4000-915D-D54B0A6F13C8}"/>
                    </a:ext>
                  </a:extLst>
                </p14:cNvPr>
                <p14:cNvContentPartPr/>
                <p14:nvPr/>
              </p14:nvContentPartPr>
              <p14:xfrm>
                <a:off x="2592933" y="2836147"/>
                <a:ext cx="122400" cy="20160"/>
              </p14:xfrm>
            </p:contentPart>
          </mc:Choice>
          <mc:Fallback>
            <p:pic>
              <p:nvPicPr>
                <p:cNvPr id="57" name="Freihand 56">
                  <a:extLst>
                    <a:ext uri="{FF2B5EF4-FFF2-40B4-BE49-F238E27FC236}">
                      <a16:creationId xmlns:a16="http://schemas.microsoft.com/office/drawing/2014/main" id="{D80103B1-CA18-4000-915D-D54B0A6F13C8}"/>
                    </a:ext>
                  </a:extLst>
                </p:cNvPr>
                <p:cNvPicPr/>
                <p:nvPr/>
              </p:nvPicPr>
              <p:blipFill>
                <a:blip r:embed="rId329"/>
                <a:stretch>
                  <a:fillRect/>
                </a:stretch>
              </p:blipFill>
              <p:spPr>
                <a:xfrm>
                  <a:off x="2588613" y="2831827"/>
                  <a:ext cx="131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59" name="Freihand 58">
                  <a:extLst>
                    <a:ext uri="{FF2B5EF4-FFF2-40B4-BE49-F238E27FC236}">
                      <a16:creationId xmlns:a16="http://schemas.microsoft.com/office/drawing/2014/main" id="{C6BD71C3-ACA9-4186-83A2-FD2438EF04AC}"/>
                    </a:ext>
                  </a:extLst>
                </p14:cNvPr>
                <p14:cNvContentPartPr/>
                <p14:nvPr/>
              </p14:nvContentPartPr>
              <p14:xfrm>
                <a:off x="2311413" y="2858467"/>
                <a:ext cx="348120" cy="138240"/>
              </p14:xfrm>
            </p:contentPart>
          </mc:Choice>
          <mc:Fallback>
            <p:pic>
              <p:nvPicPr>
                <p:cNvPr id="59" name="Freihand 58">
                  <a:extLst>
                    <a:ext uri="{FF2B5EF4-FFF2-40B4-BE49-F238E27FC236}">
                      <a16:creationId xmlns:a16="http://schemas.microsoft.com/office/drawing/2014/main" id="{C6BD71C3-ACA9-4186-83A2-FD2438EF04AC}"/>
                    </a:ext>
                  </a:extLst>
                </p:cNvPr>
                <p:cNvPicPr/>
                <p:nvPr/>
              </p:nvPicPr>
              <p:blipFill>
                <a:blip r:embed="rId331"/>
                <a:stretch>
                  <a:fillRect/>
                </a:stretch>
              </p:blipFill>
              <p:spPr>
                <a:xfrm>
                  <a:off x="2307093" y="2854147"/>
                  <a:ext cx="356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92" name="Freihand 91">
                  <a:extLst>
                    <a:ext uri="{FF2B5EF4-FFF2-40B4-BE49-F238E27FC236}">
                      <a16:creationId xmlns:a16="http://schemas.microsoft.com/office/drawing/2014/main" id="{51BA43F0-B866-4D9F-AA7F-35193F6FFF4C}"/>
                    </a:ext>
                  </a:extLst>
                </p14:cNvPr>
                <p14:cNvContentPartPr/>
                <p14:nvPr/>
              </p14:nvContentPartPr>
              <p14:xfrm>
                <a:off x="2383413" y="2813827"/>
                <a:ext cx="318960" cy="158400"/>
              </p14:xfrm>
            </p:contentPart>
          </mc:Choice>
          <mc:Fallback>
            <p:pic>
              <p:nvPicPr>
                <p:cNvPr id="92" name="Freihand 91">
                  <a:extLst>
                    <a:ext uri="{FF2B5EF4-FFF2-40B4-BE49-F238E27FC236}">
                      <a16:creationId xmlns:a16="http://schemas.microsoft.com/office/drawing/2014/main" id="{51BA43F0-B866-4D9F-AA7F-35193F6FFF4C}"/>
                    </a:ext>
                  </a:extLst>
                </p:cNvPr>
                <p:cNvPicPr/>
                <p:nvPr/>
              </p:nvPicPr>
              <p:blipFill>
                <a:blip r:embed="rId333"/>
                <a:stretch>
                  <a:fillRect/>
                </a:stretch>
              </p:blipFill>
              <p:spPr>
                <a:xfrm>
                  <a:off x="2379093" y="2809507"/>
                  <a:ext cx="327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94" name="Freihand 93">
                  <a:extLst>
                    <a:ext uri="{FF2B5EF4-FFF2-40B4-BE49-F238E27FC236}">
                      <a16:creationId xmlns:a16="http://schemas.microsoft.com/office/drawing/2014/main" id="{E15F4F6E-25FF-4C8C-93E8-C5C79BC4B160}"/>
                    </a:ext>
                  </a:extLst>
                </p14:cNvPr>
                <p14:cNvContentPartPr/>
                <p14:nvPr/>
              </p14:nvContentPartPr>
              <p14:xfrm>
                <a:off x="2679693" y="2805907"/>
                <a:ext cx="66240" cy="260640"/>
              </p14:xfrm>
            </p:contentPart>
          </mc:Choice>
          <mc:Fallback>
            <p:pic>
              <p:nvPicPr>
                <p:cNvPr id="94" name="Freihand 93">
                  <a:extLst>
                    <a:ext uri="{FF2B5EF4-FFF2-40B4-BE49-F238E27FC236}">
                      <a16:creationId xmlns:a16="http://schemas.microsoft.com/office/drawing/2014/main" id="{E15F4F6E-25FF-4C8C-93E8-C5C79BC4B160}"/>
                    </a:ext>
                  </a:extLst>
                </p:cNvPr>
                <p:cNvPicPr/>
                <p:nvPr/>
              </p:nvPicPr>
              <p:blipFill>
                <a:blip r:embed="rId335"/>
                <a:stretch>
                  <a:fillRect/>
                </a:stretch>
              </p:blipFill>
              <p:spPr>
                <a:xfrm>
                  <a:off x="2675373" y="2801587"/>
                  <a:ext cx="748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77" name="Freihand 276">
                  <a:extLst>
                    <a:ext uri="{FF2B5EF4-FFF2-40B4-BE49-F238E27FC236}">
                      <a16:creationId xmlns:a16="http://schemas.microsoft.com/office/drawing/2014/main" id="{F06DAE08-A0DB-4289-9B7C-8CBEC7224895}"/>
                    </a:ext>
                  </a:extLst>
                </p14:cNvPr>
                <p14:cNvContentPartPr/>
                <p14:nvPr/>
              </p14:nvContentPartPr>
              <p14:xfrm>
                <a:off x="1256253" y="1780987"/>
                <a:ext cx="2248560" cy="1820520"/>
              </p14:xfrm>
            </p:contentPart>
          </mc:Choice>
          <mc:Fallback>
            <p:pic>
              <p:nvPicPr>
                <p:cNvPr id="277" name="Freihand 276">
                  <a:extLst>
                    <a:ext uri="{FF2B5EF4-FFF2-40B4-BE49-F238E27FC236}">
                      <a16:creationId xmlns:a16="http://schemas.microsoft.com/office/drawing/2014/main" id="{F06DAE08-A0DB-4289-9B7C-8CBEC7224895}"/>
                    </a:ext>
                  </a:extLst>
                </p:cNvPr>
                <p:cNvPicPr/>
                <p:nvPr/>
              </p:nvPicPr>
              <p:blipFill>
                <a:blip r:embed="rId337"/>
                <a:stretch>
                  <a:fillRect/>
                </a:stretch>
              </p:blipFill>
              <p:spPr>
                <a:xfrm>
                  <a:off x="1251933" y="1776667"/>
                  <a:ext cx="2257200" cy="182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8">
            <p14:nvContentPartPr>
              <p14:cNvPr id="279" name="Freihand 278">
                <a:extLst>
                  <a:ext uri="{FF2B5EF4-FFF2-40B4-BE49-F238E27FC236}">
                    <a16:creationId xmlns:a16="http://schemas.microsoft.com/office/drawing/2014/main" id="{C9276C2A-1508-4009-A608-807AB722842E}"/>
                  </a:ext>
                </a:extLst>
              </p14:cNvPr>
              <p14:cNvContentPartPr/>
              <p14:nvPr/>
            </p14:nvContentPartPr>
            <p14:xfrm>
              <a:off x="6083493" y="1996627"/>
              <a:ext cx="73440" cy="337680"/>
            </p14:xfrm>
          </p:contentPart>
        </mc:Choice>
        <mc:Fallback>
          <p:pic>
            <p:nvPicPr>
              <p:cNvPr id="279" name="Freihand 278">
                <a:extLst>
                  <a:ext uri="{FF2B5EF4-FFF2-40B4-BE49-F238E27FC236}">
                    <a16:creationId xmlns:a16="http://schemas.microsoft.com/office/drawing/2014/main" id="{C9276C2A-1508-4009-A608-807AB722842E}"/>
                  </a:ext>
                </a:extLst>
              </p:cNvPr>
              <p:cNvPicPr/>
              <p:nvPr/>
            </p:nvPicPr>
            <p:blipFill>
              <a:blip r:embed="rId339"/>
              <a:stretch>
                <a:fillRect/>
              </a:stretch>
            </p:blipFill>
            <p:spPr>
              <a:xfrm>
                <a:off x="6079173" y="1992307"/>
                <a:ext cx="820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80" name="Freihand 279">
                <a:extLst>
                  <a:ext uri="{FF2B5EF4-FFF2-40B4-BE49-F238E27FC236}">
                    <a16:creationId xmlns:a16="http://schemas.microsoft.com/office/drawing/2014/main" id="{0A8EA1AE-64A8-4EAB-99AD-31E3B645C0B1}"/>
                  </a:ext>
                </a:extLst>
              </p14:cNvPr>
              <p14:cNvContentPartPr/>
              <p14:nvPr/>
            </p14:nvContentPartPr>
            <p14:xfrm>
              <a:off x="6140733" y="2061067"/>
              <a:ext cx="87480" cy="213840"/>
            </p14:xfrm>
          </p:contentPart>
        </mc:Choice>
        <mc:Fallback>
          <p:pic>
            <p:nvPicPr>
              <p:cNvPr id="280" name="Freihand 279">
                <a:extLst>
                  <a:ext uri="{FF2B5EF4-FFF2-40B4-BE49-F238E27FC236}">
                    <a16:creationId xmlns:a16="http://schemas.microsoft.com/office/drawing/2014/main" id="{0A8EA1AE-64A8-4EAB-99AD-31E3B645C0B1}"/>
                  </a:ext>
                </a:extLst>
              </p:cNvPr>
              <p:cNvPicPr/>
              <p:nvPr/>
            </p:nvPicPr>
            <p:blipFill>
              <a:blip r:embed="rId341"/>
              <a:stretch>
                <a:fillRect/>
              </a:stretch>
            </p:blipFill>
            <p:spPr>
              <a:xfrm>
                <a:off x="6136413" y="2056747"/>
                <a:ext cx="96120" cy="222480"/>
              </a:xfrm>
              <a:prstGeom prst="rect">
                <a:avLst/>
              </a:prstGeom>
            </p:spPr>
          </p:pic>
        </mc:Fallback>
      </mc:AlternateContent>
      <p:grpSp>
        <p:nvGrpSpPr>
          <p:cNvPr id="312" name="Gruppieren 311">
            <a:extLst>
              <a:ext uri="{FF2B5EF4-FFF2-40B4-BE49-F238E27FC236}">
                <a16:creationId xmlns:a16="http://schemas.microsoft.com/office/drawing/2014/main" id="{2BE4A050-CC17-4D52-93FA-4EFD4F1DFFDF}"/>
              </a:ext>
            </a:extLst>
          </p:cNvPr>
          <p:cNvGrpSpPr/>
          <p:nvPr/>
        </p:nvGrpSpPr>
        <p:grpSpPr>
          <a:xfrm>
            <a:off x="4319853" y="4422307"/>
            <a:ext cx="2183400" cy="1146960"/>
            <a:chOff x="4319853" y="4422307"/>
            <a:chExt cx="2183400" cy="1146960"/>
          </a:xfrm>
        </p:grpSpPr>
        <mc:AlternateContent xmlns:mc="http://schemas.openxmlformats.org/markup-compatibility/2006">
          <mc:Choice xmlns:p14="http://schemas.microsoft.com/office/powerpoint/2010/main" Requires="p14">
            <p:contentPart p14:bwMode="auto" r:id="rId342">
              <p14:nvContentPartPr>
                <p14:cNvPr id="198" name="Freihand 197">
                  <a:extLst>
                    <a:ext uri="{FF2B5EF4-FFF2-40B4-BE49-F238E27FC236}">
                      <a16:creationId xmlns:a16="http://schemas.microsoft.com/office/drawing/2014/main" id="{5E730251-7CAF-44C5-8F37-DA2547130150}"/>
                    </a:ext>
                  </a:extLst>
                </p14:cNvPr>
                <p14:cNvContentPartPr/>
                <p14:nvPr/>
              </p14:nvContentPartPr>
              <p14:xfrm>
                <a:off x="5717373" y="4476307"/>
                <a:ext cx="104760" cy="143640"/>
              </p14:xfrm>
            </p:contentPart>
          </mc:Choice>
          <mc:Fallback>
            <p:pic>
              <p:nvPicPr>
                <p:cNvPr id="198" name="Freihand 197">
                  <a:extLst>
                    <a:ext uri="{FF2B5EF4-FFF2-40B4-BE49-F238E27FC236}">
                      <a16:creationId xmlns:a16="http://schemas.microsoft.com/office/drawing/2014/main" id="{5E730251-7CAF-44C5-8F37-DA2547130150}"/>
                    </a:ext>
                  </a:extLst>
                </p:cNvPr>
                <p:cNvPicPr/>
                <p:nvPr/>
              </p:nvPicPr>
              <p:blipFill>
                <a:blip r:embed="rId343"/>
                <a:stretch>
                  <a:fillRect/>
                </a:stretch>
              </p:blipFill>
              <p:spPr>
                <a:xfrm>
                  <a:off x="5713053" y="4471987"/>
                  <a:ext cx="113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9" name="Freihand 198">
                  <a:extLst>
                    <a:ext uri="{FF2B5EF4-FFF2-40B4-BE49-F238E27FC236}">
                      <a16:creationId xmlns:a16="http://schemas.microsoft.com/office/drawing/2014/main" id="{38F364E9-D576-42CA-9556-A32A927AFD26}"/>
                    </a:ext>
                  </a:extLst>
                </p14:cNvPr>
                <p14:cNvContentPartPr/>
                <p14:nvPr/>
              </p14:nvContentPartPr>
              <p14:xfrm>
                <a:off x="5850933" y="4493227"/>
                <a:ext cx="167040" cy="105840"/>
              </p14:xfrm>
            </p:contentPart>
          </mc:Choice>
          <mc:Fallback>
            <p:pic>
              <p:nvPicPr>
                <p:cNvPr id="199" name="Freihand 198">
                  <a:extLst>
                    <a:ext uri="{FF2B5EF4-FFF2-40B4-BE49-F238E27FC236}">
                      <a16:creationId xmlns:a16="http://schemas.microsoft.com/office/drawing/2014/main" id="{38F364E9-D576-42CA-9556-A32A927AFD26}"/>
                    </a:ext>
                  </a:extLst>
                </p:cNvPr>
                <p:cNvPicPr/>
                <p:nvPr/>
              </p:nvPicPr>
              <p:blipFill>
                <a:blip r:embed="rId345"/>
                <a:stretch>
                  <a:fillRect/>
                </a:stretch>
              </p:blipFill>
              <p:spPr>
                <a:xfrm>
                  <a:off x="5846613" y="4488907"/>
                  <a:ext cx="175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0" name="Freihand 199">
                  <a:extLst>
                    <a:ext uri="{FF2B5EF4-FFF2-40B4-BE49-F238E27FC236}">
                      <a16:creationId xmlns:a16="http://schemas.microsoft.com/office/drawing/2014/main" id="{A3CD553F-F828-4A1D-BB5B-86B5983DFF02}"/>
                    </a:ext>
                  </a:extLst>
                </p14:cNvPr>
                <p14:cNvContentPartPr/>
                <p14:nvPr/>
              </p14:nvContentPartPr>
              <p14:xfrm>
                <a:off x="5938773" y="4540027"/>
                <a:ext cx="84240" cy="18360"/>
              </p14:xfrm>
            </p:contentPart>
          </mc:Choice>
          <mc:Fallback>
            <p:pic>
              <p:nvPicPr>
                <p:cNvPr id="200" name="Freihand 199">
                  <a:extLst>
                    <a:ext uri="{FF2B5EF4-FFF2-40B4-BE49-F238E27FC236}">
                      <a16:creationId xmlns:a16="http://schemas.microsoft.com/office/drawing/2014/main" id="{A3CD553F-F828-4A1D-BB5B-86B5983DFF02}"/>
                    </a:ext>
                  </a:extLst>
                </p:cNvPr>
                <p:cNvPicPr/>
                <p:nvPr/>
              </p:nvPicPr>
              <p:blipFill>
                <a:blip r:embed="rId347"/>
                <a:stretch>
                  <a:fillRect/>
                </a:stretch>
              </p:blipFill>
              <p:spPr>
                <a:xfrm>
                  <a:off x="5934453" y="4535707"/>
                  <a:ext cx="92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2" name="Freihand 201">
                  <a:extLst>
                    <a:ext uri="{FF2B5EF4-FFF2-40B4-BE49-F238E27FC236}">
                      <a16:creationId xmlns:a16="http://schemas.microsoft.com/office/drawing/2014/main" id="{5B235206-44CD-4C7D-BAC1-1A43A4DFF523}"/>
                    </a:ext>
                  </a:extLst>
                </p14:cNvPr>
                <p14:cNvContentPartPr/>
                <p14:nvPr/>
              </p14:nvContentPartPr>
              <p14:xfrm>
                <a:off x="6110493" y="4451827"/>
                <a:ext cx="120240" cy="120240"/>
              </p14:xfrm>
            </p:contentPart>
          </mc:Choice>
          <mc:Fallback>
            <p:pic>
              <p:nvPicPr>
                <p:cNvPr id="202" name="Freihand 201">
                  <a:extLst>
                    <a:ext uri="{FF2B5EF4-FFF2-40B4-BE49-F238E27FC236}">
                      <a16:creationId xmlns:a16="http://schemas.microsoft.com/office/drawing/2014/main" id="{5B235206-44CD-4C7D-BAC1-1A43A4DFF523}"/>
                    </a:ext>
                  </a:extLst>
                </p:cNvPr>
                <p:cNvPicPr/>
                <p:nvPr/>
              </p:nvPicPr>
              <p:blipFill>
                <a:blip r:embed="rId349"/>
                <a:stretch>
                  <a:fillRect/>
                </a:stretch>
              </p:blipFill>
              <p:spPr>
                <a:xfrm>
                  <a:off x="6106173" y="4447507"/>
                  <a:ext cx="128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3" name="Freihand 202">
                  <a:extLst>
                    <a:ext uri="{FF2B5EF4-FFF2-40B4-BE49-F238E27FC236}">
                      <a16:creationId xmlns:a16="http://schemas.microsoft.com/office/drawing/2014/main" id="{D93F9A36-5563-4FFC-B427-B528F68F56EB}"/>
                    </a:ext>
                  </a:extLst>
                </p14:cNvPr>
                <p14:cNvContentPartPr/>
                <p14:nvPr/>
              </p14:nvContentPartPr>
              <p14:xfrm>
                <a:off x="6266733" y="4435627"/>
                <a:ext cx="77760" cy="101160"/>
              </p14:xfrm>
            </p:contentPart>
          </mc:Choice>
          <mc:Fallback>
            <p:pic>
              <p:nvPicPr>
                <p:cNvPr id="203" name="Freihand 202">
                  <a:extLst>
                    <a:ext uri="{FF2B5EF4-FFF2-40B4-BE49-F238E27FC236}">
                      <a16:creationId xmlns:a16="http://schemas.microsoft.com/office/drawing/2014/main" id="{D93F9A36-5563-4FFC-B427-B528F68F56EB}"/>
                    </a:ext>
                  </a:extLst>
                </p:cNvPr>
                <p:cNvPicPr/>
                <p:nvPr/>
              </p:nvPicPr>
              <p:blipFill>
                <a:blip r:embed="rId351"/>
                <a:stretch>
                  <a:fillRect/>
                </a:stretch>
              </p:blipFill>
              <p:spPr>
                <a:xfrm>
                  <a:off x="6262413" y="4431307"/>
                  <a:ext cx="86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4" name="Freihand 203">
                  <a:extLst>
                    <a:ext uri="{FF2B5EF4-FFF2-40B4-BE49-F238E27FC236}">
                      <a16:creationId xmlns:a16="http://schemas.microsoft.com/office/drawing/2014/main" id="{7559F317-C7C7-4406-B6CF-10A398147836}"/>
                    </a:ext>
                  </a:extLst>
                </p14:cNvPr>
                <p14:cNvContentPartPr/>
                <p14:nvPr/>
              </p14:nvContentPartPr>
              <p14:xfrm>
                <a:off x="6311733" y="4482427"/>
                <a:ext cx="35640" cy="92880"/>
              </p14:xfrm>
            </p:contentPart>
          </mc:Choice>
          <mc:Fallback>
            <p:pic>
              <p:nvPicPr>
                <p:cNvPr id="204" name="Freihand 203">
                  <a:extLst>
                    <a:ext uri="{FF2B5EF4-FFF2-40B4-BE49-F238E27FC236}">
                      <a16:creationId xmlns:a16="http://schemas.microsoft.com/office/drawing/2014/main" id="{7559F317-C7C7-4406-B6CF-10A398147836}"/>
                    </a:ext>
                  </a:extLst>
                </p:cNvPr>
                <p:cNvPicPr/>
                <p:nvPr/>
              </p:nvPicPr>
              <p:blipFill>
                <a:blip r:embed="rId353"/>
                <a:stretch>
                  <a:fillRect/>
                </a:stretch>
              </p:blipFill>
              <p:spPr>
                <a:xfrm>
                  <a:off x="6307413" y="4478107"/>
                  <a:ext cx="44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6" name="Freihand 205">
                  <a:extLst>
                    <a:ext uri="{FF2B5EF4-FFF2-40B4-BE49-F238E27FC236}">
                      <a16:creationId xmlns:a16="http://schemas.microsoft.com/office/drawing/2014/main" id="{2400BBB2-9751-4C5A-AFD5-1BB1CED3DAFA}"/>
                    </a:ext>
                  </a:extLst>
                </p14:cNvPr>
                <p14:cNvContentPartPr/>
                <p14:nvPr/>
              </p14:nvContentPartPr>
              <p14:xfrm>
                <a:off x="6240453" y="4461547"/>
                <a:ext cx="118080" cy="104760"/>
              </p14:xfrm>
            </p:contentPart>
          </mc:Choice>
          <mc:Fallback>
            <p:pic>
              <p:nvPicPr>
                <p:cNvPr id="206" name="Freihand 205">
                  <a:extLst>
                    <a:ext uri="{FF2B5EF4-FFF2-40B4-BE49-F238E27FC236}">
                      <a16:creationId xmlns:a16="http://schemas.microsoft.com/office/drawing/2014/main" id="{2400BBB2-9751-4C5A-AFD5-1BB1CED3DAFA}"/>
                    </a:ext>
                  </a:extLst>
                </p:cNvPr>
                <p:cNvPicPr/>
                <p:nvPr/>
              </p:nvPicPr>
              <p:blipFill>
                <a:blip r:embed="rId355"/>
                <a:stretch>
                  <a:fillRect/>
                </a:stretch>
              </p:blipFill>
              <p:spPr>
                <a:xfrm>
                  <a:off x="6236133" y="4457227"/>
                  <a:ext cx="126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7" name="Freihand 206">
                  <a:extLst>
                    <a:ext uri="{FF2B5EF4-FFF2-40B4-BE49-F238E27FC236}">
                      <a16:creationId xmlns:a16="http://schemas.microsoft.com/office/drawing/2014/main" id="{FF612E18-8B91-4331-A494-B29640A01D68}"/>
                    </a:ext>
                  </a:extLst>
                </p14:cNvPr>
                <p14:cNvContentPartPr/>
                <p14:nvPr/>
              </p14:nvContentPartPr>
              <p14:xfrm>
                <a:off x="6384093" y="4444987"/>
                <a:ext cx="34560" cy="79920"/>
              </p14:xfrm>
            </p:contentPart>
          </mc:Choice>
          <mc:Fallback>
            <p:pic>
              <p:nvPicPr>
                <p:cNvPr id="207" name="Freihand 206">
                  <a:extLst>
                    <a:ext uri="{FF2B5EF4-FFF2-40B4-BE49-F238E27FC236}">
                      <a16:creationId xmlns:a16="http://schemas.microsoft.com/office/drawing/2014/main" id="{FF612E18-8B91-4331-A494-B29640A01D68}"/>
                    </a:ext>
                  </a:extLst>
                </p:cNvPr>
                <p:cNvPicPr/>
                <p:nvPr/>
              </p:nvPicPr>
              <p:blipFill>
                <a:blip r:embed="rId357"/>
                <a:stretch>
                  <a:fillRect/>
                </a:stretch>
              </p:blipFill>
              <p:spPr>
                <a:xfrm>
                  <a:off x="6379773" y="4440667"/>
                  <a:ext cx="43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8" name="Freihand 207">
                  <a:extLst>
                    <a:ext uri="{FF2B5EF4-FFF2-40B4-BE49-F238E27FC236}">
                      <a16:creationId xmlns:a16="http://schemas.microsoft.com/office/drawing/2014/main" id="{16BCEEBF-5914-4E8A-B882-19EA5CEC56C7}"/>
                    </a:ext>
                  </a:extLst>
                </p14:cNvPr>
                <p14:cNvContentPartPr/>
                <p14:nvPr/>
              </p14:nvContentPartPr>
              <p14:xfrm>
                <a:off x="6455013" y="4422307"/>
                <a:ext cx="48240" cy="129240"/>
              </p14:xfrm>
            </p:contentPart>
          </mc:Choice>
          <mc:Fallback>
            <p:pic>
              <p:nvPicPr>
                <p:cNvPr id="208" name="Freihand 207">
                  <a:extLst>
                    <a:ext uri="{FF2B5EF4-FFF2-40B4-BE49-F238E27FC236}">
                      <a16:creationId xmlns:a16="http://schemas.microsoft.com/office/drawing/2014/main" id="{16BCEEBF-5914-4E8A-B882-19EA5CEC56C7}"/>
                    </a:ext>
                  </a:extLst>
                </p:cNvPr>
                <p:cNvPicPr/>
                <p:nvPr/>
              </p:nvPicPr>
              <p:blipFill>
                <a:blip r:embed="rId359"/>
                <a:stretch>
                  <a:fillRect/>
                </a:stretch>
              </p:blipFill>
              <p:spPr>
                <a:xfrm>
                  <a:off x="6450693" y="4417987"/>
                  <a:ext cx="56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6" name="Freihand 235">
                  <a:extLst>
                    <a:ext uri="{FF2B5EF4-FFF2-40B4-BE49-F238E27FC236}">
                      <a16:creationId xmlns:a16="http://schemas.microsoft.com/office/drawing/2014/main" id="{2FCED454-B861-4B44-A1C1-EEB7D4615711}"/>
                    </a:ext>
                  </a:extLst>
                </p14:cNvPr>
                <p14:cNvContentPartPr/>
                <p14:nvPr/>
              </p14:nvContentPartPr>
              <p14:xfrm>
                <a:off x="5655813" y="4861147"/>
                <a:ext cx="137160" cy="88920"/>
              </p14:xfrm>
            </p:contentPart>
          </mc:Choice>
          <mc:Fallback>
            <p:pic>
              <p:nvPicPr>
                <p:cNvPr id="236" name="Freihand 235">
                  <a:extLst>
                    <a:ext uri="{FF2B5EF4-FFF2-40B4-BE49-F238E27FC236}">
                      <a16:creationId xmlns:a16="http://schemas.microsoft.com/office/drawing/2014/main" id="{2FCED454-B861-4B44-A1C1-EEB7D4615711}"/>
                    </a:ext>
                  </a:extLst>
                </p:cNvPr>
                <p:cNvPicPr/>
                <p:nvPr/>
              </p:nvPicPr>
              <p:blipFill>
                <a:blip r:embed="rId361"/>
                <a:stretch>
                  <a:fillRect/>
                </a:stretch>
              </p:blipFill>
              <p:spPr>
                <a:xfrm>
                  <a:off x="5651493" y="4856827"/>
                  <a:ext cx="145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7" name="Freihand 236">
                  <a:extLst>
                    <a:ext uri="{FF2B5EF4-FFF2-40B4-BE49-F238E27FC236}">
                      <a16:creationId xmlns:a16="http://schemas.microsoft.com/office/drawing/2014/main" id="{C53E0654-CD55-42B4-8A8D-82D7EEA21123}"/>
                    </a:ext>
                  </a:extLst>
                </p14:cNvPr>
                <p14:cNvContentPartPr/>
                <p14:nvPr/>
              </p14:nvContentPartPr>
              <p14:xfrm>
                <a:off x="5781093" y="4846747"/>
                <a:ext cx="100440" cy="88560"/>
              </p14:xfrm>
            </p:contentPart>
          </mc:Choice>
          <mc:Fallback>
            <p:pic>
              <p:nvPicPr>
                <p:cNvPr id="237" name="Freihand 236">
                  <a:extLst>
                    <a:ext uri="{FF2B5EF4-FFF2-40B4-BE49-F238E27FC236}">
                      <a16:creationId xmlns:a16="http://schemas.microsoft.com/office/drawing/2014/main" id="{C53E0654-CD55-42B4-8A8D-82D7EEA21123}"/>
                    </a:ext>
                  </a:extLst>
                </p:cNvPr>
                <p:cNvPicPr/>
                <p:nvPr/>
              </p:nvPicPr>
              <p:blipFill>
                <a:blip r:embed="rId363"/>
                <a:stretch>
                  <a:fillRect/>
                </a:stretch>
              </p:blipFill>
              <p:spPr>
                <a:xfrm>
                  <a:off x="5776773" y="4842427"/>
                  <a:ext cx="109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8" name="Freihand 237">
                  <a:extLst>
                    <a:ext uri="{FF2B5EF4-FFF2-40B4-BE49-F238E27FC236}">
                      <a16:creationId xmlns:a16="http://schemas.microsoft.com/office/drawing/2014/main" id="{F8BC635F-0496-487A-981C-7D3402054522}"/>
                    </a:ext>
                  </a:extLst>
                </p14:cNvPr>
                <p14:cNvContentPartPr/>
                <p14:nvPr/>
              </p14:nvContentPartPr>
              <p14:xfrm>
                <a:off x="5897373" y="4824427"/>
                <a:ext cx="49320" cy="79920"/>
              </p14:xfrm>
            </p:contentPart>
          </mc:Choice>
          <mc:Fallback>
            <p:pic>
              <p:nvPicPr>
                <p:cNvPr id="238" name="Freihand 237">
                  <a:extLst>
                    <a:ext uri="{FF2B5EF4-FFF2-40B4-BE49-F238E27FC236}">
                      <a16:creationId xmlns:a16="http://schemas.microsoft.com/office/drawing/2014/main" id="{F8BC635F-0496-487A-981C-7D3402054522}"/>
                    </a:ext>
                  </a:extLst>
                </p:cNvPr>
                <p:cNvPicPr/>
                <p:nvPr/>
              </p:nvPicPr>
              <p:blipFill>
                <a:blip r:embed="rId365"/>
                <a:stretch>
                  <a:fillRect/>
                </a:stretch>
              </p:blipFill>
              <p:spPr>
                <a:xfrm>
                  <a:off x="5893053" y="4820107"/>
                  <a:ext cx="57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9" name="Freihand 238">
                  <a:extLst>
                    <a:ext uri="{FF2B5EF4-FFF2-40B4-BE49-F238E27FC236}">
                      <a16:creationId xmlns:a16="http://schemas.microsoft.com/office/drawing/2014/main" id="{4E3B1474-8042-4244-9A2E-7A0D5A9D7FDE}"/>
                    </a:ext>
                  </a:extLst>
                </p14:cNvPr>
                <p14:cNvContentPartPr/>
                <p14:nvPr/>
              </p14:nvContentPartPr>
              <p14:xfrm>
                <a:off x="5882973" y="4822267"/>
                <a:ext cx="38520" cy="127800"/>
              </p14:xfrm>
            </p:contentPart>
          </mc:Choice>
          <mc:Fallback>
            <p:pic>
              <p:nvPicPr>
                <p:cNvPr id="239" name="Freihand 238">
                  <a:extLst>
                    <a:ext uri="{FF2B5EF4-FFF2-40B4-BE49-F238E27FC236}">
                      <a16:creationId xmlns:a16="http://schemas.microsoft.com/office/drawing/2014/main" id="{4E3B1474-8042-4244-9A2E-7A0D5A9D7FDE}"/>
                    </a:ext>
                  </a:extLst>
                </p:cNvPr>
                <p:cNvPicPr/>
                <p:nvPr/>
              </p:nvPicPr>
              <p:blipFill>
                <a:blip r:embed="rId367"/>
                <a:stretch>
                  <a:fillRect/>
                </a:stretch>
              </p:blipFill>
              <p:spPr>
                <a:xfrm>
                  <a:off x="5878653" y="4817947"/>
                  <a:ext cx="47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0" name="Freihand 239">
                  <a:extLst>
                    <a:ext uri="{FF2B5EF4-FFF2-40B4-BE49-F238E27FC236}">
                      <a16:creationId xmlns:a16="http://schemas.microsoft.com/office/drawing/2014/main" id="{DE896BFD-8973-4421-81C9-E219DDD7C29D}"/>
                    </a:ext>
                  </a:extLst>
                </p14:cNvPr>
                <p14:cNvContentPartPr/>
                <p14:nvPr/>
              </p14:nvContentPartPr>
              <p14:xfrm>
                <a:off x="5929773" y="4810027"/>
                <a:ext cx="67680" cy="104760"/>
              </p14:xfrm>
            </p:contentPart>
          </mc:Choice>
          <mc:Fallback>
            <p:pic>
              <p:nvPicPr>
                <p:cNvPr id="240" name="Freihand 239">
                  <a:extLst>
                    <a:ext uri="{FF2B5EF4-FFF2-40B4-BE49-F238E27FC236}">
                      <a16:creationId xmlns:a16="http://schemas.microsoft.com/office/drawing/2014/main" id="{DE896BFD-8973-4421-81C9-E219DDD7C29D}"/>
                    </a:ext>
                  </a:extLst>
                </p:cNvPr>
                <p:cNvPicPr/>
                <p:nvPr/>
              </p:nvPicPr>
              <p:blipFill>
                <a:blip r:embed="rId369"/>
                <a:stretch>
                  <a:fillRect/>
                </a:stretch>
              </p:blipFill>
              <p:spPr>
                <a:xfrm>
                  <a:off x="5925453" y="4805707"/>
                  <a:ext cx="76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1" name="Freihand 240">
                  <a:extLst>
                    <a:ext uri="{FF2B5EF4-FFF2-40B4-BE49-F238E27FC236}">
                      <a16:creationId xmlns:a16="http://schemas.microsoft.com/office/drawing/2014/main" id="{A5B4D5DF-3DB4-4943-B0A9-318E6AB35ACE}"/>
                    </a:ext>
                  </a:extLst>
                </p14:cNvPr>
                <p14:cNvContentPartPr/>
                <p14:nvPr/>
              </p14:nvContentPartPr>
              <p14:xfrm>
                <a:off x="5989173" y="4852147"/>
                <a:ext cx="28800" cy="92880"/>
              </p14:xfrm>
            </p:contentPart>
          </mc:Choice>
          <mc:Fallback>
            <p:pic>
              <p:nvPicPr>
                <p:cNvPr id="241" name="Freihand 240">
                  <a:extLst>
                    <a:ext uri="{FF2B5EF4-FFF2-40B4-BE49-F238E27FC236}">
                      <a16:creationId xmlns:a16="http://schemas.microsoft.com/office/drawing/2014/main" id="{A5B4D5DF-3DB4-4943-B0A9-318E6AB35ACE}"/>
                    </a:ext>
                  </a:extLst>
                </p:cNvPr>
                <p:cNvPicPr/>
                <p:nvPr/>
              </p:nvPicPr>
              <p:blipFill>
                <a:blip r:embed="rId371"/>
                <a:stretch>
                  <a:fillRect/>
                </a:stretch>
              </p:blipFill>
              <p:spPr>
                <a:xfrm>
                  <a:off x="5984853" y="4847827"/>
                  <a:ext cx="37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2" name="Freihand 241">
                  <a:extLst>
                    <a:ext uri="{FF2B5EF4-FFF2-40B4-BE49-F238E27FC236}">
                      <a16:creationId xmlns:a16="http://schemas.microsoft.com/office/drawing/2014/main" id="{3AAAF633-AAF4-4099-93D3-69F810F04138}"/>
                    </a:ext>
                  </a:extLst>
                </p14:cNvPr>
                <p14:cNvContentPartPr/>
                <p14:nvPr/>
              </p14:nvContentPartPr>
              <p14:xfrm>
                <a:off x="6032373" y="4743787"/>
                <a:ext cx="71640" cy="259920"/>
              </p14:xfrm>
            </p:contentPart>
          </mc:Choice>
          <mc:Fallback>
            <p:pic>
              <p:nvPicPr>
                <p:cNvPr id="242" name="Freihand 241">
                  <a:extLst>
                    <a:ext uri="{FF2B5EF4-FFF2-40B4-BE49-F238E27FC236}">
                      <a16:creationId xmlns:a16="http://schemas.microsoft.com/office/drawing/2014/main" id="{3AAAF633-AAF4-4099-93D3-69F810F04138}"/>
                    </a:ext>
                  </a:extLst>
                </p:cNvPr>
                <p:cNvPicPr/>
                <p:nvPr/>
              </p:nvPicPr>
              <p:blipFill>
                <a:blip r:embed="rId373"/>
                <a:stretch>
                  <a:fillRect/>
                </a:stretch>
              </p:blipFill>
              <p:spPr>
                <a:xfrm>
                  <a:off x="6028053" y="4739467"/>
                  <a:ext cx="802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3" name="Freihand 242">
                  <a:extLst>
                    <a:ext uri="{FF2B5EF4-FFF2-40B4-BE49-F238E27FC236}">
                      <a16:creationId xmlns:a16="http://schemas.microsoft.com/office/drawing/2014/main" id="{31533614-E804-4357-8D69-6535D1C100BD}"/>
                    </a:ext>
                  </a:extLst>
                </p14:cNvPr>
                <p14:cNvContentPartPr/>
                <p14:nvPr/>
              </p14:nvContentPartPr>
              <p14:xfrm>
                <a:off x="6109773" y="4832707"/>
                <a:ext cx="38160" cy="96840"/>
              </p14:xfrm>
            </p:contentPart>
          </mc:Choice>
          <mc:Fallback>
            <p:pic>
              <p:nvPicPr>
                <p:cNvPr id="243" name="Freihand 242">
                  <a:extLst>
                    <a:ext uri="{FF2B5EF4-FFF2-40B4-BE49-F238E27FC236}">
                      <a16:creationId xmlns:a16="http://schemas.microsoft.com/office/drawing/2014/main" id="{31533614-E804-4357-8D69-6535D1C100BD}"/>
                    </a:ext>
                  </a:extLst>
                </p:cNvPr>
                <p:cNvPicPr/>
                <p:nvPr/>
              </p:nvPicPr>
              <p:blipFill>
                <a:blip r:embed="rId375"/>
                <a:stretch>
                  <a:fillRect/>
                </a:stretch>
              </p:blipFill>
              <p:spPr>
                <a:xfrm>
                  <a:off x="6105453" y="4828387"/>
                  <a:ext cx="46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4" name="Freihand 243">
                  <a:extLst>
                    <a:ext uri="{FF2B5EF4-FFF2-40B4-BE49-F238E27FC236}">
                      <a16:creationId xmlns:a16="http://schemas.microsoft.com/office/drawing/2014/main" id="{D6D2EF38-D158-4988-B3A6-07968E5767E4}"/>
                    </a:ext>
                  </a:extLst>
                </p14:cNvPr>
                <p14:cNvContentPartPr/>
                <p14:nvPr/>
              </p14:nvContentPartPr>
              <p14:xfrm>
                <a:off x="6164493" y="4824067"/>
                <a:ext cx="92520" cy="132120"/>
              </p14:xfrm>
            </p:contentPart>
          </mc:Choice>
          <mc:Fallback>
            <p:pic>
              <p:nvPicPr>
                <p:cNvPr id="244" name="Freihand 243">
                  <a:extLst>
                    <a:ext uri="{FF2B5EF4-FFF2-40B4-BE49-F238E27FC236}">
                      <a16:creationId xmlns:a16="http://schemas.microsoft.com/office/drawing/2014/main" id="{D6D2EF38-D158-4988-B3A6-07968E5767E4}"/>
                    </a:ext>
                  </a:extLst>
                </p:cNvPr>
                <p:cNvPicPr/>
                <p:nvPr/>
              </p:nvPicPr>
              <p:blipFill>
                <a:blip r:embed="rId377"/>
                <a:stretch>
                  <a:fillRect/>
                </a:stretch>
              </p:blipFill>
              <p:spPr>
                <a:xfrm>
                  <a:off x="6160173" y="4819747"/>
                  <a:ext cx="101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5" name="Freihand 244">
                  <a:extLst>
                    <a:ext uri="{FF2B5EF4-FFF2-40B4-BE49-F238E27FC236}">
                      <a16:creationId xmlns:a16="http://schemas.microsoft.com/office/drawing/2014/main" id="{E2185505-450D-4CD7-A848-44D98BACD350}"/>
                    </a:ext>
                  </a:extLst>
                </p14:cNvPr>
                <p14:cNvContentPartPr/>
                <p14:nvPr/>
              </p14:nvContentPartPr>
              <p14:xfrm>
                <a:off x="6184293" y="4789867"/>
                <a:ext cx="110520" cy="12600"/>
              </p14:xfrm>
            </p:contentPart>
          </mc:Choice>
          <mc:Fallback>
            <p:pic>
              <p:nvPicPr>
                <p:cNvPr id="245" name="Freihand 244">
                  <a:extLst>
                    <a:ext uri="{FF2B5EF4-FFF2-40B4-BE49-F238E27FC236}">
                      <a16:creationId xmlns:a16="http://schemas.microsoft.com/office/drawing/2014/main" id="{E2185505-450D-4CD7-A848-44D98BACD350}"/>
                    </a:ext>
                  </a:extLst>
                </p:cNvPr>
                <p:cNvPicPr/>
                <p:nvPr/>
              </p:nvPicPr>
              <p:blipFill>
                <a:blip r:embed="rId379"/>
                <a:stretch>
                  <a:fillRect/>
                </a:stretch>
              </p:blipFill>
              <p:spPr>
                <a:xfrm>
                  <a:off x="6179973" y="4785547"/>
                  <a:ext cx="119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1" name="Freihand 210">
                  <a:extLst>
                    <a:ext uri="{FF2B5EF4-FFF2-40B4-BE49-F238E27FC236}">
                      <a16:creationId xmlns:a16="http://schemas.microsoft.com/office/drawing/2014/main" id="{BCEDE5FF-AE2D-44F1-8D2F-F03AFD51F666}"/>
                    </a:ext>
                  </a:extLst>
                </p14:cNvPr>
                <p14:cNvContentPartPr/>
                <p14:nvPr/>
              </p14:nvContentPartPr>
              <p14:xfrm>
                <a:off x="4973613" y="4455787"/>
                <a:ext cx="146880" cy="222840"/>
              </p14:xfrm>
            </p:contentPart>
          </mc:Choice>
          <mc:Fallback>
            <p:pic>
              <p:nvPicPr>
                <p:cNvPr id="211" name="Freihand 210">
                  <a:extLst>
                    <a:ext uri="{FF2B5EF4-FFF2-40B4-BE49-F238E27FC236}">
                      <a16:creationId xmlns:a16="http://schemas.microsoft.com/office/drawing/2014/main" id="{BCEDE5FF-AE2D-44F1-8D2F-F03AFD51F666}"/>
                    </a:ext>
                  </a:extLst>
                </p:cNvPr>
                <p:cNvPicPr/>
                <p:nvPr/>
              </p:nvPicPr>
              <p:blipFill>
                <a:blip r:embed="rId381"/>
                <a:stretch>
                  <a:fillRect/>
                </a:stretch>
              </p:blipFill>
              <p:spPr>
                <a:xfrm>
                  <a:off x="4969293" y="4451467"/>
                  <a:ext cx="155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2" name="Freihand 211">
                  <a:extLst>
                    <a:ext uri="{FF2B5EF4-FFF2-40B4-BE49-F238E27FC236}">
                      <a16:creationId xmlns:a16="http://schemas.microsoft.com/office/drawing/2014/main" id="{D942F0D7-0F91-467C-9C06-C35ED7BB947F}"/>
                    </a:ext>
                  </a:extLst>
                </p14:cNvPr>
                <p14:cNvContentPartPr/>
                <p14:nvPr/>
              </p14:nvContentPartPr>
              <p14:xfrm>
                <a:off x="4639893" y="4510147"/>
                <a:ext cx="135000" cy="208080"/>
              </p14:xfrm>
            </p:contentPart>
          </mc:Choice>
          <mc:Fallback>
            <p:pic>
              <p:nvPicPr>
                <p:cNvPr id="212" name="Freihand 211">
                  <a:extLst>
                    <a:ext uri="{FF2B5EF4-FFF2-40B4-BE49-F238E27FC236}">
                      <a16:creationId xmlns:a16="http://schemas.microsoft.com/office/drawing/2014/main" id="{D942F0D7-0F91-467C-9C06-C35ED7BB947F}"/>
                    </a:ext>
                  </a:extLst>
                </p:cNvPr>
                <p:cNvPicPr/>
                <p:nvPr/>
              </p:nvPicPr>
              <p:blipFill>
                <a:blip r:embed="rId383"/>
                <a:stretch>
                  <a:fillRect/>
                </a:stretch>
              </p:blipFill>
              <p:spPr>
                <a:xfrm>
                  <a:off x="4635573" y="4505827"/>
                  <a:ext cx="1436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3" name="Freihand 212">
                  <a:extLst>
                    <a:ext uri="{FF2B5EF4-FFF2-40B4-BE49-F238E27FC236}">
                      <a16:creationId xmlns:a16="http://schemas.microsoft.com/office/drawing/2014/main" id="{171B4A1E-BD13-4BF8-8146-4B91E1D3CC3D}"/>
                    </a:ext>
                  </a:extLst>
                </p14:cNvPr>
                <p14:cNvContentPartPr/>
                <p14:nvPr/>
              </p14:nvContentPartPr>
              <p14:xfrm>
                <a:off x="4695333" y="4511947"/>
                <a:ext cx="169920" cy="203760"/>
              </p14:xfrm>
            </p:contentPart>
          </mc:Choice>
          <mc:Fallback>
            <p:pic>
              <p:nvPicPr>
                <p:cNvPr id="213" name="Freihand 212">
                  <a:extLst>
                    <a:ext uri="{FF2B5EF4-FFF2-40B4-BE49-F238E27FC236}">
                      <a16:creationId xmlns:a16="http://schemas.microsoft.com/office/drawing/2014/main" id="{171B4A1E-BD13-4BF8-8146-4B91E1D3CC3D}"/>
                    </a:ext>
                  </a:extLst>
                </p:cNvPr>
                <p:cNvPicPr/>
                <p:nvPr/>
              </p:nvPicPr>
              <p:blipFill>
                <a:blip r:embed="rId385"/>
                <a:stretch>
                  <a:fillRect/>
                </a:stretch>
              </p:blipFill>
              <p:spPr>
                <a:xfrm>
                  <a:off x="4691013" y="4507627"/>
                  <a:ext cx="1785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4" name="Freihand 213">
                  <a:extLst>
                    <a:ext uri="{FF2B5EF4-FFF2-40B4-BE49-F238E27FC236}">
                      <a16:creationId xmlns:a16="http://schemas.microsoft.com/office/drawing/2014/main" id="{561E394D-1508-47C4-A12A-50747521CEC0}"/>
                    </a:ext>
                  </a:extLst>
                </p14:cNvPr>
                <p14:cNvContentPartPr/>
                <p14:nvPr/>
              </p14:nvContentPartPr>
              <p14:xfrm>
                <a:off x="4872093" y="4560187"/>
                <a:ext cx="123840" cy="142560"/>
              </p14:xfrm>
            </p:contentPart>
          </mc:Choice>
          <mc:Fallback>
            <p:pic>
              <p:nvPicPr>
                <p:cNvPr id="214" name="Freihand 213">
                  <a:extLst>
                    <a:ext uri="{FF2B5EF4-FFF2-40B4-BE49-F238E27FC236}">
                      <a16:creationId xmlns:a16="http://schemas.microsoft.com/office/drawing/2014/main" id="{561E394D-1508-47C4-A12A-50747521CEC0}"/>
                    </a:ext>
                  </a:extLst>
                </p:cNvPr>
                <p:cNvPicPr/>
                <p:nvPr/>
              </p:nvPicPr>
              <p:blipFill>
                <a:blip r:embed="rId387"/>
                <a:stretch>
                  <a:fillRect/>
                </a:stretch>
              </p:blipFill>
              <p:spPr>
                <a:xfrm>
                  <a:off x="4867773" y="4555867"/>
                  <a:ext cx="132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5" name="Freihand 214">
                  <a:extLst>
                    <a:ext uri="{FF2B5EF4-FFF2-40B4-BE49-F238E27FC236}">
                      <a16:creationId xmlns:a16="http://schemas.microsoft.com/office/drawing/2014/main" id="{36963A64-B81D-45F1-8A15-BE994DA375B0}"/>
                    </a:ext>
                  </a:extLst>
                </p14:cNvPr>
                <p14:cNvContentPartPr/>
                <p14:nvPr/>
              </p14:nvContentPartPr>
              <p14:xfrm>
                <a:off x="4998453" y="4567027"/>
                <a:ext cx="89640" cy="128880"/>
              </p14:xfrm>
            </p:contentPart>
          </mc:Choice>
          <mc:Fallback>
            <p:pic>
              <p:nvPicPr>
                <p:cNvPr id="215" name="Freihand 214">
                  <a:extLst>
                    <a:ext uri="{FF2B5EF4-FFF2-40B4-BE49-F238E27FC236}">
                      <a16:creationId xmlns:a16="http://schemas.microsoft.com/office/drawing/2014/main" id="{36963A64-B81D-45F1-8A15-BE994DA375B0}"/>
                    </a:ext>
                  </a:extLst>
                </p:cNvPr>
                <p:cNvPicPr/>
                <p:nvPr/>
              </p:nvPicPr>
              <p:blipFill>
                <a:blip r:embed="rId389"/>
                <a:stretch>
                  <a:fillRect/>
                </a:stretch>
              </p:blipFill>
              <p:spPr>
                <a:xfrm>
                  <a:off x="4994133" y="4562707"/>
                  <a:ext cx="98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6" name="Freihand 215">
                  <a:extLst>
                    <a:ext uri="{FF2B5EF4-FFF2-40B4-BE49-F238E27FC236}">
                      <a16:creationId xmlns:a16="http://schemas.microsoft.com/office/drawing/2014/main" id="{D7442A14-730F-4816-8908-2093CD1DA89C}"/>
                    </a:ext>
                  </a:extLst>
                </p14:cNvPr>
                <p14:cNvContentPartPr/>
                <p14:nvPr/>
              </p14:nvContentPartPr>
              <p14:xfrm>
                <a:off x="5059653" y="4545427"/>
                <a:ext cx="122760" cy="172080"/>
              </p14:xfrm>
            </p:contentPart>
          </mc:Choice>
          <mc:Fallback>
            <p:pic>
              <p:nvPicPr>
                <p:cNvPr id="216" name="Freihand 215">
                  <a:extLst>
                    <a:ext uri="{FF2B5EF4-FFF2-40B4-BE49-F238E27FC236}">
                      <a16:creationId xmlns:a16="http://schemas.microsoft.com/office/drawing/2014/main" id="{D7442A14-730F-4816-8908-2093CD1DA89C}"/>
                    </a:ext>
                  </a:extLst>
                </p:cNvPr>
                <p:cNvPicPr/>
                <p:nvPr/>
              </p:nvPicPr>
              <p:blipFill>
                <a:blip r:embed="rId391"/>
                <a:stretch>
                  <a:fillRect/>
                </a:stretch>
              </p:blipFill>
              <p:spPr>
                <a:xfrm>
                  <a:off x="5055333" y="4541107"/>
                  <a:ext cx="131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7" name="Freihand 216">
                  <a:extLst>
                    <a:ext uri="{FF2B5EF4-FFF2-40B4-BE49-F238E27FC236}">
                      <a16:creationId xmlns:a16="http://schemas.microsoft.com/office/drawing/2014/main" id="{BEAF8325-F59E-4BCD-9FD5-C35E2FD68A8E}"/>
                    </a:ext>
                  </a:extLst>
                </p14:cNvPr>
                <p14:cNvContentPartPr/>
                <p14:nvPr/>
              </p14:nvContentPartPr>
              <p14:xfrm>
                <a:off x="5108253" y="4590427"/>
                <a:ext cx="81000" cy="77400"/>
              </p14:xfrm>
            </p:contentPart>
          </mc:Choice>
          <mc:Fallback>
            <p:pic>
              <p:nvPicPr>
                <p:cNvPr id="217" name="Freihand 216">
                  <a:extLst>
                    <a:ext uri="{FF2B5EF4-FFF2-40B4-BE49-F238E27FC236}">
                      <a16:creationId xmlns:a16="http://schemas.microsoft.com/office/drawing/2014/main" id="{BEAF8325-F59E-4BCD-9FD5-C35E2FD68A8E}"/>
                    </a:ext>
                  </a:extLst>
                </p:cNvPr>
                <p:cNvPicPr/>
                <p:nvPr/>
              </p:nvPicPr>
              <p:blipFill>
                <a:blip r:embed="rId393"/>
                <a:stretch>
                  <a:fillRect/>
                </a:stretch>
              </p:blipFill>
              <p:spPr>
                <a:xfrm>
                  <a:off x="5103933" y="4586107"/>
                  <a:ext cx="89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8" name="Freihand 217">
                  <a:extLst>
                    <a:ext uri="{FF2B5EF4-FFF2-40B4-BE49-F238E27FC236}">
                      <a16:creationId xmlns:a16="http://schemas.microsoft.com/office/drawing/2014/main" id="{F611A901-CA89-49D2-B327-60D0A5C24014}"/>
                    </a:ext>
                  </a:extLst>
                </p14:cNvPr>
                <p14:cNvContentPartPr/>
                <p14:nvPr/>
              </p14:nvContentPartPr>
              <p14:xfrm>
                <a:off x="5200773" y="4510147"/>
                <a:ext cx="36360" cy="159480"/>
              </p14:xfrm>
            </p:contentPart>
          </mc:Choice>
          <mc:Fallback>
            <p:pic>
              <p:nvPicPr>
                <p:cNvPr id="218" name="Freihand 217">
                  <a:extLst>
                    <a:ext uri="{FF2B5EF4-FFF2-40B4-BE49-F238E27FC236}">
                      <a16:creationId xmlns:a16="http://schemas.microsoft.com/office/drawing/2014/main" id="{F611A901-CA89-49D2-B327-60D0A5C24014}"/>
                    </a:ext>
                  </a:extLst>
                </p:cNvPr>
                <p:cNvPicPr/>
                <p:nvPr/>
              </p:nvPicPr>
              <p:blipFill>
                <a:blip r:embed="rId395"/>
                <a:stretch>
                  <a:fillRect/>
                </a:stretch>
              </p:blipFill>
              <p:spPr>
                <a:xfrm>
                  <a:off x="5196453" y="4505827"/>
                  <a:ext cx="45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19" name="Freihand 218">
                  <a:extLst>
                    <a:ext uri="{FF2B5EF4-FFF2-40B4-BE49-F238E27FC236}">
                      <a16:creationId xmlns:a16="http://schemas.microsoft.com/office/drawing/2014/main" id="{43FCD576-0437-42FE-94FD-803C5F5D2580}"/>
                    </a:ext>
                  </a:extLst>
                </p14:cNvPr>
                <p14:cNvContentPartPr/>
                <p14:nvPr/>
              </p14:nvContentPartPr>
              <p14:xfrm>
                <a:off x="5244693" y="4580347"/>
                <a:ext cx="183960" cy="64800"/>
              </p14:xfrm>
            </p:contentPart>
          </mc:Choice>
          <mc:Fallback>
            <p:pic>
              <p:nvPicPr>
                <p:cNvPr id="219" name="Freihand 218">
                  <a:extLst>
                    <a:ext uri="{FF2B5EF4-FFF2-40B4-BE49-F238E27FC236}">
                      <a16:creationId xmlns:a16="http://schemas.microsoft.com/office/drawing/2014/main" id="{43FCD576-0437-42FE-94FD-803C5F5D2580}"/>
                    </a:ext>
                  </a:extLst>
                </p:cNvPr>
                <p:cNvPicPr/>
                <p:nvPr/>
              </p:nvPicPr>
              <p:blipFill>
                <a:blip r:embed="rId397"/>
                <a:stretch>
                  <a:fillRect/>
                </a:stretch>
              </p:blipFill>
              <p:spPr>
                <a:xfrm>
                  <a:off x="5240373" y="4576027"/>
                  <a:ext cx="192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1" name="Freihand 220">
                  <a:extLst>
                    <a:ext uri="{FF2B5EF4-FFF2-40B4-BE49-F238E27FC236}">
                      <a16:creationId xmlns:a16="http://schemas.microsoft.com/office/drawing/2014/main" id="{956DE0B9-8B5B-44C7-99C3-6A4EB01BAEF7}"/>
                    </a:ext>
                  </a:extLst>
                </p14:cNvPr>
                <p14:cNvContentPartPr/>
                <p14:nvPr/>
              </p14:nvContentPartPr>
              <p14:xfrm>
                <a:off x="4818093" y="4732987"/>
                <a:ext cx="287280" cy="132840"/>
              </p14:xfrm>
            </p:contentPart>
          </mc:Choice>
          <mc:Fallback>
            <p:pic>
              <p:nvPicPr>
                <p:cNvPr id="221" name="Freihand 220">
                  <a:extLst>
                    <a:ext uri="{FF2B5EF4-FFF2-40B4-BE49-F238E27FC236}">
                      <a16:creationId xmlns:a16="http://schemas.microsoft.com/office/drawing/2014/main" id="{956DE0B9-8B5B-44C7-99C3-6A4EB01BAEF7}"/>
                    </a:ext>
                  </a:extLst>
                </p:cNvPr>
                <p:cNvPicPr/>
                <p:nvPr/>
              </p:nvPicPr>
              <p:blipFill>
                <a:blip r:embed="rId399"/>
                <a:stretch>
                  <a:fillRect/>
                </a:stretch>
              </p:blipFill>
              <p:spPr>
                <a:xfrm>
                  <a:off x="4813773" y="4728667"/>
                  <a:ext cx="295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2" name="Freihand 221">
                  <a:extLst>
                    <a:ext uri="{FF2B5EF4-FFF2-40B4-BE49-F238E27FC236}">
                      <a16:creationId xmlns:a16="http://schemas.microsoft.com/office/drawing/2014/main" id="{4A7F9704-478B-4467-B903-D0403E78220C}"/>
                    </a:ext>
                  </a:extLst>
                </p14:cNvPr>
                <p14:cNvContentPartPr/>
                <p14:nvPr/>
              </p14:nvContentPartPr>
              <p14:xfrm>
                <a:off x="5135253" y="4683307"/>
                <a:ext cx="73440" cy="130680"/>
              </p14:xfrm>
            </p:contentPart>
          </mc:Choice>
          <mc:Fallback>
            <p:pic>
              <p:nvPicPr>
                <p:cNvPr id="222" name="Freihand 221">
                  <a:extLst>
                    <a:ext uri="{FF2B5EF4-FFF2-40B4-BE49-F238E27FC236}">
                      <a16:creationId xmlns:a16="http://schemas.microsoft.com/office/drawing/2014/main" id="{4A7F9704-478B-4467-B903-D0403E78220C}"/>
                    </a:ext>
                  </a:extLst>
                </p:cNvPr>
                <p:cNvPicPr/>
                <p:nvPr/>
              </p:nvPicPr>
              <p:blipFill>
                <a:blip r:embed="rId401"/>
                <a:stretch>
                  <a:fillRect/>
                </a:stretch>
              </p:blipFill>
              <p:spPr>
                <a:xfrm>
                  <a:off x="5130933" y="4678987"/>
                  <a:ext cx="82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23" name="Freihand 222">
                  <a:extLst>
                    <a:ext uri="{FF2B5EF4-FFF2-40B4-BE49-F238E27FC236}">
                      <a16:creationId xmlns:a16="http://schemas.microsoft.com/office/drawing/2014/main" id="{70ABEC39-D949-451B-9AEC-F5E59071E5A4}"/>
                    </a:ext>
                  </a:extLst>
                </p14:cNvPr>
                <p14:cNvContentPartPr/>
                <p14:nvPr/>
              </p14:nvContentPartPr>
              <p14:xfrm>
                <a:off x="5165133" y="4754587"/>
                <a:ext cx="31320" cy="37440"/>
              </p14:xfrm>
            </p:contentPart>
          </mc:Choice>
          <mc:Fallback>
            <p:pic>
              <p:nvPicPr>
                <p:cNvPr id="223" name="Freihand 222">
                  <a:extLst>
                    <a:ext uri="{FF2B5EF4-FFF2-40B4-BE49-F238E27FC236}">
                      <a16:creationId xmlns:a16="http://schemas.microsoft.com/office/drawing/2014/main" id="{70ABEC39-D949-451B-9AEC-F5E59071E5A4}"/>
                    </a:ext>
                  </a:extLst>
                </p:cNvPr>
                <p:cNvPicPr/>
                <p:nvPr/>
              </p:nvPicPr>
              <p:blipFill>
                <a:blip r:embed="rId403"/>
                <a:stretch>
                  <a:fillRect/>
                </a:stretch>
              </p:blipFill>
              <p:spPr>
                <a:xfrm>
                  <a:off x="5160813" y="4750267"/>
                  <a:ext cx="39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4" name="Freihand 223">
                  <a:extLst>
                    <a:ext uri="{FF2B5EF4-FFF2-40B4-BE49-F238E27FC236}">
                      <a16:creationId xmlns:a16="http://schemas.microsoft.com/office/drawing/2014/main" id="{549C2679-0F93-48A7-B4E7-EC2D436A7BEA}"/>
                    </a:ext>
                  </a:extLst>
                </p14:cNvPr>
                <p14:cNvContentPartPr/>
                <p14:nvPr/>
              </p14:nvContentPartPr>
              <p14:xfrm>
                <a:off x="5204373" y="4734067"/>
                <a:ext cx="237600" cy="111240"/>
              </p14:xfrm>
            </p:contentPart>
          </mc:Choice>
          <mc:Fallback>
            <p:pic>
              <p:nvPicPr>
                <p:cNvPr id="224" name="Freihand 223">
                  <a:extLst>
                    <a:ext uri="{FF2B5EF4-FFF2-40B4-BE49-F238E27FC236}">
                      <a16:creationId xmlns:a16="http://schemas.microsoft.com/office/drawing/2014/main" id="{549C2679-0F93-48A7-B4E7-EC2D436A7BEA}"/>
                    </a:ext>
                  </a:extLst>
                </p:cNvPr>
                <p:cNvPicPr/>
                <p:nvPr/>
              </p:nvPicPr>
              <p:blipFill>
                <a:blip r:embed="rId405"/>
                <a:stretch>
                  <a:fillRect/>
                </a:stretch>
              </p:blipFill>
              <p:spPr>
                <a:xfrm>
                  <a:off x="5200053" y="4729747"/>
                  <a:ext cx="246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25" name="Freihand 224">
                  <a:extLst>
                    <a:ext uri="{FF2B5EF4-FFF2-40B4-BE49-F238E27FC236}">
                      <a16:creationId xmlns:a16="http://schemas.microsoft.com/office/drawing/2014/main" id="{F1A21B7F-38F2-40B6-B4EA-AFEA29895F15}"/>
                    </a:ext>
                  </a:extLst>
                </p14:cNvPr>
                <p14:cNvContentPartPr/>
                <p14:nvPr/>
              </p14:nvContentPartPr>
              <p14:xfrm>
                <a:off x="5377893" y="4673587"/>
                <a:ext cx="360" cy="360"/>
              </p14:xfrm>
            </p:contentPart>
          </mc:Choice>
          <mc:Fallback>
            <p:pic>
              <p:nvPicPr>
                <p:cNvPr id="225" name="Freihand 224">
                  <a:extLst>
                    <a:ext uri="{FF2B5EF4-FFF2-40B4-BE49-F238E27FC236}">
                      <a16:creationId xmlns:a16="http://schemas.microsoft.com/office/drawing/2014/main" id="{F1A21B7F-38F2-40B6-B4EA-AFEA29895F15}"/>
                    </a:ext>
                  </a:extLst>
                </p:cNvPr>
                <p:cNvPicPr/>
                <p:nvPr/>
              </p:nvPicPr>
              <p:blipFill>
                <a:blip r:embed="rId18"/>
                <a:stretch>
                  <a:fillRect/>
                </a:stretch>
              </p:blipFill>
              <p:spPr>
                <a:xfrm>
                  <a:off x="5373573" y="4669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6" name="Freihand 245">
                  <a:extLst>
                    <a:ext uri="{FF2B5EF4-FFF2-40B4-BE49-F238E27FC236}">
                      <a16:creationId xmlns:a16="http://schemas.microsoft.com/office/drawing/2014/main" id="{6C26817F-9E8B-4861-AF08-61972C01A5CF}"/>
                    </a:ext>
                  </a:extLst>
                </p14:cNvPr>
                <p14:cNvContentPartPr/>
                <p14:nvPr/>
              </p14:nvContentPartPr>
              <p14:xfrm>
                <a:off x="4560693" y="4983187"/>
                <a:ext cx="114480" cy="66240"/>
              </p14:xfrm>
            </p:contentPart>
          </mc:Choice>
          <mc:Fallback>
            <p:pic>
              <p:nvPicPr>
                <p:cNvPr id="246" name="Freihand 245">
                  <a:extLst>
                    <a:ext uri="{FF2B5EF4-FFF2-40B4-BE49-F238E27FC236}">
                      <a16:creationId xmlns:a16="http://schemas.microsoft.com/office/drawing/2014/main" id="{6C26817F-9E8B-4861-AF08-61972C01A5CF}"/>
                    </a:ext>
                  </a:extLst>
                </p:cNvPr>
                <p:cNvPicPr/>
                <p:nvPr/>
              </p:nvPicPr>
              <p:blipFill>
                <a:blip r:embed="rId408"/>
                <a:stretch>
                  <a:fillRect/>
                </a:stretch>
              </p:blipFill>
              <p:spPr>
                <a:xfrm>
                  <a:off x="4556373" y="4978867"/>
                  <a:ext cx="123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7" name="Freihand 246">
                  <a:extLst>
                    <a:ext uri="{FF2B5EF4-FFF2-40B4-BE49-F238E27FC236}">
                      <a16:creationId xmlns:a16="http://schemas.microsoft.com/office/drawing/2014/main" id="{A8EB4462-3CD7-4E19-9CB1-A66F9DD719A3}"/>
                    </a:ext>
                  </a:extLst>
                </p14:cNvPr>
                <p14:cNvContentPartPr/>
                <p14:nvPr/>
              </p14:nvContentPartPr>
              <p14:xfrm>
                <a:off x="4664373" y="4905067"/>
                <a:ext cx="104040" cy="199800"/>
              </p14:xfrm>
            </p:contentPart>
          </mc:Choice>
          <mc:Fallback>
            <p:pic>
              <p:nvPicPr>
                <p:cNvPr id="247" name="Freihand 246">
                  <a:extLst>
                    <a:ext uri="{FF2B5EF4-FFF2-40B4-BE49-F238E27FC236}">
                      <a16:creationId xmlns:a16="http://schemas.microsoft.com/office/drawing/2014/main" id="{A8EB4462-3CD7-4E19-9CB1-A66F9DD719A3}"/>
                    </a:ext>
                  </a:extLst>
                </p:cNvPr>
                <p:cNvPicPr/>
                <p:nvPr/>
              </p:nvPicPr>
              <p:blipFill>
                <a:blip r:embed="rId410"/>
                <a:stretch>
                  <a:fillRect/>
                </a:stretch>
              </p:blipFill>
              <p:spPr>
                <a:xfrm>
                  <a:off x="4660053" y="4900747"/>
                  <a:ext cx="112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8" name="Freihand 247">
                  <a:extLst>
                    <a:ext uri="{FF2B5EF4-FFF2-40B4-BE49-F238E27FC236}">
                      <a16:creationId xmlns:a16="http://schemas.microsoft.com/office/drawing/2014/main" id="{2D4F25FA-48ED-4B29-ABDF-16D10C9A5958}"/>
                    </a:ext>
                  </a:extLst>
                </p14:cNvPr>
                <p14:cNvContentPartPr/>
                <p14:nvPr/>
              </p14:nvContentPartPr>
              <p14:xfrm>
                <a:off x="4751133" y="4958707"/>
                <a:ext cx="176400" cy="66600"/>
              </p14:xfrm>
            </p:contentPart>
          </mc:Choice>
          <mc:Fallback>
            <p:pic>
              <p:nvPicPr>
                <p:cNvPr id="248" name="Freihand 247">
                  <a:extLst>
                    <a:ext uri="{FF2B5EF4-FFF2-40B4-BE49-F238E27FC236}">
                      <a16:creationId xmlns:a16="http://schemas.microsoft.com/office/drawing/2014/main" id="{2D4F25FA-48ED-4B29-ABDF-16D10C9A5958}"/>
                    </a:ext>
                  </a:extLst>
                </p:cNvPr>
                <p:cNvPicPr/>
                <p:nvPr/>
              </p:nvPicPr>
              <p:blipFill>
                <a:blip r:embed="rId412"/>
                <a:stretch>
                  <a:fillRect/>
                </a:stretch>
              </p:blipFill>
              <p:spPr>
                <a:xfrm>
                  <a:off x="4746813" y="4954387"/>
                  <a:ext cx="185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9" name="Freihand 248">
                  <a:extLst>
                    <a:ext uri="{FF2B5EF4-FFF2-40B4-BE49-F238E27FC236}">
                      <a16:creationId xmlns:a16="http://schemas.microsoft.com/office/drawing/2014/main" id="{22CE4A62-0032-4A2F-A628-7E7624C61FEB}"/>
                    </a:ext>
                  </a:extLst>
                </p14:cNvPr>
                <p14:cNvContentPartPr/>
                <p14:nvPr/>
              </p14:nvContentPartPr>
              <p14:xfrm>
                <a:off x="4955973" y="4937827"/>
                <a:ext cx="118440" cy="62640"/>
              </p14:xfrm>
            </p:contentPart>
          </mc:Choice>
          <mc:Fallback>
            <p:pic>
              <p:nvPicPr>
                <p:cNvPr id="249" name="Freihand 248">
                  <a:extLst>
                    <a:ext uri="{FF2B5EF4-FFF2-40B4-BE49-F238E27FC236}">
                      <a16:creationId xmlns:a16="http://schemas.microsoft.com/office/drawing/2014/main" id="{22CE4A62-0032-4A2F-A628-7E7624C61FEB}"/>
                    </a:ext>
                  </a:extLst>
                </p:cNvPr>
                <p:cNvPicPr/>
                <p:nvPr/>
              </p:nvPicPr>
              <p:blipFill>
                <a:blip r:embed="rId414"/>
                <a:stretch>
                  <a:fillRect/>
                </a:stretch>
              </p:blipFill>
              <p:spPr>
                <a:xfrm>
                  <a:off x="4951653" y="4933507"/>
                  <a:ext cx="127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2" name="Freihand 251">
                  <a:extLst>
                    <a:ext uri="{FF2B5EF4-FFF2-40B4-BE49-F238E27FC236}">
                      <a16:creationId xmlns:a16="http://schemas.microsoft.com/office/drawing/2014/main" id="{99EDADD9-028E-4D4E-8378-A596F8024207}"/>
                    </a:ext>
                  </a:extLst>
                </p14:cNvPr>
                <p14:cNvContentPartPr/>
                <p14:nvPr/>
              </p14:nvContentPartPr>
              <p14:xfrm>
                <a:off x="5105013" y="4889587"/>
                <a:ext cx="100800" cy="121680"/>
              </p14:xfrm>
            </p:contentPart>
          </mc:Choice>
          <mc:Fallback>
            <p:pic>
              <p:nvPicPr>
                <p:cNvPr id="252" name="Freihand 251">
                  <a:extLst>
                    <a:ext uri="{FF2B5EF4-FFF2-40B4-BE49-F238E27FC236}">
                      <a16:creationId xmlns:a16="http://schemas.microsoft.com/office/drawing/2014/main" id="{99EDADD9-028E-4D4E-8378-A596F8024207}"/>
                    </a:ext>
                  </a:extLst>
                </p:cNvPr>
                <p:cNvPicPr/>
                <p:nvPr/>
              </p:nvPicPr>
              <p:blipFill>
                <a:blip r:embed="rId416"/>
                <a:stretch>
                  <a:fillRect/>
                </a:stretch>
              </p:blipFill>
              <p:spPr>
                <a:xfrm>
                  <a:off x="5100693" y="4885267"/>
                  <a:ext cx="109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3" name="Freihand 252">
                  <a:extLst>
                    <a:ext uri="{FF2B5EF4-FFF2-40B4-BE49-F238E27FC236}">
                      <a16:creationId xmlns:a16="http://schemas.microsoft.com/office/drawing/2014/main" id="{DEE6D11F-3C92-4017-B0CC-22B5130596E5}"/>
                    </a:ext>
                  </a:extLst>
                </p14:cNvPr>
                <p14:cNvContentPartPr/>
                <p14:nvPr/>
              </p14:nvContentPartPr>
              <p14:xfrm>
                <a:off x="5168733" y="4976707"/>
                <a:ext cx="49320" cy="23760"/>
              </p14:xfrm>
            </p:contentPart>
          </mc:Choice>
          <mc:Fallback>
            <p:pic>
              <p:nvPicPr>
                <p:cNvPr id="253" name="Freihand 252">
                  <a:extLst>
                    <a:ext uri="{FF2B5EF4-FFF2-40B4-BE49-F238E27FC236}">
                      <a16:creationId xmlns:a16="http://schemas.microsoft.com/office/drawing/2014/main" id="{DEE6D11F-3C92-4017-B0CC-22B5130596E5}"/>
                    </a:ext>
                  </a:extLst>
                </p:cNvPr>
                <p:cNvPicPr/>
                <p:nvPr/>
              </p:nvPicPr>
              <p:blipFill>
                <a:blip r:embed="rId418"/>
                <a:stretch>
                  <a:fillRect/>
                </a:stretch>
              </p:blipFill>
              <p:spPr>
                <a:xfrm>
                  <a:off x="5164413" y="4972387"/>
                  <a:ext cx="57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4" name="Freihand 253">
                  <a:extLst>
                    <a:ext uri="{FF2B5EF4-FFF2-40B4-BE49-F238E27FC236}">
                      <a16:creationId xmlns:a16="http://schemas.microsoft.com/office/drawing/2014/main" id="{91ECA812-208C-49CD-99D3-46BECB4904C0}"/>
                    </a:ext>
                  </a:extLst>
                </p14:cNvPr>
                <p14:cNvContentPartPr/>
                <p14:nvPr/>
              </p14:nvContentPartPr>
              <p14:xfrm>
                <a:off x="5230293" y="4961947"/>
                <a:ext cx="78840" cy="29880"/>
              </p14:xfrm>
            </p:contentPart>
          </mc:Choice>
          <mc:Fallback>
            <p:pic>
              <p:nvPicPr>
                <p:cNvPr id="254" name="Freihand 253">
                  <a:extLst>
                    <a:ext uri="{FF2B5EF4-FFF2-40B4-BE49-F238E27FC236}">
                      <a16:creationId xmlns:a16="http://schemas.microsoft.com/office/drawing/2014/main" id="{91ECA812-208C-49CD-99D3-46BECB4904C0}"/>
                    </a:ext>
                  </a:extLst>
                </p:cNvPr>
                <p:cNvPicPr/>
                <p:nvPr/>
              </p:nvPicPr>
              <p:blipFill>
                <a:blip r:embed="rId420"/>
                <a:stretch>
                  <a:fillRect/>
                </a:stretch>
              </p:blipFill>
              <p:spPr>
                <a:xfrm>
                  <a:off x="5225973" y="4957627"/>
                  <a:ext cx="87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5" name="Freihand 254">
                  <a:extLst>
                    <a:ext uri="{FF2B5EF4-FFF2-40B4-BE49-F238E27FC236}">
                      <a16:creationId xmlns:a16="http://schemas.microsoft.com/office/drawing/2014/main" id="{45B628D5-9839-497C-8ABE-FA8A5BF417D0}"/>
                    </a:ext>
                  </a:extLst>
                </p14:cNvPr>
                <p14:cNvContentPartPr/>
                <p14:nvPr/>
              </p14:nvContentPartPr>
              <p14:xfrm>
                <a:off x="5323173" y="4869787"/>
                <a:ext cx="74160" cy="182160"/>
              </p14:xfrm>
            </p:contentPart>
          </mc:Choice>
          <mc:Fallback>
            <p:pic>
              <p:nvPicPr>
                <p:cNvPr id="255" name="Freihand 254">
                  <a:extLst>
                    <a:ext uri="{FF2B5EF4-FFF2-40B4-BE49-F238E27FC236}">
                      <a16:creationId xmlns:a16="http://schemas.microsoft.com/office/drawing/2014/main" id="{45B628D5-9839-497C-8ABE-FA8A5BF417D0}"/>
                    </a:ext>
                  </a:extLst>
                </p:cNvPr>
                <p:cNvPicPr/>
                <p:nvPr/>
              </p:nvPicPr>
              <p:blipFill>
                <a:blip r:embed="rId422"/>
                <a:stretch>
                  <a:fillRect/>
                </a:stretch>
              </p:blipFill>
              <p:spPr>
                <a:xfrm>
                  <a:off x="5318853" y="4865467"/>
                  <a:ext cx="82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6" name="Freihand 255">
                  <a:extLst>
                    <a:ext uri="{FF2B5EF4-FFF2-40B4-BE49-F238E27FC236}">
                      <a16:creationId xmlns:a16="http://schemas.microsoft.com/office/drawing/2014/main" id="{FFFD077A-3DC5-47D3-93EB-A678DF5C70E8}"/>
                    </a:ext>
                  </a:extLst>
                </p14:cNvPr>
                <p14:cNvContentPartPr/>
                <p14:nvPr/>
              </p14:nvContentPartPr>
              <p14:xfrm>
                <a:off x="5366373" y="4859707"/>
                <a:ext cx="27720" cy="155880"/>
              </p14:xfrm>
            </p:contentPart>
          </mc:Choice>
          <mc:Fallback>
            <p:pic>
              <p:nvPicPr>
                <p:cNvPr id="256" name="Freihand 255">
                  <a:extLst>
                    <a:ext uri="{FF2B5EF4-FFF2-40B4-BE49-F238E27FC236}">
                      <a16:creationId xmlns:a16="http://schemas.microsoft.com/office/drawing/2014/main" id="{FFFD077A-3DC5-47D3-93EB-A678DF5C70E8}"/>
                    </a:ext>
                  </a:extLst>
                </p:cNvPr>
                <p:cNvPicPr/>
                <p:nvPr/>
              </p:nvPicPr>
              <p:blipFill>
                <a:blip r:embed="rId424"/>
                <a:stretch>
                  <a:fillRect/>
                </a:stretch>
              </p:blipFill>
              <p:spPr>
                <a:xfrm>
                  <a:off x="5362053" y="4855387"/>
                  <a:ext cx="36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7" name="Freihand 256">
                  <a:extLst>
                    <a:ext uri="{FF2B5EF4-FFF2-40B4-BE49-F238E27FC236}">
                      <a16:creationId xmlns:a16="http://schemas.microsoft.com/office/drawing/2014/main" id="{4E5F3AB1-95E4-41E5-AA57-E9D9F4BDA8C6}"/>
                    </a:ext>
                  </a:extLst>
                </p14:cNvPr>
                <p14:cNvContentPartPr/>
                <p14:nvPr/>
              </p14:nvContentPartPr>
              <p14:xfrm>
                <a:off x="5410293" y="4865107"/>
                <a:ext cx="14040" cy="63000"/>
              </p14:xfrm>
            </p:contentPart>
          </mc:Choice>
          <mc:Fallback>
            <p:pic>
              <p:nvPicPr>
                <p:cNvPr id="257" name="Freihand 256">
                  <a:extLst>
                    <a:ext uri="{FF2B5EF4-FFF2-40B4-BE49-F238E27FC236}">
                      <a16:creationId xmlns:a16="http://schemas.microsoft.com/office/drawing/2014/main" id="{4E5F3AB1-95E4-41E5-AA57-E9D9F4BDA8C6}"/>
                    </a:ext>
                  </a:extLst>
                </p:cNvPr>
                <p:cNvPicPr/>
                <p:nvPr/>
              </p:nvPicPr>
              <p:blipFill>
                <a:blip r:embed="rId426"/>
                <a:stretch>
                  <a:fillRect/>
                </a:stretch>
              </p:blipFill>
              <p:spPr>
                <a:xfrm>
                  <a:off x="5405973" y="4860787"/>
                  <a:ext cx="22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8" name="Freihand 257">
                  <a:extLst>
                    <a:ext uri="{FF2B5EF4-FFF2-40B4-BE49-F238E27FC236}">
                      <a16:creationId xmlns:a16="http://schemas.microsoft.com/office/drawing/2014/main" id="{1284DB2C-E3AE-4E86-92DA-0600FBCED804}"/>
                    </a:ext>
                  </a:extLst>
                </p14:cNvPr>
                <p14:cNvContentPartPr/>
                <p14:nvPr/>
              </p14:nvContentPartPr>
              <p14:xfrm>
                <a:off x="5394453" y="4945027"/>
                <a:ext cx="16200" cy="61920"/>
              </p14:xfrm>
            </p:contentPart>
          </mc:Choice>
          <mc:Fallback>
            <p:pic>
              <p:nvPicPr>
                <p:cNvPr id="258" name="Freihand 257">
                  <a:extLst>
                    <a:ext uri="{FF2B5EF4-FFF2-40B4-BE49-F238E27FC236}">
                      <a16:creationId xmlns:a16="http://schemas.microsoft.com/office/drawing/2014/main" id="{1284DB2C-E3AE-4E86-92DA-0600FBCED804}"/>
                    </a:ext>
                  </a:extLst>
                </p:cNvPr>
                <p:cNvPicPr/>
                <p:nvPr/>
              </p:nvPicPr>
              <p:blipFill>
                <a:blip r:embed="rId428"/>
                <a:stretch>
                  <a:fillRect/>
                </a:stretch>
              </p:blipFill>
              <p:spPr>
                <a:xfrm>
                  <a:off x="5390133" y="4940707"/>
                  <a:ext cx="24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9" name="Freihand 258">
                  <a:extLst>
                    <a:ext uri="{FF2B5EF4-FFF2-40B4-BE49-F238E27FC236}">
                      <a16:creationId xmlns:a16="http://schemas.microsoft.com/office/drawing/2014/main" id="{57E6D3A0-AEA5-4D4E-B9F9-3BA91F1440D8}"/>
                    </a:ext>
                  </a:extLst>
                </p14:cNvPr>
                <p14:cNvContentPartPr/>
                <p14:nvPr/>
              </p14:nvContentPartPr>
              <p14:xfrm>
                <a:off x="5426493" y="4863307"/>
                <a:ext cx="74520" cy="128520"/>
              </p14:xfrm>
            </p:contentPart>
          </mc:Choice>
          <mc:Fallback>
            <p:pic>
              <p:nvPicPr>
                <p:cNvPr id="259" name="Freihand 258">
                  <a:extLst>
                    <a:ext uri="{FF2B5EF4-FFF2-40B4-BE49-F238E27FC236}">
                      <a16:creationId xmlns:a16="http://schemas.microsoft.com/office/drawing/2014/main" id="{57E6D3A0-AEA5-4D4E-B9F9-3BA91F1440D8}"/>
                    </a:ext>
                  </a:extLst>
                </p:cNvPr>
                <p:cNvPicPr/>
                <p:nvPr/>
              </p:nvPicPr>
              <p:blipFill>
                <a:blip r:embed="rId430"/>
                <a:stretch>
                  <a:fillRect/>
                </a:stretch>
              </p:blipFill>
              <p:spPr>
                <a:xfrm>
                  <a:off x="5422173" y="4858987"/>
                  <a:ext cx="83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0" name="Freihand 259">
                  <a:extLst>
                    <a:ext uri="{FF2B5EF4-FFF2-40B4-BE49-F238E27FC236}">
                      <a16:creationId xmlns:a16="http://schemas.microsoft.com/office/drawing/2014/main" id="{B3AC8EB7-2009-4AAA-A162-FABDDBD2FEEF}"/>
                    </a:ext>
                  </a:extLst>
                </p14:cNvPr>
                <p14:cNvContentPartPr/>
                <p14:nvPr/>
              </p14:nvContentPartPr>
              <p14:xfrm>
                <a:off x="5471133" y="4861867"/>
                <a:ext cx="79560" cy="118800"/>
              </p14:xfrm>
            </p:contentPart>
          </mc:Choice>
          <mc:Fallback>
            <p:pic>
              <p:nvPicPr>
                <p:cNvPr id="260" name="Freihand 259">
                  <a:extLst>
                    <a:ext uri="{FF2B5EF4-FFF2-40B4-BE49-F238E27FC236}">
                      <a16:creationId xmlns:a16="http://schemas.microsoft.com/office/drawing/2014/main" id="{B3AC8EB7-2009-4AAA-A162-FABDDBD2FEEF}"/>
                    </a:ext>
                  </a:extLst>
                </p:cNvPr>
                <p:cNvPicPr/>
                <p:nvPr/>
              </p:nvPicPr>
              <p:blipFill>
                <a:blip r:embed="rId432"/>
                <a:stretch>
                  <a:fillRect/>
                </a:stretch>
              </p:blipFill>
              <p:spPr>
                <a:xfrm>
                  <a:off x="5466813" y="4857547"/>
                  <a:ext cx="88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1" name="Freihand 260">
                  <a:extLst>
                    <a:ext uri="{FF2B5EF4-FFF2-40B4-BE49-F238E27FC236}">
                      <a16:creationId xmlns:a16="http://schemas.microsoft.com/office/drawing/2014/main" id="{82B220F0-AEE2-490E-8BCD-6CEDEE1D2515}"/>
                    </a:ext>
                  </a:extLst>
                </p14:cNvPr>
                <p14:cNvContentPartPr/>
                <p14:nvPr/>
              </p14:nvContentPartPr>
              <p14:xfrm>
                <a:off x="5517213" y="4879867"/>
                <a:ext cx="59040" cy="37800"/>
              </p14:xfrm>
            </p:contentPart>
          </mc:Choice>
          <mc:Fallback>
            <p:pic>
              <p:nvPicPr>
                <p:cNvPr id="261" name="Freihand 260">
                  <a:extLst>
                    <a:ext uri="{FF2B5EF4-FFF2-40B4-BE49-F238E27FC236}">
                      <a16:creationId xmlns:a16="http://schemas.microsoft.com/office/drawing/2014/main" id="{82B220F0-AEE2-490E-8BCD-6CEDEE1D2515}"/>
                    </a:ext>
                  </a:extLst>
                </p:cNvPr>
                <p:cNvPicPr/>
                <p:nvPr/>
              </p:nvPicPr>
              <p:blipFill>
                <a:blip r:embed="rId434"/>
                <a:stretch>
                  <a:fillRect/>
                </a:stretch>
              </p:blipFill>
              <p:spPr>
                <a:xfrm>
                  <a:off x="5512893" y="4875547"/>
                  <a:ext cx="67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3" name="Freihand 262">
                  <a:extLst>
                    <a:ext uri="{FF2B5EF4-FFF2-40B4-BE49-F238E27FC236}">
                      <a16:creationId xmlns:a16="http://schemas.microsoft.com/office/drawing/2014/main" id="{F9B5F304-5AB2-421E-B0B8-B5BAE900FFB6}"/>
                    </a:ext>
                  </a:extLst>
                </p14:cNvPr>
                <p14:cNvContentPartPr/>
                <p14:nvPr/>
              </p14:nvContentPartPr>
              <p14:xfrm>
                <a:off x="4562133" y="5189827"/>
                <a:ext cx="138600" cy="79560"/>
              </p14:xfrm>
            </p:contentPart>
          </mc:Choice>
          <mc:Fallback>
            <p:pic>
              <p:nvPicPr>
                <p:cNvPr id="263" name="Freihand 262">
                  <a:extLst>
                    <a:ext uri="{FF2B5EF4-FFF2-40B4-BE49-F238E27FC236}">
                      <a16:creationId xmlns:a16="http://schemas.microsoft.com/office/drawing/2014/main" id="{F9B5F304-5AB2-421E-B0B8-B5BAE900FFB6}"/>
                    </a:ext>
                  </a:extLst>
                </p:cNvPr>
                <p:cNvPicPr/>
                <p:nvPr/>
              </p:nvPicPr>
              <p:blipFill>
                <a:blip r:embed="rId436"/>
                <a:stretch>
                  <a:fillRect/>
                </a:stretch>
              </p:blipFill>
              <p:spPr>
                <a:xfrm>
                  <a:off x="4557813" y="5185507"/>
                  <a:ext cx="147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4" name="Freihand 263">
                  <a:extLst>
                    <a:ext uri="{FF2B5EF4-FFF2-40B4-BE49-F238E27FC236}">
                      <a16:creationId xmlns:a16="http://schemas.microsoft.com/office/drawing/2014/main" id="{91D47489-2D97-4AF4-96BD-F556B7638834}"/>
                    </a:ext>
                  </a:extLst>
                </p14:cNvPr>
                <p14:cNvContentPartPr/>
                <p14:nvPr/>
              </p14:nvContentPartPr>
              <p14:xfrm>
                <a:off x="4673733" y="5154187"/>
                <a:ext cx="14760" cy="20880"/>
              </p14:xfrm>
            </p:contentPart>
          </mc:Choice>
          <mc:Fallback>
            <p:pic>
              <p:nvPicPr>
                <p:cNvPr id="264" name="Freihand 263">
                  <a:extLst>
                    <a:ext uri="{FF2B5EF4-FFF2-40B4-BE49-F238E27FC236}">
                      <a16:creationId xmlns:a16="http://schemas.microsoft.com/office/drawing/2014/main" id="{91D47489-2D97-4AF4-96BD-F556B7638834}"/>
                    </a:ext>
                  </a:extLst>
                </p:cNvPr>
                <p:cNvPicPr/>
                <p:nvPr/>
              </p:nvPicPr>
              <p:blipFill>
                <a:blip r:embed="rId438"/>
                <a:stretch>
                  <a:fillRect/>
                </a:stretch>
              </p:blipFill>
              <p:spPr>
                <a:xfrm>
                  <a:off x="4669413" y="5149867"/>
                  <a:ext cx="23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5" name="Freihand 264">
                  <a:extLst>
                    <a:ext uri="{FF2B5EF4-FFF2-40B4-BE49-F238E27FC236}">
                      <a16:creationId xmlns:a16="http://schemas.microsoft.com/office/drawing/2014/main" id="{0EA1A52F-33C5-4032-9786-D37740DBE3DB}"/>
                    </a:ext>
                  </a:extLst>
                </p14:cNvPr>
                <p14:cNvContentPartPr/>
                <p14:nvPr/>
              </p14:nvContentPartPr>
              <p14:xfrm>
                <a:off x="4769493" y="5142307"/>
                <a:ext cx="213840" cy="98640"/>
              </p14:xfrm>
            </p:contentPart>
          </mc:Choice>
          <mc:Fallback>
            <p:pic>
              <p:nvPicPr>
                <p:cNvPr id="265" name="Freihand 264">
                  <a:extLst>
                    <a:ext uri="{FF2B5EF4-FFF2-40B4-BE49-F238E27FC236}">
                      <a16:creationId xmlns:a16="http://schemas.microsoft.com/office/drawing/2014/main" id="{0EA1A52F-33C5-4032-9786-D37740DBE3DB}"/>
                    </a:ext>
                  </a:extLst>
                </p:cNvPr>
                <p:cNvPicPr/>
                <p:nvPr/>
              </p:nvPicPr>
              <p:blipFill>
                <a:blip r:embed="rId440"/>
                <a:stretch>
                  <a:fillRect/>
                </a:stretch>
              </p:blipFill>
              <p:spPr>
                <a:xfrm>
                  <a:off x="4765173" y="5137987"/>
                  <a:ext cx="222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7" name="Freihand 266">
                  <a:extLst>
                    <a:ext uri="{FF2B5EF4-FFF2-40B4-BE49-F238E27FC236}">
                      <a16:creationId xmlns:a16="http://schemas.microsoft.com/office/drawing/2014/main" id="{D11B5F2B-9BB3-490F-B65D-1C793EF2E5A2}"/>
                    </a:ext>
                  </a:extLst>
                </p14:cNvPr>
                <p14:cNvContentPartPr/>
                <p14:nvPr/>
              </p14:nvContentPartPr>
              <p14:xfrm>
                <a:off x="5040933" y="5133667"/>
                <a:ext cx="99720" cy="108000"/>
              </p14:xfrm>
            </p:contentPart>
          </mc:Choice>
          <mc:Fallback>
            <p:pic>
              <p:nvPicPr>
                <p:cNvPr id="267" name="Freihand 266">
                  <a:extLst>
                    <a:ext uri="{FF2B5EF4-FFF2-40B4-BE49-F238E27FC236}">
                      <a16:creationId xmlns:a16="http://schemas.microsoft.com/office/drawing/2014/main" id="{D11B5F2B-9BB3-490F-B65D-1C793EF2E5A2}"/>
                    </a:ext>
                  </a:extLst>
                </p:cNvPr>
                <p:cNvPicPr/>
                <p:nvPr/>
              </p:nvPicPr>
              <p:blipFill>
                <a:blip r:embed="rId442"/>
                <a:stretch>
                  <a:fillRect/>
                </a:stretch>
              </p:blipFill>
              <p:spPr>
                <a:xfrm>
                  <a:off x="5036613" y="5129347"/>
                  <a:ext cx="108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8" name="Freihand 267">
                  <a:extLst>
                    <a:ext uri="{FF2B5EF4-FFF2-40B4-BE49-F238E27FC236}">
                      <a16:creationId xmlns:a16="http://schemas.microsoft.com/office/drawing/2014/main" id="{2B8332ED-7213-4D1D-9508-ABB96B3ECFEA}"/>
                    </a:ext>
                  </a:extLst>
                </p14:cNvPr>
                <p14:cNvContentPartPr/>
                <p14:nvPr/>
              </p14:nvContentPartPr>
              <p14:xfrm>
                <a:off x="5142093" y="5165707"/>
                <a:ext cx="69480" cy="63000"/>
              </p14:xfrm>
            </p:contentPart>
          </mc:Choice>
          <mc:Fallback>
            <p:pic>
              <p:nvPicPr>
                <p:cNvPr id="268" name="Freihand 267">
                  <a:extLst>
                    <a:ext uri="{FF2B5EF4-FFF2-40B4-BE49-F238E27FC236}">
                      <a16:creationId xmlns:a16="http://schemas.microsoft.com/office/drawing/2014/main" id="{2B8332ED-7213-4D1D-9508-ABB96B3ECFEA}"/>
                    </a:ext>
                  </a:extLst>
                </p:cNvPr>
                <p:cNvPicPr/>
                <p:nvPr/>
              </p:nvPicPr>
              <p:blipFill>
                <a:blip r:embed="rId444"/>
                <a:stretch>
                  <a:fillRect/>
                </a:stretch>
              </p:blipFill>
              <p:spPr>
                <a:xfrm>
                  <a:off x="5137773" y="5161387"/>
                  <a:ext cx="78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9" name="Freihand 268">
                  <a:extLst>
                    <a:ext uri="{FF2B5EF4-FFF2-40B4-BE49-F238E27FC236}">
                      <a16:creationId xmlns:a16="http://schemas.microsoft.com/office/drawing/2014/main" id="{DDD35E75-46BD-438A-908F-C0D644D0072E}"/>
                    </a:ext>
                  </a:extLst>
                </p14:cNvPr>
                <p14:cNvContentPartPr/>
                <p14:nvPr/>
              </p14:nvContentPartPr>
              <p14:xfrm>
                <a:off x="5208333" y="5081107"/>
                <a:ext cx="54720" cy="153360"/>
              </p14:xfrm>
            </p:contentPart>
          </mc:Choice>
          <mc:Fallback>
            <p:pic>
              <p:nvPicPr>
                <p:cNvPr id="269" name="Freihand 268">
                  <a:extLst>
                    <a:ext uri="{FF2B5EF4-FFF2-40B4-BE49-F238E27FC236}">
                      <a16:creationId xmlns:a16="http://schemas.microsoft.com/office/drawing/2014/main" id="{DDD35E75-46BD-438A-908F-C0D644D0072E}"/>
                    </a:ext>
                  </a:extLst>
                </p:cNvPr>
                <p:cNvPicPr/>
                <p:nvPr/>
              </p:nvPicPr>
              <p:blipFill>
                <a:blip r:embed="rId446"/>
                <a:stretch>
                  <a:fillRect/>
                </a:stretch>
              </p:blipFill>
              <p:spPr>
                <a:xfrm>
                  <a:off x="5204013" y="5076787"/>
                  <a:ext cx="63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0" name="Freihand 269">
                  <a:extLst>
                    <a:ext uri="{FF2B5EF4-FFF2-40B4-BE49-F238E27FC236}">
                      <a16:creationId xmlns:a16="http://schemas.microsoft.com/office/drawing/2014/main" id="{61DEA468-ED03-4E32-8793-71B694B4E8FF}"/>
                    </a:ext>
                  </a:extLst>
                </p14:cNvPr>
                <p14:cNvContentPartPr/>
                <p14:nvPr/>
              </p14:nvContentPartPr>
              <p14:xfrm>
                <a:off x="5279973" y="5152027"/>
                <a:ext cx="92880" cy="61200"/>
              </p14:xfrm>
            </p:contentPart>
          </mc:Choice>
          <mc:Fallback>
            <p:pic>
              <p:nvPicPr>
                <p:cNvPr id="270" name="Freihand 269">
                  <a:extLst>
                    <a:ext uri="{FF2B5EF4-FFF2-40B4-BE49-F238E27FC236}">
                      <a16:creationId xmlns:a16="http://schemas.microsoft.com/office/drawing/2014/main" id="{61DEA468-ED03-4E32-8793-71B694B4E8FF}"/>
                    </a:ext>
                  </a:extLst>
                </p:cNvPr>
                <p:cNvPicPr/>
                <p:nvPr/>
              </p:nvPicPr>
              <p:blipFill>
                <a:blip r:embed="rId448"/>
                <a:stretch>
                  <a:fillRect/>
                </a:stretch>
              </p:blipFill>
              <p:spPr>
                <a:xfrm>
                  <a:off x="5275653" y="5147707"/>
                  <a:ext cx="101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1" name="Freihand 270">
                  <a:extLst>
                    <a:ext uri="{FF2B5EF4-FFF2-40B4-BE49-F238E27FC236}">
                      <a16:creationId xmlns:a16="http://schemas.microsoft.com/office/drawing/2014/main" id="{733065EA-12A7-4A66-A82B-0317B1B93201}"/>
                    </a:ext>
                  </a:extLst>
                </p14:cNvPr>
                <p14:cNvContentPartPr/>
                <p14:nvPr/>
              </p14:nvContentPartPr>
              <p14:xfrm>
                <a:off x="5387253" y="5071027"/>
                <a:ext cx="83160" cy="114480"/>
              </p14:xfrm>
            </p:contentPart>
          </mc:Choice>
          <mc:Fallback>
            <p:pic>
              <p:nvPicPr>
                <p:cNvPr id="271" name="Freihand 270">
                  <a:extLst>
                    <a:ext uri="{FF2B5EF4-FFF2-40B4-BE49-F238E27FC236}">
                      <a16:creationId xmlns:a16="http://schemas.microsoft.com/office/drawing/2014/main" id="{733065EA-12A7-4A66-A82B-0317B1B93201}"/>
                    </a:ext>
                  </a:extLst>
                </p:cNvPr>
                <p:cNvPicPr/>
                <p:nvPr/>
              </p:nvPicPr>
              <p:blipFill>
                <a:blip r:embed="rId450"/>
                <a:stretch>
                  <a:fillRect/>
                </a:stretch>
              </p:blipFill>
              <p:spPr>
                <a:xfrm>
                  <a:off x="5382933" y="5066707"/>
                  <a:ext cx="91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2" name="Freihand 271">
                  <a:extLst>
                    <a:ext uri="{FF2B5EF4-FFF2-40B4-BE49-F238E27FC236}">
                      <a16:creationId xmlns:a16="http://schemas.microsoft.com/office/drawing/2014/main" id="{DB8632A3-6D15-4376-81E6-8AC4E4E29064}"/>
                    </a:ext>
                  </a:extLst>
                </p14:cNvPr>
                <p14:cNvContentPartPr/>
                <p14:nvPr/>
              </p14:nvContentPartPr>
              <p14:xfrm>
                <a:off x="5418573" y="5139067"/>
                <a:ext cx="86040" cy="50760"/>
              </p14:xfrm>
            </p:contentPart>
          </mc:Choice>
          <mc:Fallback>
            <p:pic>
              <p:nvPicPr>
                <p:cNvPr id="272" name="Freihand 271">
                  <a:extLst>
                    <a:ext uri="{FF2B5EF4-FFF2-40B4-BE49-F238E27FC236}">
                      <a16:creationId xmlns:a16="http://schemas.microsoft.com/office/drawing/2014/main" id="{DB8632A3-6D15-4376-81E6-8AC4E4E29064}"/>
                    </a:ext>
                  </a:extLst>
                </p:cNvPr>
                <p:cNvPicPr/>
                <p:nvPr/>
              </p:nvPicPr>
              <p:blipFill>
                <a:blip r:embed="rId452"/>
                <a:stretch>
                  <a:fillRect/>
                </a:stretch>
              </p:blipFill>
              <p:spPr>
                <a:xfrm>
                  <a:off x="5414253" y="5134747"/>
                  <a:ext cx="94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3" name="Freihand 272">
                  <a:extLst>
                    <a:ext uri="{FF2B5EF4-FFF2-40B4-BE49-F238E27FC236}">
                      <a16:creationId xmlns:a16="http://schemas.microsoft.com/office/drawing/2014/main" id="{A02E6696-0143-412C-93D5-432D9BB2F503}"/>
                    </a:ext>
                  </a:extLst>
                </p14:cNvPr>
                <p14:cNvContentPartPr/>
                <p14:nvPr/>
              </p14:nvContentPartPr>
              <p14:xfrm>
                <a:off x="5526573" y="5118907"/>
                <a:ext cx="213480" cy="67320"/>
              </p14:xfrm>
            </p:contentPart>
          </mc:Choice>
          <mc:Fallback>
            <p:pic>
              <p:nvPicPr>
                <p:cNvPr id="273" name="Freihand 272">
                  <a:extLst>
                    <a:ext uri="{FF2B5EF4-FFF2-40B4-BE49-F238E27FC236}">
                      <a16:creationId xmlns:a16="http://schemas.microsoft.com/office/drawing/2014/main" id="{A02E6696-0143-412C-93D5-432D9BB2F503}"/>
                    </a:ext>
                  </a:extLst>
                </p:cNvPr>
                <p:cNvPicPr/>
                <p:nvPr/>
              </p:nvPicPr>
              <p:blipFill>
                <a:blip r:embed="rId454"/>
                <a:stretch>
                  <a:fillRect/>
                </a:stretch>
              </p:blipFill>
              <p:spPr>
                <a:xfrm>
                  <a:off x="5522253" y="5114587"/>
                  <a:ext cx="222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4" name="Freihand 273">
                  <a:extLst>
                    <a:ext uri="{FF2B5EF4-FFF2-40B4-BE49-F238E27FC236}">
                      <a16:creationId xmlns:a16="http://schemas.microsoft.com/office/drawing/2014/main" id="{B13F5C46-E3A5-454F-A95C-B5D8F845B34F}"/>
                    </a:ext>
                  </a:extLst>
                </p14:cNvPr>
                <p14:cNvContentPartPr/>
                <p14:nvPr/>
              </p14:nvContentPartPr>
              <p14:xfrm>
                <a:off x="5681013" y="5069227"/>
                <a:ext cx="9720" cy="18360"/>
              </p14:xfrm>
            </p:contentPart>
          </mc:Choice>
          <mc:Fallback>
            <p:pic>
              <p:nvPicPr>
                <p:cNvPr id="274" name="Freihand 273">
                  <a:extLst>
                    <a:ext uri="{FF2B5EF4-FFF2-40B4-BE49-F238E27FC236}">
                      <a16:creationId xmlns:a16="http://schemas.microsoft.com/office/drawing/2014/main" id="{B13F5C46-E3A5-454F-A95C-B5D8F845B34F}"/>
                    </a:ext>
                  </a:extLst>
                </p:cNvPr>
                <p:cNvPicPr/>
                <p:nvPr/>
              </p:nvPicPr>
              <p:blipFill>
                <a:blip r:embed="rId456"/>
                <a:stretch>
                  <a:fillRect/>
                </a:stretch>
              </p:blipFill>
              <p:spPr>
                <a:xfrm>
                  <a:off x="5676693" y="5064907"/>
                  <a:ext cx="18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5" name="Freihand 274">
                  <a:extLst>
                    <a:ext uri="{FF2B5EF4-FFF2-40B4-BE49-F238E27FC236}">
                      <a16:creationId xmlns:a16="http://schemas.microsoft.com/office/drawing/2014/main" id="{D21659AC-90BF-4D55-A556-6E4529AD32AC}"/>
                    </a:ext>
                  </a:extLst>
                </p14:cNvPr>
                <p14:cNvContentPartPr/>
                <p14:nvPr/>
              </p14:nvContentPartPr>
              <p14:xfrm>
                <a:off x="5726373" y="5093347"/>
                <a:ext cx="85680" cy="112680"/>
              </p14:xfrm>
            </p:contentPart>
          </mc:Choice>
          <mc:Fallback>
            <p:pic>
              <p:nvPicPr>
                <p:cNvPr id="275" name="Freihand 274">
                  <a:extLst>
                    <a:ext uri="{FF2B5EF4-FFF2-40B4-BE49-F238E27FC236}">
                      <a16:creationId xmlns:a16="http://schemas.microsoft.com/office/drawing/2014/main" id="{D21659AC-90BF-4D55-A556-6E4529AD32AC}"/>
                    </a:ext>
                  </a:extLst>
                </p:cNvPr>
                <p:cNvPicPr/>
                <p:nvPr/>
              </p:nvPicPr>
              <p:blipFill>
                <a:blip r:embed="rId458"/>
                <a:stretch>
                  <a:fillRect/>
                </a:stretch>
              </p:blipFill>
              <p:spPr>
                <a:xfrm>
                  <a:off x="5722053" y="5089027"/>
                  <a:ext cx="94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1" name="Freihand 280">
                  <a:extLst>
                    <a:ext uri="{FF2B5EF4-FFF2-40B4-BE49-F238E27FC236}">
                      <a16:creationId xmlns:a16="http://schemas.microsoft.com/office/drawing/2014/main" id="{EA7C35A4-D63F-4C21-AFF6-59DFB733CE85}"/>
                    </a:ext>
                  </a:extLst>
                </p14:cNvPr>
                <p14:cNvContentPartPr/>
                <p14:nvPr/>
              </p14:nvContentPartPr>
              <p14:xfrm>
                <a:off x="5806293" y="5277307"/>
                <a:ext cx="23400" cy="138600"/>
              </p14:xfrm>
            </p:contentPart>
          </mc:Choice>
          <mc:Fallback>
            <p:pic>
              <p:nvPicPr>
                <p:cNvPr id="281" name="Freihand 280">
                  <a:extLst>
                    <a:ext uri="{FF2B5EF4-FFF2-40B4-BE49-F238E27FC236}">
                      <a16:creationId xmlns:a16="http://schemas.microsoft.com/office/drawing/2014/main" id="{EA7C35A4-D63F-4C21-AFF6-59DFB733CE85}"/>
                    </a:ext>
                  </a:extLst>
                </p:cNvPr>
                <p:cNvPicPr/>
                <p:nvPr/>
              </p:nvPicPr>
              <p:blipFill>
                <a:blip r:embed="rId460"/>
                <a:stretch>
                  <a:fillRect/>
                </a:stretch>
              </p:blipFill>
              <p:spPr>
                <a:xfrm>
                  <a:off x="5801973" y="5272987"/>
                  <a:ext cx="32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2" name="Freihand 281">
                  <a:extLst>
                    <a:ext uri="{FF2B5EF4-FFF2-40B4-BE49-F238E27FC236}">
                      <a16:creationId xmlns:a16="http://schemas.microsoft.com/office/drawing/2014/main" id="{10883263-289B-4169-859F-4D9B8EA51AA5}"/>
                    </a:ext>
                  </a:extLst>
                </p14:cNvPr>
                <p14:cNvContentPartPr/>
                <p14:nvPr/>
              </p14:nvContentPartPr>
              <p14:xfrm>
                <a:off x="5867853" y="5259667"/>
                <a:ext cx="104040" cy="123120"/>
              </p14:xfrm>
            </p:contentPart>
          </mc:Choice>
          <mc:Fallback>
            <p:pic>
              <p:nvPicPr>
                <p:cNvPr id="282" name="Freihand 281">
                  <a:extLst>
                    <a:ext uri="{FF2B5EF4-FFF2-40B4-BE49-F238E27FC236}">
                      <a16:creationId xmlns:a16="http://schemas.microsoft.com/office/drawing/2014/main" id="{10883263-289B-4169-859F-4D9B8EA51AA5}"/>
                    </a:ext>
                  </a:extLst>
                </p:cNvPr>
                <p:cNvPicPr/>
                <p:nvPr/>
              </p:nvPicPr>
              <p:blipFill>
                <a:blip r:embed="rId462"/>
                <a:stretch>
                  <a:fillRect/>
                </a:stretch>
              </p:blipFill>
              <p:spPr>
                <a:xfrm>
                  <a:off x="5863533" y="5255347"/>
                  <a:ext cx="112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3" name="Freihand 282">
                  <a:extLst>
                    <a:ext uri="{FF2B5EF4-FFF2-40B4-BE49-F238E27FC236}">
                      <a16:creationId xmlns:a16="http://schemas.microsoft.com/office/drawing/2014/main" id="{4C92889F-161F-4081-9887-AAD94A0B6850}"/>
                    </a:ext>
                  </a:extLst>
                </p14:cNvPr>
                <p14:cNvContentPartPr/>
                <p14:nvPr/>
              </p14:nvContentPartPr>
              <p14:xfrm>
                <a:off x="5938773" y="5298187"/>
                <a:ext cx="32400" cy="120600"/>
              </p14:xfrm>
            </p:contentPart>
          </mc:Choice>
          <mc:Fallback>
            <p:pic>
              <p:nvPicPr>
                <p:cNvPr id="283" name="Freihand 282">
                  <a:extLst>
                    <a:ext uri="{FF2B5EF4-FFF2-40B4-BE49-F238E27FC236}">
                      <a16:creationId xmlns:a16="http://schemas.microsoft.com/office/drawing/2014/main" id="{4C92889F-161F-4081-9887-AAD94A0B6850}"/>
                    </a:ext>
                  </a:extLst>
                </p:cNvPr>
                <p:cNvPicPr/>
                <p:nvPr/>
              </p:nvPicPr>
              <p:blipFill>
                <a:blip r:embed="rId464"/>
                <a:stretch>
                  <a:fillRect/>
                </a:stretch>
              </p:blipFill>
              <p:spPr>
                <a:xfrm>
                  <a:off x="5934453" y="5293867"/>
                  <a:ext cx="41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4" name="Freihand 283">
                  <a:extLst>
                    <a:ext uri="{FF2B5EF4-FFF2-40B4-BE49-F238E27FC236}">
                      <a16:creationId xmlns:a16="http://schemas.microsoft.com/office/drawing/2014/main" id="{230B370D-B9A7-4314-8402-001EA33CE4A4}"/>
                    </a:ext>
                  </a:extLst>
                </p14:cNvPr>
                <p14:cNvContentPartPr/>
                <p14:nvPr/>
              </p14:nvContentPartPr>
              <p14:xfrm>
                <a:off x="5975853" y="5236267"/>
                <a:ext cx="128160" cy="209520"/>
              </p14:xfrm>
            </p:contentPart>
          </mc:Choice>
          <mc:Fallback>
            <p:pic>
              <p:nvPicPr>
                <p:cNvPr id="284" name="Freihand 283">
                  <a:extLst>
                    <a:ext uri="{FF2B5EF4-FFF2-40B4-BE49-F238E27FC236}">
                      <a16:creationId xmlns:a16="http://schemas.microsoft.com/office/drawing/2014/main" id="{230B370D-B9A7-4314-8402-001EA33CE4A4}"/>
                    </a:ext>
                  </a:extLst>
                </p:cNvPr>
                <p:cNvPicPr/>
                <p:nvPr/>
              </p:nvPicPr>
              <p:blipFill>
                <a:blip r:embed="rId466"/>
                <a:stretch>
                  <a:fillRect/>
                </a:stretch>
              </p:blipFill>
              <p:spPr>
                <a:xfrm>
                  <a:off x="5971533" y="5231947"/>
                  <a:ext cx="1368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5" name="Freihand 284">
                  <a:extLst>
                    <a:ext uri="{FF2B5EF4-FFF2-40B4-BE49-F238E27FC236}">
                      <a16:creationId xmlns:a16="http://schemas.microsoft.com/office/drawing/2014/main" id="{771A9D58-02F2-42A7-B540-181427C87BAA}"/>
                    </a:ext>
                  </a:extLst>
                </p14:cNvPr>
                <p14:cNvContentPartPr/>
                <p14:nvPr/>
              </p14:nvContentPartPr>
              <p14:xfrm>
                <a:off x="6055053" y="5267587"/>
                <a:ext cx="43200" cy="111960"/>
              </p14:xfrm>
            </p:contentPart>
          </mc:Choice>
          <mc:Fallback>
            <p:pic>
              <p:nvPicPr>
                <p:cNvPr id="285" name="Freihand 284">
                  <a:extLst>
                    <a:ext uri="{FF2B5EF4-FFF2-40B4-BE49-F238E27FC236}">
                      <a16:creationId xmlns:a16="http://schemas.microsoft.com/office/drawing/2014/main" id="{771A9D58-02F2-42A7-B540-181427C87BAA}"/>
                    </a:ext>
                  </a:extLst>
                </p:cNvPr>
                <p:cNvPicPr/>
                <p:nvPr/>
              </p:nvPicPr>
              <p:blipFill>
                <a:blip r:embed="rId468"/>
                <a:stretch>
                  <a:fillRect/>
                </a:stretch>
              </p:blipFill>
              <p:spPr>
                <a:xfrm>
                  <a:off x="6050733" y="5263267"/>
                  <a:ext cx="51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6" name="Freihand 285">
                  <a:extLst>
                    <a:ext uri="{FF2B5EF4-FFF2-40B4-BE49-F238E27FC236}">
                      <a16:creationId xmlns:a16="http://schemas.microsoft.com/office/drawing/2014/main" id="{3D5F674F-453B-4360-8551-5DAD04287232}"/>
                    </a:ext>
                  </a:extLst>
                </p14:cNvPr>
                <p14:cNvContentPartPr/>
                <p14:nvPr/>
              </p14:nvContentPartPr>
              <p14:xfrm>
                <a:off x="6110493" y="5275147"/>
                <a:ext cx="90000" cy="137880"/>
              </p14:xfrm>
            </p:contentPart>
          </mc:Choice>
          <mc:Fallback>
            <p:pic>
              <p:nvPicPr>
                <p:cNvPr id="286" name="Freihand 285">
                  <a:extLst>
                    <a:ext uri="{FF2B5EF4-FFF2-40B4-BE49-F238E27FC236}">
                      <a16:creationId xmlns:a16="http://schemas.microsoft.com/office/drawing/2014/main" id="{3D5F674F-453B-4360-8551-5DAD04287232}"/>
                    </a:ext>
                  </a:extLst>
                </p:cNvPr>
                <p:cNvPicPr/>
                <p:nvPr/>
              </p:nvPicPr>
              <p:blipFill>
                <a:blip r:embed="rId470"/>
                <a:stretch>
                  <a:fillRect/>
                </a:stretch>
              </p:blipFill>
              <p:spPr>
                <a:xfrm>
                  <a:off x="6106173" y="5270827"/>
                  <a:ext cx="98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7" name="Freihand 286">
                  <a:extLst>
                    <a:ext uri="{FF2B5EF4-FFF2-40B4-BE49-F238E27FC236}">
                      <a16:creationId xmlns:a16="http://schemas.microsoft.com/office/drawing/2014/main" id="{AA0F8592-F453-4CEE-8014-93F5D4E7E95C}"/>
                    </a:ext>
                  </a:extLst>
                </p14:cNvPr>
                <p14:cNvContentPartPr/>
                <p14:nvPr/>
              </p14:nvContentPartPr>
              <p14:xfrm>
                <a:off x="6113733" y="5237347"/>
                <a:ext cx="109080" cy="5400"/>
              </p14:xfrm>
            </p:contentPart>
          </mc:Choice>
          <mc:Fallback>
            <p:pic>
              <p:nvPicPr>
                <p:cNvPr id="287" name="Freihand 286">
                  <a:extLst>
                    <a:ext uri="{FF2B5EF4-FFF2-40B4-BE49-F238E27FC236}">
                      <a16:creationId xmlns:a16="http://schemas.microsoft.com/office/drawing/2014/main" id="{AA0F8592-F453-4CEE-8014-93F5D4E7E95C}"/>
                    </a:ext>
                  </a:extLst>
                </p:cNvPr>
                <p:cNvPicPr/>
                <p:nvPr/>
              </p:nvPicPr>
              <p:blipFill>
                <a:blip r:embed="rId472"/>
                <a:stretch>
                  <a:fillRect/>
                </a:stretch>
              </p:blipFill>
              <p:spPr>
                <a:xfrm>
                  <a:off x="6109413" y="5233027"/>
                  <a:ext cx="117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8" name="Freihand 287">
                  <a:extLst>
                    <a:ext uri="{FF2B5EF4-FFF2-40B4-BE49-F238E27FC236}">
                      <a16:creationId xmlns:a16="http://schemas.microsoft.com/office/drawing/2014/main" id="{D2E0E440-EFD6-492C-A713-DA443F1C3E02}"/>
                    </a:ext>
                  </a:extLst>
                </p14:cNvPr>
                <p14:cNvContentPartPr/>
                <p14:nvPr/>
              </p14:nvContentPartPr>
              <p14:xfrm>
                <a:off x="4408053" y="5369107"/>
                <a:ext cx="13320" cy="136440"/>
              </p14:xfrm>
            </p:contentPart>
          </mc:Choice>
          <mc:Fallback>
            <p:pic>
              <p:nvPicPr>
                <p:cNvPr id="288" name="Freihand 287">
                  <a:extLst>
                    <a:ext uri="{FF2B5EF4-FFF2-40B4-BE49-F238E27FC236}">
                      <a16:creationId xmlns:a16="http://schemas.microsoft.com/office/drawing/2014/main" id="{D2E0E440-EFD6-492C-A713-DA443F1C3E02}"/>
                    </a:ext>
                  </a:extLst>
                </p:cNvPr>
                <p:cNvPicPr/>
                <p:nvPr/>
              </p:nvPicPr>
              <p:blipFill>
                <a:blip r:embed="rId474"/>
                <a:stretch>
                  <a:fillRect/>
                </a:stretch>
              </p:blipFill>
              <p:spPr>
                <a:xfrm>
                  <a:off x="4403733" y="5364787"/>
                  <a:ext cx="21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9" name="Freihand 288">
                  <a:extLst>
                    <a:ext uri="{FF2B5EF4-FFF2-40B4-BE49-F238E27FC236}">
                      <a16:creationId xmlns:a16="http://schemas.microsoft.com/office/drawing/2014/main" id="{DAA8F740-5DB5-4F29-9FE6-15980DF217CB}"/>
                    </a:ext>
                  </a:extLst>
                </p14:cNvPr>
                <p14:cNvContentPartPr/>
                <p14:nvPr/>
              </p14:nvContentPartPr>
              <p14:xfrm>
                <a:off x="4319853" y="5324467"/>
                <a:ext cx="168840" cy="24120"/>
              </p14:xfrm>
            </p:contentPart>
          </mc:Choice>
          <mc:Fallback>
            <p:pic>
              <p:nvPicPr>
                <p:cNvPr id="289" name="Freihand 288">
                  <a:extLst>
                    <a:ext uri="{FF2B5EF4-FFF2-40B4-BE49-F238E27FC236}">
                      <a16:creationId xmlns:a16="http://schemas.microsoft.com/office/drawing/2014/main" id="{DAA8F740-5DB5-4F29-9FE6-15980DF217CB}"/>
                    </a:ext>
                  </a:extLst>
                </p:cNvPr>
                <p:cNvPicPr/>
                <p:nvPr/>
              </p:nvPicPr>
              <p:blipFill>
                <a:blip r:embed="rId476"/>
                <a:stretch>
                  <a:fillRect/>
                </a:stretch>
              </p:blipFill>
              <p:spPr>
                <a:xfrm>
                  <a:off x="4315533" y="5320147"/>
                  <a:ext cx="177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0" name="Freihand 289">
                  <a:extLst>
                    <a:ext uri="{FF2B5EF4-FFF2-40B4-BE49-F238E27FC236}">
                      <a16:creationId xmlns:a16="http://schemas.microsoft.com/office/drawing/2014/main" id="{C521B736-6A59-4714-9BC0-30D05C20F67A}"/>
                    </a:ext>
                  </a:extLst>
                </p14:cNvPr>
                <p14:cNvContentPartPr/>
                <p14:nvPr/>
              </p14:nvContentPartPr>
              <p14:xfrm>
                <a:off x="4479333" y="5398987"/>
                <a:ext cx="70200" cy="110160"/>
              </p14:xfrm>
            </p:contentPart>
          </mc:Choice>
          <mc:Fallback>
            <p:pic>
              <p:nvPicPr>
                <p:cNvPr id="290" name="Freihand 289">
                  <a:extLst>
                    <a:ext uri="{FF2B5EF4-FFF2-40B4-BE49-F238E27FC236}">
                      <a16:creationId xmlns:a16="http://schemas.microsoft.com/office/drawing/2014/main" id="{C521B736-6A59-4714-9BC0-30D05C20F67A}"/>
                    </a:ext>
                  </a:extLst>
                </p:cNvPr>
                <p:cNvPicPr/>
                <p:nvPr/>
              </p:nvPicPr>
              <p:blipFill>
                <a:blip r:embed="rId478"/>
                <a:stretch>
                  <a:fillRect/>
                </a:stretch>
              </p:blipFill>
              <p:spPr>
                <a:xfrm>
                  <a:off x="4475013" y="5394667"/>
                  <a:ext cx="78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1" name="Freihand 290">
                  <a:extLst>
                    <a:ext uri="{FF2B5EF4-FFF2-40B4-BE49-F238E27FC236}">
                      <a16:creationId xmlns:a16="http://schemas.microsoft.com/office/drawing/2014/main" id="{9572775C-7FDA-4432-8885-841D49D7D8DD}"/>
                    </a:ext>
                  </a:extLst>
                </p14:cNvPr>
                <p14:cNvContentPartPr/>
                <p14:nvPr/>
              </p14:nvContentPartPr>
              <p14:xfrm>
                <a:off x="4558173" y="5415547"/>
                <a:ext cx="146520" cy="51840"/>
              </p14:xfrm>
            </p:contentPart>
          </mc:Choice>
          <mc:Fallback>
            <p:pic>
              <p:nvPicPr>
                <p:cNvPr id="291" name="Freihand 290">
                  <a:extLst>
                    <a:ext uri="{FF2B5EF4-FFF2-40B4-BE49-F238E27FC236}">
                      <a16:creationId xmlns:a16="http://schemas.microsoft.com/office/drawing/2014/main" id="{9572775C-7FDA-4432-8885-841D49D7D8DD}"/>
                    </a:ext>
                  </a:extLst>
                </p:cNvPr>
                <p:cNvPicPr/>
                <p:nvPr/>
              </p:nvPicPr>
              <p:blipFill>
                <a:blip r:embed="rId480"/>
                <a:stretch>
                  <a:fillRect/>
                </a:stretch>
              </p:blipFill>
              <p:spPr>
                <a:xfrm>
                  <a:off x="4553853" y="5411227"/>
                  <a:ext cx="155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2" name="Freihand 291">
                  <a:extLst>
                    <a:ext uri="{FF2B5EF4-FFF2-40B4-BE49-F238E27FC236}">
                      <a16:creationId xmlns:a16="http://schemas.microsoft.com/office/drawing/2014/main" id="{1ECF251E-1E6D-4FCA-A0F2-4F0860EA4099}"/>
                    </a:ext>
                  </a:extLst>
                </p14:cNvPr>
                <p14:cNvContentPartPr/>
                <p14:nvPr/>
              </p14:nvContentPartPr>
              <p14:xfrm>
                <a:off x="4730253" y="5401867"/>
                <a:ext cx="54360" cy="87840"/>
              </p14:xfrm>
            </p:contentPart>
          </mc:Choice>
          <mc:Fallback>
            <p:pic>
              <p:nvPicPr>
                <p:cNvPr id="292" name="Freihand 291">
                  <a:extLst>
                    <a:ext uri="{FF2B5EF4-FFF2-40B4-BE49-F238E27FC236}">
                      <a16:creationId xmlns:a16="http://schemas.microsoft.com/office/drawing/2014/main" id="{1ECF251E-1E6D-4FCA-A0F2-4F0860EA4099}"/>
                    </a:ext>
                  </a:extLst>
                </p:cNvPr>
                <p:cNvPicPr/>
                <p:nvPr/>
              </p:nvPicPr>
              <p:blipFill>
                <a:blip r:embed="rId482"/>
                <a:stretch>
                  <a:fillRect/>
                </a:stretch>
              </p:blipFill>
              <p:spPr>
                <a:xfrm>
                  <a:off x="4725933" y="5397547"/>
                  <a:ext cx="63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3" name="Freihand 292">
                  <a:extLst>
                    <a:ext uri="{FF2B5EF4-FFF2-40B4-BE49-F238E27FC236}">
                      <a16:creationId xmlns:a16="http://schemas.microsoft.com/office/drawing/2014/main" id="{380D2843-8AD1-46BB-9D77-D743DBE29DCE}"/>
                    </a:ext>
                  </a:extLst>
                </p14:cNvPr>
                <p14:cNvContentPartPr/>
                <p14:nvPr/>
              </p14:nvContentPartPr>
              <p14:xfrm>
                <a:off x="4833573" y="5402947"/>
                <a:ext cx="8280" cy="79920"/>
              </p14:xfrm>
            </p:contentPart>
          </mc:Choice>
          <mc:Fallback>
            <p:pic>
              <p:nvPicPr>
                <p:cNvPr id="293" name="Freihand 292">
                  <a:extLst>
                    <a:ext uri="{FF2B5EF4-FFF2-40B4-BE49-F238E27FC236}">
                      <a16:creationId xmlns:a16="http://schemas.microsoft.com/office/drawing/2014/main" id="{380D2843-8AD1-46BB-9D77-D743DBE29DCE}"/>
                    </a:ext>
                  </a:extLst>
                </p:cNvPr>
                <p:cNvPicPr/>
                <p:nvPr/>
              </p:nvPicPr>
              <p:blipFill>
                <a:blip r:embed="rId484"/>
                <a:stretch>
                  <a:fillRect/>
                </a:stretch>
              </p:blipFill>
              <p:spPr>
                <a:xfrm>
                  <a:off x="4829253" y="5398627"/>
                  <a:ext cx="16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4" name="Freihand 293">
                  <a:extLst>
                    <a:ext uri="{FF2B5EF4-FFF2-40B4-BE49-F238E27FC236}">
                      <a16:creationId xmlns:a16="http://schemas.microsoft.com/office/drawing/2014/main" id="{7D749D65-2D42-4E6C-B3ED-17A7A1906097}"/>
                    </a:ext>
                  </a:extLst>
                </p14:cNvPr>
                <p14:cNvContentPartPr/>
                <p14:nvPr/>
              </p14:nvContentPartPr>
              <p14:xfrm>
                <a:off x="4828173" y="5319787"/>
                <a:ext cx="9000" cy="11160"/>
              </p14:xfrm>
            </p:contentPart>
          </mc:Choice>
          <mc:Fallback>
            <p:pic>
              <p:nvPicPr>
                <p:cNvPr id="294" name="Freihand 293">
                  <a:extLst>
                    <a:ext uri="{FF2B5EF4-FFF2-40B4-BE49-F238E27FC236}">
                      <a16:creationId xmlns:a16="http://schemas.microsoft.com/office/drawing/2014/main" id="{7D749D65-2D42-4E6C-B3ED-17A7A1906097}"/>
                    </a:ext>
                  </a:extLst>
                </p:cNvPr>
                <p:cNvPicPr/>
                <p:nvPr/>
              </p:nvPicPr>
              <p:blipFill>
                <a:blip r:embed="rId486"/>
                <a:stretch>
                  <a:fillRect/>
                </a:stretch>
              </p:blipFill>
              <p:spPr>
                <a:xfrm>
                  <a:off x="4823853" y="5315467"/>
                  <a:ext cx="17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6" name="Freihand 295">
                  <a:extLst>
                    <a:ext uri="{FF2B5EF4-FFF2-40B4-BE49-F238E27FC236}">
                      <a16:creationId xmlns:a16="http://schemas.microsoft.com/office/drawing/2014/main" id="{4018E66C-BE82-4F21-9307-14D14828880E}"/>
                    </a:ext>
                  </a:extLst>
                </p14:cNvPr>
                <p14:cNvContentPartPr/>
                <p14:nvPr/>
              </p14:nvContentPartPr>
              <p14:xfrm>
                <a:off x="4886493" y="5380627"/>
                <a:ext cx="69840" cy="97920"/>
              </p14:xfrm>
            </p:contentPart>
          </mc:Choice>
          <mc:Fallback>
            <p:pic>
              <p:nvPicPr>
                <p:cNvPr id="296" name="Freihand 295">
                  <a:extLst>
                    <a:ext uri="{FF2B5EF4-FFF2-40B4-BE49-F238E27FC236}">
                      <a16:creationId xmlns:a16="http://schemas.microsoft.com/office/drawing/2014/main" id="{4018E66C-BE82-4F21-9307-14D14828880E}"/>
                    </a:ext>
                  </a:extLst>
                </p:cNvPr>
                <p:cNvPicPr/>
                <p:nvPr/>
              </p:nvPicPr>
              <p:blipFill>
                <a:blip r:embed="rId488"/>
                <a:stretch>
                  <a:fillRect/>
                </a:stretch>
              </p:blipFill>
              <p:spPr>
                <a:xfrm>
                  <a:off x="4882173" y="5376307"/>
                  <a:ext cx="78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7" name="Freihand 296">
                  <a:extLst>
                    <a:ext uri="{FF2B5EF4-FFF2-40B4-BE49-F238E27FC236}">
                      <a16:creationId xmlns:a16="http://schemas.microsoft.com/office/drawing/2014/main" id="{F049D0A6-F4C1-4CA4-9FAF-AA34A4F3F33B}"/>
                    </a:ext>
                  </a:extLst>
                </p14:cNvPr>
                <p14:cNvContentPartPr/>
                <p14:nvPr/>
              </p14:nvContentPartPr>
              <p14:xfrm>
                <a:off x="4976133" y="5321947"/>
                <a:ext cx="22680" cy="140400"/>
              </p14:xfrm>
            </p:contentPart>
          </mc:Choice>
          <mc:Fallback>
            <p:pic>
              <p:nvPicPr>
                <p:cNvPr id="297" name="Freihand 296">
                  <a:extLst>
                    <a:ext uri="{FF2B5EF4-FFF2-40B4-BE49-F238E27FC236}">
                      <a16:creationId xmlns:a16="http://schemas.microsoft.com/office/drawing/2014/main" id="{F049D0A6-F4C1-4CA4-9FAF-AA34A4F3F33B}"/>
                    </a:ext>
                  </a:extLst>
                </p:cNvPr>
                <p:cNvPicPr/>
                <p:nvPr/>
              </p:nvPicPr>
              <p:blipFill>
                <a:blip r:embed="rId490"/>
                <a:stretch>
                  <a:fillRect/>
                </a:stretch>
              </p:blipFill>
              <p:spPr>
                <a:xfrm>
                  <a:off x="4971813" y="5317627"/>
                  <a:ext cx="31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8" name="Freihand 297">
                  <a:extLst>
                    <a:ext uri="{FF2B5EF4-FFF2-40B4-BE49-F238E27FC236}">
                      <a16:creationId xmlns:a16="http://schemas.microsoft.com/office/drawing/2014/main" id="{E623B1AC-D48E-4367-A4EA-49001CDC27E9}"/>
                    </a:ext>
                  </a:extLst>
                </p14:cNvPr>
                <p14:cNvContentPartPr/>
                <p14:nvPr/>
              </p14:nvContentPartPr>
              <p14:xfrm>
                <a:off x="5029773" y="5362267"/>
                <a:ext cx="273960" cy="102960"/>
              </p14:xfrm>
            </p:contentPart>
          </mc:Choice>
          <mc:Fallback>
            <p:pic>
              <p:nvPicPr>
                <p:cNvPr id="298" name="Freihand 297">
                  <a:extLst>
                    <a:ext uri="{FF2B5EF4-FFF2-40B4-BE49-F238E27FC236}">
                      <a16:creationId xmlns:a16="http://schemas.microsoft.com/office/drawing/2014/main" id="{E623B1AC-D48E-4367-A4EA-49001CDC27E9}"/>
                    </a:ext>
                  </a:extLst>
                </p:cNvPr>
                <p:cNvPicPr/>
                <p:nvPr/>
              </p:nvPicPr>
              <p:blipFill>
                <a:blip r:embed="rId492"/>
                <a:stretch>
                  <a:fillRect/>
                </a:stretch>
              </p:blipFill>
              <p:spPr>
                <a:xfrm>
                  <a:off x="5025453" y="5357947"/>
                  <a:ext cx="282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9" name="Freihand 298">
                  <a:extLst>
                    <a:ext uri="{FF2B5EF4-FFF2-40B4-BE49-F238E27FC236}">
                      <a16:creationId xmlns:a16="http://schemas.microsoft.com/office/drawing/2014/main" id="{96AC45FB-B4ED-45B1-9CB0-6230BF2EA221}"/>
                    </a:ext>
                  </a:extLst>
                </p14:cNvPr>
                <p14:cNvContentPartPr/>
                <p14:nvPr/>
              </p14:nvContentPartPr>
              <p14:xfrm>
                <a:off x="5160093" y="5260747"/>
                <a:ext cx="15120" cy="10440"/>
              </p14:xfrm>
            </p:contentPart>
          </mc:Choice>
          <mc:Fallback>
            <p:pic>
              <p:nvPicPr>
                <p:cNvPr id="299" name="Freihand 298">
                  <a:extLst>
                    <a:ext uri="{FF2B5EF4-FFF2-40B4-BE49-F238E27FC236}">
                      <a16:creationId xmlns:a16="http://schemas.microsoft.com/office/drawing/2014/main" id="{96AC45FB-B4ED-45B1-9CB0-6230BF2EA221}"/>
                    </a:ext>
                  </a:extLst>
                </p:cNvPr>
                <p:cNvPicPr/>
                <p:nvPr/>
              </p:nvPicPr>
              <p:blipFill>
                <a:blip r:embed="rId494"/>
                <a:stretch>
                  <a:fillRect/>
                </a:stretch>
              </p:blipFill>
              <p:spPr>
                <a:xfrm>
                  <a:off x="5155773" y="5256427"/>
                  <a:ext cx="23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1" name="Freihand 300">
                  <a:extLst>
                    <a:ext uri="{FF2B5EF4-FFF2-40B4-BE49-F238E27FC236}">
                      <a16:creationId xmlns:a16="http://schemas.microsoft.com/office/drawing/2014/main" id="{AAEDED7F-5B39-4CBD-B6FA-54699DE94B4F}"/>
                    </a:ext>
                  </a:extLst>
                </p14:cNvPr>
                <p14:cNvContentPartPr/>
                <p14:nvPr/>
              </p14:nvContentPartPr>
              <p14:xfrm>
                <a:off x="5269893" y="5263627"/>
                <a:ext cx="107640" cy="226800"/>
              </p14:xfrm>
            </p:contentPart>
          </mc:Choice>
          <mc:Fallback>
            <p:pic>
              <p:nvPicPr>
                <p:cNvPr id="301" name="Freihand 300">
                  <a:extLst>
                    <a:ext uri="{FF2B5EF4-FFF2-40B4-BE49-F238E27FC236}">
                      <a16:creationId xmlns:a16="http://schemas.microsoft.com/office/drawing/2014/main" id="{AAEDED7F-5B39-4CBD-B6FA-54699DE94B4F}"/>
                    </a:ext>
                  </a:extLst>
                </p:cNvPr>
                <p:cNvPicPr/>
                <p:nvPr/>
              </p:nvPicPr>
              <p:blipFill>
                <a:blip r:embed="rId496"/>
                <a:stretch>
                  <a:fillRect/>
                </a:stretch>
              </p:blipFill>
              <p:spPr>
                <a:xfrm>
                  <a:off x="5265573" y="5259307"/>
                  <a:ext cx="1162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2" name="Freihand 301">
                  <a:extLst>
                    <a:ext uri="{FF2B5EF4-FFF2-40B4-BE49-F238E27FC236}">
                      <a16:creationId xmlns:a16="http://schemas.microsoft.com/office/drawing/2014/main" id="{3C983DDC-B939-4FB6-9391-00EDE0C61AFE}"/>
                    </a:ext>
                  </a:extLst>
                </p14:cNvPr>
                <p14:cNvContentPartPr/>
                <p14:nvPr/>
              </p14:nvContentPartPr>
              <p14:xfrm>
                <a:off x="5357013" y="5275867"/>
                <a:ext cx="102960" cy="141120"/>
              </p14:xfrm>
            </p:contentPart>
          </mc:Choice>
          <mc:Fallback>
            <p:pic>
              <p:nvPicPr>
                <p:cNvPr id="302" name="Freihand 301">
                  <a:extLst>
                    <a:ext uri="{FF2B5EF4-FFF2-40B4-BE49-F238E27FC236}">
                      <a16:creationId xmlns:a16="http://schemas.microsoft.com/office/drawing/2014/main" id="{3C983DDC-B939-4FB6-9391-00EDE0C61AFE}"/>
                    </a:ext>
                  </a:extLst>
                </p:cNvPr>
                <p:cNvPicPr/>
                <p:nvPr/>
              </p:nvPicPr>
              <p:blipFill>
                <a:blip r:embed="rId498"/>
                <a:stretch>
                  <a:fillRect/>
                </a:stretch>
              </p:blipFill>
              <p:spPr>
                <a:xfrm>
                  <a:off x="5352693" y="5271547"/>
                  <a:ext cx="111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3" name="Freihand 302">
                  <a:extLst>
                    <a:ext uri="{FF2B5EF4-FFF2-40B4-BE49-F238E27FC236}">
                      <a16:creationId xmlns:a16="http://schemas.microsoft.com/office/drawing/2014/main" id="{35002DDB-6159-4873-BADD-BDC96AD0AE81}"/>
                    </a:ext>
                  </a:extLst>
                </p14:cNvPr>
                <p14:cNvContentPartPr/>
                <p14:nvPr/>
              </p14:nvContentPartPr>
              <p14:xfrm>
                <a:off x="5435133" y="5338147"/>
                <a:ext cx="51120" cy="79200"/>
              </p14:xfrm>
            </p:contentPart>
          </mc:Choice>
          <mc:Fallback>
            <p:pic>
              <p:nvPicPr>
                <p:cNvPr id="303" name="Freihand 302">
                  <a:extLst>
                    <a:ext uri="{FF2B5EF4-FFF2-40B4-BE49-F238E27FC236}">
                      <a16:creationId xmlns:a16="http://schemas.microsoft.com/office/drawing/2014/main" id="{35002DDB-6159-4873-BADD-BDC96AD0AE81}"/>
                    </a:ext>
                  </a:extLst>
                </p:cNvPr>
                <p:cNvPicPr/>
                <p:nvPr/>
              </p:nvPicPr>
              <p:blipFill>
                <a:blip r:embed="rId500"/>
                <a:stretch>
                  <a:fillRect/>
                </a:stretch>
              </p:blipFill>
              <p:spPr>
                <a:xfrm>
                  <a:off x="5430813" y="5333827"/>
                  <a:ext cx="59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4" name="Freihand 303">
                  <a:extLst>
                    <a:ext uri="{FF2B5EF4-FFF2-40B4-BE49-F238E27FC236}">
                      <a16:creationId xmlns:a16="http://schemas.microsoft.com/office/drawing/2014/main" id="{D970E594-7985-4B15-A955-8ABEEFEAF90A}"/>
                    </a:ext>
                  </a:extLst>
                </p14:cNvPr>
                <p14:cNvContentPartPr/>
                <p14:nvPr/>
              </p14:nvContentPartPr>
              <p14:xfrm>
                <a:off x="5498853" y="5260387"/>
                <a:ext cx="45720" cy="163800"/>
              </p14:xfrm>
            </p:contentPart>
          </mc:Choice>
          <mc:Fallback>
            <p:pic>
              <p:nvPicPr>
                <p:cNvPr id="304" name="Freihand 303">
                  <a:extLst>
                    <a:ext uri="{FF2B5EF4-FFF2-40B4-BE49-F238E27FC236}">
                      <a16:creationId xmlns:a16="http://schemas.microsoft.com/office/drawing/2014/main" id="{D970E594-7985-4B15-A955-8ABEEFEAF90A}"/>
                    </a:ext>
                  </a:extLst>
                </p:cNvPr>
                <p:cNvPicPr/>
                <p:nvPr/>
              </p:nvPicPr>
              <p:blipFill>
                <a:blip r:embed="rId502"/>
                <a:stretch>
                  <a:fillRect/>
                </a:stretch>
              </p:blipFill>
              <p:spPr>
                <a:xfrm>
                  <a:off x="5494533" y="5256067"/>
                  <a:ext cx="54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5" name="Freihand 304">
                  <a:extLst>
                    <a:ext uri="{FF2B5EF4-FFF2-40B4-BE49-F238E27FC236}">
                      <a16:creationId xmlns:a16="http://schemas.microsoft.com/office/drawing/2014/main" id="{778981A2-39F6-4FB6-B3A2-074FA69C3E47}"/>
                    </a:ext>
                  </a:extLst>
                </p14:cNvPr>
                <p14:cNvContentPartPr/>
                <p14:nvPr/>
              </p14:nvContentPartPr>
              <p14:xfrm>
                <a:off x="5520093" y="5283427"/>
                <a:ext cx="84600" cy="130320"/>
              </p14:xfrm>
            </p:contentPart>
          </mc:Choice>
          <mc:Fallback>
            <p:pic>
              <p:nvPicPr>
                <p:cNvPr id="305" name="Freihand 304">
                  <a:extLst>
                    <a:ext uri="{FF2B5EF4-FFF2-40B4-BE49-F238E27FC236}">
                      <a16:creationId xmlns:a16="http://schemas.microsoft.com/office/drawing/2014/main" id="{778981A2-39F6-4FB6-B3A2-074FA69C3E47}"/>
                    </a:ext>
                  </a:extLst>
                </p:cNvPr>
                <p:cNvPicPr/>
                <p:nvPr/>
              </p:nvPicPr>
              <p:blipFill>
                <a:blip r:embed="rId504"/>
                <a:stretch>
                  <a:fillRect/>
                </a:stretch>
              </p:blipFill>
              <p:spPr>
                <a:xfrm>
                  <a:off x="5515773" y="5279107"/>
                  <a:ext cx="93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7" name="Freihand 306">
                  <a:extLst>
                    <a:ext uri="{FF2B5EF4-FFF2-40B4-BE49-F238E27FC236}">
                      <a16:creationId xmlns:a16="http://schemas.microsoft.com/office/drawing/2014/main" id="{9F87B800-0555-4DD5-B3E2-709730749A6B}"/>
                    </a:ext>
                  </a:extLst>
                </p14:cNvPr>
                <p14:cNvContentPartPr/>
                <p14:nvPr/>
              </p14:nvContentPartPr>
              <p14:xfrm>
                <a:off x="5576253" y="5332747"/>
                <a:ext cx="81000" cy="108720"/>
              </p14:xfrm>
            </p:contentPart>
          </mc:Choice>
          <mc:Fallback>
            <p:pic>
              <p:nvPicPr>
                <p:cNvPr id="307" name="Freihand 306">
                  <a:extLst>
                    <a:ext uri="{FF2B5EF4-FFF2-40B4-BE49-F238E27FC236}">
                      <a16:creationId xmlns:a16="http://schemas.microsoft.com/office/drawing/2014/main" id="{9F87B800-0555-4DD5-B3E2-709730749A6B}"/>
                    </a:ext>
                  </a:extLst>
                </p:cNvPr>
                <p:cNvPicPr/>
                <p:nvPr/>
              </p:nvPicPr>
              <p:blipFill>
                <a:blip r:embed="rId506"/>
                <a:stretch>
                  <a:fillRect/>
                </a:stretch>
              </p:blipFill>
              <p:spPr>
                <a:xfrm>
                  <a:off x="5571933" y="5328427"/>
                  <a:ext cx="89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8" name="Freihand 307">
                  <a:extLst>
                    <a:ext uri="{FF2B5EF4-FFF2-40B4-BE49-F238E27FC236}">
                      <a16:creationId xmlns:a16="http://schemas.microsoft.com/office/drawing/2014/main" id="{6F77FAA9-4F32-49BE-93A8-C99D31C607FD}"/>
                    </a:ext>
                  </a:extLst>
                </p14:cNvPr>
                <p14:cNvContentPartPr/>
                <p14:nvPr/>
              </p14:nvContentPartPr>
              <p14:xfrm>
                <a:off x="5664093" y="5343907"/>
                <a:ext cx="20880" cy="84240"/>
              </p14:xfrm>
            </p:contentPart>
          </mc:Choice>
          <mc:Fallback>
            <p:pic>
              <p:nvPicPr>
                <p:cNvPr id="308" name="Freihand 307">
                  <a:extLst>
                    <a:ext uri="{FF2B5EF4-FFF2-40B4-BE49-F238E27FC236}">
                      <a16:creationId xmlns:a16="http://schemas.microsoft.com/office/drawing/2014/main" id="{6F77FAA9-4F32-49BE-93A8-C99D31C607FD}"/>
                    </a:ext>
                  </a:extLst>
                </p:cNvPr>
                <p:cNvPicPr/>
                <p:nvPr/>
              </p:nvPicPr>
              <p:blipFill>
                <a:blip r:embed="rId508"/>
                <a:stretch>
                  <a:fillRect/>
                </a:stretch>
              </p:blipFill>
              <p:spPr>
                <a:xfrm>
                  <a:off x="5659773" y="5339587"/>
                  <a:ext cx="29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9" name="Freihand 308">
                  <a:extLst>
                    <a:ext uri="{FF2B5EF4-FFF2-40B4-BE49-F238E27FC236}">
                      <a16:creationId xmlns:a16="http://schemas.microsoft.com/office/drawing/2014/main" id="{0A7D2732-71FF-49ED-BCAC-0BC1887789C5}"/>
                    </a:ext>
                  </a:extLst>
                </p14:cNvPr>
                <p14:cNvContentPartPr/>
                <p14:nvPr/>
              </p14:nvContentPartPr>
              <p14:xfrm>
                <a:off x="5700093" y="5342827"/>
                <a:ext cx="77760" cy="94680"/>
              </p14:xfrm>
            </p:contentPart>
          </mc:Choice>
          <mc:Fallback>
            <p:pic>
              <p:nvPicPr>
                <p:cNvPr id="309" name="Freihand 308">
                  <a:extLst>
                    <a:ext uri="{FF2B5EF4-FFF2-40B4-BE49-F238E27FC236}">
                      <a16:creationId xmlns:a16="http://schemas.microsoft.com/office/drawing/2014/main" id="{0A7D2732-71FF-49ED-BCAC-0BC1887789C5}"/>
                    </a:ext>
                  </a:extLst>
                </p:cNvPr>
                <p:cNvPicPr/>
                <p:nvPr/>
              </p:nvPicPr>
              <p:blipFill>
                <a:blip r:embed="rId510"/>
                <a:stretch>
                  <a:fillRect/>
                </a:stretch>
              </p:blipFill>
              <p:spPr>
                <a:xfrm>
                  <a:off x="5695773" y="5338507"/>
                  <a:ext cx="86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0" name="Freihand 309">
                  <a:extLst>
                    <a:ext uri="{FF2B5EF4-FFF2-40B4-BE49-F238E27FC236}">
                      <a16:creationId xmlns:a16="http://schemas.microsoft.com/office/drawing/2014/main" id="{3C43540A-C6F2-4140-8DCF-B2A7C0A8F62D}"/>
                    </a:ext>
                  </a:extLst>
                </p14:cNvPr>
                <p14:cNvContentPartPr/>
                <p14:nvPr/>
              </p14:nvContentPartPr>
              <p14:xfrm>
                <a:off x="5727453" y="5286667"/>
                <a:ext cx="360" cy="360"/>
              </p14:xfrm>
            </p:contentPart>
          </mc:Choice>
          <mc:Fallback>
            <p:pic>
              <p:nvPicPr>
                <p:cNvPr id="310" name="Freihand 309">
                  <a:extLst>
                    <a:ext uri="{FF2B5EF4-FFF2-40B4-BE49-F238E27FC236}">
                      <a16:creationId xmlns:a16="http://schemas.microsoft.com/office/drawing/2014/main" id="{3C43540A-C6F2-4140-8DCF-B2A7C0A8F62D}"/>
                    </a:ext>
                  </a:extLst>
                </p:cNvPr>
                <p:cNvPicPr/>
                <p:nvPr/>
              </p:nvPicPr>
              <p:blipFill>
                <a:blip r:embed="rId18"/>
                <a:stretch>
                  <a:fillRect/>
                </a:stretch>
              </p:blipFill>
              <p:spPr>
                <a:xfrm>
                  <a:off x="5723133" y="5282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1" name="Freihand 310">
                  <a:extLst>
                    <a:ext uri="{FF2B5EF4-FFF2-40B4-BE49-F238E27FC236}">
                      <a16:creationId xmlns:a16="http://schemas.microsoft.com/office/drawing/2014/main" id="{964061FA-BA23-410F-AB81-F0F2E6998980}"/>
                    </a:ext>
                  </a:extLst>
                </p14:cNvPr>
                <p14:cNvContentPartPr/>
                <p14:nvPr/>
              </p14:nvContentPartPr>
              <p14:xfrm>
                <a:off x="4423533" y="5535067"/>
                <a:ext cx="1197720" cy="34200"/>
              </p14:xfrm>
            </p:contentPart>
          </mc:Choice>
          <mc:Fallback>
            <p:pic>
              <p:nvPicPr>
                <p:cNvPr id="311" name="Freihand 310">
                  <a:extLst>
                    <a:ext uri="{FF2B5EF4-FFF2-40B4-BE49-F238E27FC236}">
                      <a16:creationId xmlns:a16="http://schemas.microsoft.com/office/drawing/2014/main" id="{964061FA-BA23-410F-AB81-F0F2E6998980}"/>
                    </a:ext>
                  </a:extLst>
                </p:cNvPr>
                <p:cNvPicPr/>
                <p:nvPr/>
              </p:nvPicPr>
              <p:blipFill>
                <a:blip r:embed="rId513"/>
                <a:stretch>
                  <a:fillRect/>
                </a:stretch>
              </p:blipFill>
              <p:spPr>
                <a:xfrm>
                  <a:off x="4419213" y="5530747"/>
                  <a:ext cx="1206360" cy="4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4">
            <p14:nvContentPartPr>
              <p14:cNvPr id="320" name="Freihand 319">
                <a:extLst>
                  <a:ext uri="{FF2B5EF4-FFF2-40B4-BE49-F238E27FC236}">
                    <a16:creationId xmlns:a16="http://schemas.microsoft.com/office/drawing/2014/main" id="{394FB588-154D-4C27-9EBA-DF52EB3C372E}"/>
                  </a:ext>
                </a:extLst>
              </p14:cNvPr>
              <p14:cNvContentPartPr/>
              <p14:nvPr/>
            </p14:nvContentPartPr>
            <p14:xfrm>
              <a:off x="6266733" y="523867"/>
              <a:ext cx="3675240" cy="231480"/>
            </p14:xfrm>
          </p:contentPart>
        </mc:Choice>
        <mc:Fallback>
          <p:pic>
            <p:nvPicPr>
              <p:cNvPr id="320" name="Freihand 319">
                <a:extLst>
                  <a:ext uri="{FF2B5EF4-FFF2-40B4-BE49-F238E27FC236}">
                    <a16:creationId xmlns:a16="http://schemas.microsoft.com/office/drawing/2014/main" id="{394FB588-154D-4C27-9EBA-DF52EB3C372E}"/>
                  </a:ext>
                </a:extLst>
              </p:cNvPr>
              <p:cNvPicPr/>
              <p:nvPr/>
            </p:nvPicPr>
            <p:blipFill>
              <a:blip r:embed="rId515"/>
              <a:stretch>
                <a:fillRect/>
              </a:stretch>
            </p:blipFill>
            <p:spPr>
              <a:xfrm>
                <a:off x="6262413" y="519547"/>
                <a:ext cx="36838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1" name="Freihand 320">
                <a:extLst>
                  <a:ext uri="{FF2B5EF4-FFF2-40B4-BE49-F238E27FC236}">
                    <a16:creationId xmlns:a16="http://schemas.microsoft.com/office/drawing/2014/main" id="{D78CBDDD-7C2E-4593-93CE-ABB2B20E2C21}"/>
                  </a:ext>
                </a:extLst>
              </p14:cNvPr>
              <p14:cNvContentPartPr/>
              <p14:nvPr/>
            </p14:nvContentPartPr>
            <p14:xfrm>
              <a:off x="10109013" y="432427"/>
              <a:ext cx="213120" cy="196200"/>
            </p14:xfrm>
          </p:contentPart>
        </mc:Choice>
        <mc:Fallback>
          <p:pic>
            <p:nvPicPr>
              <p:cNvPr id="321" name="Freihand 320">
                <a:extLst>
                  <a:ext uri="{FF2B5EF4-FFF2-40B4-BE49-F238E27FC236}">
                    <a16:creationId xmlns:a16="http://schemas.microsoft.com/office/drawing/2014/main" id="{D78CBDDD-7C2E-4593-93CE-ABB2B20E2C21}"/>
                  </a:ext>
                </a:extLst>
              </p:cNvPr>
              <p:cNvPicPr/>
              <p:nvPr/>
            </p:nvPicPr>
            <p:blipFill>
              <a:blip r:embed="rId517"/>
              <a:stretch>
                <a:fillRect/>
              </a:stretch>
            </p:blipFill>
            <p:spPr>
              <a:xfrm>
                <a:off x="10104693" y="428107"/>
                <a:ext cx="2217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2" name="Freihand 321">
                <a:extLst>
                  <a:ext uri="{FF2B5EF4-FFF2-40B4-BE49-F238E27FC236}">
                    <a16:creationId xmlns:a16="http://schemas.microsoft.com/office/drawing/2014/main" id="{C0183476-886A-43EF-B0D8-37E234AA4A6E}"/>
                  </a:ext>
                </a:extLst>
              </p14:cNvPr>
              <p14:cNvContentPartPr/>
              <p14:nvPr/>
            </p14:nvContentPartPr>
            <p14:xfrm>
              <a:off x="10319613" y="517027"/>
              <a:ext cx="129600" cy="74520"/>
            </p14:xfrm>
          </p:contentPart>
        </mc:Choice>
        <mc:Fallback>
          <p:pic>
            <p:nvPicPr>
              <p:cNvPr id="322" name="Freihand 321">
                <a:extLst>
                  <a:ext uri="{FF2B5EF4-FFF2-40B4-BE49-F238E27FC236}">
                    <a16:creationId xmlns:a16="http://schemas.microsoft.com/office/drawing/2014/main" id="{C0183476-886A-43EF-B0D8-37E234AA4A6E}"/>
                  </a:ext>
                </a:extLst>
              </p:cNvPr>
              <p:cNvPicPr/>
              <p:nvPr/>
            </p:nvPicPr>
            <p:blipFill>
              <a:blip r:embed="rId519"/>
              <a:stretch>
                <a:fillRect/>
              </a:stretch>
            </p:blipFill>
            <p:spPr>
              <a:xfrm>
                <a:off x="10315293" y="512707"/>
                <a:ext cx="138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3" name="Freihand 322">
                <a:extLst>
                  <a:ext uri="{FF2B5EF4-FFF2-40B4-BE49-F238E27FC236}">
                    <a16:creationId xmlns:a16="http://schemas.microsoft.com/office/drawing/2014/main" id="{45170544-7F90-4D7D-BD6C-F07B40C8DDBC}"/>
                  </a:ext>
                </a:extLst>
              </p14:cNvPr>
              <p14:cNvContentPartPr/>
              <p14:nvPr/>
            </p14:nvContentPartPr>
            <p14:xfrm>
              <a:off x="10452453" y="501907"/>
              <a:ext cx="78120" cy="87840"/>
            </p14:xfrm>
          </p:contentPart>
        </mc:Choice>
        <mc:Fallback>
          <p:pic>
            <p:nvPicPr>
              <p:cNvPr id="323" name="Freihand 322">
                <a:extLst>
                  <a:ext uri="{FF2B5EF4-FFF2-40B4-BE49-F238E27FC236}">
                    <a16:creationId xmlns:a16="http://schemas.microsoft.com/office/drawing/2014/main" id="{45170544-7F90-4D7D-BD6C-F07B40C8DDBC}"/>
                  </a:ext>
                </a:extLst>
              </p:cNvPr>
              <p:cNvPicPr/>
              <p:nvPr/>
            </p:nvPicPr>
            <p:blipFill>
              <a:blip r:embed="rId521"/>
              <a:stretch>
                <a:fillRect/>
              </a:stretch>
            </p:blipFill>
            <p:spPr>
              <a:xfrm>
                <a:off x="10448133" y="497587"/>
                <a:ext cx="86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4" name="Freihand 323">
                <a:extLst>
                  <a:ext uri="{FF2B5EF4-FFF2-40B4-BE49-F238E27FC236}">
                    <a16:creationId xmlns:a16="http://schemas.microsoft.com/office/drawing/2014/main" id="{B4F10CE9-3F03-4B6F-9A68-F5D3D4E0FA7B}"/>
                  </a:ext>
                </a:extLst>
              </p14:cNvPr>
              <p14:cNvContentPartPr/>
              <p14:nvPr/>
            </p14:nvContentPartPr>
            <p14:xfrm>
              <a:off x="10435893" y="524227"/>
              <a:ext cx="119520" cy="70920"/>
            </p14:xfrm>
          </p:contentPart>
        </mc:Choice>
        <mc:Fallback>
          <p:pic>
            <p:nvPicPr>
              <p:cNvPr id="324" name="Freihand 323">
                <a:extLst>
                  <a:ext uri="{FF2B5EF4-FFF2-40B4-BE49-F238E27FC236}">
                    <a16:creationId xmlns:a16="http://schemas.microsoft.com/office/drawing/2014/main" id="{B4F10CE9-3F03-4B6F-9A68-F5D3D4E0FA7B}"/>
                  </a:ext>
                </a:extLst>
              </p:cNvPr>
              <p:cNvPicPr/>
              <p:nvPr/>
            </p:nvPicPr>
            <p:blipFill>
              <a:blip r:embed="rId523"/>
              <a:stretch>
                <a:fillRect/>
              </a:stretch>
            </p:blipFill>
            <p:spPr>
              <a:xfrm>
                <a:off x="10431573" y="519907"/>
                <a:ext cx="128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5" name="Freihand 324">
                <a:extLst>
                  <a:ext uri="{FF2B5EF4-FFF2-40B4-BE49-F238E27FC236}">
                    <a16:creationId xmlns:a16="http://schemas.microsoft.com/office/drawing/2014/main" id="{44BC25AA-4FA3-4FC7-A648-BD467C6738EB}"/>
                  </a:ext>
                </a:extLst>
              </p14:cNvPr>
              <p14:cNvContentPartPr/>
              <p14:nvPr/>
            </p14:nvContentPartPr>
            <p14:xfrm>
              <a:off x="10563333" y="520627"/>
              <a:ext cx="71280" cy="88560"/>
            </p14:xfrm>
          </p:contentPart>
        </mc:Choice>
        <mc:Fallback>
          <p:pic>
            <p:nvPicPr>
              <p:cNvPr id="325" name="Freihand 324">
                <a:extLst>
                  <a:ext uri="{FF2B5EF4-FFF2-40B4-BE49-F238E27FC236}">
                    <a16:creationId xmlns:a16="http://schemas.microsoft.com/office/drawing/2014/main" id="{44BC25AA-4FA3-4FC7-A648-BD467C6738EB}"/>
                  </a:ext>
                </a:extLst>
              </p:cNvPr>
              <p:cNvPicPr/>
              <p:nvPr/>
            </p:nvPicPr>
            <p:blipFill>
              <a:blip r:embed="rId525"/>
              <a:stretch>
                <a:fillRect/>
              </a:stretch>
            </p:blipFill>
            <p:spPr>
              <a:xfrm>
                <a:off x="10559013" y="516307"/>
                <a:ext cx="79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6" name="Freihand 325">
                <a:extLst>
                  <a:ext uri="{FF2B5EF4-FFF2-40B4-BE49-F238E27FC236}">
                    <a16:creationId xmlns:a16="http://schemas.microsoft.com/office/drawing/2014/main" id="{18011299-A3FE-495E-A8A5-7DFFCF15C474}"/>
                  </a:ext>
                </a:extLst>
              </p14:cNvPr>
              <p14:cNvContentPartPr/>
              <p14:nvPr/>
            </p14:nvContentPartPr>
            <p14:xfrm>
              <a:off x="10641093" y="454387"/>
              <a:ext cx="20880" cy="155160"/>
            </p14:xfrm>
          </p:contentPart>
        </mc:Choice>
        <mc:Fallback>
          <p:pic>
            <p:nvPicPr>
              <p:cNvPr id="326" name="Freihand 325">
                <a:extLst>
                  <a:ext uri="{FF2B5EF4-FFF2-40B4-BE49-F238E27FC236}">
                    <a16:creationId xmlns:a16="http://schemas.microsoft.com/office/drawing/2014/main" id="{18011299-A3FE-495E-A8A5-7DFFCF15C474}"/>
                  </a:ext>
                </a:extLst>
              </p:cNvPr>
              <p:cNvPicPr/>
              <p:nvPr/>
            </p:nvPicPr>
            <p:blipFill>
              <a:blip r:embed="rId527"/>
              <a:stretch>
                <a:fillRect/>
              </a:stretch>
            </p:blipFill>
            <p:spPr>
              <a:xfrm>
                <a:off x="10636773" y="450067"/>
                <a:ext cx="29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7" name="Freihand 326">
                <a:extLst>
                  <a:ext uri="{FF2B5EF4-FFF2-40B4-BE49-F238E27FC236}">
                    <a16:creationId xmlns:a16="http://schemas.microsoft.com/office/drawing/2014/main" id="{D877CD1F-899B-4377-BAA2-DF881BD0C30B}"/>
                  </a:ext>
                </a:extLst>
              </p14:cNvPr>
              <p14:cNvContentPartPr/>
              <p14:nvPr/>
            </p14:nvContentPartPr>
            <p14:xfrm>
              <a:off x="10816413" y="401467"/>
              <a:ext cx="127080" cy="172440"/>
            </p14:xfrm>
          </p:contentPart>
        </mc:Choice>
        <mc:Fallback>
          <p:pic>
            <p:nvPicPr>
              <p:cNvPr id="327" name="Freihand 326">
                <a:extLst>
                  <a:ext uri="{FF2B5EF4-FFF2-40B4-BE49-F238E27FC236}">
                    <a16:creationId xmlns:a16="http://schemas.microsoft.com/office/drawing/2014/main" id="{D877CD1F-899B-4377-BAA2-DF881BD0C30B}"/>
                  </a:ext>
                </a:extLst>
              </p:cNvPr>
              <p:cNvPicPr/>
              <p:nvPr/>
            </p:nvPicPr>
            <p:blipFill>
              <a:blip r:embed="rId529"/>
              <a:stretch>
                <a:fillRect/>
              </a:stretch>
            </p:blipFill>
            <p:spPr>
              <a:xfrm>
                <a:off x="10812093" y="397147"/>
                <a:ext cx="135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8" name="Freihand 327">
                <a:extLst>
                  <a:ext uri="{FF2B5EF4-FFF2-40B4-BE49-F238E27FC236}">
                    <a16:creationId xmlns:a16="http://schemas.microsoft.com/office/drawing/2014/main" id="{BD227FA4-0D15-4A77-A5C4-EFE342E53BDF}"/>
                  </a:ext>
                </a:extLst>
              </p14:cNvPr>
              <p14:cNvContentPartPr/>
              <p14:nvPr/>
            </p14:nvContentPartPr>
            <p14:xfrm>
              <a:off x="10930533" y="504427"/>
              <a:ext cx="94320" cy="78120"/>
            </p14:xfrm>
          </p:contentPart>
        </mc:Choice>
        <mc:Fallback>
          <p:pic>
            <p:nvPicPr>
              <p:cNvPr id="328" name="Freihand 327">
                <a:extLst>
                  <a:ext uri="{FF2B5EF4-FFF2-40B4-BE49-F238E27FC236}">
                    <a16:creationId xmlns:a16="http://schemas.microsoft.com/office/drawing/2014/main" id="{BD227FA4-0D15-4A77-A5C4-EFE342E53BDF}"/>
                  </a:ext>
                </a:extLst>
              </p:cNvPr>
              <p:cNvPicPr/>
              <p:nvPr/>
            </p:nvPicPr>
            <p:blipFill>
              <a:blip r:embed="rId531"/>
              <a:stretch>
                <a:fillRect/>
              </a:stretch>
            </p:blipFill>
            <p:spPr>
              <a:xfrm>
                <a:off x="10926213" y="500107"/>
                <a:ext cx="102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9" name="Freihand 328">
                <a:extLst>
                  <a:ext uri="{FF2B5EF4-FFF2-40B4-BE49-F238E27FC236}">
                    <a16:creationId xmlns:a16="http://schemas.microsoft.com/office/drawing/2014/main" id="{2C9BBC26-2DEB-484D-A728-523118AD9B4A}"/>
                  </a:ext>
                </a:extLst>
              </p14:cNvPr>
              <p14:cNvContentPartPr/>
              <p14:nvPr/>
            </p14:nvContentPartPr>
            <p14:xfrm>
              <a:off x="11029893" y="478147"/>
              <a:ext cx="83880" cy="119160"/>
            </p14:xfrm>
          </p:contentPart>
        </mc:Choice>
        <mc:Fallback>
          <p:pic>
            <p:nvPicPr>
              <p:cNvPr id="329" name="Freihand 328">
                <a:extLst>
                  <a:ext uri="{FF2B5EF4-FFF2-40B4-BE49-F238E27FC236}">
                    <a16:creationId xmlns:a16="http://schemas.microsoft.com/office/drawing/2014/main" id="{2C9BBC26-2DEB-484D-A728-523118AD9B4A}"/>
                  </a:ext>
                </a:extLst>
              </p:cNvPr>
              <p:cNvPicPr/>
              <p:nvPr/>
            </p:nvPicPr>
            <p:blipFill>
              <a:blip r:embed="rId533"/>
              <a:stretch>
                <a:fillRect/>
              </a:stretch>
            </p:blipFill>
            <p:spPr>
              <a:xfrm>
                <a:off x="11025573" y="473827"/>
                <a:ext cx="92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0" name="Freihand 329">
                <a:extLst>
                  <a:ext uri="{FF2B5EF4-FFF2-40B4-BE49-F238E27FC236}">
                    <a16:creationId xmlns:a16="http://schemas.microsoft.com/office/drawing/2014/main" id="{14432014-8321-4974-92BE-5B72ED5FEDC4}"/>
                  </a:ext>
                </a:extLst>
              </p14:cNvPr>
              <p14:cNvContentPartPr/>
              <p14:nvPr/>
            </p14:nvContentPartPr>
            <p14:xfrm>
              <a:off x="11132133" y="487507"/>
              <a:ext cx="109440" cy="107280"/>
            </p14:xfrm>
          </p:contentPart>
        </mc:Choice>
        <mc:Fallback>
          <p:pic>
            <p:nvPicPr>
              <p:cNvPr id="330" name="Freihand 329">
                <a:extLst>
                  <a:ext uri="{FF2B5EF4-FFF2-40B4-BE49-F238E27FC236}">
                    <a16:creationId xmlns:a16="http://schemas.microsoft.com/office/drawing/2014/main" id="{14432014-8321-4974-92BE-5B72ED5FEDC4}"/>
                  </a:ext>
                </a:extLst>
              </p:cNvPr>
              <p:cNvPicPr/>
              <p:nvPr/>
            </p:nvPicPr>
            <p:blipFill>
              <a:blip r:embed="rId535"/>
              <a:stretch>
                <a:fillRect/>
              </a:stretch>
            </p:blipFill>
            <p:spPr>
              <a:xfrm>
                <a:off x="11127813" y="483187"/>
                <a:ext cx="118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1" name="Freihand 330">
                <a:extLst>
                  <a:ext uri="{FF2B5EF4-FFF2-40B4-BE49-F238E27FC236}">
                    <a16:creationId xmlns:a16="http://schemas.microsoft.com/office/drawing/2014/main" id="{924BB2A5-DAB2-46A9-AD14-AA582FD50C43}"/>
                  </a:ext>
                </a:extLst>
              </p14:cNvPr>
              <p14:cNvContentPartPr/>
              <p14:nvPr/>
            </p14:nvContentPartPr>
            <p14:xfrm>
              <a:off x="11144013" y="498667"/>
              <a:ext cx="109080" cy="102600"/>
            </p14:xfrm>
          </p:contentPart>
        </mc:Choice>
        <mc:Fallback>
          <p:pic>
            <p:nvPicPr>
              <p:cNvPr id="331" name="Freihand 330">
                <a:extLst>
                  <a:ext uri="{FF2B5EF4-FFF2-40B4-BE49-F238E27FC236}">
                    <a16:creationId xmlns:a16="http://schemas.microsoft.com/office/drawing/2014/main" id="{924BB2A5-DAB2-46A9-AD14-AA582FD50C43}"/>
                  </a:ext>
                </a:extLst>
              </p:cNvPr>
              <p:cNvPicPr/>
              <p:nvPr/>
            </p:nvPicPr>
            <p:blipFill>
              <a:blip r:embed="rId537"/>
              <a:stretch>
                <a:fillRect/>
              </a:stretch>
            </p:blipFill>
            <p:spPr>
              <a:xfrm>
                <a:off x="11139693" y="494347"/>
                <a:ext cx="117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2" name="Freihand 331">
                <a:extLst>
                  <a:ext uri="{FF2B5EF4-FFF2-40B4-BE49-F238E27FC236}">
                    <a16:creationId xmlns:a16="http://schemas.microsoft.com/office/drawing/2014/main" id="{BBD4D0B8-70B9-4208-9438-6769C739E338}"/>
                  </a:ext>
                </a:extLst>
              </p14:cNvPr>
              <p14:cNvContentPartPr/>
              <p14:nvPr/>
            </p14:nvContentPartPr>
            <p14:xfrm>
              <a:off x="11282253" y="399667"/>
              <a:ext cx="65520" cy="185760"/>
            </p14:xfrm>
          </p:contentPart>
        </mc:Choice>
        <mc:Fallback>
          <p:pic>
            <p:nvPicPr>
              <p:cNvPr id="332" name="Freihand 331">
                <a:extLst>
                  <a:ext uri="{FF2B5EF4-FFF2-40B4-BE49-F238E27FC236}">
                    <a16:creationId xmlns:a16="http://schemas.microsoft.com/office/drawing/2014/main" id="{BBD4D0B8-70B9-4208-9438-6769C739E338}"/>
                  </a:ext>
                </a:extLst>
              </p:cNvPr>
              <p:cNvPicPr/>
              <p:nvPr/>
            </p:nvPicPr>
            <p:blipFill>
              <a:blip r:embed="rId539"/>
              <a:stretch>
                <a:fillRect/>
              </a:stretch>
            </p:blipFill>
            <p:spPr>
              <a:xfrm>
                <a:off x="11277933" y="395347"/>
                <a:ext cx="74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3" name="Freihand 332">
                <a:extLst>
                  <a:ext uri="{FF2B5EF4-FFF2-40B4-BE49-F238E27FC236}">
                    <a16:creationId xmlns:a16="http://schemas.microsoft.com/office/drawing/2014/main" id="{38768B66-E2DC-4811-84D9-5588E507B965}"/>
                  </a:ext>
                </a:extLst>
              </p14:cNvPr>
              <p14:cNvContentPartPr/>
              <p14:nvPr/>
            </p14:nvContentPartPr>
            <p14:xfrm>
              <a:off x="11334453" y="408307"/>
              <a:ext cx="42480" cy="173880"/>
            </p14:xfrm>
          </p:contentPart>
        </mc:Choice>
        <mc:Fallback>
          <p:pic>
            <p:nvPicPr>
              <p:cNvPr id="333" name="Freihand 332">
                <a:extLst>
                  <a:ext uri="{FF2B5EF4-FFF2-40B4-BE49-F238E27FC236}">
                    <a16:creationId xmlns:a16="http://schemas.microsoft.com/office/drawing/2014/main" id="{38768B66-E2DC-4811-84D9-5588E507B965}"/>
                  </a:ext>
                </a:extLst>
              </p:cNvPr>
              <p:cNvPicPr/>
              <p:nvPr/>
            </p:nvPicPr>
            <p:blipFill>
              <a:blip r:embed="rId541"/>
              <a:stretch>
                <a:fillRect/>
              </a:stretch>
            </p:blipFill>
            <p:spPr>
              <a:xfrm>
                <a:off x="11330133" y="403987"/>
                <a:ext cx="51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4" name="Freihand 333">
                <a:extLst>
                  <a:ext uri="{FF2B5EF4-FFF2-40B4-BE49-F238E27FC236}">
                    <a16:creationId xmlns:a16="http://schemas.microsoft.com/office/drawing/2014/main" id="{AEFCAFCB-0C16-4801-BF92-0DF0C13DACFC}"/>
                  </a:ext>
                </a:extLst>
              </p14:cNvPr>
              <p14:cNvContentPartPr/>
              <p14:nvPr/>
            </p14:nvContentPartPr>
            <p14:xfrm>
              <a:off x="11360373" y="496147"/>
              <a:ext cx="165960" cy="77760"/>
            </p14:xfrm>
          </p:contentPart>
        </mc:Choice>
        <mc:Fallback>
          <p:pic>
            <p:nvPicPr>
              <p:cNvPr id="334" name="Freihand 333">
                <a:extLst>
                  <a:ext uri="{FF2B5EF4-FFF2-40B4-BE49-F238E27FC236}">
                    <a16:creationId xmlns:a16="http://schemas.microsoft.com/office/drawing/2014/main" id="{AEFCAFCB-0C16-4801-BF92-0DF0C13DACFC}"/>
                  </a:ext>
                </a:extLst>
              </p:cNvPr>
              <p:cNvPicPr/>
              <p:nvPr/>
            </p:nvPicPr>
            <p:blipFill>
              <a:blip r:embed="rId543"/>
              <a:stretch>
                <a:fillRect/>
              </a:stretch>
            </p:blipFill>
            <p:spPr>
              <a:xfrm>
                <a:off x="11356053" y="491827"/>
                <a:ext cx="174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5" name="Freihand 334">
                <a:extLst>
                  <a:ext uri="{FF2B5EF4-FFF2-40B4-BE49-F238E27FC236}">
                    <a16:creationId xmlns:a16="http://schemas.microsoft.com/office/drawing/2014/main" id="{3165AECD-78A1-41F8-B98E-24430A416ED3}"/>
                  </a:ext>
                </a:extLst>
              </p14:cNvPr>
              <p14:cNvContentPartPr/>
              <p14:nvPr/>
            </p14:nvContentPartPr>
            <p14:xfrm>
              <a:off x="11516973" y="522427"/>
              <a:ext cx="97920" cy="117360"/>
            </p14:xfrm>
          </p:contentPart>
        </mc:Choice>
        <mc:Fallback>
          <p:pic>
            <p:nvPicPr>
              <p:cNvPr id="335" name="Freihand 334">
                <a:extLst>
                  <a:ext uri="{FF2B5EF4-FFF2-40B4-BE49-F238E27FC236}">
                    <a16:creationId xmlns:a16="http://schemas.microsoft.com/office/drawing/2014/main" id="{3165AECD-78A1-41F8-B98E-24430A416ED3}"/>
                  </a:ext>
                </a:extLst>
              </p:cNvPr>
              <p:cNvPicPr/>
              <p:nvPr/>
            </p:nvPicPr>
            <p:blipFill>
              <a:blip r:embed="rId545"/>
              <a:stretch>
                <a:fillRect/>
              </a:stretch>
            </p:blipFill>
            <p:spPr>
              <a:xfrm>
                <a:off x="11512653" y="518107"/>
                <a:ext cx="106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6" name="Freihand 335">
                <a:extLst>
                  <a:ext uri="{FF2B5EF4-FFF2-40B4-BE49-F238E27FC236}">
                    <a16:creationId xmlns:a16="http://schemas.microsoft.com/office/drawing/2014/main" id="{AD43AC71-8DCE-42DD-90D0-4040100FC968}"/>
                  </a:ext>
                </a:extLst>
              </p14:cNvPr>
              <p14:cNvContentPartPr/>
              <p14:nvPr/>
            </p14:nvContentPartPr>
            <p14:xfrm>
              <a:off x="11604093" y="439627"/>
              <a:ext cx="93600" cy="195840"/>
            </p14:xfrm>
          </p:contentPart>
        </mc:Choice>
        <mc:Fallback>
          <p:pic>
            <p:nvPicPr>
              <p:cNvPr id="336" name="Freihand 335">
                <a:extLst>
                  <a:ext uri="{FF2B5EF4-FFF2-40B4-BE49-F238E27FC236}">
                    <a16:creationId xmlns:a16="http://schemas.microsoft.com/office/drawing/2014/main" id="{AD43AC71-8DCE-42DD-90D0-4040100FC968}"/>
                  </a:ext>
                </a:extLst>
              </p:cNvPr>
              <p:cNvPicPr/>
              <p:nvPr/>
            </p:nvPicPr>
            <p:blipFill>
              <a:blip r:embed="rId547"/>
              <a:stretch>
                <a:fillRect/>
              </a:stretch>
            </p:blipFill>
            <p:spPr>
              <a:xfrm>
                <a:off x="11599773" y="435307"/>
                <a:ext cx="102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7" name="Freihand 336">
                <a:extLst>
                  <a:ext uri="{FF2B5EF4-FFF2-40B4-BE49-F238E27FC236}">
                    <a16:creationId xmlns:a16="http://schemas.microsoft.com/office/drawing/2014/main" id="{D245BD85-0A94-42EE-A648-5B55D28910D4}"/>
                  </a:ext>
                </a:extLst>
              </p14:cNvPr>
              <p14:cNvContentPartPr/>
              <p14:nvPr/>
            </p14:nvContentPartPr>
            <p14:xfrm>
              <a:off x="11675013" y="538267"/>
              <a:ext cx="110880" cy="74520"/>
            </p14:xfrm>
          </p:contentPart>
        </mc:Choice>
        <mc:Fallback>
          <p:pic>
            <p:nvPicPr>
              <p:cNvPr id="337" name="Freihand 336">
                <a:extLst>
                  <a:ext uri="{FF2B5EF4-FFF2-40B4-BE49-F238E27FC236}">
                    <a16:creationId xmlns:a16="http://schemas.microsoft.com/office/drawing/2014/main" id="{D245BD85-0A94-42EE-A648-5B55D28910D4}"/>
                  </a:ext>
                </a:extLst>
              </p:cNvPr>
              <p:cNvPicPr/>
              <p:nvPr/>
            </p:nvPicPr>
            <p:blipFill>
              <a:blip r:embed="rId549"/>
              <a:stretch>
                <a:fillRect/>
              </a:stretch>
            </p:blipFill>
            <p:spPr>
              <a:xfrm>
                <a:off x="11670693" y="533947"/>
                <a:ext cx="119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8" name="Freihand 337">
                <a:extLst>
                  <a:ext uri="{FF2B5EF4-FFF2-40B4-BE49-F238E27FC236}">
                    <a16:creationId xmlns:a16="http://schemas.microsoft.com/office/drawing/2014/main" id="{1CB906F7-9D2C-4381-BD53-34D1D713B13A}"/>
                  </a:ext>
                </a:extLst>
              </p14:cNvPr>
              <p14:cNvContentPartPr/>
              <p14:nvPr/>
            </p14:nvContentPartPr>
            <p14:xfrm>
              <a:off x="11776893" y="466987"/>
              <a:ext cx="207000" cy="161280"/>
            </p14:xfrm>
          </p:contentPart>
        </mc:Choice>
        <mc:Fallback>
          <p:pic>
            <p:nvPicPr>
              <p:cNvPr id="338" name="Freihand 337">
                <a:extLst>
                  <a:ext uri="{FF2B5EF4-FFF2-40B4-BE49-F238E27FC236}">
                    <a16:creationId xmlns:a16="http://schemas.microsoft.com/office/drawing/2014/main" id="{1CB906F7-9D2C-4381-BD53-34D1D713B13A}"/>
                  </a:ext>
                </a:extLst>
              </p:cNvPr>
              <p:cNvPicPr/>
              <p:nvPr/>
            </p:nvPicPr>
            <p:blipFill>
              <a:blip r:embed="rId551"/>
              <a:stretch>
                <a:fillRect/>
              </a:stretch>
            </p:blipFill>
            <p:spPr>
              <a:xfrm>
                <a:off x="11772573" y="462667"/>
                <a:ext cx="215640" cy="169920"/>
              </a:xfrm>
              <a:prstGeom prst="rect">
                <a:avLst/>
              </a:prstGeom>
            </p:spPr>
          </p:pic>
        </mc:Fallback>
      </mc:AlternateContent>
      <p:grpSp>
        <p:nvGrpSpPr>
          <p:cNvPr id="349" name="Gruppieren 348">
            <a:extLst>
              <a:ext uri="{FF2B5EF4-FFF2-40B4-BE49-F238E27FC236}">
                <a16:creationId xmlns:a16="http://schemas.microsoft.com/office/drawing/2014/main" id="{402F63A5-EE5A-4EDA-AA32-2B452F8F3680}"/>
              </a:ext>
            </a:extLst>
          </p:cNvPr>
          <p:cNvGrpSpPr/>
          <p:nvPr/>
        </p:nvGrpSpPr>
        <p:grpSpPr>
          <a:xfrm>
            <a:off x="10249053" y="780547"/>
            <a:ext cx="1378800" cy="262800"/>
            <a:chOff x="10249053" y="780547"/>
            <a:chExt cx="1378800" cy="262800"/>
          </a:xfrm>
        </p:grpSpPr>
        <mc:AlternateContent xmlns:mc="http://schemas.openxmlformats.org/markup-compatibility/2006">
          <mc:Choice xmlns:p14="http://schemas.microsoft.com/office/powerpoint/2010/main" Requires="p14">
            <p:contentPart p14:bwMode="auto" r:id="rId552">
              <p14:nvContentPartPr>
                <p14:cNvPr id="341" name="Freihand 340">
                  <a:extLst>
                    <a:ext uri="{FF2B5EF4-FFF2-40B4-BE49-F238E27FC236}">
                      <a16:creationId xmlns:a16="http://schemas.microsoft.com/office/drawing/2014/main" id="{028447EA-0B1A-429E-AD60-BA487F4B43C6}"/>
                    </a:ext>
                  </a:extLst>
                </p14:cNvPr>
                <p14:cNvContentPartPr/>
                <p14:nvPr/>
              </p14:nvContentPartPr>
              <p14:xfrm>
                <a:off x="10249053" y="828067"/>
                <a:ext cx="185760" cy="122400"/>
              </p14:xfrm>
            </p:contentPart>
          </mc:Choice>
          <mc:Fallback>
            <p:pic>
              <p:nvPicPr>
                <p:cNvPr id="341" name="Freihand 340">
                  <a:extLst>
                    <a:ext uri="{FF2B5EF4-FFF2-40B4-BE49-F238E27FC236}">
                      <a16:creationId xmlns:a16="http://schemas.microsoft.com/office/drawing/2014/main" id="{028447EA-0B1A-429E-AD60-BA487F4B43C6}"/>
                    </a:ext>
                  </a:extLst>
                </p:cNvPr>
                <p:cNvPicPr/>
                <p:nvPr/>
              </p:nvPicPr>
              <p:blipFill>
                <a:blip r:embed="rId553"/>
                <a:stretch>
                  <a:fillRect/>
                </a:stretch>
              </p:blipFill>
              <p:spPr>
                <a:xfrm>
                  <a:off x="10244733" y="823747"/>
                  <a:ext cx="194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2" name="Freihand 341">
                  <a:extLst>
                    <a:ext uri="{FF2B5EF4-FFF2-40B4-BE49-F238E27FC236}">
                      <a16:creationId xmlns:a16="http://schemas.microsoft.com/office/drawing/2014/main" id="{08D5EF52-D167-45E1-8916-B54757DE162F}"/>
                    </a:ext>
                  </a:extLst>
                </p14:cNvPr>
                <p14:cNvContentPartPr/>
                <p14:nvPr/>
              </p14:nvContentPartPr>
              <p14:xfrm>
                <a:off x="10457493" y="867667"/>
                <a:ext cx="178560" cy="59040"/>
              </p14:xfrm>
            </p:contentPart>
          </mc:Choice>
          <mc:Fallback>
            <p:pic>
              <p:nvPicPr>
                <p:cNvPr id="342" name="Freihand 341">
                  <a:extLst>
                    <a:ext uri="{FF2B5EF4-FFF2-40B4-BE49-F238E27FC236}">
                      <a16:creationId xmlns:a16="http://schemas.microsoft.com/office/drawing/2014/main" id="{08D5EF52-D167-45E1-8916-B54757DE162F}"/>
                    </a:ext>
                  </a:extLst>
                </p:cNvPr>
                <p:cNvPicPr/>
                <p:nvPr/>
              </p:nvPicPr>
              <p:blipFill>
                <a:blip r:embed="rId555"/>
                <a:stretch>
                  <a:fillRect/>
                </a:stretch>
              </p:blipFill>
              <p:spPr>
                <a:xfrm>
                  <a:off x="10453173" y="863347"/>
                  <a:ext cx="187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3" name="Freihand 342">
                  <a:extLst>
                    <a:ext uri="{FF2B5EF4-FFF2-40B4-BE49-F238E27FC236}">
                      <a16:creationId xmlns:a16="http://schemas.microsoft.com/office/drawing/2014/main" id="{640CB964-3A46-4861-A7DA-08324B3472A4}"/>
                    </a:ext>
                  </a:extLst>
                </p14:cNvPr>
                <p14:cNvContentPartPr/>
                <p14:nvPr/>
              </p14:nvContentPartPr>
              <p14:xfrm>
                <a:off x="10742613" y="788107"/>
                <a:ext cx="22320" cy="186840"/>
              </p14:xfrm>
            </p:contentPart>
          </mc:Choice>
          <mc:Fallback>
            <p:pic>
              <p:nvPicPr>
                <p:cNvPr id="343" name="Freihand 342">
                  <a:extLst>
                    <a:ext uri="{FF2B5EF4-FFF2-40B4-BE49-F238E27FC236}">
                      <a16:creationId xmlns:a16="http://schemas.microsoft.com/office/drawing/2014/main" id="{640CB964-3A46-4861-A7DA-08324B3472A4}"/>
                    </a:ext>
                  </a:extLst>
                </p:cNvPr>
                <p:cNvPicPr/>
                <p:nvPr/>
              </p:nvPicPr>
              <p:blipFill>
                <a:blip r:embed="rId557"/>
                <a:stretch>
                  <a:fillRect/>
                </a:stretch>
              </p:blipFill>
              <p:spPr>
                <a:xfrm>
                  <a:off x="10738293" y="783787"/>
                  <a:ext cx="30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4" name="Freihand 343">
                  <a:extLst>
                    <a:ext uri="{FF2B5EF4-FFF2-40B4-BE49-F238E27FC236}">
                      <a16:creationId xmlns:a16="http://schemas.microsoft.com/office/drawing/2014/main" id="{E43DE9EA-3EB3-40C8-996D-A74BB2CDB307}"/>
                    </a:ext>
                  </a:extLst>
                </p14:cNvPr>
                <p14:cNvContentPartPr/>
                <p14:nvPr/>
              </p14:nvContentPartPr>
              <p14:xfrm>
                <a:off x="10681773" y="780547"/>
                <a:ext cx="248400" cy="180000"/>
              </p14:xfrm>
            </p:contentPart>
          </mc:Choice>
          <mc:Fallback>
            <p:pic>
              <p:nvPicPr>
                <p:cNvPr id="344" name="Freihand 343">
                  <a:extLst>
                    <a:ext uri="{FF2B5EF4-FFF2-40B4-BE49-F238E27FC236}">
                      <a16:creationId xmlns:a16="http://schemas.microsoft.com/office/drawing/2014/main" id="{E43DE9EA-3EB3-40C8-996D-A74BB2CDB307}"/>
                    </a:ext>
                  </a:extLst>
                </p:cNvPr>
                <p:cNvPicPr/>
                <p:nvPr/>
              </p:nvPicPr>
              <p:blipFill>
                <a:blip r:embed="rId559"/>
                <a:stretch>
                  <a:fillRect/>
                </a:stretch>
              </p:blipFill>
              <p:spPr>
                <a:xfrm>
                  <a:off x="10677453" y="776227"/>
                  <a:ext cx="257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5" name="Freihand 344">
                  <a:extLst>
                    <a:ext uri="{FF2B5EF4-FFF2-40B4-BE49-F238E27FC236}">
                      <a16:creationId xmlns:a16="http://schemas.microsoft.com/office/drawing/2014/main" id="{0E7868C1-595E-411D-85EF-57A55B3FE577}"/>
                    </a:ext>
                  </a:extLst>
                </p14:cNvPr>
                <p14:cNvContentPartPr/>
                <p14:nvPr/>
              </p14:nvContentPartPr>
              <p14:xfrm>
                <a:off x="10947453" y="789907"/>
                <a:ext cx="129240" cy="253440"/>
              </p14:xfrm>
            </p:contentPart>
          </mc:Choice>
          <mc:Fallback>
            <p:pic>
              <p:nvPicPr>
                <p:cNvPr id="345" name="Freihand 344">
                  <a:extLst>
                    <a:ext uri="{FF2B5EF4-FFF2-40B4-BE49-F238E27FC236}">
                      <a16:creationId xmlns:a16="http://schemas.microsoft.com/office/drawing/2014/main" id="{0E7868C1-595E-411D-85EF-57A55B3FE577}"/>
                    </a:ext>
                  </a:extLst>
                </p:cNvPr>
                <p:cNvPicPr/>
                <p:nvPr/>
              </p:nvPicPr>
              <p:blipFill>
                <a:blip r:embed="rId561"/>
                <a:stretch>
                  <a:fillRect/>
                </a:stretch>
              </p:blipFill>
              <p:spPr>
                <a:xfrm>
                  <a:off x="10943133" y="785587"/>
                  <a:ext cx="1378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6" name="Freihand 345">
                  <a:extLst>
                    <a:ext uri="{FF2B5EF4-FFF2-40B4-BE49-F238E27FC236}">
                      <a16:creationId xmlns:a16="http://schemas.microsoft.com/office/drawing/2014/main" id="{541A9EDC-48E3-4D5F-B0E6-1352D2E20604}"/>
                    </a:ext>
                  </a:extLst>
                </p14:cNvPr>
                <p14:cNvContentPartPr/>
                <p14:nvPr/>
              </p14:nvContentPartPr>
              <p14:xfrm>
                <a:off x="11119173" y="795307"/>
                <a:ext cx="23040" cy="162360"/>
              </p14:xfrm>
            </p:contentPart>
          </mc:Choice>
          <mc:Fallback>
            <p:pic>
              <p:nvPicPr>
                <p:cNvPr id="346" name="Freihand 345">
                  <a:extLst>
                    <a:ext uri="{FF2B5EF4-FFF2-40B4-BE49-F238E27FC236}">
                      <a16:creationId xmlns:a16="http://schemas.microsoft.com/office/drawing/2014/main" id="{541A9EDC-48E3-4D5F-B0E6-1352D2E20604}"/>
                    </a:ext>
                  </a:extLst>
                </p:cNvPr>
                <p:cNvPicPr/>
                <p:nvPr/>
              </p:nvPicPr>
              <p:blipFill>
                <a:blip r:embed="rId563"/>
                <a:stretch>
                  <a:fillRect/>
                </a:stretch>
              </p:blipFill>
              <p:spPr>
                <a:xfrm>
                  <a:off x="11114853" y="790987"/>
                  <a:ext cx="31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7" name="Freihand 346">
                  <a:extLst>
                    <a:ext uri="{FF2B5EF4-FFF2-40B4-BE49-F238E27FC236}">
                      <a16:creationId xmlns:a16="http://schemas.microsoft.com/office/drawing/2014/main" id="{CE78D742-9CA9-492E-BCEE-E71E26ED8B0C}"/>
                    </a:ext>
                  </a:extLst>
                </p14:cNvPr>
                <p14:cNvContentPartPr/>
                <p14:nvPr/>
              </p14:nvContentPartPr>
              <p14:xfrm>
                <a:off x="11164533" y="897907"/>
                <a:ext cx="227520" cy="48600"/>
              </p14:xfrm>
            </p:contentPart>
          </mc:Choice>
          <mc:Fallback>
            <p:pic>
              <p:nvPicPr>
                <p:cNvPr id="347" name="Freihand 346">
                  <a:extLst>
                    <a:ext uri="{FF2B5EF4-FFF2-40B4-BE49-F238E27FC236}">
                      <a16:creationId xmlns:a16="http://schemas.microsoft.com/office/drawing/2014/main" id="{CE78D742-9CA9-492E-BCEE-E71E26ED8B0C}"/>
                    </a:ext>
                  </a:extLst>
                </p:cNvPr>
                <p:cNvPicPr/>
                <p:nvPr/>
              </p:nvPicPr>
              <p:blipFill>
                <a:blip r:embed="rId565"/>
                <a:stretch>
                  <a:fillRect/>
                </a:stretch>
              </p:blipFill>
              <p:spPr>
                <a:xfrm>
                  <a:off x="11160213" y="893587"/>
                  <a:ext cx="2361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8" name="Freihand 347">
                  <a:extLst>
                    <a:ext uri="{FF2B5EF4-FFF2-40B4-BE49-F238E27FC236}">
                      <a16:creationId xmlns:a16="http://schemas.microsoft.com/office/drawing/2014/main" id="{E3928720-B6CB-4B32-93E8-159630C12B22}"/>
                    </a:ext>
                  </a:extLst>
                </p14:cNvPr>
                <p14:cNvContentPartPr/>
                <p14:nvPr/>
              </p14:nvContentPartPr>
              <p14:xfrm>
                <a:off x="11445333" y="817627"/>
                <a:ext cx="182520" cy="146160"/>
              </p14:xfrm>
            </p:contentPart>
          </mc:Choice>
          <mc:Fallback>
            <p:pic>
              <p:nvPicPr>
                <p:cNvPr id="348" name="Freihand 347">
                  <a:extLst>
                    <a:ext uri="{FF2B5EF4-FFF2-40B4-BE49-F238E27FC236}">
                      <a16:creationId xmlns:a16="http://schemas.microsoft.com/office/drawing/2014/main" id="{E3928720-B6CB-4B32-93E8-159630C12B22}"/>
                    </a:ext>
                  </a:extLst>
                </p:cNvPr>
                <p:cNvPicPr/>
                <p:nvPr/>
              </p:nvPicPr>
              <p:blipFill>
                <a:blip r:embed="rId567"/>
                <a:stretch>
                  <a:fillRect/>
                </a:stretch>
              </p:blipFill>
              <p:spPr>
                <a:xfrm>
                  <a:off x="11441013" y="813307"/>
                  <a:ext cx="191160" cy="154800"/>
                </a:xfrm>
                <a:prstGeom prst="rect">
                  <a:avLst/>
                </a:prstGeom>
              </p:spPr>
            </p:pic>
          </mc:Fallback>
        </mc:AlternateContent>
      </p:grpSp>
      <p:grpSp>
        <p:nvGrpSpPr>
          <p:cNvPr id="380" name="Gruppieren 379">
            <a:extLst>
              <a:ext uri="{FF2B5EF4-FFF2-40B4-BE49-F238E27FC236}">
                <a16:creationId xmlns:a16="http://schemas.microsoft.com/office/drawing/2014/main" id="{0DC06C0B-371A-458B-8D2F-7DE5B05E10B1}"/>
              </a:ext>
            </a:extLst>
          </p:cNvPr>
          <p:cNvGrpSpPr/>
          <p:nvPr/>
        </p:nvGrpSpPr>
        <p:grpSpPr>
          <a:xfrm>
            <a:off x="4894413" y="5689867"/>
            <a:ext cx="1325520" cy="205200"/>
            <a:chOff x="4894413" y="5689867"/>
            <a:chExt cx="1325520" cy="205200"/>
          </a:xfrm>
        </p:grpSpPr>
        <mc:AlternateContent xmlns:mc="http://schemas.openxmlformats.org/markup-compatibility/2006">
          <mc:Choice xmlns:p14="http://schemas.microsoft.com/office/powerpoint/2010/main" Requires="p14">
            <p:contentPart p14:bwMode="auto" r:id="rId568">
              <p14:nvContentPartPr>
                <p14:cNvPr id="350" name="Freihand 349">
                  <a:extLst>
                    <a:ext uri="{FF2B5EF4-FFF2-40B4-BE49-F238E27FC236}">
                      <a16:creationId xmlns:a16="http://schemas.microsoft.com/office/drawing/2014/main" id="{49B21886-7C2B-404B-910C-9C033BC81CDA}"/>
                    </a:ext>
                  </a:extLst>
                </p14:cNvPr>
                <p14:cNvContentPartPr/>
                <p14:nvPr/>
              </p14:nvContentPartPr>
              <p14:xfrm>
                <a:off x="4894413" y="5734867"/>
                <a:ext cx="174600" cy="160200"/>
              </p14:xfrm>
            </p:contentPart>
          </mc:Choice>
          <mc:Fallback>
            <p:pic>
              <p:nvPicPr>
                <p:cNvPr id="350" name="Freihand 349">
                  <a:extLst>
                    <a:ext uri="{FF2B5EF4-FFF2-40B4-BE49-F238E27FC236}">
                      <a16:creationId xmlns:a16="http://schemas.microsoft.com/office/drawing/2014/main" id="{49B21886-7C2B-404B-910C-9C033BC81CDA}"/>
                    </a:ext>
                  </a:extLst>
                </p:cNvPr>
                <p:cNvPicPr/>
                <p:nvPr/>
              </p:nvPicPr>
              <p:blipFill>
                <a:blip r:embed="rId569"/>
                <a:stretch>
                  <a:fillRect/>
                </a:stretch>
              </p:blipFill>
              <p:spPr>
                <a:xfrm>
                  <a:off x="4890093" y="5730547"/>
                  <a:ext cx="183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1" name="Freihand 350">
                  <a:extLst>
                    <a:ext uri="{FF2B5EF4-FFF2-40B4-BE49-F238E27FC236}">
                      <a16:creationId xmlns:a16="http://schemas.microsoft.com/office/drawing/2014/main" id="{F41D9E90-9BFC-444D-9497-9CE6FB11041B}"/>
                    </a:ext>
                  </a:extLst>
                </p14:cNvPr>
                <p14:cNvContentPartPr/>
                <p14:nvPr/>
              </p14:nvContentPartPr>
              <p14:xfrm>
                <a:off x="5071533" y="5720107"/>
                <a:ext cx="82440" cy="164520"/>
              </p14:xfrm>
            </p:contentPart>
          </mc:Choice>
          <mc:Fallback>
            <p:pic>
              <p:nvPicPr>
                <p:cNvPr id="351" name="Freihand 350">
                  <a:extLst>
                    <a:ext uri="{FF2B5EF4-FFF2-40B4-BE49-F238E27FC236}">
                      <a16:creationId xmlns:a16="http://schemas.microsoft.com/office/drawing/2014/main" id="{F41D9E90-9BFC-444D-9497-9CE6FB11041B}"/>
                    </a:ext>
                  </a:extLst>
                </p:cNvPr>
                <p:cNvPicPr/>
                <p:nvPr/>
              </p:nvPicPr>
              <p:blipFill>
                <a:blip r:embed="rId571"/>
                <a:stretch>
                  <a:fillRect/>
                </a:stretch>
              </p:blipFill>
              <p:spPr>
                <a:xfrm>
                  <a:off x="5067213" y="5715787"/>
                  <a:ext cx="91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2" name="Freihand 351">
                  <a:extLst>
                    <a:ext uri="{FF2B5EF4-FFF2-40B4-BE49-F238E27FC236}">
                      <a16:creationId xmlns:a16="http://schemas.microsoft.com/office/drawing/2014/main" id="{9A5244B0-6898-4F50-9527-7A327AFF46D2}"/>
                    </a:ext>
                  </a:extLst>
                </p14:cNvPr>
                <p14:cNvContentPartPr/>
                <p14:nvPr/>
              </p14:nvContentPartPr>
              <p14:xfrm>
                <a:off x="5224173" y="5814067"/>
                <a:ext cx="10080" cy="40680"/>
              </p14:xfrm>
            </p:contentPart>
          </mc:Choice>
          <mc:Fallback>
            <p:pic>
              <p:nvPicPr>
                <p:cNvPr id="352" name="Freihand 351">
                  <a:extLst>
                    <a:ext uri="{FF2B5EF4-FFF2-40B4-BE49-F238E27FC236}">
                      <a16:creationId xmlns:a16="http://schemas.microsoft.com/office/drawing/2014/main" id="{9A5244B0-6898-4F50-9527-7A327AFF46D2}"/>
                    </a:ext>
                  </a:extLst>
                </p:cNvPr>
                <p:cNvPicPr/>
                <p:nvPr/>
              </p:nvPicPr>
              <p:blipFill>
                <a:blip r:embed="rId573"/>
                <a:stretch>
                  <a:fillRect/>
                </a:stretch>
              </p:blipFill>
              <p:spPr>
                <a:xfrm>
                  <a:off x="5219853" y="5809747"/>
                  <a:ext cx="18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3" name="Freihand 352">
                  <a:extLst>
                    <a:ext uri="{FF2B5EF4-FFF2-40B4-BE49-F238E27FC236}">
                      <a16:creationId xmlns:a16="http://schemas.microsoft.com/office/drawing/2014/main" id="{CB6A3A97-DE97-4D39-BBDD-23BE661EA080}"/>
                    </a:ext>
                  </a:extLst>
                </p14:cNvPr>
                <p14:cNvContentPartPr/>
                <p14:nvPr/>
              </p14:nvContentPartPr>
              <p14:xfrm>
                <a:off x="5313813" y="5734147"/>
                <a:ext cx="152280" cy="136800"/>
              </p14:xfrm>
            </p:contentPart>
          </mc:Choice>
          <mc:Fallback>
            <p:pic>
              <p:nvPicPr>
                <p:cNvPr id="353" name="Freihand 352">
                  <a:extLst>
                    <a:ext uri="{FF2B5EF4-FFF2-40B4-BE49-F238E27FC236}">
                      <a16:creationId xmlns:a16="http://schemas.microsoft.com/office/drawing/2014/main" id="{CB6A3A97-DE97-4D39-BBDD-23BE661EA080}"/>
                    </a:ext>
                  </a:extLst>
                </p:cNvPr>
                <p:cNvPicPr/>
                <p:nvPr/>
              </p:nvPicPr>
              <p:blipFill>
                <a:blip r:embed="rId575"/>
                <a:stretch>
                  <a:fillRect/>
                </a:stretch>
              </p:blipFill>
              <p:spPr>
                <a:xfrm>
                  <a:off x="5309493" y="5729827"/>
                  <a:ext cx="160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4" name="Freihand 353">
                  <a:extLst>
                    <a:ext uri="{FF2B5EF4-FFF2-40B4-BE49-F238E27FC236}">
                      <a16:creationId xmlns:a16="http://schemas.microsoft.com/office/drawing/2014/main" id="{452202DF-CBA9-41FA-A1C3-25B7DFB2B1F7}"/>
                    </a:ext>
                  </a:extLst>
                </p14:cNvPr>
                <p14:cNvContentPartPr/>
                <p14:nvPr/>
              </p14:nvContentPartPr>
              <p14:xfrm>
                <a:off x="5480493" y="5856547"/>
                <a:ext cx="24120" cy="15840"/>
              </p14:xfrm>
            </p:contentPart>
          </mc:Choice>
          <mc:Fallback>
            <p:pic>
              <p:nvPicPr>
                <p:cNvPr id="354" name="Freihand 353">
                  <a:extLst>
                    <a:ext uri="{FF2B5EF4-FFF2-40B4-BE49-F238E27FC236}">
                      <a16:creationId xmlns:a16="http://schemas.microsoft.com/office/drawing/2014/main" id="{452202DF-CBA9-41FA-A1C3-25B7DFB2B1F7}"/>
                    </a:ext>
                  </a:extLst>
                </p:cNvPr>
                <p:cNvPicPr/>
                <p:nvPr/>
              </p:nvPicPr>
              <p:blipFill>
                <a:blip r:embed="rId577"/>
                <a:stretch>
                  <a:fillRect/>
                </a:stretch>
              </p:blipFill>
              <p:spPr>
                <a:xfrm>
                  <a:off x="5476173" y="5852227"/>
                  <a:ext cx="32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5" name="Freihand 354">
                  <a:extLst>
                    <a:ext uri="{FF2B5EF4-FFF2-40B4-BE49-F238E27FC236}">
                      <a16:creationId xmlns:a16="http://schemas.microsoft.com/office/drawing/2014/main" id="{BAE11F16-21DB-4B1E-9D4B-6C4AD63C94BE}"/>
                    </a:ext>
                  </a:extLst>
                </p14:cNvPr>
                <p14:cNvContentPartPr/>
                <p14:nvPr/>
              </p14:nvContentPartPr>
              <p14:xfrm>
                <a:off x="5580933" y="5716147"/>
                <a:ext cx="173160" cy="140400"/>
              </p14:xfrm>
            </p:contentPart>
          </mc:Choice>
          <mc:Fallback>
            <p:pic>
              <p:nvPicPr>
                <p:cNvPr id="355" name="Freihand 354">
                  <a:extLst>
                    <a:ext uri="{FF2B5EF4-FFF2-40B4-BE49-F238E27FC236}">
                      <a16:creationId xmlns:a16="http://schemas.microsoft.com/office/drawing/2014/main" id="{BAE11F16-21DB-4B1E-9D4B-6C4AD63C94BE}"/>
                    </a:ext>
                  </a:extLst>
                </p:cNvPr>
                <p:cNvPicPr/>
                <p:nvPr/>
              </p:nvPicPr>
              <p:blipFill>
                <a:blip r:embed="rId579"/>
                <a:stretch>
                  <a:fillRect/>
                </a:stretch>
              </p:blipFill>
              <p:spPr>
                <a:xfrm>
                  <a:off x="5576613" y="5711827"/>
                  <a:ext cx="181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56" name="Freihand 355">
                  <a:extLst>
                    <a:ext uri="{FF2B5EF4-FFF2-40B4-BE49-F238E27FC236}">
                      <a16:creationId xmlns:a16="http://schemas.microsoft.com/office/drawing/2014/main" id="{95FF218E-3DCE-4210-BA41-127D9D3E01A5}"/>
                    </a:ext>
                  </a:extLst>
                </p14:cNvPr>
                <p14:cNvContentPartPr/>
                <p14:nvPr/>
              </p14:nvContentPartPr>
              <p14:xfrm>
                <a:off x="5751933" y="5743507"/>
                <a:ext cx="115920" cy="90360"/>
              </p14:xfrm>
            </p:contentPart>
          </mc:Choice>
          <mc:Fallback>
            <p:pic>
              <p:nvPicPr>
                <p:cNvPr id="356" name="Freihand 355">
                  <a:extLst>
                    <a:ext uri="{FF2B5EF4-FFF2-40B4-BE49-F238E27FC236}">
                      <a16:creationId xmlns:a16="http://schemas.microsoft.com/office/drawing/2014/main" id="{95FF218E-3DCE-4210-BA41-127D9D3E01A5}"/>
                    </a:ext>
                  </a:extLst>
                </p:cNvPr>
                <p:cNvPicPr/>
                <p:nvPr/>
              </p:nvPicPr>
              <p:blipFill>
                <a:blip r:embed="rId581"/>
                <a:stretch>
                  <a:fillRect/>
                </a:stretch>
              </p:blipFill>
              <p:spPr>
                <a:xfrm>
                  <a:off x="5747613" y="5739187"/>
                  <a:ext cx="124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57" name="Freihand 356">
                  <a:extLst>
                    <a:ext uri="{FF2B5EF4-FFF2-40B4-BE49-F238E27FC236}">
                      <a16:creationId xmlns:a16="http://schemas.microsoft.com/office/drawing/2014/main" id="{67EE2655-1750-4EB0-9F93-B5B5C2D9D762}"/>
                    </a:ext>
                  </a:extLst>
                </p14:cNvPr>
                <p14:cNvContentPartPr/>
                <p14:nvPr/>
              </p14:nvContentPartPr>
              <p14:xfrm>
                <a:off x="5924733" y="5707867"/>
                <a:ext cx="137520" cy="129240"/>
              </p14:xfrm>
            </p:contentPart>
          </mc:Choice>
          <mc:Fallback>
            <p:pic>
              <p:nvPicPr>
                <p:cNvPr id="357" name="Freihand 356">
                  <a:extLst>
                    <a:ext uri="{FF2B5EF4-FFF2-40B4-BE49-F238E27FC236}">
                      <a16:creationId xmlns:a16="http://schemas.microsoft.com/office/drawing/2014/main" id="{67EE2655-1750-4EB0-9F93-B5B5C2D9D762}"/>
                    </a:ext>
                  </a:extLst>
                </p:cNvPr>
                <p:cNvPicPr/>
                <p:nvPr/>
              </p:nvPicPr>
              <p:blipFill>
                <a:blip r:embed="rId583"/>
                <a:stretch>
                  <a:fillRect/>
                </a:stretch>
              </p:blipFill>
              <p:spPr>
                <a:xfrm>
                  <a:off x="5920413" y="5703547"/>
                  <a:ext cx="146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8" name="Freihand 357">
                  <a:extLst>
                    <a:ext uri="{FF2B5EF4-FFF2-40B4-BE49-F238E27FC236}">
                      <a16:creationId xmlns:a16="http://schemas.microsoft.com/office/drawing/2014/main" id="{53909C89-B082-48AB-8535-2A00D6D699A7}"/>
                    </a:ext>
                  </a:extLst>
                </p14:cNvPr>
                <p14:cNvContentPartPr/>
                <p14:nvPr/>
              </p14:nvContentPartPr>
              <p14:xfrm>
                <a:off x="6074853" y="5689867"/>
                <a:ext cx="145080" cy="120600"/>
              </p14:xfrm>
            </p:contentPart>
          </mc:Choice>
          <mc:Fallback>
            <p:pic>
              <p:nvPicPr>
                <p:cNvPr id="358" name="Freihand 357">
                  <a:extLst>
                    <a:ext uri="{FF2B5EF4-FFF2-40B4-BE49-F238E27FC236}">
                      <a16:creationId xmlns:a16="http://schemas.microsoft.com/office/drawing/2014/main" id="{53909C89-B082-48AB-8535-2A00D6D699A7}"/>
                    </a:ext>
                  </a:extLst>
                </p:cNvPr>
                <p:cNvPicPr/>
                <p:nvPr/>
              </p:nvPicPr>
              <p:blipFill>
                <a:blip r:embed="rId585"/>
                <a:stretch>
                  <a:fillRect/>
                </a:stretch>
              </p:blipFill>
              <p:spPr>
                <a:xfrm>
                  <a:off x="6070533" y="5685547"/>
                  <a:ext cx="153720" cy="129240"/>
                </a:xfrm>
                <a:prstGeom prst="rect">
                  <a:avLst/>
                </a:prstGeom>
              </p:spPr>
            </p:pic>
          </mc:Fallback>
        </mc:AlternateContent>
      </p:grpSp>
      <p:grpSp>
        <p:nvGrpSpPr>
          <p:cNvPr id="379" name="Gruppieren 378">
            <a:extLst>
              <a:ext uri="{FF2B5EF4-FFF2-40B4-BE49-F238E27FC236}">
                <a16:creationId xmlns:a16="http://schemas.microsoft.com/office/drawing/2014/main" id="{785AC37C-BD5C-4537-BE2C-42EB429C9513}"/>
              </a:ext>
            </a:extLst>
          </p:cNvPr>
          <p:cNvGrpSpPr/>
          <p:nvPr/>
        </p:nvGrpSpPr>
        <p:grpSpPr>
          <a:xfrm>
            <a:off x="6394893" y="5548747"/>
            <a:ext cx="1009080" cy="276840"/>
            <a:chOff x="6394893" y="5548747"/>
            <a:chExt cx="1009080" cy="276840"/>
          </a:xfrm>
        </p:grpSpPr>
        <mc:AlternateContent xmlns:mc="http://schemas.openxmlformats.org/markup-compatibility/2006">
          <mc:Choice xmlns:p14="http://schemas.microsoft.com/office/powerpoint/2010/main" Requires="p14">
            <p:contentPart p14:bwMode="auto" r:id="rId586">
              <p14:nvContentPartPr>
                <p14:cNvPr id="359" name="Freihand 358">
                  <a:extLst>
                    <a:ext uri="{FF2B5EF4-FFF2-40B4-BE49-F238E27FC236}">
                      <a16:creationId xmlns:a16="http://schemas.microsoft.com/office/drawing/2014/main" id="{70322551-A066-424D-978F-084363A59B08}"/>
                    </a:ext>
                  </a:extLst>
                </p14:cNvPr>
                <p14:cNvContentPartPr/>
                <p14:nvPr/>
              </p14:nvContentPartPr>
              <p14:xfrm>
                <a:off x="6394893" y="5679787"/>
                <a:ext cx="202680" cy="136800"/>
              </p14:xfrm>
            </p:contentPart>
          </mc:Choice>
          <mc:Fallback>
            <p:pic>
              <p:nvPicPr>
                <p:cNvPr id="359" name="Freihand 358">
                  <a:extLst>
                    <a:ext uri="{FF2B5EF4-FFF2-40B4-BE49-F238E27FC236}">
                      <a16:creationId xmlns:a16="http://schemas.microsoft.com/office/drawing/2014/main" id="{70322551-A066-424D-978F-084363A59B08}"/>
                    </a:ext>
                  </a:extLst>
                </p:cNvPr>
                <p:cNvPicPr/>
                <p:nvPr/>
              </p:nvPicPr>
              <p:blipFill>
                <a:blip r:embed="rId587"/>
                <a:stretch>
                  <a:fillRect/>
                </a:stretch>
              </p:blipFill>
              <p:spPr>
                <a:xfrm>
                  <a:off x="6390573" y="5675467"/>
                  <a:ext cx="211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60" name="Freihand 359">
                  <a:extLst>
                    <a:ext uri="{FF2B5EF4-FFF2-40B4-BE49-F238E27FC236}">
                      <a16:creationId xmlns:a16="http://schemas.microsoft.com/office/drawing/2014/main" id="{80DBE849-FCE2-4732-B5A5-39C423D7463E}"/>
                    </a:ext>
                  </a:extLst>
                </p14:cNvPr>
                <p14:cNvContentPartPr/>
                <p14:nvPr/>
              </p14:nvContentPartPr>
              <p14:xfrm>
                <a:off x="6626733" y="5594827"/>
                <a:ext cx="97560" cy="196920"/>
              </p14:xfrm>
            </p:contentPart>
          </mc:Choice>
          <mc:Fallback>
            <p:pic>
              <p:nvPicPr>
                <p:cNvPr id="360" name="Freihand 359">
                  <a:extLst>
                    <a:ext uri="{FF2B5EF4-FFF2-40B4-BE49-F238E27FC236}">
                      <a16:creationId xmlns:a16="http://schemas.microsoft.com/office/drawing/2014/main" id="{80DBE849-FCE2-4732-B5A5-39C423D7463E}"/>
                    </a:ext>
                  </a:extLst>
                </p:cNvPr>
                <p:cNvPicPr/>
                <p:nvPr/>
              </p:nvPicPr>
              <p:blipFill>
                <a:blip r:embed="rId589"/>
                <a:stretch>
                  <a:fillRect/>
                </a:stretch>
              </p:blipFill>
              <p:spPr>
                <a:xfrm>
                  <a:off x="6622413" y="5590507"/>
                  <a:ext cx="106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61" name="Freihand 360">
                  <a:extLst>
                    <a:ext uri="{FF2B5EF4-FFF2-40B4-BE49-F238E27FC236}">
                      <a16:creationId xmlns:a16="http://schemas.microsoft.com/office/drawing/2014/main" id="{3D2ED325-5112-47BD-9483-F477FAC2A110}"/>
                    </a:ext>
                  </a:extLst>
                </p14:cNvPr>
                <p14:cNvContentPartPr/>
                <p14:nvPr/>
              </p14:nvContentPartPr>
              <p14:xfrm>
                <a:off x="6754893" y="5658187"/>
                <a:ext cx="196920" cy="110520"/>
              </p14:xfrm>
            </p:contentPart>
          </mc:Choice>
          <mc:Fallback>
            <p:pic>
              <p:nvPicPr>
                <p:cNvPr id="361" name="Freihand 360">
                  <a:extLst>
                    <a:ext uri="{FF2B5EF4-FFF2-40B4-BE49-F238E27FC236}">
                      <a16:creationId xmlns:a16="http://schemas.microsoft.com/office/drawing/2014/main" id="{3D2ED325-5112-47BD-9483-F477FAC2A110}"/>
                    </a:ext>
                  </a:extLst>
                </p:cNvPr>
                <p:cNvPicPr/>
                <p:nvPr/>
              </p:nvPicPr>
              <p:blipFill>
                <a:blip r:embed="rId591"/>
                <a:stretch>
                  <a:fillRect/>
                </a:stretch>
              </p:blipFill>
              <p:spPr>
                <a:xfrm>
                  <a:off x="6750573" y="5653867"/>
                  <a:ext cx="205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2" name="Freihand 361">
                  <a:extLst>
                    <a:ext uri="{FF2B5EF4-FFF2-40B4-BE49-F238E27FC236}">
                      <a16:creationId xmlns:a16="http://schemas.microsoft.com/office/drawing/2014/main" id="{51F4DEC1-AB31-42F4-8490-010FDFE9D184}"/>
                    </a:ext>
                  </a:extLst>
                </p14:cNvPr>
                <p14:cNvContentPartPr/>
                <p14:nvPr/>
              </p14:nvContentPartPr>
              <p14:xfrm>
                <a:off x="6489933" y="5548747"/>
                <a:ext cx="110160" cy="26640"/>
              </p14:xfrm>
            </p:contentPart>
          </mc:Choice>
          <mc:Fallback>
            <p:pic>
              <p:nvPicPr>
                <p:cNvPr id="362" name="Freihand 361">
                  <a:extLst>
                    <a:ext uri="{FF2B5EF4-FFF2-40B4-BE49-F238E27FC236}">
                      <a16:creationId xmlns:a16="http://schemas.microsoft.com/office/drawing/2014/main" id="{51F4DEC1-AB31-42F4-8490-010FDFE9D184}"/>
                    </a:ext>
                  </a:extLst>
                </p:cNvPr>
                <p:cNvPicPr/>
                <p:nvPr/>
              </p:nvPicPr>
              <p:blipFill>
                <a:blip r:embed="rId593"/>
                <a:stretch>
                  <a:fillRect/>
                </a:stretch>
              </p:blipFill>
              <p:spPr>
                <a:xfrm>
                  <a:off x="6485613" y="5544427"/>
                  <a:ext cx="118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63" name="Freihand 362">
                  <a:extLst>
                    <a:ext uri="{FF2B5EF4-FFF2-40B4-BE49-F238E27FC236}">
                      <a16:creationId xmlns:a16="http://schemas.microsoft.com/office/drawing/2014/main" id="{F4CA00B6-9165-44EB-B3DA-C92C1D38FF98}"/>
                    </a:ext>
                  </a:extLst>
                </p14:cNvPr>
                <p14:cNvContentPartPr/>
                <p14:nvPr/>
              </p14:nvContentPartPr>
              <p14:xfrm>
                <a:off x="7044693" y="5553427"/>
                <a:ext cx="48240" cy="272160"/>
              </p14:xfrm>
            </p:contentPart>
          </mc:Choice>
          <mc:Fallback>
            <p:pic>
              <p:nvPicPr>
                <p:cNvPr id="363" name="Freihand 362">
                  <a:extLst>
                    <a:ext uri="{FF2B5EF4-FFF2-40B4-BE49-F238E27FC236}">
                      <a16:creationId xmlns:a16="http://schemas.microsoft.com/office/drawing/2014/main" id="{F4CA00B6-9165-44EB-B3DA-C92C1D38FF98}"/>
                    </a:ext>
                  </a:extLst>
                </p:cNvPr>
                <p:cNvPicPr/>
                <p:nvPr/>
              </p:nvPicPr>
              <p:blipFill>
                <a:blip r:embed="rId595"/>
                <a:stretch>
                  <a:fillRect/>
                </a:stretch>
              </p:blipFill>
              <p:spPr>
                <a:xfrm>
                  <a:off x="7040373" y="5549107"/>
                  <a:ext cx="568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4" name="Freihand 363">
                  <a:extLst>
                    <a:ext uri="{FF2B5EF4-FFF2-40B4-BE49-F238E27FC236}">
                      <a16:creationId xmlns:a16="http://schemas.microsoft.com/office/drawing/2014/main" id="{E2A60AD1-8D89-4C19-B23E-927FB4310C0F}"/>
                    </a:ext>
                  </a:extLst>
                </p14:cNvPr>
                <p14:cNvContentPartPr/>
                <p14:nvPr/>
              </p14:nvContentPartPr>
              <p14:xfrm>
                <a:off x="7127853" y="5645587"/>
                <a:ext cx="94320" cy="92880"/>
              </p14:xfrm>
            </p:contentPart>
          </mc:Choice>
          <mc:Fallback>
            <p:pic>
              <p:nvPicPr>
                <p:cNvPr id="364" name="Freihand 363">
                  <a:extLst>
                    <a:ext uri="{FF2B5EF4-FFF2-40B4-BE49-F238E27FC236}">
                      <a16:creationId xmlns:a16="http://schemas.microsoft.com/office/drawing/2014/main" id="{E2A60AD1-8D89-4C19-B23E-927FB4310C0F}"/>
                    </a:ext>
                  </a:extLst>
                </p:cNvPr>
                <p:cNvPicPr/>
                <p:nvPr/>
              </p:nvPicPr>
              <p:blipFill>
                <a:blip r:embed="rId597"/>
                <a:stretch>
                  <a:fillRect/>
                </a:stretch>
              </p:blipFill>
              <p:spPr>
                <a:xfrm>
                  <a:off x="7123533" y="5641267"/>
                  <a:ext cx="102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5" name="Freihand 364">
                  <a:extLst>
                    <a:ext uri="{FF2B5EF4-FFF2-40B4-BE49-F238E27FC236}">
                      <a16:creationId xmlns:a16="http://schemas.microsoft.com/office/drawing/2014/main" id="{A600946F-5534-4C84-90B2-C961EBFBACEB}"/>
                    </a:ext>
                  </a:extLst>
                </p14:cNvPr>
                <p14:cNvContentPartPr/>
                <p14:nvPr/>
              </p14:nvContentPartPr>
              <p14:xfrm>
                <a:off x="6763173" y="5682307"/>
                <a:ext cx="87840" cy="96840"/>
              </p14:xfrm>
            </p:contentPart>
          </mc:Choice>
          <mc:Fallback>
            <p:pic>
              <p:nvPicPr>
                <p:cNvPr id="365" name="Freihand 364">
                  <a:extLst>
                    <a:ext uri="{FF2B5EF4-FFF2-40B4-BE49-F238E27FC236}">
                      <a16:creationId xmlns:a16="http://schemas.microsoft.com/office/drawing/2014/main" id="{A600946F-5534-4C84-90B2-C961EBFBACEB}"/>
                    </a:ext>
                  </a:extLst>
                </p:cNvPr>
                <p:cNvPicPr/>
                <p:nvPr/>
              </p:nvPicPr>
              <p:blipFill>
                <a:blip r:embed="rId599"/>
                <a:stretch>
                  <a:fillRect/>
                </a:stretch>
              </p:blipFill>
              <p:spPr>
                <a:xfrm>
                  <a:off x="6758853" y="5677987"/>
                  <a:ext cx="96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6" name="Freihand 365">
                  <a:extLst>
                    <a:ext uri="{FF2B5EF4-FFF2-40B4-BE49-F238E27FC236}">
                      <a16:creationId xmlns:a16="http://schemas.microsoft.com/office/drawing/2014/main" id="{E1236A21-654C-4A63-8D50-50BE56384843}"/>
                    </a:ext>
                  </a:extLst>
                </p14:cNvPr>
                <p14:cNvContentPartPr/>
                <p14:nvPr/>
              </p14:nvContentPartPr>
              <p14:xfrm>
                <a:off x="7289493" y="5563147"/>
                <a:ext cx="114480" cy="144720"/>
              </p14:xfrm>
            </p:contentPart>
          </mc:Choice>
          <mc:Fallback>
            <p:pic>
              <p:nvPicPr>
                <p:cNvPr id="366" name="Freihand 365">
                  <a:extLst>
                    <a:ext uri="{FF2B5EF4-FFF2-40B4-BE49-F238E27FC236}">
                      <a16:creationId xmlns:a16="http://schemas.microsoft.com/office/drawing/2014/main" id="{E1236A21-654C-4A63-8D50-50BE56384843}"/>
                    </a:ext>
                  </a:extLst>
                </p:cNvPr>
                <p:cNvPicPr/>
                <p:nvPr/>
              </p:nvPicPr>
              <p:blipFill>
                <a:blip r:embed="rId601"/>
                <a:stretch>
                  <a:fillRect/>
                </a:stretch>
              </p:blipFill>
              <p:spPr>
                <a:xfrm>
                  <a:off x="7285173" y="5558827"/>
                  <a:ext cx="123120" cy="153360"/>
                </a:xfrm>
                <a:prstGeom prst="rect">
                  <a:avLst/>
                </a:prstGeom>
              </p:spPr>
            </p:pic>
          </mc:Fallback>
        </mc:AlternateContent>
      </p:grpSp>
      <p:grpSp>
        <p:nvGrpSpPr>
          <p:cNvPr id="378" name="Gruppieren 377">
            <a:extLst>
              <a:ext uri="{FF2B5EF4-FFF2-40B4-BE49-F238E27FC236}">
                <a16:creationId xmlns:a16="http://schemas.microsoft.com/office/drawing/2014/main" id="{F7140C01-6634-4FCB-A11F-24ED070E93C6}"/>
              </a:ext>
            </a:extLst>
          </p:cNvPr>
          <p:cNvGrpSpPr/>
          <p:nvPr/>
        </p:nvGrpSpPr>
        <p:grpSpPr>
          <a:xfrm>
            <a:off x="7566693" y="5497987"/>
            <a:ext cx="732600" cy="330480"/>
            <a:chOff x="7566693" y="5497987"/>
            <a:chExt cx="732600" cy="330480"/>
          </a:xfrm>
        </p:grpSpPr>
        <mc:AlternateContent xmlns:mc="http://schemas.openxmlformats.org/markup-compatibility/2006">
          <mc:Choice xmlns:p14="http://schemas.microsoft.com/office/powerpoint/2010/main" Requires="p14">
            <p:contentPart p14:bwMode="auto" r:id="rId602">
              <p14:nvContentPartPr>
                <p14:cNvPr id="367" name="Freihand 366">
                  <a:extLst>
                    <a:ext uri="{FF2B5EF4-FFF2-40B4-BE49-F238E27FC236}">
                      <a16:creationId xmlns:a16="http://schemas.microsoft.com/office/drawing/2014/main" id="{DA2469D5-905E-4256-AB62-2FF5F265A2A7}"/>
                    </a:ext>
                  </a:extLst>
                </p14:cNvPr>
                <p14:cNvContentPartPr/>
                <p14:nvPr/>
              </p14:nvContentPartPr>
              <p14:xfrm>
                <a:off x="7566693" y="5561707"/>
                <a:ext cx="316440" cy="266760"/>
              </p14:xfrm>
            </p:contentPart>
          </mc:Choice>
          <mc:Fallback>
            <p:pic>
              <p:nvPicPr>
                <p:cNvPr id="367" name="Freihand 366">
                  <a:extLst>
                    <a:ext uri="{FF2B5EF4-FFF2-40B4-BE49-F238E27FC236}">
                      <a16:creationId xmlns:a16="http://schemas.microsoft.com/office/drawing/2014/main" id="{DA2469D5-905E-4256-AB62-2FF5F265A2A7}"/>
                    </a:ext>
                  </a:extLst>
                </p:cNvPr>
                <p:cNvPicPr/>
                <p:nvPr/>
              </p:nvPicPr>
              <p:blipFill>
                <a:blip r:embed="rId603"/>
                <a:stretch>
                  <a:fillRect/>
                </a:stretch>
              </p:blipFill>
              <p:spPr>
                <a:xfrm>
                  <a:off x="7562373" y="5557387"/>
                  <a:ext cx="3250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8" name="Freihand 367">
                  <a:extLst>
                    <a:ext uri="{FF2B5EF4-FFF2-40B4-BE49-F238E27FC236}">
                      <a16:creationId xmlns:a16="http://schemas.microsoft.com/office/drawing/2014/main" id="{C3AF34A3-0FA0-481C-BF3D-4658F81724DB}"/>
                    </a:ext>
                  </a:extLst>
                </p14:cNvPr>
                <p14:cNvContentPartPr/>
                <p14:nvPr/>
              </p14:nvContentPartPr>
              <p14:xfrm>
                <a:off x="7957653" y="5579347"/>
                <a:ext cx="341640" cy="108360"/>
              </p14:xfrm>
            </p:contentPart>
          </mc:Choice>
          <mc:Fallback>
            <p:pic>
              <p:nvPicPr>
                <p:cNvPr id="368" name="Freihand 367">
                  <a:extLst>
                    <a:ext uri="{FF2B5EF4-FFF2-40B4-BE49-F238E27FC236}">
                      <a16:creationId xmlns:a16="http://schemas.microsoft.com/office/drawing/2014/main" id="{C3AF34A3-0FA0-481C-BF3D-4658F81724DB}"/>
                    </a:ext>
                  </a:extLst>
                </p:cNvPr>
                <p:cNvPicPr/>
                <p:nvPr/>
              </p:nvPicPr>
              <p:blipFill>
                <a:blip r:embed="rId605"/>
                <a:stretch>
                  <a:fillRect/>
                </a:stretch>
              </p:blipFill>
              <p:spPr>
                <a:xfrm>
                  <a:off x="7953333" y="5575027"/>
                  <a:ext cx="350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9" name="Freihand 368">
                  <a:extLst>
                    <a:ext uri="{FF2B5EF4-FFF2-40B4-BE49-F238E27FC236}">
                      <a16:creationId xmlns:a16="http://schemas.microsoft.com/office/drawing/2014/main" id="{3DE0FA7C-A587-481B-ABB3-4232626BB320}"/>
                    </a:ext>
                  </a:extLst>
                </p14:cNvPr>
                <p14:cNvContentPartPr/>
                <p14:nvPr/>
              </p14:nvContentPartPr>
              <p14:xfrm>
                <a:off x="8228013" y="5497987"/>
                <a:ext cx="17640" cy="28080"/>
              </p14:xfrm>
            </p:contentPart>
          </mc:Choice>
          <mc:Fallback>
            <p:pic>
              <p:nvPicPr>
                <p:cNvPr id="369" name="Freihand 368">
                  <a:extLst>
                    <a:ext uri="{FF2B5EF4-FFF2-40B4-BE49-F238E27FC236}">
                      <a16:creationId xmlns:a16="http://schemas.microsoft.com/office/drawing/2014/main" id="{3DE0FA7C-A587-481B-ABB3-4232626BB320}"/>
                    </a:ext>
                  </a:extLst>
                </p:cNvPr>
                <p:cNvPicPr/>
                <p:nvPr/>
              </p:nvPicPr>
              <p:blipFill>
                <a:blip r:embed="rId607"/>
                <a:stretch>
                  <a:fillRect/>
                </a:stretch>
              </p:blipFill>
              <p:spPr>
                <a:xfrm>
                  <a:off x="8223693" y="5493667"/>
                  <a:ext cx="26280" cy="36720"/>
                </a:xfrm>
                <a:prstGeom prst="rect">
                  <a:avLst/>
                </a:prstGeom>
              </p:spPr>
            </p:pic>
          </mc:Fallback>
        </mc:AlternateContent>
      </p:grpSp>
      <p:grpSp>
        <p:nvGrpSpPr>
          <p:cNvPr id="377" name="Gruppieren 376">
            <a:extLst>
              <a:ext uri="{FF2B5EF4-FFF2-40B4-BE49-F238E27FC236}">
                <a16:creationId xmlns:a16="http://schemas.microsoft.com/office/drawing/2014/main" id="{D1DE4D6B-399A-4455-A604-528C8B4112C3}"/>
              </a:ext>
            </a:extLst>
          </p:cNvPr>
          <p:cNvGrpSpPr/>
          <p:nvPr/>
        </p:nvGrpSpPr>
        <p:grpSpPr>
          <a:xfrm>
            <a:off x="6422973" y="5974267"/>
            <a:ext cx="933120" cy="213480"/>
            <a:chOff x="6422973" y="5974267"/>
            <a:chExt cx="933120" cy="213480"/>
          </a:xfrm>
        </p:grpSpPr>
        <mc:AlternateContent xmlns:mc="http://schemas.openxmlformats.org/markup-compatibility/2006">
          <mc:Choice xmlns:p14="http://schemas.microsoft.com/office/powerpoint/2010/main" Requires="p14">
            <p:contentPart p14:bwMode="auto" r:id="rId608">
              <p14:nvContentPartPr>
                <p14:cNvPr id="370" name="Freihand 369">
                  <a:extLst>
                    <a:ext uri="{FF2B5EF4-FFF2-40B4-BE49-F238E27FC236}">
                      <a16:creationId xmlns:a16="http://schemas.microsoft.com/office/drawing/2014/main" id="{A8545053-3EFD-4969-B465-3C354035D5B9}"/>
                    </a:ext>
                  </a:extLst>
                </p14:cNvPr>
                <p14:cNvContentPartPr/>
                <p14:nvPr/>
              </p14:nvContentPartPr>
              <p14:xfrm>
                <a:off x="6422973" y="6032587"/>
                <a:ext cx="178200" cy="155160"/>
              </p14:xfrm>
            </p:contentPart>
          </mc:Choice>
          <mc:Fallback>
            <p:pic>
              <p:nvPicPr>
                <p:cNvPr id="370" name="Freihand 369">
                  <a:extLst>
                    <a:ext uri="{FF2B5EF4-FFF2-40B4-BE49-F238E27FC236}">
                      <a16:creationId xmlns:a16="http://schemas.microsoft.com/office/drawing/2014/main" id="{A8545053-3EFD-4969-B465-3C354035D5B9}"/>
                    </a:ext>
                  </a:extLst>
                </p:cNvPr>
                <p:cNvPicPr/>
                <p:nvPr/>
              </p:nvPicPr>
              <p:blipFill>
                <a:blip r:embed="rId609"/>
                <a:stretch>
                  <a:fillRect/>
                </a:stretch>
              </p:blipFill>
              <p:spPr>
                <a:xfrm>
                  <a:off x="6418653" y="6028267"/>
                  <a:ext cx="186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1" name="Freihand 370">
                  <a:extLst>
                    <a:ext uri="{FF2B5EF4-FFF2-40B4-BE49-F238E27FC236}">
                      <a16:creationId xmlns:a16="http://schemas.microsoft.com/office/drawing/2014/main" id="{1FE8F6BF-607B-47CF-A7E7-53DD1EC03FEA}"/>
                    </a:ext>
                  </a:extLst>
                </p14:cNvPr>
                <p14:cNvContentPartPr/>
                <p14:nvPr/>
              </p14:nvContentPartPr>
              <p14:xfrm>
                <a:off x="6614853" y="5976427"/>
                <a:ext cx="88200" cy="165600"/>
              </p14:xfrm>
            </p:contentPart>
          </mc:Choice>
          <mc:Fallback>
            <p:pic>
              <p:nvPicPr>
                <p:cNvPr id="371" name="Freihand 370">
                  <a:extLst>
                    <a:ext uri="{FF2B5EF4-FFF2-40B4-BE49-F238E27FC236}">
                      <a16:creationId xmlns:a16="http://schemas.microsoft.com/office/drawing/2014/main" id="{1FE8F6BF-607B-47CF-A7E7-53DD1EC03FEA}"/>
                    </a:ext>
                  </a:extLst>
                </p:cNvPr>
                <p:cNvPicPr/>
                <p:nvPr/>
              </p:nvPicPr>
              <p:blipFill>
                <a:blip r:embed="rId611"/>
                <a:stretch>
                  <a:fillRect/>
                </a:stretch>
              </p:blipFill>
              <p:spPr>
                <a:xfrm>
                  <a:off x="6610533" y="5972107"/>
                  <a:ext cx="96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2" name="Freihand 371">
                  <a:extLst>
                    <a:ext uri="{FF2B5EF4-FFF2-40B4-BE49-F238E27FC236}">
                      <a16:creationId xmlns:a16="http://schemas.microsoft.com/office/drawing/2014/main" id="{62B36F12-C483-4BF7-9AAB-94724061A72B}"/>
                    </a:ext>
                  </a:extLst>
                </p14:cNvPr>
                <p14:cNvContentPartPr/>
                <p14:nvPr/>
              </p14:nvContentPartPr>
              <p14:xfrm>
                <a:off x="6656973" y="6100627"/>
                <a:ext cx="39960" cy="30240"/>
              </p14:xfrm>
            </p:contentPart>
          </mc:Choice>
          <mc:Fallback>
            <p:pic>
              <p:nvPicPr>
                <p:cNvPr id="372" name="Freihand 371">
                  <a:extLst>
                    <a:ext uri="{FF2B5EF4-FFF2-40B4-BE49-F238E27FC236}">
                      <a16:creationId xmlns:a16="http://schemas.microsoft.com/office/drawing/2014/main" id="{62B36F12-C483-4BF7-9AAB-94724061A72B}"/>
                    </a:ext>
                  </a:extLst>
                </p:cNvPr>
                <p:cNvPicPr/>
                <p:nvPr/>
              </p:nvPicPr>
              <p:blipFill>
                <a:blip r:embed="rId613"/>
                <a:stretch>
                  <a:fillRect/>
                </a:stretch>
              </p:blipFill>
              <p:spPr>
                <a:xfrm>
                  <a:off x="6652653" y="6096307"/>
                  <a:ext cx="48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3" name="Freihand 372">
                  <a:extLst>
                    <a:ext uri="{FF2B5EF4-FFF2-40B4-BE49-F238E27FC236}">
                      <a16:creationId xmlns:a16="http://schemas.microsoft.com/office/drawing/2014/main" id="{3245E360-0D9E-4A8E-8EFE-897A26DEAFE3}"/>
                    </a:ext>
                  </a:extLst>
                </p14:cNvPr>
                <p14:cNvContentPartPr/>
                <p14:nvPr/>
              </p14:nvContentPartPr>
              <p14:xfrm>
                <a:off x="6726813" y="6085147"/>
                <a:ext cx="90360" cy="79200"/>
              </p14:xfrm>
            </p:contentPart>
          </mc:Choice>
          <mc:Fallback>
            <p:pic>
              <p:nvPicPr>
                <p:cNvPr id="373" name="Freihand 372">
                  <a:extLst>
                    <a:ext uri="{FF2B5EF4-FFF2-40B4-BE49-F238E27FC236}">
                      <a16:creationId xmlns:a16="http://schemas.microsoft.com/office/drawing/2014/main" id="{3245E360-0D9E-4A8E-8EFE-897A26DEAFE3}"/>
                    </a:ext>
                  </a:extLst>
                </p:cNvPr>
                <p:cNvPicPr/>
                <p:nvPr/>
              </p:nvPicPr>
              <p:blipFill>
                <a:blip r:embed="rId615"/>
                <a:stretch>
                  <a:fillRect/>
                </a:stretch>
              </p:blipFill>
              <p:spPr>
                <a:xfrm>
                  <a:off x="6722493" y="6080827"/>
                  <a:ext cx="99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4" name="Freihand 373">
                  <a:extLst>
                    <a:ext uri="{FF2B5EF4-FFF2-40B4-BE49-F238E27FC236}">
                      <a16:creationId xmlns:a16="http://schemas.microsoft.com/office/drawing/2014/main" id="{E511F0FA-2579-4B24-A14E-913A215B96D2}"/>
                    </a:ext>
                  </a:extLst>
                </p14:cNvPr>
                <p14:cNvContentPartPr/>
                <p14:nvPr/>
              </p14:nvContentPartPr>
              <p14:xfrm>
                <a:off x="6792333" y="6046987"/>
                <a:ext cx="353880" cy="108000"/>
              </p14:xfrm>
            </p:contentPart>
          </mc:Choice>
          <mc:Fallback>
            <p:pic>
              <p:nvPicPr>
                <p:cNvPr id="374" name="Freihand 373">
                  <a:extLst>
                    <a:ext uri="{FF2B5EF4-FFF2-40B4-BE49-F238E27FC236}">
                      <a16:creationId xmlns:a16="http://schemas.microsoft.com/office/drawing/2014/main" id="{E511F0FA-2579-4B24-A14E-913A215B96D2}"/>
                    </a:ext>
                  </a:extLst>
                </p:cNvPr>
                <p:cNvPicPr/>
                <p:nvPr/>
              </p:nvPicPr>
              <p:blipFill>
                <a:blip r:embed="rId617"/>
                <a:stretch>
                  <a:fillRect/>
                </a:stretch>
              </p:blipFill>
              <p:spPr>
                <a:xfrm>
                  <a:off x="6788013" y="6042667"/>
                  <a:ext cx="362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5" name="Freihand 374">
                  <a:extLst>
                    <a:ext uri="{FF2B5EF4-FFF2-40B4-BE49-F238E27FC236}">
                      <a16:creationId xmlns:a16="http://schemas.microsoft.com/office/drawing/2014/main" id="{B63D4046-9CB2-4E06-A5D2-AC6B7B599FAE}"/>
                    </a:ext>
                  </a:extLst>
                </p14:cNvPr>
                <p14:cNvContentPartPr/>
                <p14:nvPr/>
              </p14:nvContentPartPr>
              <p14:xfrm>
                <a:off x="7122093" y="5983627"/>
                <a:ext cx="18720" cy="24120"/>
              </p14:xfrm>
            </p:contentPart>
          </mc:Choice>
          <mc:Fallback>
            <p:pic>
              <p:nvPicPr>
                <p:cNvPr id="375" name="Freihand 374">
                  <a:extLst>
                    <a:ext uri="{FF2B5EF4-FFF2-40B4-BE49-F238E27FC236}">
                      <a16:creationId xmlns:a16="http://schemas.microsoft.com/office/drawing/2014/main" id="{B63D4046-9CB2-4E06-A5D2-AC6B7B599FAE}"/>
                    </a:ext>
                  </a:extLst>
                </p:cNvPr>
                <p:cNvPicPr/>
                <p:nvPr/>
              </p:nvPicPr>
              <p:blipFill>
                <a:blip r:embed="rId438"/>
                <a:stretch>
                  <a:fillRect/>
                </a:stretch>
              </p:blipFill>
              <p:spPr>
                <a:xfrm>
                  <a:off x="7117773" y="5979307"/>
                  <a:ext cx="27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6" name="Freihand 375">
                  <a:extLst>
                    <a:ext uri="{FF2B5EF4-FFF2-40B4-BE49-F238E27FC236}">
                      <a16:creationId xmlns:a16="http://schemas.microsoft.com/office/drawing/2014/main" id="{17749447-58E4-40AC-9BC1-BEA67F116AB3}"/>
                    </a:ext>
                  </a:extLst>
                </p14:cNvPr>
                <p14:cNvContentPartPr/>
                <p14:nvPr/>
              </p14:nvContentPartPr>
              <p14:xfrm>
                <a:off x="7199493" y="5974267"/>
                <a:ext cx="156600" cy="118800"/>
              </p14:xfrm>
            </p:contentPart>
          </mc:Choice>
          <mc:Fallback>
            <p:pic>
              <p:nvPicPr>
                <p:cNvPr id="376" name="Freihand 375">
                  <a:extLst>
                    <a:ext uri="{FF2B5EF4-FFF2-40B4-BE49-F238E27FC236}">
                      <a16:creationId xmlns:a16="http://schemas.microsoft.com/office/drawing/2014/main" id="{17749447-58E4-40AC-9BC1-BEA67F116AB3}"/>
                    </a:ext>
                  </a:extLst>
                </p:cNvPr>
                <p:cNvPicPr/>
                <p:nvPr/>
              </p:nvPicPr>
              <p:blipFill>
                <a:blip r:embed="rId620"/>
                <a:stretch>
                  <a:fillRect/>
                </a:stretch>
              </p:blipFill>
              <p:spPr>
                <a:xfrm>
                  <a:off x="7195173" y="5969947"/>
                  <a:ext cx="165240" cy="127440"/>
                </a:xfrm>
                <a:prstGeom prst="rect">
                  <a:avLst/>
                </a:prstGeom>
              </p:spPr>
            </p:pic>
          </mc:Fallback>
        </mc:AlternateContent>
      </p:grpSp>
      <p:grpSp>
        <p:nvGrpSpPr>
          <p:cNvPr id="382" name="Gruppieren 381">
            <a:extLst>
              <a:ext uri="{FF2B5EF4-FFF2-40B4-BE49-F238E27FC236}">
                <a16:creationId xmlns:a16="http://schemas.microsoft.com/office/drawing/2014/main" id="{4D2AC27A-8E7D-49F9-B8AD-A4677340F0BB}"/>
              </a:ext>
            </a:extLst>
          </p:cNvPr>
          <p:cNvGrpSpPr/>
          <p:nvPr/>
        </p:nvGrpSpPr>
        <p:grpSpPr>
          <a:xfrm>
            <a:off x="6552933" y="1518907"/>
            <a:ext cx="1016280" cy="798120"/>
            <a:chOff x="6552933" y="1518907"/>
            <a:chExt cx="1016280" cy="798120"/>
          </a:xfrm>
        </p:grpSpPr>
        <mc:AlternateContent xmlns:mc="http://schemas.openxmlformats.org/markup-compatibility/2006">
          <mc:Choice xmlns:p14="http://schemas.microsoft.com/office/powerpoint/2010/main" Requires="p14">
            <p:contentPart p14:bwMode="auto" r:id="rId621">
              <p14:nvContentPartPr>
                <p14:cNvPr id="227" name="Freihand 226">
                  <a:extLst>
                    <a:ext uri="{FF2B5EF4-FFF2-40B4-BE49-F238E27FC236}">
                      <a16:creationId xmlns:a16="http://schemas.microsoft.com/office/drawing/2014/main" id="{0C2D2CD8-03CF-4140-AC08-1EAF5561BC8D}"/>
                    </a:ext>
                  </a:extLst>
                </p14:cNvPr>
                <p14:cNvContentPartPr/>
                <p14:nvPr/>
              </p14:nvContentPartPr>
              <p14:xfrm>
                <a:off x="7300293" y="1551307"/>
                <a:ext cx="360" cy="360"/>
              </p14:xfrm>
            </p:contentPart>
          </mc:Choice>
          <mc:Fallback>
            <p:pic>
              <p:nvPicPr>
                <p:cNvPr id="227" name="Freihand 226">
                  <a:extLst>
                    <a:ext uri="{FF2B5EF4-FFF2-40B4-BE49-F238E27FC236}">
                      <a16:creationId xmlns:a16="http://schemas.microsoft.com/office/drawing/2014/main" id="{0C2D2CD8-03CF-4140-AC08-1EAF5561BC8D}"/>
                    </a:ext>
                  </a:extLst>
                </p:cNvPr>
                <p:cNvPicPr/>
                <p:nvPr/>
              </p:nvPicPr>
              <p:blipFill>
                <a:blip r:embed="rId18"/>
                <a:stretch>
                  <a:fillRect/>
                </a:stretch>
              </p:blipFill>
              <p:spPr>
                <a:xfrm>
                  <a:off x="7295973" y="1546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28" name="Freihand 227">
                  <a:extLst>
                    <a:ext uri="{FF2B5EF4-FFF2-40B4-BE49-F238E27FC236}">
                      <a16:creationId xmlns:a16="http://schemas.microsoft.com/office/drawing/2014/main" id="{4A949BD0-4473-44F9-8667-7743B1140CB3}"/>
                    </a:ext>
                  </a:extLst>
                </p14:cNvPr>
                <p14:cNvContentPartPr/>
                <p14:nvPr/>
              </p14:nvContentPartPr>
              <p14:xfrm>
                <a:off x="7248453" y="1530067"/>
                <a:ext cx="133200" cy="61920"/>
              </p14:xfrm>
            </p:contentPart>
          </mc:Choice>
          <mc:Fallback>
            <p:pic>
              <p:nvPicPr>
                <p:cNvPr id="228" name="Freihand 227">
                  <a:extLst>
                    <a:ext uri="{FF2B5EF4-FFF2-40B4-BE49-F238E27FC236}">
                      <a16:creationId xmlns:a16="http://schemas.microsoft.com/office/drawing/2014/main" id="{4A949BD0-4473-44F9-8667-7743B1140CB3}"/>
                    </a:ext>
                  </a:extLst>
                </p:cNvPr>
                <p:cNvPicPr/>
                <p:nvPr/>
              </p:nvPicPr>
              <p:blipFill>
                <a:blip r:embed="rId623"/>
                <a:stretch>
                  <a:fillRect/>
                </a:stretch>
              </p:blipFill>
              <p:spPr>
                <a:xfrm>
                  <a:off x="7244133" y="1525747"/>
                  <a:ext cx="141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29" name="Freihand 228">
                  <a:extLst>
                    <a:ext uri="{FF2B5EF4-FFF2-40B4-BE49-F238E27FC236}">
                      <a16:creationId xmlns:a16="http://schemas.microsoft.com/office/drawing/2014/main" id="{FDE6498E-21CA-4CF4-892B-DFACADDDEC3F}"/>
                    </a:ext>
                  </a:extLst>
                </p14:cNvPr>
                <p14:cNvContentPartPr/>
                <p14:nvPr/>
              </p14:nvContentPartPr>
              <p14:xfrm>
                <a:off x="7357893" y="1518907"/>
                <a:ext cx="190080" cy="126720"/>
              </p14:xfrm>
            </p:contentPart>
          </mc:Choice>
          <mc:Fallback>
            <p:pic>
              <p:nvPicPr>
                <p:cNvPr id="229" name="Freihand 228">
                  <a:extLst>
                    <a:ext uri="{FF2B5EF4-FFF2-40B4-BE49-F238E27FC236}">
                      <a16:creationId xmlns:a16="http://schemas.microsoft.com/office/drawing/2014/main" id="{FDE6498E-21CA-4CF4-892B-DFACADDDEC3F}"/>
                    </a:ext>
                  </a:extLst>
                </p:cNvPr>
                <p:cNvPicPr/>
                <p:nvPr/>
              </p:nvPicPr>
              <p:blipFill>
                <a:blip r:embed="rId625"/>
                <a:stretch>
                  <a:fillRect/>
                </a:stretch>
              </p:blipFill>
              <p:spPr>
                <a:xfrm>
                  <a:off x="7353573" y="1514587"/>
                  <a:ext cx="198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30" name="Freihand 229">
                  <a:extLst>
                    <a:ext uri="{FF2B5EF4-FFF2-40B4-BE49-F238E27FC236}">
                      <a16:creationId xmlns:a16="http://schemas.microsoft.com/office/drawing/2014/main" id="{F97B9E3A-507B-4CF6-81DE-AF8CC0D14E95}"/>
                    </a:ext>
                  </a:extLst>
                </p14:cNvPr>
                <p14:cNvContentPartPr/>
                <p14:nvPr/>
              </p14:nvContentPartPr>
              <p14:xfrm>
                <a:off x="7477413" y="1638787"/>
                <a:ext cx="91800" cy="97560"/>
              </p14:xfrm>
            </p:contentPart>
          </mc:Choice>
          <mc:Fallback>
            <p:pic>
              <p:nvPicPr>
                <p:cNvPr id="230" name="Freihand 229">
                  <a:extLst>
                    <a:ext uri="{FF2B5EF4-FFF2-40B4-BE49-F238E27FC236}">
                      <a16:creationId xmlns:a16="http://schemas.microsoft.com/office/drawing/2014/main" id="{F97B9E3A-507B-4CF6-81DE-AF8CC0D14E95}"/>
                    </a:ext>
                  </a:extLst>
                </p:cNvPr>
                <p:cNvPicPr/>
                <p:nvPr/>
              </p:nvPicPr>
              <p:blipFill>
                <a:blip r:embed="rId627"/>
                <a:stretch>
                  <a:fillRect/>
                </a:stretch>
              </p:blipFill>
              <p:spPr>
                <a:xfrm>
                  <a:off x="7473093" y="1634467"/>
                  <a:ext cx="100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31" name="Freihand 230">
                  <a:extLst>
                    <a:ext uri="{FF2B5EF4-FFF2-40B4-BE49-F238E27FC236}">
                      <a16:creationId xmlns:a16="http://schemas.microsoft.com/office/drawing/2014/main" id="{D58FC6F9-B6CB-44AF-A13C-B63F526D76FB}"/>
                    </a:ext>
                  </a:extLst>
                </p14:cNvPr>
                <p14:cNvContentPartPr/>
                <p14:nvPr/>
              </p14:nvContentPartPr>
              <p14:xfrm>
                <a:off x="7452573" y="1735267"/>
                <a:ext cx="116640" cy="202320"/>
              </p14:xfrm>
            </p:contentPart>
          </mc:Choice>
          <mc:Fallback>
            <p:pic>
              <p:nvPicPr>
                <p:cNvPr id="231" name="Freihand 230">
                  <a:extLst>
                    <a:ext uri="{FF2B5EF4-FFF2-40B4-BE49-F238E27FC236}">
                      <a16:creationId xmlns:a16="http://schemas.microsoft.com/office/drawing/2014/main" id="{D58FC6F9-B6CB-44AF-A13C-B63F526D76FB}"/>
                    </a:ext>
                  </a:extLst>
                </p:cNvPr>
                <p:cNvPicPr/>
                <p:nvPr/>
              </p:nvPicPr>
              <p:blipFill>
                <a:blip r:embed="rId629"/>
                <a:stretch>
                  <a:fillRect/>
                </a:stretch>
              </p:blipFill>
              <p:spPr>
                <a:xfrm>
                  <a:off x="7448253" y="1730947"/>
                  <a:ext cx="125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32" name="Freihand 231">
                  <a:extLst>
                    <a:ext uri="{FF2B5EF4-FFF2-40B4-BE49-F238E27FC236}">
                      <a16:creationId xmlns:a16="http://schemas.microsoft.com/office/drawing/2014/main" id="{33721D9F-67AE-4D15-A592-B620EC560AB0}"/>
                    </a:ext>
                  </a:extLst>
                </p14:cNvPr>
                <p14:cNvContentPartPr/>
                <p14:nvPr/>
              </p14:nvContentPartPr>
              <p14:xfrm>
                <a:off x="7351053" y="1955227"/>
                <a:ext cx="130320" cy="145800"/>
              </p14:xfrm>
            </p:contentPart>
          </mc:Choice>
          <mc:Fallback>
            <p:pic>
              <p:nvPicPr>
                <p:cNvPr id="232" name="Freihand 231">
                  <a:extLst>
                    <a:ext uri="{FF2B5EF4-FFF2-40B4-BE49-F238E27FC236}">
                      <a16:creationId xmlns:a16="http://schemas.microsoft.com/office/drawing/2014/main" id="{33721D9F-67AE-4D15-A592-B620EC560AB0}"/>
                    </a:ext>
                  </a:extLst>
                </p:cNvPr>
                <p:cNvPicPr/>
                <p:nvPr/>
              </p:nvPicPr>
              <p:blipFill>
                <a:blip r:embed="rId631"/>
                <a:stretch>
                  <a:fillRect/>
                </a:stretch>
              </p:blipFill>
              <p:spPr>
                <a:xfrm>
                  <a:off x="7346733" y="1950907"/>
                  <a:ext cx="138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33" name="Freihand 232">
                  <a:extLst>
                    <a:ext uri="{FF2B5EF4-FFF2-40B4-BE49-F238E27FC236}">
                      <a16:creationId xmlns:a16="http://schemas.microsoft.com/office/drawing/2014/main" id="{EF76963B-C1AF-40D2-8033-05B393F08F7A}"/>
                    </a:ext>
                  </a:extLst>
                </p14:cNvPr>
                <p14:cNvContentPartPr/>
                <p14:nvPr/>
              </p14:nvContentPartPr>
              <p14:xfrm>
                <a:off x="7210653" y="2052427"/>
                <a:ext cx="141120" cy="107640"/>
              </p14:xfrm>
            </p:contentPart>
          </mc:Choice>
          <mc:Fallback>
            <p:pic>
              <p:nvPicPr>
                <p:cNvPr id="233" name="Freihand 232">
                  <a:extLst>
                    <a:ext uri="{FF2B5EF4-FFF2-40B4-BE49-F238E27FC236}">
                      <a16:creationId xmlns:a16="http://schemas.microsoft.com/office/drawing/2014/main" id="{EF76963B-C1AF-40D2-8033-05B393F08F7A}"/>
                    </a:ext>
                  </a:extLst>
                </p:cNvPr>
                <p:cNvPicPr/>
                <p:nvPr/>
              </p:nvPicPr>
              <p:blipFill>
                <a:blip r:embed="rId633"/>
                <a:stretch>
                  <a:fillRect/>
                </a:stretch>
              </p:blipFill>
              <p:spPr>
                <a:xfrm>
                  <a:off x="7206333" y="2048107"/>
                  <a:ext cx="149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34" name="Freihand 233">
                  <a:extLst>
                    <a:ext uri="{FF2B5EF4-FFF2-40B4-BE49-F238E27FC236}">
                      <a16:creationId xmlns:a16="http://schemas.microsoft.com/office/drawing/2014/main" id="{E5CFD9A0-308A-434C-AF54-993BDBFECAB8}"/>
                    </a:ext>
                  </a:extLst>
                </p14:cNvPr>
                <p14:cNvContentPartPr/>
                <p14:nvPr/>
              </p14:nvContentPartPr>
              <p14:xfrm>
                <a:off x="7194813" y="2071867"/>
                <a:ext cx="120600" cy="79200"/>
              </p14:xfrm>
            </p:contentPart>
          </mc:Choice>
          <mc:Fallback>
            <p:pic>
              <p:nvPicPr>
                <p:cNvPr id="234" name="Freihand 233">
                  <a:extLst>
                    <a:ext uri="{FF2B5EF4-FFF2-40B4-BE49-F238E27FC236}">
                      <a16:creationId xmlns:a16="http://schemas.microsoft.com/office/drawing/2014/main" id="{E5CFD9A0-308A-434C-AF54-993BDBFECAB8}"/>
                    </a:ext>
                  </a:extLst>
                </p:cNvPr>
                <p:cNvPicPr/>
                <p:nvPr/>
              </p:nvPicPr>
              <p:blipFill>
                <a:blip r:embed="rId635"/>
                <a:stretch>
                  <a:fillRect/>
                </a:stretch>
              </p:blipFill>
              <p:spPr>
                <a:xfrm>
                  <a:off x="7190493" y="2067547"/>
                  <a:ext cx="129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1" name="Freihand 380">
                  <a:extLst>
                    <a:ext uri="{FF2B5EF4-FFF2-40B4-BE49-F238E27FC236}">
                      <a16:creationId xmlns:a16="http://schemas.microsoft.com/office/drawing/2014/main" id="{887C4E52-B5FE-4760-A982-1E97B47FCC6D}"/>
                    </a:ext>
                  </a:extLst>
                </p14:cNvPr>
                <p14:cNvContentPartPr/>
                <p14:nvPr/>
              </p14:nvContentPartPr>
              <p14:xfrm>
                <a:off x="6552933" y="1536907"/>
                <a:ext cx="696240" cy="780120"/>
              </p14:xfrm>
            </p:contentPart>
          </mc:Choice>
          <mc:Fallback>
            <p:pic>
              <p:nvPicPr>
                <p:cNvPr id="381" name="Freihand 380">
                  <a:extLst>
                    <a:ext uri="{FF2B5EF4-FFF2-40B4-BE49-F238E27FC236}">
                      <a16:creationId xmlns:a16="http://schemas.microsoft.com/office/drawing/2014/main" id="{887C4E52-B5FE-4760-A982-1E97B47FCC6D}"/>
                    </a:ext>
                  </a:extLst>
                </p:cNvPr>
                <p:cNvPicPr/>
                <p:nvPr/>
              </p:nvPicPr>
              <p:blipFill>
                <a:blip r:embed="rId637"/>
                <a:stretch>
                  <a:fillRect/>
                </a:stretch>
              </p:blipFill>
              <p:spPr>
                <a:xfrm>
                  <a:off x="6548613" y="1532587"/>
                  <a:ext cx="704880" cy="78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8">
            <p14:nvContentPartPr>
              <p14:cNvPr id="383" name="Freihand 382">
                <a:extLst>
                  <a:ext uri="{FF2B5EF4-FFF2-40B4-BE49-F238E27FC236}">
                    <a16:creationId xmlns:a16="http://schemas.microsoft.com/office/drawing/2014/main" id="{84900D44-5758-4345-BB3A-C24114CFEC09}"/>
                  </a:ext>
                </a:extLst>
              </p14:cNvPr>
              <p14:cNvContentPartPr/>
              <p14:nvPr/>
            </p14:nvContentPartPr>
            <p14:xfrm>
              <a:off x="2783373" y="1327387"/>
              <a:ext cx="577440" cy="984960"/>
            </p14:xfrm>
          </p:contentPart>
        </mc:Choice>
        <mc:Fallback>
          <p:pic>
            <p:nvPicPr>
              <p:cNvPr id="383" name="Freihand 382">
                <a:extLst>
                  <a:ext uri="{FF2B5EF4-FFF2-40B4-BE49-F238E27FC236}">
                    <a16:creationId xmlns:a16="http://schemas.microsoft.com/office/drawing/2014/main" id="{84900D44-5758-4345-BB3A-C24114CFEC09}"/>
                  </a:ext>
                </a:extLst>
              </p:cNvPr>
              <p:cNvPicPr/>
              <p:nvPr/>
            </p:nvPicPr>
            <p:blipFill>
              <a:blip r:embed="rId639"/>
              <a:stretch>
                <a:fillRect/>
              </a:stretch>
            </p:blipFill>
            <p:spPr>
              <a:xfrm>
                <a:off x="2779053" y="1323067"/>
                <a:ext cx="586080" cy="993600"/>
              </a:xfrm>
              <a:prstGeom prst="rect">
                <a:avLst/>
              </a:prstGeom>
            </p:spPr>
          </p:pic>
        </mc:Fallback>
      </mc:AlternateContent>
      <p:grpSp>
        <p:nvGrpSpPr>
          <p:cNvPr id="385" name="Gruppieren 384">
            <a:extLst>
              <a:ext uri="{FF2B5EF4-FFF2-40B4-BE49-F238E27FC236}">
                <a16:creationId xmlns:a16="http://schemas.microsoft.com/office/drawing/2014/main" id="{31DB5440-BFCB-44B2-93B1-CCAD2D3A593A}"/>
              </a:ext>
            </a:extLst>
          </p:cNvPr>
          <p:cNvGrpSpPr/>
          <p:nvPr/>
        </p:nvGrpSpPr>
        <p:grpSpPr>
          <a:xfrm>
            <a:off x="5542413" y="370147"/>
            <a:ext cx="762480" cy="702360"/>
            <a:chOff x="5542413" y="370147"/>
            <a:chExt cx="762480" cy="702360"/>
          </a:xfrm>
        </p:grpSpPr>
        <mc:AlternateContent xmlns:mc="http://schemas.openxmlformats.org/markup-compatibility/2006">
          <mc:Choice xmlns:p14="http://schemas.microsoft.com/office/powerpoint/2010/main" Requires="p14">
            <p:contentPart p14:bwMode="auto" r:id="rId640">
              <p14:nvContentPartPr>
                <p14:cNvPr id="313" name="Freihand 312">
                  <a:extLst>
                    <a:ext uri="{FF2B5EF4-FFF2-40B4-BE49-F238E27FC236}">
                      <a16:creationId xmlns:a16="http://schemas.microsoft.com/office/drawing/2014/main" id="{70B67E1F-4EC8-44CB-A6E9-23BB4DEC2D29}"/>
                    </a:ext>
                  </a:extLst>
                </p14:cNvPr>
                <p14:cNvContentPartPr/>
                <p14:nvPr/>
              </p14:nvContentPartPr>
              <p14:xfrm>
                <a:off x="5542413" y="608467"/>
                <a:ext cx="253800" cy="396720"/>
              </p14:xfrm>
            </p:contentPart>
          </mc:Choice>
          <mc:Fallback>
            <p:pic>
              <p:nvPicPr>
                <p:cNvPr id="313" name="Freihand 312">
                  <a:extLst>
                    <a:ext uri="{FF2B5EF4-FFF2-40B4-BE49-F238E27FC236}">
                      <a16:creationId xmlns:a16="http://schemas.microsoft.com/office/drawing/2014/main" id="{70B67E1F-4EC8-44CB-A6E9-23BB4DEC2D29}"/>
                    </a:ext>
                  </a:extLst>
                </p:cNvPr>
                <p:cNvPicPr/>
                <p:nvPr/>
              </p:nvPicPr>
              <p:blipFill>
                <a:blip r:embed="rId641"/>
                <a:stretch>
                  <a:fillRect/>
                </a:stretch>
              </p:blipFill>
              <p:spPr>
                <a:xfrm>
                  <a:off x="5538093" y="604147"/>
                  <a:ext cx="26244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14" name="Freihand 313">
                  <a:extLst>
                    <a:ext uri="{FF2B5EF4-FFF2-40B4-BE49-F238E27FC236}">
                      <a16:creationId xmlns:a16="http://schemas.microsoft.com/office/drawing/2014/main" id="{F5E7D078-87D0-412B-B27F-D6A56AEE330A}"/>
                    </a:ext>
                  </a:extLst>
                </p14:cNvPr>
                <p14:cNvContentPartPr/>
                <p14:nvPr/>
              </p14:nvContentPartPr>
              <p14:xfrm>
                <a:off x="5603973" y="370147"/>
                <a:ext cx="472680" cy="670320"/>
              </p14:xfrm>
            </p:contentPart>
          </mc:Choice>
          <mc:Fallback>
            <p:pic>
              <p:nvPicPr>
                <p:cNvPr id="314" name="Freihand 313">
                  <a:extLst>
                    <a:ext uri="{FF2B5EF4-FFF2-40B4-BE49-F238E27FC236}">
                      <a16:creationId xmlns:a16="http://schemas.microsoft.com/office/drawing/2014/main" id="{F5E7D078-87D0-412B-B27F-D6A56AEE330A}"/>
                    </a:ext>
                  </a:extLst>
                </p:cNvPr>
                <p:cNvPicPr/>
                <p:nvPr/>
              </p:nvPicPr>
              <p:blipFill>
                <a:blip r:embed="rId643"/>
                <a:stretch>
                  <a:fillRect/>
                </a:stretch>
              </p:blipFill>
              <p:spPr>
                <a:xfrm>
                  <a:off x="5599653" y="365827"/>
                  <a:ext cx="48132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15" name="Freihand 314">
                  <a:extLst>
                    <a:ext uri="{FF2B5EF4-FFF2-40B4-BE49-F238E27FC236}">
                      <a16:creationId xmlns:a16="http://schemas.microsoft.com/office/drawing/2014/main" id="{106F10A8-8294-4D68-9F3F-1377B35C1418}"/>
                    </a:ext>
                  </a:extLst>
                </p14:cNvPr>
                <p14:cNvContentPartPr/>
                <p14:nvPr/>
              </p14:nvContentPartPr>
              <p14:xfrm>
                <a:off x="5764893" y="413707"/>
                <a:ext cx="404640" cy="643680"/>
              </p14:xfrm>
            </p:contentPart>
          </mc:Choice>
          <mc:Fallback>
            <p:pic>
              <p:nvPicPr>
                <p:cNvPr id="315" name="Freihand 314">
                  <a:extLst>
                    <a:ext uri="{FF2B5EF4-FFF2-40B4-BE49-F238E27FC236}">
                      <a16:creationId xmlns:a16="http://schemas.microsoft.com/office/drawing/2014/main" id="{106F10A8-8294-4D68-9F3F-1377B35C1418}"/>
                    </a:ext>
                  </a:extLst>
                </p:cNvPr>
                <p:cNvPicPr/>
                <p:nvPr/>
              </p:nvPicPr>
              <p:blipFill>
                <a:blip r:embed="rId645"/>
                <a:stretch>
                  <a:fillRect/>
                </a:stretch>
              </p:blipFill>
              <p:spPr>
                <a:xfrm>
                  <a:off x="5760573" y="409387"/>
                  <a:ext cx="413280" cy="6523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16" name="Freihand 315">
                  <a:extLst>
                    <a:ext uri="{FF2B5EF4-FFF2-40B4-BE49-F238E27FC236}">
                      <a16:creationId xmlns:a16="http://schemas.microsoft.com/office/drawing/2014/main" id="{46DF7875-DD96-48E8-AD07-D9050EF91B72}"/>
                    </a:ext>
                  </a:extLst>
                </p14:cNvPr>
                <p14:cNvContentPartPr/>
                <p14:nvPr/>
              </p14:nvContentPartPr>
              <p14:xfrm>
                <a:off x="5856333" y="591187"/>
                <a:ext cx="279720" cy="437400"/>
              </p14:xfrm>
            </p:contentPart>
          </mc:Choice>
          <mc:Fallback>
            <p:pic>
              <p:nvPicPr>
                <p:cNvPr id="316" name="Freihand 315">
                  <a:extLst>
                    <a:ext uri="{FF2B5EF4-FFF2-40B4-BE49-F238E27FC236}">
                      <a16:creationId xmlns:a16="http://schemas.microsoft.com/office/drawing/2014/main" id="{46DF7875-DD96-48E8-AD07-D9050EF91B72}"/>
                    </a:ext>
                  </a:extLst>
                </p:cNvPr>
                <p:cNvPicPr/>
                <p:nvPr/>
              </p:nvPicPr>
              <p:blipFill>
                <a:blip r:embed="rId647"/>
                <a:stretch>
                  <a:fillRect/>
                </a:stretch>
              </p:blipFill>
              <p:spPr>
                <a:xfrm>
                  <a:off x="5852013" y="586867"/>
                  <a:ext cx="28836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17" name="Freihand 316">
                  <a:extLst>
                    <a:ext uri="{FF2B5EF4-FFF2-40B4-BE49-F238E27FC236}">
                      <a16:creationId xmlns:a16="http://schemas.microsoft.com/office/drawing/2014/main" id="{B52B4040-D42C-46E4-A52A-39927EC3D194}"/>
                    </a:ext>
                  </a:extLst>
                </p14:cNvPr>
                <p14:cNvContentPartPr/>
                <p14:nvPr/>
              </p14:nvContentPartPr>
              <p14:xfrm>
                <a:off x="5921493" y="666427"/>
                <a:ext cx="261720" cy="383760"/>
              </p14:xfrm>
            </p:contentPart>
          </mc:Choice>
          <mc:Fallback>
            <p:pic>
              <p:nvPicPr>
                <p:cNvPr id="317" name="Freihand 316">
                  <a:extLst>
                    <a:ext uri="{FF2B5EF4-FFF2-40B4-BE49-F238E27FC236}">
                      <a16:creationId xmlns:a16="http://schemas.microsoft.com/office/drawing/2014/main" id="{B52B4040-D42C-46E4-A52A-39927EC3D194}"/>
                    </a:ext>
                  </a:extLst>
                </p:cNvPr>
                <p:cNvPicPr/>
                <p:nvPr/>
              </p:nvPicPr>
              <p:blipFill>
                <a:blip r:embed="rId649"/>
                <a:stretch>
                  <a:fillRect/>
                </a:stretch>
              </p:blipFill>
              <p:spPr>
                <a:xfrm>
                  <a:off x="5917173" y="662107"/>
                  <a:ext cx="2703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18" name="Freihand 317">
                  <a:extLst>
                    <a:ext uri="{FF2B5EF4-FFF2-40B4-BE49-F238E27FC236}">
                      <a16:creationId xmlns:a16="http://schemas.microsoft.com/office/drawing/2014/main" id="{B32F16E8-8AA1-40DE-89C8-B3681C705A08}"/>
                    </a:ext>
                  </a:extLst>
                </p14:cNvPr>
                <p14:cNvContentPartPr/>
                <p14:nvPr/>
              </p14:nvContentPartPr>
              <p14:xfrm>
                <a:off x="6062613" y="751387"/>
                <a:ext cx="242280" cy="321120"/>
              </p14:xfrm>
            </p:contentPart>
          </mc:Choice>
          <mc:Fallback>
            <p:pic>
              <p:nvPicPr>
                <p:cNvPr id="318" name="Freihand 317">
                  <a:extLst>
                    <a:ext uri="{FF2B5EF4-FFF2-40B4-BE49-F238E27FC236}">
                      <a16:creationId xmlns:a16="http://schemas.microsoft.com/office/drawing/2014/main" id="{B32F16E8-8AA1-40DE-89C8-B3681C705A08}"/>
                    </a:ext>
                  </a:extLst>
                </p:cNvPr>
                <p:cNvPicPr/>
                <p:nvPr/>
              </p:nvPicPr>
              <p:blipFill>
                <a:blip r:embed="rId651"/>
                <a:stretch>
                  <a:fillRect/>
                </a:stretch>
              </p:blipFill>
              <p:spPr>
                <a:xfrm>
                  <a:off x="6058293" y="747067"/>
                  <a:ext cx="2509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84" name="Freihand 383">
                  <a:extLst>
                    <a:ext uri="{FF2B5EF4-FFF2-40B4-BE49-F238E27FC236}">
                      <a16:creationId xmlns:a16="http://schemas.microsoft.com/office/drawing/2014/main" id="{8327C3F0-943A-46B2-9A05-B72657670CB5}"/>
                    </a:ext>
                  </a:extLst>
                </p14:cNvPr>
                <p14:cNvContentPartPr/>
                <p14:nvPr/>
              </p14:nvContentPartPr>
              <p14:xfrm>
                <a:off x="5788653" y="967027"/>
                <a:ext cx="22680" cy="3240"/>
              </p14:xfrm>
            </p:contentPart>
          </mc:Choice>
          <mc:Fallback>
            <p:pic>
              <p:nvPicPr>
                <p:cNvPr id="384" name="Freihand 383">
                  <a:extLst>
                    <a:ext uri="{FF2B5EF4-FFF2-40B4-BE49-F238E27FC236}">
                      <a16:creationId xmlns:a16="http://schemas.microsoft.com/office/drawing/2014/main" id="{8327C3F0-943A-46B2-9A05-B72657670CB5}"/>
                    </a:ext>
                  </a:extLst>
                </p:cNvPr>
                <p:cNvPicPr/>
                <p:nvPr/>
              </p:nvPicPr>
              <p:blipFill>
                <a:blip r:embed="rId653"/>
                <a:stretch>
                  <a:fillRect/>
                </a:stretch>
              </p:blipFill>
              <p:spPr>
                <a:xfrm>
                  <a:off x="5784333" y="962707"/>
                  <a:ext cx="31320" cy="11880"/>
                </a:xfrm>
                <a:prstGeom prst="rect">
                  <a:avLst/>
                </a:prstGeom>
              </p:spPr>
            </p:pic>
          </mc:Fallback>
        </mc:AlternateContent>
      </p:grpSp>
    </p:spTree>
    <p:extLst>
      <p:ext uri="{BB962C8B-B14F-4D97-AF65-F5344CB8AC3E}">
        <p14:creationId xmlns:p14="http://schemas.microsoft.com/office/powerpoint/2010/main" val="239527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E0228-10B8-513E-2831-B4D4A99CB583}"/>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90E2E09-1A6D-287C-828C-53FFB2D9F7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B2A7FFE0-CCD7-17F4-29F9-066966896678}"/>
              </a:ext>
            </a:extLst>
          </p:cNvPr>
          <p:cNvPicPr>
            <a:picLocks noChangeAspect="1"/>
          </p:cNvPicPr>
          <p:nvPr/>
        </p:nvPicPr>
        <p:blipFill>
          <a:blip r:embed="rId2"/>
          <a:stretch>
            <a:fillRect/>
          </a:stretch>
        </p:blipFill>
        <p:spPr>
          <a:xfrm>
            <a:off x="0" y="-1"/>
            <a:ext cx="9826706" cy="4226929"/>
          </a:xfrm>
          <a:prstGeom prst="rect">
            <a:avLst/>
          </a:prstGeom>
        </p:spPr>
      </p:pic>
      <p:sp>
        <p:nvSpPr>
          <p:cNvPr id="7" name="Textfeld 6">
            <a:extLst>
              <a:ext uri="{FF2B5EF4-FFF2-40B4-BE49-F238E27FC236}">
                <a16:creationId xmlns:a16="http://schemas.microsoft.com/office/drawing/2014/main" id="{3540036B-0DED-2257-1916-7C1AC98DD562}"/>
              </a:ext>
            </a:extLst>
          </p:cNvPr>
          <p:cNvSpPr txBox="1"/>
          <p:nvPr/>
        </p:nvSpPr>
        <p:spPr>
          <a:xfrm>
            <a:off x="163286" y="4498521"/>
            <a:ext cx="1281056" cy="369332"/>
          </a:xfrm>
          <a:prstGeom prst="rect">
            <a:avLst/>
          </a:prstGeom>
          <a:noFill/>
        </p:spPr>
        <p:txBody>
          <a:bodyPr wrap="none" rtlCol="0">
            <a:spAutoFit/>
          </a:bodyPr>
          <a:lstStyle/>
          <a:p>
            <a:r>
              <a:rPr lang="de-DE"/>
              <a:t>Quelle: ISW</a:t>
            </a:r>
          </a:p>
        </p:txBody>
      </p:sp>
    </p:spTree>
    <p:extLst>
      <p:ext uri="{BB962C8B-B14F-4D97-AF65-F5344CB8AC3E}">
        <p14:creationId xmlns:p14="http://schemas.microsoft.com/office/powerpoint/2010/main" val="36252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65809"/>
            <a:ext cx="12172951" cy="6286502"/>
          </a:xfrm>
          <a:prstGeom prst="rect">
            <a:avLst/>
          </a:prstGeom>
          <a:noFill/>
        </p:spPr>
        <p:txBody>
          <a:bodyPr wrap="square" rtlCol="0">
            <a:noAutofit/>
          </a:bodyPr>
          <a:lstStyle/>
          <a:p>
            <a:r>
              <a:rPr lang="en-US" sz="2400" dirty="0">
                <a:latin typeface="Times New Roman" panose="02020603050405020304" pitchFamily="18" charset="0"/>
                <a:cs typeface="Times New Roman" panose="02020603050405020304" pitchFamily="18" charset="0"/>
              </a:rPr>
              <a:t>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Individuen</a:t>
            </a:r>
            <a:r>
              <a:rPr lang="en-US" sz="2400" dirty="0">
                <a:latin typeface="Times New Roman" panose="02020603050405020304" pitchFamily="18" charset="0"/>
                <a:cs typeface="Times New Roman" panose="02020603050405020304" pitchFamily="18" charset="0"/>
              </a:rPr>
              <a:t> A und B, die </a:t>
            </a:r>
            <a:r>
              <a:rPr lang="en-US" sz="2400" dirty="0" err="1">
                <a:latin typeface="Times New Roman" panose="02020603050405020304" pitchFamily="18" charset="0"/>
                <a:cs typeface="Times New Roman" panose="02020603050405020304" pitchFamily="18" charset="0"/>
              </a:rPr>
              <a:t>zwei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Güter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neoklassische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Theorie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sagt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bestimmten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Annahmen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Präferenzen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dass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durch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besser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bzw</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nicht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schlechter</a:t>
            </a:r>
            <a:r>
              <a:rPr lang="en-US" sz="2400" dirty="0">
                <a:latin typeface="Times New Roman" panose="02020603050405020304" pitchFamily="18" charset="0"/>
                <a:cs typeface="Times New Roman" panose="02020603050405020304" pitchFamily="18" charset="0"/>
              </a:rPr>
              <a:t>, falls </a:t>
            </a:r>
            <a:r>
              <a:rPr lang="en-US" sz="2400" dirty="0" err="1">
                <a:latin typeface="Times New Roman" panose="02020603050405020304" pitchFamily="18" charset="0"/>
                <a:cs typeface="Times New Roman" panose="02020603050405020304" pitchFamily="18" charset="0"/>
              </a:rPr>
              <a:t>schon</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Anfangsausstattung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pareto-effizient</a:t>
            </a:r>
            <a:r>
              <a:rPr lang="en-US" sz="2400" dirty="0">
                <a:latin typeface="Times New Roman" panose="02020603050405020304" pitchFamily="18" charset="0"/>
                <a:cs typeface="Times New Roman" panose="02020603050405020304" pitchFamily="18" charset="0"/>
              </a:rPr>
              <a:t> war)</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Aber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häufig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gibt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Anreiz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betrügen</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folgende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Auszahlungsmatrix</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graphicFrame>
        <p:nvGraphicFramePr>
          <p:cNvPr id="2" name="Tabelle 1"/>
          <p:cNvGraphicFramePr>
            <a:graphicFrameLocks noGrp="1"/>
          </p:cNvGraphicFramePr>
          <p:nvPr>
            <p:extLst>
              <p:ext uri="{D42A27DB-BD31-4B8C-83A1-F6EECF244321}">
                <p14:modId xmlns:p14="http://schemas.microsoft.com/office/powerpoint/2010/main" val="3009556150"/>
              </p:ext>
            </p:extLst>
          </p:nvPr>
        </p:nvGraphicFramePr>
        <p:xfrm>
          <a:off x="442391" y="3532134"/>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betrügen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betrügen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betrügen</a:t>
                      </a:r>
                    </a:p>
                  </a:txBody>
                  <a:tcPr anchor="ctr"/>
                </a:tc>
                <a:tc>
                  <a:txBody>
                    <a:bodyPr/>
                    <a:lstStyle/>
                    <a:p>
                      <a:pPr algn="ctr"/>
                      <a:r>
                        <a:rPr lang="de-DE" dirty="0"/>
                        <a:t>(14,14)</a:t>
                      </a:r>
                    </a:p>
                  </a:txBody>
                  <a:tcPr anchor="ctr"/>
                </a:tc>
                <a:tc>
                  <a:txBody>
                    <a:bodyPr/>
                    <a:lstStyle/>
                    <a:p>
                      <a:pPr algn="ctr"/>
                      <a:r>
                        <a:rPr lang="de-DE" dirty="0"/>
                        <a:t>(24,10)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betrügen</a:t>
                      </a:r>
                    </a:p>
                  </a:txBody>
                  <a:tcPr anchor="ctr"/>
                </a:tc>
                <a:tc>
                  <a:txBody>
                    <a:bodyPr/>
                    <a:lstStyle/>
                    <a:p>
                      <a:pPr algn="ctr"/>
                      <a:r>
                        <a:rPr lang="de-DE" dirty="0"/>
                        <a:t>(12,18)</a:t>
                      </a:r>
                    </a:p>
                  </a:txBody>
                  <a:tcPr anchor="ctr"/>
                </a:tc>
                <a:tc>
                  <a:txBody>
                    <a:bodyPr/>
                    <a:lstStyle/>
                    <a:p>
                      <a:pPr algn="ctr"/>
                      <a:r>
                        <a:rPr lang="de-DE" dirty="0"/>
                        <a:t>(20,15)</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1CD4A106-FA58-F4FB-E000-C5C5CBD067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6065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Ohne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(14,14) </a:t>
            </a:r>
            <a:r>
              <a:rPr lang="en-US" sz="2200" dirty="0" err="1">
                <a:latin typeface="Times New Roman" panose="02020603050405020304" pitchFamily="18" charset="0"/>
                <a:cs typeface="Times New Roman" panose="02020603050405020304" pitchFamily="18" charset="0"/>
              </a:rPr>
              <a:t>als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Gleichgewicht</a:t>
            </a:r>
            <a:r>
              <a:rPr lang="en-US" sz="2200" dirty="0">
                <a:latin typeface="Times New Roman" panose="02020603050405020304" pitchFamily="18" charset="0"/>
                <a:cs typeface="Times New Roman" panose="02020603050405020304" pitchFamily="18" charset="0"/>
              </a:rPr>
              <a:t> in </a:t>
            </a:r>
            <a:r>
              <a:rPr lang="en-US" sz="2200" dirty="0" err="1">
                <a:latin typeface="Times New Roman" panose="02020603050405020304" pitchFamily="18" charset="0"/>
                <a:cs typeface="Times New Roman" panose="02020603050405020304" pitchFamily="18" charset="0"/>
              </a:rPr>
              <a:t>reinen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Strategien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Die </a:t>
            </a:r>
            <a:r>
              <a:rPr lang="en-US" sz="2200" dirty="0" err="1">
                <a:latin typeface="Times New Roman" panose="02020603050405020304" pitchFamily="18" charset="0"/>
                <a:cs typeface="Times New Roman" panose="02020603050405020304" pitchFamily="18" charset="0"/>
              </a:rPr>
              <a:t>Individuen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können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durch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Kommunikation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erkennen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dass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besser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wenn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gleichzeitig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nicht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(20&gt;14,15&gt;14) → </a:t>
            </a:r>
            <a:r>
              <a:rPr lang="en-US" sz="2200" dirty="0" err="1">
                <a:latin typeface="Times New Roman" panose="02020603050405020304" pitchFamily="18" charset="0"/>
                <a:cs typeface="Times New Roman" panose="02020603050405020304" pitchFamily="18" charset="0"/>
              </a:rPr>
              <a:t>Übergang</a:t>
            </a:r>
            <a:r>
              <a:rPr lang="en-US" sz="2200" dirty="0">
                <a:latin typeface="Times New Roman" panose="02020603050405020304" pitchFamily="18" charset="0"/>
                <a:cs typeface="Times New Roman" panose="02020603050405020304" pitchFamily="18" charset="0"/>
              </a:rPr>
              <a:t> von der </a:t>
            </a:r>
            <a:r>
              <a:rPr lang="en-US" sz="2200" dirty="0" err="1">
                <a:latin typeface="Times New Roman" panose="02020603050405020304" pitchFamily="18" charset="0"/>
                <a:cs typeface="Times New Roman" panose="02020603050405020304" pitchFamily="18" charset="0"/>
              </a:rPr>
              <a:t>Anarchie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Staatswesen</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b="1" u="sng" dirty="0">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Kollektive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Entscheidungsregeln</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sind</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grundsätzlich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öffentliche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Güter</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damit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die Free-rider-</a:t>
            </a:r>
            <a:r>
              <a:rPr lang="en-US" sz="2200" dirty="0" err="1">
                <a:latin typeface="Times New Roman" panose="02020603050405020304" pitchFamily="18" charset="0"/>
                <a:cs typeface="Times New Roman" panose="02020603050405020304" pitchFamily="18" charset="0"/>
              </a:rPr>
              <a:t>Problematik</a:t>
            </a:r>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und </a:t>
            </a:r>
            <a:r>
              <a:rPr lang="en-US" sz="2200" dirty="0" err="1">
                <a:latin typeface="Times New Roman" panose="02020603050405020304" pitchFamily="18" charset="0"/>
                <a:cs typeface="Times New Roman" panose="02020603050405020304" pitchFamily="18" charset="0"/>
              </a:rPr>
              <a:t>letztlich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wieder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Tendenz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lvl="6"/>
            <a:endParaRPr lang="en-US" sz="2200" dirty="0">
              <a:latin typeface="Times New Roman" panose="02020603050405020304" pitchFamily="18" charset="0"/>
              <a:cs typeface="Times New Roman" panose="02020603050405020304" pitchFamily="18" charset="0"/>
            </a:endParaRPr>
          </a:p>
          <a:p>
            <a:pPr lvl="6"/>
            <a:r>
              <a:rPr lang="en-US" sz="2200"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Aktuelles</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Beispiel</a:t>
            </a:r>
            <a:r>
              <a:rPr lang="en-US" sz="2200" b="1" u="sng" dirty="0">
                <a:latin typeface="Times New Roman" panose="02020603050405020304" pitchFamily="18" charset="0"/>
                <a:cs typeface="Times New Roman" panose="02020603050405020304" pitchFamily="18" charset="0"/>
              </a:rPr>
              <a:t>:</a:t>
            </a:r>
          </a:p>
          <a:p>
            <a:pPr lvl="6"/>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Protektionismus</a:t>
            </a:r>
            <a:r>
              <a:rPr lang="en-US" sz="2200" dirty="0">
                <a:latin typeface="Times New Roman" panose="02020603050405020304" pitchFamily="18" charset="0"/>
                <a:cs typeface="Times New Roman" panose="02020603050405020304" pitchFamily="18" charset="0"/>
              </a:rPr>
              <a:t> vs </a:t>
            </a:r>
            <a:r>
              <a:rPr lang="en-US" sz="2200" dirty="0" err="1">
                <a:latin typeface="Times New Roman" panose="02020603050405020304" pitchFamily="18" charset="0"/>
                <a:cs typeface="Times New Roman" panose="02020603050405020304" pitchFamily="18" charset="0"/>
              </a:rPr>
              <a:t>Freihandel</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E2EC677-93A6-85EA-6235-D564E9146A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3002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34179"/>
            <a:ext cx="12172951" cy="6055973"/>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Nicht immer muss es ein eindeutiges Gleichgewicht geben, bzw. die Möglichkeit zu einem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-besseren Zustand.</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Man betrachte folgende Situation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de-DE" sz="2400"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864624243"/>
              </p:ext>
            </p:extLst>
          </p:nvPr>
        </p:nvGraphicFramePr>
        <p:xfrm>
          <a:off x="280802" y="2283032"/>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ausweichen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ausweichen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ausweichen</a:t>
                      </a:r>
                    </a:p>
                  </a:txBody>
                  <a:tcPr anchor="ctr"/>
                </a:tc>
                <a:tc>
                  <a:txBody>
                    <a:bodyPr/>
                    <a:lstStyle/>
                    <a:p>
                      <a:pPr algn="ctr"/>
                      <a:r>
                        <a:rPr lang="de-DE" dirty="0"/>
                        <a:t>(2,2)</a:t>
                      </a:r>
                    </a:p>
                  </a:txBody>
                  <a:tcPr anchor="ctr"/>
                </a:tc>
                <a:tc>
                  <a:txBody>
                    <a:bodyPr/>
                    <a:lstStyle/>
                    <a:p>
                      <a:pPr algn="ctr"/>
                      <a:r>
                        <a:rPr lang="de-DE" dirty="0"/>
                        <a:t>(0,10)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ausweichen</a:t>
                      </a:r>
                    </a:p>
                  </a:txBody>
                  <a:tcPr anchor="ctr"/>
                </a:tc>
                <a:tc>
                  <a:txBody>
                    <a:bodyPr/>
                    <a:lstStyle/>
                    <a:p>
                      <a:pPr algn="ctr"/>
                      <a:r>
                        <a:rPr lang="de-DE" dirty="0"/>
                        <a:t>(10,0)</a:t>
                      </a:r>
                    </a:p>
                  </a:txBody>
                  <a:tcPr anchor="ctr"/>
                </a:tc>
                <a:tc>
                  <a:txBody>
                    <a:bodyPr/>
                    <a:lstStyle/>
                    <a:p>
                      <a:pPr algn="ctr"/>
                      <a:r>
                        <a:rPr lang="de-DE" dirty="0"/>
                        <a:t>(-10,-10)</a:t>
                      </a:r>
                    </a:p>
                  </a:txBody>
                  <a:tcPr anchor="ctr"/>
                </a:tc>
                <a:extLst>
                  <a:ext uri="{0D108BD9-81ED-4DB2-BD59-A6C34878D82A}">
                    <a16:rowId xmlns:a16="http://schemas.microsoft.com/office/drawing/2014/main" val="3239020616"/>
                  </a:ext>
                </a:extLst>
              </a:tr>
            </a:tbl>
          </a:graphicData>
        </a:graphic>
      </p:graphicFrame>
      <p:sp>
        <p:nvSpPr>
          <p:cNvPr id="2" name="Rechteck 1">
            <a:extLst>
              <a:ext uri="{FF2B5EF4-FFF2-40B4-BE49-F238E27FC236}">
                <a16:creationId xmlns:a16="http://schemas.microsoft.com/office/drawing/2014/main" id="{1F7A5149-B25D-64BA-6EC8-1B1099EA34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92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619431"/>
            <a:ext cx="12172951" cy="6055973"/>
          </a:xfrm>
          <a:prstGeom prst="rect">
            <a:avLst/>
          </a:prstGeom>
          <a:noFill/>
        </p:spPr>
        <p:txBody>
          <a:bodyPr wrap="square" rtlCol="0">
            <a:noAutofit/>
          </a:bodyPr>
          <a:lstStyle/>
          <a:p>
            <a:pPr marL="342900"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Gegeben die Entscheidung des anderen ergeben sich (10,0) und (0,10) als Gleichgewichte</a:t>
            </a:r>
          </a:p>
          <a:p>
            <a:endParaRPr lang="de-DE" sz="23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Instabile Situation! Es bedarf Regeln, um ein eindeutiges Ergebnis zu erhalten</a:t>
            </a:r>
          </a:p>
          <a:p>
            <a:endParaRPr lang="de-DE" sz="23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z.B. Verkehrsregeln „Rechts-vor-Links“ oder „Rechtsverkehr“</a:t>
            </a:r>
          </a:p>
          <a:p>
            <a:endParaRPr lang="de-DE" sz="2300" dirty="0">
              <a:latin typeface="Times New Roman" panose="02020603050405020304" pitchFamily="18" charset="0"/>
              <a:cs typeface="Times New Roman" panose="02020603050405020304" pitchFamily="18" charset="0"/>
            </a:endParaRPr>
          </a:p>
          <a:p>
            <a:r>
              <a:rPr lang="de-DE" sz="2300" b="1" dirty="0">
                <a:latin typeface="Times New Roman" panose="02020603050405020304" pitchFamily="18" charset="0"/>
                <a:cs typeface="Times New Roman" panose="02020603050405020304" pitchFamily="18" charset="0"/>
              </a:rPr>
              <a:t>Aber:</a:t>
            </a:r>
            <a:r>
              <a:rPr lang="de-DE" sz="2300" dirty="0">
                <a:latin typeface="Times New Roman" panose="02020603050405020304" pitchFamily="18" charset="0"/>
                <a:cs typeface="Times New Roman" panose="02020603050405020304" pitchFamily="18" charset="0"/>
              </a:rPr>
              <a:t>		In dieser Situation existiert ein „first-</a:t>
            </a:r>
            <a:r>
              <a:rPr lang="de-DE" sz="2300" dirty="0" err="1">
                <a:latin typeface="Times New Roman" panose="02020603050405020304" pitchFamily="18" charset="0"/>
                <a:cs typeface="Times New Roman" panose="02020603050405020304" pitchFamily="18" charset="0"/>
              </a:rPr>
              <a:t>mover</a:t>
            </a:r>
            <a:r>
              <a:rPr lang="de-DE" sz="2300" dirty="0">
                <a:latin typeface="Times New Roman" panose="02020603050405020304" pitchFamily="18" charset="0"/>
                <a:cs typeface="Times New Roman" panose="02020603050405020304" pitchFamily="18" charset="0"/>
              </a:rPr>
              <a:t>-advantage“</a:t>
            </a:r>
          </a:p>
          <a:p>
            <a:endParaRPr lang="de-DE" sz="23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Macht A direkt glaubhaft nicht auszuweichen,</a:t>
            </a:r>
          </a:p>
          <a:p>
            <a:pPr lvl="5"/>
            <a:r>
              <a:rPr lang="de-DE" sz="2300" dirty="0">
                <a:latin typeface="Times New Roman" panose="02020603050405020304" pitchFamily="18" charset="0"/>
                <a:cs typeface="Times New Roman" panose="02020603050405020304" pitchFamily="18" charset="0"/>
              </a:rPr>
              <a:t>	ist ausweichen die beste Antwort von B</a:t>
            </a:r>
          </a:p>
          <a:p>
            <a:endParaRPr lang="de-DE" sz="2300" dirty="0">
              <a:latin typeface="Times New Roman" panose="02020603050405020304" pitchFamily="18" charset="0"/>
              <a:cs typeface="Times New Roman" panose="02020603050405020304" pitchFamily="18" charset="0"/>
            </a:endParaRPr>
          </a:p>
          <a:p>
            <a:pPr algn="ctr"/>
            <a:r>
              <a:rPr lang="de-DE" sz="2300" b="1" dirty="0">
                <a:latin typeface="Times New Roman" panose="02020603050405020304" pitchFamily="18" charset="0"/>
                <a:cs typeface="Times New Roman" panose="02020603050405020304" pitchFamily="18" charset="0"/>
              </a:rPr>
              <a:t>Beispiele:</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Handelskonflikt:	USA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China</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EU-Austritt:		EU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UK </a:t>
            </a:r>
            <a:endParaRPr lang="en-US" sz="23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D535B6C-39B3-1554-3CED-5AF709FC50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798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Ausgangskonflikt in der Ukraine</a:t>
            </a:r>
          </a:p>
          <a:p>
            <a:pPr algn="ctr"/>
            <a:r>
              <a:rPr lang="de-DE" sz="2800" dirty="0">
                <a:latin typeface="Times New Roman" panose="02020603050405020304" pitchFamily="18" charset="0"/>
                <a:cs typeface="Times New Roman" panose="02020603050405020304" pitchFamily="18" charset="0"/>
              </a:rPr>
              <a:t>Separatisten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Ukrainische Regierung</a:t>
            </a:r>
          </a:p>
        </p:txBody>
      </p:sp>
      <p:sp>
        <p:nvSpPr>
          <p:cNvPr id="5" name="Rechteck 4">
            <a:extLst>
              <a:ext uri="{FF2B5EF4-FFF2-40B4-BE49-F238E27FC236}">
                <a16:creationId xmlns:a16="http://schemas.microsoft.com/office/drawing/2014/main" id="{EE45BD5C-AFB5-ACD0-2074-463950FCCEC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7" name="Tabelle 6">
            <a:extLst>
              <a:ext uri="{FF2B5EF4-FFF2-40B4-BE49-F238E27FC236}">
                <a16:creationId xmlns:a16="http://schemas.microsoft.com/office/drawing/2014/main" id="{B2BC4EA8-B317-BC07-9A36-11422B41DEAA}"/>
              </a:ext>
            </a:extLst>
          </p:cNvPr>
          <p:cNvGraphicFramePr>
            <a:graphicFrameLocks noGrp="1"/>
          </p:cNvGraphicFramePr>
          <p:nvPr/>
        </p:nvGraphicFramePr>
        <p:xfrm>
          <a:off x="140944" y="1072144"/>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Ukraine</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Separatisten</a:t>
                      </a:r>
                      <a:endParaRPr lang="de-DE" dirty="0"/>
                    </a:p>
                  </a:txBody>
                  <a:tcPr anchor="ctr"/>
                </a:tc>
                <a:tc>
                  <a:txBody>
                    <a:bodyPr/>
                    <a:lstStyle/>
                    <a:p>
                      <a:pPr algn="ctr"/>
                      <a:r>
                        <a:rPr lang="de-DE"/>
                        <a:t>Krieg</a:t>
                      </a:r>
                      <a:endParaRPr lang="de-DE" dirty="0"/>
                    </a:p>
                  </a:txBody>
                  <a:tcPr anchor="ctr"/>
                </a:tc>
                <a:tc>
                  <a:txBody>
                    <a:bodyPr/>
                    <a:lstStyle/>
                    <a:p>
                      <a:pPr algn="ctr"/>
                      <a:r>
                        <a:rPr lang="de-DE"/>
                        <a:t>(10,0)</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(2,2)</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(6,6)</a:t>
                      </a:r>
                    </a:p>
                  </a:txBody>
                  <a:tcPr anchor="ctr"/>
                </a:tc>
                <a:tc>
                  <a:txBody>
                    <a:bodyPr/>
                    <a:lstStyle/>
                    <a:p>
                      <a:pPr algn="ctr"/>
                      <a:r>
                        <a:rPr lang="de-DE"/>
                        <a:t>(0,10)</a:t>
                      </a:r>
                      <a:endParaRPr lang="de-DE" dirty="0"/>
                    </a:p>
                  </a:txBody>
                  <a:tcPr anchor="ctr"/>
                </a:tc>
                <a:extLst>
                  <a:ext uri="{0D108BD9-81ED-4DB2-BD59-A6C34878D82A}">
                    <a16:rowId xmlns:a16="http://schemas.microsoft.com/office/drawing/2014/main" val="3239020616"/>
                  </a:ext>
                </a:extLst>
              </a:tr>
            </a:tbl>
          </a:graphicData>
        </a:graphic>
      </p:graphicFrame>
    </p:spTree>
    <p:extLst>
      <p:ext uri="{BB962C8B-B14F-4D97-AF65-F5344CB8AC3E}">
        <p14:creationId xmlns:p14="http://schemas.microsoft.com/office/powerpoint/2010/main" val="133856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Folgekonflikt</a:t>
            </a:r>
          </a:p>
          <a:p>
            <a:pPr algn="ctr"/>
            <a:r>
              <a:rPr lang="de-DE" sz="2800" dirty="0">
                <a:latin typeface="Times New Roman" panose="02020603050405020304" pitchFamily="18" charset="0"/>
                <a:cs typeface="Times New Roman" panose="02020603050405020304" pitchFamily="18" charset="0"/>
              </a:rPr>
              <a:t>Putin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graphicFrame>
        <p:nvGraphicFramePr>
          <p:cNvPr id="2" name="Tabelle 1">
            <a:extLst>
              <a:ext uri="{FF2B5EF4-FFF2-40B4-BE49-F238E27FC236}">
                <a16:creationId xmlns:a16="http://schemas.microsoft.com/office/drawing/2014/main" id="{1C6658A5-3310-29F5-C0C1-A01DB273AEC9}"/>
              </a:ext>
            </a:extLst>
          </p:cNvPr>
          <p:cNvGraphicFramePr>
            <a:graphicFrameLocks noGrp="1"/>
          </p:cNvGraphicFramePr>
          <p:nvPr/>
        </p:nvGraphicFramePr>
        <p:xfrm>
          <a:off x="96610" y="1036122"/>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Nato</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Rückzug</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Hilfe</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Putin</a:t>
                      </a:r>
                      <a:endParaRPr lang="de-DE" dirty="0"/>
                    </a:p>
                  </a:txBody>
                  <a:tcPr anchor="ctr"/>
                </a:tc>
                <a:tc>
                  <a:txBody>
                    <a:bodyPr/>
                    <a:lstStyle/>
                    <a:p>
                      <a:pPr algn="ctr"/>
                      <a:r>
                        <a:rPr lang="de-DE"/>
                        <a:t>Frieden</a:t>
                      </a:r>
                      <a:endParaRPr lang="de-DE" dirty="0"/>
                    </a:p>
                  </a:txBody>
                  <a:tcPr anchor="ctr"/>
                </a:tc>
                <a:tc>
                  <a:txBody>
                    <a:bodyPr/>
                    <a:lstStyle/>
                    <a:p>
                      <a:pPr algn="ctr"/>
                      <a:r>
                        <a:rPr lang="de-DE"/>
                        <a:t>(2,5)</a:t>
                      </a:r>
                      <a:endParaRPr lang="de-DE" dirty="0"/>
                    </a:p>
                  </a:txBody>
                  <a:tcPr anchor="ctr"/>
                </a:tc>
                <a:tc>
                  <a:txBody>
                    <a:bodyPr/>
                    <a:lstStyle/>
                    <a:p>
                      <a:pPr algn="ctr"/>
                      <a:r>
                        <a:rPr lang="de-DE"/>
                        <a:t>(0,100)</a:t>
                      </a:r>
                      <a:endParaRPr lang="de-DE" dirty="0"/>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p>
                  </a:txBody>
                  <a:tcPr anchor="ctr"/>
                </a:tc>
                <a:tc>
                  <a:txBody>
                    <a:bodyPr/>
                    <a:lstStyle/>
                    <a:p>
                      <a:pPr algn="ctr"/>
                      <a:r>
                        <a:rPr lang="de-DE"/>
                        <a:t>(100,0</a:t>
                      </a:r>
                      <a:r>
                        <a:rPr lang="de-DE" dirty="0"/>
                        <a:t>)</a:t>
                      </a:r>
                    </a:p>
                  </a:txBody>
                  <a:tcPr anchor="ctr"/>
                </a:tc>
                <a:tc>
                  <a:txBody>
                    <a:bodyPr/>
                    <a:lstStyle/>
                    <a:p>
                      <a:pPr algn="ctr"/>
                      <a:r>
                        <a:rPr lang="de-DE"/>
                        <a:t>(-100,-</a:t>
                      </a:r>
                      <a:r>
                        <a:rPr lang="de-DE" dirty="0"/>
                        <a:t>5</a:t>
                      </a:r>
                      <a:r>
                        <a:rPr lang="de-DE"/>
                        <a:t>0</a:t>
                      </a:r>
                      <a:r>
                        <a:rPr lang="de-DE" dirty="0"/>
                        <a:t>)</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30B81515-432C-66B4-0EED-FA7AD31654C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3017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James Buchanan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1919 – 2013</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Nobelpreis (1986)</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242943"/>
            <a:ext cx="7182197"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Buchanan, James M. and </a:t>
            </a:r>
            <a:r>
              <a:rPr lang="en-US" sz="1600" dirty="0" err="1">
                <a:latin typeface="Times New Roman" panose="02020603050405020304" pitchFamily="18" charset="0"/>
                <a:cs typeface="Times New Roman" panose="02020603050405020304" pitchFamily="18" charset="0"/>
              </a:rPr>
              <a:t>Tullock</a:t>
            </a:r>
            <a:r>
              <a:rPr lang="en-US" sz="1600" dirty="0">
                <a:latin typeface="Times New Roman" panose="02020603050405020304" pitchFamily="18" charset="0"/>
                <a:cs typeface="Times New Roman" panose="02020603050405020304" pitchFamily="18" charset="0"/>
              </a:rPr>
              <a:t>, Gordon (1962)The Calculus </a:t>
            </a:r>
            <a:r>
              <a:rPr lang="en-US" sz="1600">
                <a:latin typeface="Times New Roman" panose="02020603050405020304" pitchFamily="18" charset="0"/>
                <a:cs typeface="Times New Roman" panose="02020603050405020304" pitchFamily="18" charset="0"/>
              </a:rPr>
              <a:t>of Consent</a:t>
            </a:r>
          </a:p>
          <a:p>
            <a:r>
              <a:rPr lang="en-US" sz="160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Logical Foundations of Constitutional Democracy, Ann Arbor</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4388081" y="0"/>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Gordon </a:t>
            </a:r>
            <a:r>
              <a:rPr lang="de-DE" sz="2800" dirty="0" err="1">
                <a:latin typeface="Times New Roman" panose="02020603050405020304" pitchFamily="18" charset="0"/>
                <a:cs typeface="Times New Roman" panose="02020603050405020304" pitchFamily="18" charset="0"/>
              </a:rPr>
              <a:t>Tullock</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1922 - 2014</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3750560" y="401414"/>
            <a:ext cx="3308919" cy="523220"/>
          </a:xfrm>
          <a:prstGeom prst="rect">
            <a:avLst/>
          </a:prstGeom>
          <a:noFill/>
        </p:spPr>
        <p:txBody>
          <a:bodyPr wrap="none" rtlCol="0">
            <a:spAutoFit/>
          </a:bodyPr>
          <a:lstStyle/>
          <a:p>
            <a:r>
              <a:rPr lang="de-DE" sz="2800" b="1" dirty="0"/>
              <a:t>Public Choice Theory</a:t>
            </a:r>
          </a:p>
        </p:txBody>
      </p:sp>
      <p:sp>
        <p:nvSpPr>
          <p:cNvPr id="12" name="Textfeld 11">
            <a:extLst>
              <a:ext uri="{FF2B5EF4-FFF2-40B4-BE49-F238E27FC236}">
                <a16:creationId xmlns:a16="http://schemas.microsoft.com/office/drawing/2014/main" id="{F72FCE64-4017-4ADF-99CE-1A8DE7E0D542}"/>
              </a:ext>
            </a:extLst>
          </p:cNvPr>
          <p:cNvSpPr txBox="1"/>
          <p:nvPr/>
        </p:nvSpPr>
        <p:spPr>
          <a:xfrm>
            <a:off x="6476126" y="5126674"/>
            <a:ext cx="2098193"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3076" name="Picture 4" descr="https://upload.wikimedia.org/wikipedia/commons/thumb/c/c0/Gordon_tullock.jpg/213px-Gordon_tullock.jpg">
            <a:extLst>
              <a:ext uri="{FF2B5EF4-FFF2-40B4-BE49-F238E27FC236}">
                <a16:creationId xmlns:a16="http://schemas.microsoft.com/office/drawing/2014/main" id="{0A380ED4-CFB1-491D-8E3F-75A7BE58E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494" y="2139398"/>
            <a:ext cx="20288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C560AA6F-B438-C8AD-03E5-B1DC2CE61796}"/>
              </a:ext>
            </a:extLst>
          </p:cNvPr>
          <p:cNvPicPr>
            <a:picLocks noChangeAspect="1"/>
          </p:cNvPicPr>
          <p:nvPr/>
        </p:nvPicPr>
        <p:blipFill>
          <a:blip r:embed="rId6"/>
          <a:stretch>
            <a:fillRect/>
          </a:stretch>
        </p:blipFill>
        <p:spPr>
          <a:xfrm>
            <a:off x="2047461" y="2251755"/>
            <a:ext cx="2051807" cy="3077710"/>
          </a:xfrm>
          <a:prstGeom prst="rect">
            <a:avLst/>
          </a:prstGeom>
        </p:spPr>
      </p:pic>
      <p:sp>
        <p:nvSpPr>
          <p:cNvPr id="5" name="Rechteck 4">
            <a:extLst>
              <a:ext uri="{FF2B5EF4-FFF2-40B4-BE49-F238E27FC236}">
                <a16:creationId xmlns:a16="http://schemas.microsoft.com/office/drawing/2014/main" id="{C5782D9E-E470-A52A-BC4C-69355F9C9821}"/>
              </a:ext>
            </a:extLst>
          </p:cNvPr>
          <p:cNvSpPr/>
          <p:nvPr/>
        </p:nvSpPr>
        <p:spPr>
          <a:xfrm>
            <a:off x="2367831" y="5329464"/>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6" name="Rechteck 5">
            <a:extLst>
              <a:ext uri="{FF2B5EF4-FFF2-40B4-BE49-F238E27FC236}">
                <a16:creationId xmlns:a16="http://schemas.microsoft.com/office/drawing/2014/main" id="{FDFA3ABB-8072-844C-A4BF-773790CAB1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89944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von Neumann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1903 – 1957</a:t>
            </a:r>
          </a:p>
          <a:p>
            <a:pPr algn="ct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070113" y="6105785"/>
            <a:ext cx="6546575"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Theory of Games and Economic Behavior (1944) Princeton University Press</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380619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Oskar Morgenstern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1902 - 1977</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4049818" y="457548"/>
            <a:ext cx="2190023" cy="523220"/>
          </a:xfrm>
          <a:prstGeom prst="rect">
            <a:avLst/>
          </a:prstGeom>
          <a:noFill/>
        </p:spPr>
        <p:txBody>
          <a:bodyPr wrap="none" rtlCol="0">
            <a:spAutoFit/>
          </a:bodyPr>
          <a:lstStyle/>
          <a:p>
            <a:r>
              <a:rPr lang="de-DE" sz="2800" b="1" dirty="0"/>
              <a:t>Game Theory</a:t>
            </a:r>
          </a:p>
        </p:txBody>
      </p:sp>
      <p:sp>
        <p:nvSpPr>
          <p:cNvPr id="13" name="Textfeld 12">
            <a:extLst>
              <a:ext uri="{FF2B5EF4-FFF2-40B4-BE49-F238E27FC236}">
                <a16:creationId xmlns:a16="http://schemas.microsoft.com/office/drawing/2014/main" id="{C0A15CE7-AAC2-488C-94BA-543FFD736540}"/>
              </a:ext>
            </a:extLst>
          </p:cNvPr>
          <p:cNvSpPr txBox="1"/>
          <p:nvPr/>
        </p:nvSpPr>
        <p:spPr>
          <a:xfrm>
            <a:off x="5579498" y="4513911"/>
            <a:ext cx="2797036"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5" name="Picture 4" descr="https://upload.wikimedia.org/wikipedia/commons/thumb/5/5e/JohnvonNeumann-LosAlamos.gif/230px-JohnvonNeumann-LosAlamos.gif">
            <a:extLst>
              <a:ext uri="{FF2B5EF4-FFF2-40B4-BE49-F238E27FC236}">
                <a16:creationId xmlns:a16="http://schemas.microsoft.com/office/drawing/2014/main" id="{3303FE43-85E2-4D1B-B717-7CCAA2D84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1757468"/>
            <a:ext cx="2190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oskar-morgenstern-medaille.univie.ac.at/fileadmin/_processed_/csm_oskar-morgenstern-1_0df25a275c.jpg">
            <a:extLst>
              <a:ext uri="{FF2B5EF4-FFF2-40B4-BE49-F238E27FC236}">
                <a16:creationId xmlns:a16="http://schemas.microsoft.com/office/drawing/2014/main" id="{8780E94F-5781-4ECC-A8A7-1C1EA21F95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2270" y="1757468"/>
            <a:ext cx="2609865" cy="2609865"/>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9C9DB4D2-E0DC-EA34-3EAB-DBDD245CA57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117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Atkinson/Stiglitz, Lectures on Public Economics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Blankart</a:t>
            </a:r>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Öffentliche Finanzen in der Demokratie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Breyer/Kolmar Grundlagen der Wirtschaftspolitik</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Douma</a:t>
            </a:r>
            <a:r>
              <a:rPr lang="en-US" sz="2400" dirty="0">
                <a:latin typeface="Times New Roman" panose="02020603050405020304" pitchFamily="18" charset="0"/>
                <a:cs typeface="Times New Roman" panose="02020603050405020304" pitchFamily="18" charset="0"/>
              </a:rPr>
              <a:t>/Schreuder, Economic Approaches to Organizations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Erler</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Leschke</a:t>
            </a:r>
            <a:r>
              <a:rPr lang="en-US" sz="2400" dirty="0">
                <a:latin typeface="Times New Roman" panose="02020603050405020304" pitchFamily="18" charset="0"/>
                <a:cs typeface="Times New Roman" panose="02020603050405020304" pitchFamily="18" charset="0"/>
              </a:rPr>
              <a:t>/Sauerland,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Mueller, Public Choice III</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Richter/</a:t>
            </a:r>
            <a:r>
              <a:rPr lang="en-US" sz="2400" dirty="0" err="1">
                <a:latin typeface="Times New Roman" panose="02020603050405020304" pitchFamily="18" charset="0"/>
                <a:cs typeface="Times New Roman" panose="02020603050405020304" pitchFamily="18" charset="0"/>
              </a:rPr>
              <a:t>Furubotn</a:t>
            </a:r>
            <a:r>
              <a:rPr lang="en-US" sz="2400" dirty="0">
                <a:latin typeface="Times New Roman" panose="02020603050405020304" pitchFamily="18" charset="0"/>
                <a:cs typeface="Times New Roman" panose="02020603050405020304" pitchFamily="18" charset="0"/>
              </a:rPr>
              <a:t>,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Voigt, </a:t>
            </a:r>
            <a:r>
              <a:rPr lang="en-US" sz="2400" dirty="0" err="1">
                <a:latin typeface="Times New Roman" panose="02020603050405020304" pitchFamily="18" charset="0"/>
                <a:cs typeface="Times New Roman" panose="02020603050405020304" pitchFamily="18" charset="0"/>
              </a:rPr>
              <a:t>Institutionenökonomik</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Williamson, The economic Institutions of Capitalism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4AEF1F8F-2ADE-BE21-7D9A-97E6DD2301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57ADF741-2D50-4A9F-87FB-00C4CEBB335F}"/>
              </a:ext>
            </a:extLst>
          </p:cNvPr>
          <p:cNvSpPr txBox="1"/>
          <p:nvPr/>
        </p:nvSpPr>
        <p:spPr>
          <a:xfrm>
            <a:off x="2304056" y="775245"/>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Nash	</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1928 – 2015</a:t>
            </a:r>
          </a:p>
          <a:p>
            <a:pPr algn="ctr"/>
            <a:endParaRPr lang="de-DE" sz="28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DD6EAC0D-7BE4-42ED-B719-86D8C2F519BA}"/>
              </a:ext>
            </a:extLst>
          </p:cNvPr>
          <p:cNvSpPr txBox="1"/>
          <p:nvPr/>
        </p:nvSpPr>
        <p:spPr>
          <a:xfrm>
            <a:off x="224443" y="692118"/>
            <a:ext cx="3477401"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Reinhard Selten</a:t>
            </a:r>
            <a:r>
              <a:rPr lang="de-DE" sz="2800">
                <a:latin typeface="Times New Roman" panose="02020603050405020304" pitchFamily="18" charset="0"/>
                <a:cs typeface="Times New Roman" panose="02020603050405020304" pitchFamily="18" charset="0"/>
              </a:rPr>
              <a:t>	</a:t>
            </a:r>
          </a:p>
          <a:p>
            <a:pPr algn="ctr"/>
            <a:endParaRPr lang="de-DE" sz="2800">
              <a:latin typeface="Times New Roman" panose="02020603050405020304" pitchFamily="18" charset="0"/>
              <a:cs typeface="Times New Roman" panose="02020603050405020304" pitchFamily="18" charset="0"/>
            </a:endParaRPr>
          </a:p>
          <a:p>
            <a:pPr algn="ctr"/>
            <a:r>
              <a:rPr lang="de-DE" sz="2800">
                <a:latin typeface="Times New Roman" panose="02020603050405020304" pitchFamily="18" charset="0"/>
                <a:cs typeface="Times New Roman" panose="02020603050405020304" pitchFamily="18" charset="0"/>
              </a:rPr>
              <a:t>1930 </a:t>
            </a:r>
            <a:r>
              <a:rPr lang="de-DE" sz="2800" dirty="0">
                <a:latin typeface="Times New Roman" panose="02020603050405020304" pitchFamily="18" charset="0"/>
                <a:cs typeface="Times New Roman" panose="02020603050405020304" pitchFamily="18" charset="0"/>
              </a:rPr>
              <a:t>– 2016</a:t>
            </a:r>
          </a:p>
          <a:p>
            <a:pPr algn="ctr"/>
            <a:endParaRPr lang="de-DE" sz="28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4944422" y="717056"/>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a:t>
            </a:r>
            <a:r>
              <a:rPr lang="de-DE" sz="2800" dirty="0" err="1">
                <a:latin typeface="Times New Roman" panose="02020603050405020304" pitchFamily="18" charset="0"/>
                <a:cs typeface="Times New Roman" panose="02020603050405020304" pitchFamily="18" charset="0"/>
              </a:rPr>
              <a:t>Harsanyi</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1920 - 2000</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3711789" y="92367"/>
            <a:ext cx="4768421" cy="523220"/>
          </a:xfrm>
          <a:prstGeom prst="rect">
            <a:avLst/>
          </a:prstGeom>
          <a:noFill/>
        </p:spPr>
        <p:txBody>
          <a:bodyPr wrap="none" rtlCol="0">
            <a:spAutoFit/>
          </a:bodyPr>
          <a:lstStyle/>
          <a:p>
            <a:r>
              <a:rPr lang="de-DE" sz="2800" b="1" dirty="0"/>
              <a:t>Spieltheorie – Nobelpreis 1994</a:t>
            </a:r>
          </a:p>
        </p:txBody>
      </p:sp>
      <p:pic>
        <p:nvPicPr>
          <p:cNvPr id="7" name="Grafik 6">
            <a:extLst>
              <a:ext uri="{FF2B5EF4-FFF2-40B4-BE49-F238E27FC236}">
                <a16:creationId xmlns:a16="http://schemas.microsoft.com/office/drawing/2014/main" id="{45EE573F-CB9A-4F6C-A59F-9DFFD7A8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198" y="2053230"/>
            <a:ext cx="1869168" cy="2803750"/>
          </a:xfrm>
          <a:prstGeom prst="rect">
            <a:avLst/>
          </a:prstGeom>
        </p:spPr>
      </p:pic>
      <p:sp>
        <p:nvSpPr>
          <p:cNvPr id="8" name="Rechteck 7">
            <a:extLst>
              <a:ext uri="{FF2B5EF4-FFF2-40B4-BE49-F238E27FC236}">
                <a16:creationId xmlns:a16="http://schemas.microsoft.com/office/drawing/2014/main" id="{9BC6CA6C-F827-4179-8836-C67D43CFED74}"/>
              </a:ext>
            </a:extLst>
          </p:cNvPr>
          <p:cNvSpPr/>
          <p:nvPr/>
        </p:nvSpPr>
        <p:spPr>
          <a:xfrm>
            <a:off x="6519406" y="4852243"/>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pic>
        <p:nvPicPr>
          <p:cNvPr id="3" name="Grafik 2">
            <a:extLst>
              <a:ext uri="{FF2B5EF4-FFF2-40B4-BE49-F238E27FC236}">
                <a16:creationId xmlns:a16="http://schemas.microsoft.com/office/drawing/2014/main" id="{313C3344-69CC-FE14-EF37-AEB680FC1CD3}"/>
              </a:ext>
            </a:extLst>
          </p:cNvPr>
          <p:cNvPicPr>
            <a:picLocks noChangeAspect="1"/>
          </p:cNvPicPr>
          <p:nvPr/>
        </p:nvPicPr>
        <p:blipFill>
          <a:blip r:embed="rId3"/>
          <a:stretch>
            <a:fillRect/>
          </a:stretch>
        </p:blipFill>
        <p:spPr>
          <a:xfrm>
            <a:off x="3455175" y="2066481"/>
            <a:ext cx="2005659" cy="3008489"/>
          </a:xfrm>
          <a:prstGeom prst="rect">
            <a:avLst/>
          </a:prstGeom>
        </p:spPr>
      </p:pic>
      <p:pic>
        <p:nvPicPr>
          <p:cNvPr id="5" name="Grafik 4">
            <a:extLst>
              <a:ext uri="{FF2B5EF4-FFF2-40B4-BE49-F238E27FC236}">
                <a16:creationId xmlns:a16="http://schemas.microsoft.com/office/drawing/2014/main" id="{AD044618-48F9-312A-A649-159AEF4E9826}"/>
              </a:ext>
            </a:extLst>
          </p:cNvPr>
          <p:cNvPicPr>
            <a:picLocks noChangeAspect="1"/>
          </p:cNvPicPr>
          <p:nvPr/>
        </p:nvPicPr>
        <p:blipFill>
          <a:blip r:embed="rId4"/>
          <a:stretch>
            <a:fillRect/>
          </a:stretch>
        </p:blipFill>
        <p:spPr>
          <a:xfrm>
            <a:off x="831230" y="2008292"/>
            <a:ext cx="2086538" cy="3129807"/>
          </a:xfrm>
          <a:prstGeom prst="rect">
            <a:avLst/>
          </a:prstGeom>
        </p:spPr>
      </p:pic>
      <p:sp>
        <p:nvSpPr>
          <p:cNvPr id="6" name="Rechteck 5">
            <a:extLst>
              <a:ext uri="{FF2B5EF4-FFF2-40B4-BE49-F238E27FC236}">
                <a16:creationId xmlns:a16="http://schemas.microsoft.com/office/drawing/2014/main" id="{4DFBC319-6EFF-67BC-8C61-4E8DB063A3C3}"/>
              </a:ext>
            </a:extLst>
          </p:cNvPr>
          <p:cNvSpPr/>
          <p:nvPr/>
        </p:nvSpPr>
        <p:spPr>
          <a:xfrm>
            <a:off x="3792596" y="5070378"/>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11" name="Rechteck 10">
            <a:extLst>
              <a:ext uri="{FF2B5EF4-FFF2-40B4-BE49-F238E27FC236}">
                <a16:creationId xmlns:a16="http://schemas.microsoft.com/office/drawing/2014/main" id="{E10615AE-3586-67BA-41FF-F6E08DED4B1E}"/>
              </a:ext>
            </a:extLst>
          </p:cNvPr>
          <p:cNvSpPr/>
          <p:nvPr/>
        </p:nvSpPr>
        <p:spPr>
          <a:xfrm>
            <a:off x="1230846" y="5153162"/>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9" name="Rechteck 8">
            <a:extLst>
              <a:ext uri="{FF2B5EF4-FFF2-40B4-BE49-F238E27FC236}">
                <a16:creationId xmlns:a16="http://schemas.microsoft.com/office/drawing/2014/main" id="{FEACE876-B91F-EF44-44E5-62C2E5357F0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679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03652"/>
            <a:ext cx="8689606" cy="6286502"/>
          </a:xfrm>
          <a:prstGeom prst="rect">
            <a:avLst/>
          </a:prstGeom>
          <a:noFill/>
        </p:spPr>
        <p:txBody>
          <a:bodyPr wrap="square" rtlCol="0">
            <a:noAutofit/>
          </a:bodyPr>
          <a:lstStyle/>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Die Mittel (Ressourcen), die für die Befriedigung der </a:t>
            </a:r>
          </a:p>
          <a:p>
            <a:pPr algn="ctr"/>
            <a:r>
              <a:rPr lang="de-DE" sz="2400" dirty="0">
                <a:latin typeface="Times New Roman" panose="02020603050405020304" pitchFamily="18" charset="0"/>
                <a:cs typeface="Times New Roman" panose="02020603050405020304" pitchFamily="18" charset="0"/>
              </a:rPr>
              <a:t>Bedürfnisse der Menschen einer Gesellschaft eingesetzt </a:t>
            </a:r>
          </a:p>
          <a:p>
            <a:pPr algn="ctr"/>
            <a:r>
              <a:rPr lang="de-DE" sz="2400" dirty="0">
                <a:latin typeface="Times New Roman" panose="02020603050405020304" pitchFamily="18" charset="0"/>
                <a:cs typeface="Times New Roman" panose="02020603050405020304" pitchFamily="18" charset="0"/>
              </a:rPr>
              <a:t>werden können, sind begrenzt bzw. knapp.</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oder</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Menschen müssen wirtschaften, weil sie Bedürfnisse haben,</a:t>
            </a:r>
          </a:p>
          <a:p>
            <a:pPr algn="ctr"/>
            <a:r>
              <a:rPr lang="de-DE" sz="2400" dirty="0">
                <a:latin typeface="Times New Roman" panose="02020603050405020304" pitchFamily="18" charset="0"/>
                <a:cs typeface="Times New Roman" panose="02020603050405020304" pitchFamily="18" charset="0"/>
              </a:rPr>
              <a:t>aber nicht genügend Ressourcen, um ausreichend Güter zur Erfüllung</a:t>
            </a:r>
          </a:p>
          <a:p>
            <a:pPr algn="ctr"/>
            <a:r>
              <a:rPr lang="de-DE" sz="2400" dirty="0">
                <a:latin typeface="Times New Roman" panose="02020603050405020304" pitchFamily="18" charset="0"/>
                <a:cs typeface="Times New Roman" panose="02020603050405020304" pitchFamily="18" charset="0"/>
              </a:rPr>
              <a:t>aller Bedürfnisse aller Menschen herstellen zu können.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C0753EDA-D054-F936-E0B3-F5EB1EA2661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296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Normative Grundfragen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Welche Güter und welche Mengen sollen durch die Gesellschaft hergestellt </a:t>
            </a:r>
            <a:r>
              <a:rPr lang="de-DE" sz="2400">
                <a:latin typeface="Times New Roman" panose="02020603050405020304" pitchFamily="18" charset="0"/>
                <a:cs typeface="Times New Roman" panose="02020603050405020304" pitchFamily="18" charset="0"/>
              </a:rPr>
              <a:t>werden?</a:t>
            </a: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Wie sollen die Güter produziert </a:t>
            </a:r>
            <a:r>
              <a:rPr lang="de-DE" sz="2400">
                <a:latin typeface="Times New Roman" panose="02020603050405020304" pitchFamily="18" charset="0"/>
                <a:cs typeface="Times New Roman" panose="02020603050405020304" pitchFamily="18" charset="0"/>
              </a:rPr>
              <a:t>werden?</a:t>
            </a:r>
          </a:p>
          <a:p>
            <a:pPr marL="457200" indent="-457200">
              <a:buFont typeface="+mj-lt"/>
              <a:buAutoNum type="arabicPeriod"/>
            </a:pPr>
            <a:endParaRPr lang="de-DE"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a:latin typeface="Times New Roman" panose="02020603050405020304" pitchFamily="18" charset="0"/>
                <a:cs typeface="Times New Roman" panose="02020603050405020304" pitchFamily="18" charset="0"/>
              </a:rPr>
              <a:t>Wie soll grundsätzlich die Arbeit in der Gesellschaft verteilt werden?</a:t>
            </a:r>
          </a:p>
          <a:p>
            <a:pPr marL="457200" indent="-457200">
              <a:buFont typeface="+mj-lt"/>
              <a:buAutoNum type="arabicPeriod"/>
            </a:pPr>
            <a:endParaRPr lang="de-DE"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a:latin typeface="Times New Roman" panose="02020603050405020304" pitchFamily="18" charset="0"/>
                <a:cs typeface="Times New Roman" panose="02020603050405020304" pitchFamily="18" charset="0"/>
              </a:rPr>
              <a:t>Welche (staatlichen) Institutionen gewährleisten die gewünschte Allokation durch die bereitgestellten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C0442E8-A3D5-EED7-A161-AC4DFA2A5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2554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 und Homo Oeconomicus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65809"/>
            <a:ext cx="8478983" cy="5984620"/>
          </a:xfrm>
          <a:prstGeom prst="rect">
            <a:avLst/>
          </a:prstGeom>
          <a:noFill/>
        </p:spPr>
        <p:txBody>
          <a:bodyPr wrap="square" rtlCol="0">
            <a:noAutofit/>
          </a:bodyPr>
          <a:lstStyle/>
          <a:p>
            <a:pPr marL="342900"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In der neoklassischen Theorie wird das Grundproblem der Ökonomie und die daraus abgeleiteten Fragen durch individuelles Handeln gemäß dem Prinzip der egoistischen Nutzenmaximierung gelöst.</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Jedes Verhalten beruht auf Freiwilligkeit und die erreichte Allokation ist unter den Bedingungen eines vollkommenen Marktes </a:t>
            </a:r>
            <a:r>
              <a:rPr lang="de-DE" sz="1900" dirty="0" err="1">
                <a:latin typeface="Times New Roman" panose="02020603050405020304" pitchFamily="18" charset="0"/>
                <a:cs typeface="Times New Roman" panose="02020603050405020304" pitchFamily="18" charset="0"/>
              </a:rPr>
              <a:t>pareto</a:t>
            </a:r>
            <a:r>
              <a:rPr lang="de-DE" sz="1900" dirty="0">
                <a:latin typeface="Times New Roman" panose="02020603050405020304" pitchFamily="18" charset="0"/>
                <a:cs typeface="Times New Roman" panose="02020603050405020304" pitchFamily="18" charset="0"/>
              </a:rPr>
              <a:t>-effizient.</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In diesem Zusammenhang soll der Staat nur die nötigen Rahmenbedingungen für die Funktionsfähigkeit des Marktprozesses bereitstellen.</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Die Bedingungen des vollkommenen Marktes sind allerdings nur selten in der Praxis erfüllt, so dass es im Allgemeinen zu Marktversagen kommen kann. Insbesondere treten in der strengen neoklassischen Theorie keine Transaktionskosten auf.</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2171700" lvl="4"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Der Staat bildet ein Regelsystem zur Lösung des allgemeinen Allokationsproblems auch bei unvollkommenen Märkten. Insbesondere verfügt der Staat über hoheitliche Rechte über die ein Zwang auf die Individuen ausgeübt werden kann.</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4304051B-42DD-A151-16E3-C02519D27E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5670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Fundamentalfragen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Wann, wo und wie sollte der Staat überhaupt </a:t>
            </a:r>
            <a:r>
              <a:rPr lang="de-DE" sz="2400">
                <a:latin typeface="Times New Roman" panose="02020603050405020304" pitchFamily="18" charset="0"/>
                <a:cs typeface="Times New Roman" panose="02020603050405020304" pitchFamily="18" charset="0"/>
              </a:rPr>
              <a:t>intervenieren?</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klassische Theorie </a:t>
            </a:r>
            <a:r>
              <a:rPr lang="de-DE" sz="2400" dirty="0">
                <a:latin typeface="Times New Roman" panose="02020603050405020304" pitchFamily="18" charset="0"/>
                <a:cs typeface="Times New Roman" panose="02020603050405020304" pitchFamily="18" charset="0"/>
              </a:rPr>
              <a:t>geht von einer normativen Fragestellungen aus, und setzt einen wohlwollenden Staat voraus, der unter Einbeziehung aller Interessen ein wohlfahrtsmaximierendes Kalkül im Sinn hat.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Public Choice Theorie </a:t>
            </a:r>
            <a:r>
              <a:rPr lang="de-DE" sz="2400" dirty="0">
                <a:latin typeface="Times New Roman" panose="02020603050405020304" pitchFamily="18" charset="0"/>
                <a:cs typeface="Times New Roman" panose="02020603050405020304" pitchFamily="18" charset="0"/>
              </a:rPr>
              <a:t>geht von einer positiven Fragestellung aus und unterstellt, dass die Politiker und die anderen wirtschaftspolitischen Akteure ihrem Eigeninteresse folgen. Das Ergebnis der Staatseingriffe muss damit nicht optimal sein.</a:t>
            </a: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6CBEF8C-C3F1-2F2A-00B5-1ADF121D5C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EBE31B01-9BF2-4D8F-8916-EAE92A34E545}"/>
                  </a:ext>
                </a:extLst>
              </p14:cNvPr>
              <p14:cNvContentPartPr/>
              <p14:nvPr/>
            </p14:nvContentPartPr>
            <p14:xfrm>
              <a:off x="534813" y="3178320"/>
              <a:ext cx="3693600" cy="846000"/>
            </p14:xfrm>
          </p:contentPart>
        </mc:Choice>
        <mc:Fallback>
          <p:pic>
            <p:nvPicPr>
              <p:cNvPr id="3" name="Freihand 2">
                <a:extLst>
                  <a:ext uri="{FF2B5EF4-FFF2-40B4-BE49-F238E27FC236}">
                    <a16:creationId xmlns:a16="http://schemas.microsoft.com/office/drawing/2014/main" id="{EBE31B01-9BF2-4D8F-8916-EAE92A34E545}"/>
                  </a:ext>
                </a:extLst>
              </p:cNvPr>
              <p:cNvPicPr/>
              <p:nvPr/>
            </p:nvPicPr>
            <p:blipFill>
              <a:blip r:embed="rId3"/>
              <a:stretch>
                <a:fillRect/>
              </a:stretch>
            </p:blipFill>
            <p:spPr>
              <a:xfrm>
                <a:off x="530493" y="3174000"/>
                <a:ext cx="3702240" cy="854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869391E2-20CA-4B2C-8583-79494FB3A216}"/>
                  </a:ext>
                </a:extLst>
              </p14:cNvPr>
              <p14:cNvContentPartPr/>
              <p14:nvPr/>
            </p14:nvContentPartPr>
            <p14:xfrm>
              <a:off x="750813" y="3114960"/>
              <a:ext cx="3331080" cy="967680"/>
            </p14:xfrm>
          </p:contentPart>
        </mc:Choice>
        <mc:Fallback>
          <p:pic>
            <p:nvPicPr>
              <p:cNvPr id="4" name="Freihand 3">
                <a:extLst>
                  <a:ext uri="{FF2B5EF4-FFF2-40B4-BE49-F238E27FC236}">
                    <a16:creationId xmlns:a16="http://schemas.microsoft.com/office/drawing/2014/main" id="{869391E2-20CA-4B2C-8583-79494FB3A216}"/>
                  </a:ext>
                </a:extLst>
              </p:cNvPr>
              <p:cNvPicPr/>
              <p:nvPr/>
            </p:nvPicPr>
            <p:blipFill>
              <a:blip r:embed="rId5"/>
              <a:stretch>
                <a:fillRect/>
              </a:stretch>
            </p:blipFill>
            <p:spPr>
              <a:xfrm>
                <a:off x="746493" y="3110640"/>
                <a:ext cx="3339720" cy="97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EAEC3222-DDD9-4A71-8A8F-39CBDD623EB2}"/>
                  </a:ext>
                </a:extLst>
              </p14:cNvPr>
              <p14:cNvContentPartPr/>
              <p14:nvPr/>
            </p14:nvContentPartPr>
            <p14:xfrm>
              <a:off x="7987533" y="4134480"/>
              <a:ext cx="2658600" cy="44280"/>
            </p14:xfrm>
          </p:contentPart>
        </mc:Choice>
        <mc:Fallback>
          <p:pic>
            <p:nvPicPr>
              <p:cNvPr id="5" name="Freihand 4">
                <a:extLst>
                  <a:ext uri="{FF2B5EF4-FFF2-40B4-BE49-F238E27FC236}">
                    <a16:creationId xmlns:a16="http://schemas.microsoft.com/office/drawing/2014/main" id="{EAEC3222-DDD9-4A71-8A8F-39CBDD623EB2}"/>
                  </a:ext>
                </a:extLst>
              </p:cNvPr>
              <p:cNvPicPr/>
              <p:nvPr/>
            </p:nvPicPr>
            <p:blipFill>
              <a:blip r:embed="rId7"/>
              <a:stretch>
                <a:fillRect/>
              </a:stretch>
            </p:blipFill>
            <p:spPr>
              <a:xfrm>
                <a:off x="7983213" y="4130160"/>
                <a:ext cx="2667240" cy="52920"/>
              </a:xfrm>
              <a:prstGeom prst="rect">
                <a:avLst/>
              </a:prstGeom>
            </p:spPr>
          </p:pic>
        </mc:Fallback>
      </mc:AlternateContent>
    </p:spTree>
    <p:extLst>
      <p:ext uri="{BB962C8B-B14F-4D97-AF65-F5344CB8AC3E}">
        <p14:creationId xmlns:p14="http://schemas.microsoft.com/office/powerpoint/2010/main" val="95525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Staatliche Intervention in den letzten 10 Jahren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36384"/>
            <a:ext cx="8689606" cy="6173698"/>
          </a:xfrm>
          <a:prstGeom prst="rect">
            <a:avLst/>
          </a:prstGeom>
          <a:noFill/>
        </p:spPr>
        <p:txBody>
          <a:bodyPr wrap="square" rtlCol="0">
            <a:noAutofit/>
          </a:bodyPr>
          <a:lstStyle/>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Abwrackprämie (2009)		Volumen: 5 Mrd. Euro</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Schuldenbremse (2009)		Neuverschuldung bei 0,35% des BIP</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Bankenrettung (2009)		(Teil-)Verstaatlichung (100%) HRE 						(25%) Commerzbank</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Atomausstieg (2000/2011)		Abschaltung bis April 2022</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Mindestlohn (2014)		Start 8,50 Euro/h 2025 (März) 12,82 Euro/h</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Kohleausstieg (03.07.2020)		geplanter Ausstieg bis 2038 (aktuelle 						Diskussion 3 Jahre früher!)</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Corona-Rettungsmaßnahmen (2020)	Haushaltswirksam 350 Mrd. Euro, 						Garantien 820 Mrd. Euro</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Sondervermögen Bundeswehr (2022)	100 Mrd. Euro</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Sondervermögen Infrastruktur (2025?)	500 Mrd. Euro</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Reform der Schuldenbremse (2025?)	Ausgliederung der Militärausgaben &gt;1% BIP</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7A67ADF-4C11-C143-26D8-36B67598258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E12EA6AA-72D9-45F4-8D51-3C8452F3CF56}"/>
                  </a:ext>
                </a:extLst>
              </p14:cNvPr>
              <p14:cNvContentPartPr/>
              <p14:nvPr/>
            </p14:nvContentPartPr>
            <p14:xfrm>
              <a:off x="401613" y="880800"/>
              <a:ext cx="5648400" cy="94680"/>
            </p14:xfrm>
          </p:contentPart>
        </mc:Choice>
        <mc:Fallback>
          <p:pic>
            <p:nvPicPr>
              <p:cNvPr id="3" name="Freihand 2">
                <a:extLst>
                  <a:ext uri="{FF2B5EF4-FFF2-40B4-BE49-F238E27FC236}">
                    <a16:creationId xmlns:a16="http://schemas.microsoft.com/office/drawing/2014/main" id="{E12EA6AA-72D9-45F4-8D51-3C8452F3CF56}"/>
                  </a:ext>
                </a:extLst>
              </p:cNvPr>
              <p:cNvPicPr/>
              <p:nvPr/>
            </p:nvPicPr>
            <p:blipFill>
              <a:blip r:embed="rId3"/>
              <a:stretch>
                <a:fillRect/>
              </a:stretch>
            </p:blipFill>
            <p:spPr>
              <a:xfrm>
                <a:off x="397293" y="876480"/>
                <a:ext cx="5657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020D6744-FC76-40A1-B1B5-E43E8052AA95}"/>
                  </a:ext>
                </a:extLst>
              </p14:cNvPr>
              <p14:cNvContentPartPr/>
              <p14:nvPr/>
            </p14:nvContentPartPr>
            <p14:xfrm>
              <a:off x="3638373" y="1336560"/>
              <a:ext cx="3290760" cy="66600"/>
            </p14:xfrm>
          </p:contentPart>
        </mc:Choice>
        <mc:Fallback>
          <p:pic>
            <p:nvPicPr>
              <p:cNvPr id="4" name="Freihand 3">
                <a:extLst>
                  <a:ext uri="{FF2B5EF4-FFF2-40B4-BE49-F238E27FC236}">
                    <a16:creationId xmlns:a16="http://schemas.microsoft.com/office/drawing/2014/main" id="{020D6744-FC76-40A1-B1B5-E43E8052AA95}"/>
                  </a:ext>
                </a:extLst>
              </p:cNvPr>
              <p:cNvPicPr/>
              <p:nvPr/>
            </p:nvPicPr>
            <p:blipFill>
              <a:blip r:embed="rId5"/>
              <a:stretch>
                <a:fillRect/>
              </a:stretch>
            </p:blipFill>
            <p:spPr>
              <a:xfrm>
                <a:off x="3634053" y="1332240"/>
                <a:ext cx="3299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E31D6772-F701-4AB5-B2A1-DFF60C36D209}"/>
                  </a:ext>
                </a:extLst>
              </p14:cNvPr>
              <p14:cNvContentPartPr/>
              <p14:nvPr/>
            </p14:nvContentPartPr>
            <p14:xfrm>
              <a:off x="327093" y="2015160"/>
              <a:ext cx="6182640" cy="150840"/>
            </p14:xfrm>
          </p:contentPart>
        </mc:Choice>
        <mc:Fallback>
          <p:pic>
            <p:nvPicPr>
              <p:cNvPr id="5" name="Freihand 4">
                <a:extLst>
                  <a:ext uri="{FF2B5EF4-FFF2-40B4-BE49-F238E27FC236}">
                    <a16:creationId xmlns:a16="http://schemas.microsoft.com/office/drawing/2014/main" id="{E31D6772-F701-4AB5-B2A1-DFF60C36D209}"/>
                  </a:ext>
                </a:extLst>
              </p:cNvPr>
              <p:cNvPicPr/>
              <p:nvPr/>
            </p:nvPicPr>
            <p:blipFill>
              <a:blip r:embed="rId7"/>
              <a:stretch>
                <a:fillRect/>
              </a:stretch>
            </p:blipFill>
            <p:spPr>
              <a:xfrm>
                <a:off x="322773" y="2010840"/>
                <a:ext cx="6191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Freihand 22">
                <a:extLst>
                  <a:ext uri="{FF2B5EF4-FFF2-40B4-BE49-F238E27FC236}">
                    <a16:creationId xmlns:a16="http://schemas.microsoft.com/office/drawing/2014/main" id="{BCC821CE-B278-4F83-85B2-353565577814}"/>
                  </a:ext>
                </a:extLst>
              </p14:cNvPr>
              <p14:cNvContentPartPr/>
              <p14:nvPr/>
            </p14:nvContentPartPr>
            <p14:xfrm>
              <a:off x="3609213" y="2078160"/>
              <a:ext cx="1953360" cy="68040"/>
            </p14:xfrm>
          </p:contentPart>
        </mc:Choice>
        <mc:Fallback>
          <p:pic>
            <p:nvPicPr>
              <p:cNvPr id="23" name="Freihand 22">
                <a:extLst>
                  <a:ext uri="{FF2B5EF4-FFF2-40B4-BE49-F238E27FC236}">
                    <a16:creationId xmlns:a16="http://schemas.microsoft.com/office/drawing/2014/main" id="{BCC821CE-B278-4F83-85B2-353565577814}"/>
                  </a:ext>
                </a:extLst>
              </p:cNvPr>
              <p:cNvPicPr/>
              <p:nvPr/>
            </p:nvPicPr>
            <p:blipFill>
              <a:blip r:embed="rId9"/>
              <a:stretch>
                <a:fillRect/>
              </a:stretch>
            </p:blipFill>
            <p:spPr>
              <a:xfrm>
                <a:off x="3604893" y="2073840"/>
                <a:ext cx="1962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Freihand 23">
                <a:extLst>
                  <a:ext uri="{FF2B5EF4-FFF2-40B4-BE49-F238E27FC236}">
                    <a16:creationId xmlns:a16="http://schemas.microsoft.com/office/drawing/2014/main" id="{9CD0D41B-5159-4FDE-97C4-42AD8FE03394}"/>
                  </a:ext>
                </a:extLst>
              </p14:cNvPr>
              <p14:cNvContentPartPr/>
              <p14:nvPr/>
            </p14:nvContentPartPr>
            <p14:xfrm>
              <a:off x="292173" y="2556600"/>
              <a:ext cx="2569680" cy="101160"/>
            </p14:xfrm>
          </p:contentPart>
        </mc:Choice>
        <mc:Fallback>
          <p:pic>
            <p:nvPicPr>
              <p:cNvPr id="24" name="Freihand 23">
                <a:extLst>
                  <a:ext uri="{FF2B5EF4-FFF2-40B4-BE49-F238E27FC236}">
                    <a16:creationId xmlns:a16="http://schemas.microsoft.com/office/drawing/2014/main" id="{9CD0D41B-5159-4FDE-97C4-42AD8FE03394}"/>
                  </a:ext>
                </a:extLst>
              </p:cNvPr>
              <p:cNvPicPr/>
              <p:nvPr/>
            </p:nvPicPr>
            <p:blipFill>
              <a:blip r:embed="rId11"/>
              <a:stretch>
                <a:fillRect/>
              </a:stretch>
            </p:blipFill>
            <p:spPr>
              <a:xfrm>
                <a:off x="287853" y="2552280"/>
                <a:ext cx="2578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Freihand 24">
                <a:extLst>
                  <a:ext uri="{FF2B5EF4-FFF2-40B4-BE49-F238E27FC236}">
                    <a16:creationId xmlns:a16="http://schemas.microsoft.com/office/drawing/2014/main" id="{8E588586-C63F-42DE-B0C8-8124D2302877}"/>
                  </a:ext>
                </a:extLst>
              </p14:cNvPr>
              <p14:cNvContentPartPr/>
              <p14:nvPr/>
            </p14:nvContentPartPr>
            <p14:xfrm>
              <a:off x="2059413" y="2515560"/>
              <a:ext cx="556200" cy="83160"/>
            </p14:xfrm>
          </p:contentPart>
        </mc:Choice>
        <mc:Fallback>
          <p:pic>
            <p:nvPicPr>
              <p:cNvPr id="25" name="Freihand 24">
                <a:extLst>
                  <a:ext uri="{FF2B5EF4-FFF2-40B4-BE49-F238E27FC236}">
                    <a16:creationId xmlns:a16="http://schemas.microsoft.com/office/drawing/2014/main" id="{8E588586-C63F-42DE-B0C8-8124D2302877}"/>
                  </a:ext>
                </a:extLst>
              </p:cNvPr>
              <p:cNvPicPr/>
              <p:nvPr/>
            </p:nvPicPr>
            <p:blipFill>
              <a:blip r:embed="rId13"/>
              <a:stretch>
                <a:fillRect/>
              </a:stretch>
            </p:blipFill>
            <p:spPr>
              <a:xfrm>
                <a:off x="2055093" y="2511240"/>
                <a:ext cx="564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Freihand 25">
                <a:extLst>
                  <a:ext uri="{FF2B5EF4-FFF2-40B4-BE49-F238E27FC236}">
                    <a16:creationId xmlns:a16="http://schemas.microsoft.com/office/drawing/2014/main" id="{1DBD9172-7C89-4B73-993E-5DF77961CB30}"/>
                  </a:ext>
                </a:extLst>
              </p14:cNvPr>
              <p14:cNvContentPartPr/>
              <p14:nvPr/>
            </p14:nvContentPartPr>
            <p14:xfrm>
              <a:off x="5116533" y="2546880"/>
              <a:ext cx="1080360" cy="21600"/>
            </p14:xfrm>
          </p:contentPart>
        </mc:Choice>
        <mc:Fallback>
          <p:pic>
            <p:nvPicPr>
              <p:cNvPr id="26" name="Freihand 25">
                <a:extLst>
                  <a:ext uri="{FF2B5EF4-FFF2-40B4-BE49-F238E27FC236}">
                    <a16:creationId xmlns:a16="http://schemas.microsoft.com/office/drawing/2014/main" id="{1DBD9172-7C89-4B73-993E-5DF77961CB30}"/>
                  </a:ext>
                </a:extLst>
              </p:cNvPr>
              <p:cNvPicPr/>
              <p:nvPr/>
            </p:nvPicPr>
            <p:blipFill>
              <a:blip r:embed="rId15"/>
              <a:stretch>
                <a:fillRect/>
              </a:stretch>
            </p:blipFill>
            <p:spPr>
              <a:xfrm>
                <a:off x="5112213" y="2542560"/>
                <a:ext cx="1089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a:extLst>
                  <a:ext uri="{FF2B5EF4-FFF2-40B4-BE49-F238E27FC236}">
                    <a16:creationId xmlns:a16="http://schemas.microsoft.com/office/drawing/2014/main" id="{53D69DA3-A28C-477E-B0E6-D9553608BB41}"/>
                  </a:ext>
                </a:extLst>
              </p14:cNvPr>
              <p14:cNvContentPartPr/>
              <p14:nvPr/>
            </p14:nvContentPartPr>
            <p14:xfrm>
              <a:off x="423573" y="2955120"/>
              <a:ext cx="1911240" cy="118080"/>
            </p14:xfrm>
          </p:contentPart>
        </mc:Choice>
        <mc:Fallback>
          <p:pic>
            <p:nvPicPr>
              <p:cNvPr id="27" name="Freihand 26">
                <a:extLst>
                  <a:ext uri="{FF2B5EF4-FFF2-40B4-BE49-F238E27FC236}">
                    <a16:creationId xmlns:a16="http://schemas.microsoft.com/office/drawing/2014/main" id="{53D69DA3-A28C-477E-B0E6-D9553608BB41}"/>
                  </a:ext>
                </a:extLst>
              </p:cNvPr>
              <p:cNvPicPr/>
              <p:nvPr/>
            </p:nvPicPr>
            <p:blipFill>
              <a:blip r:embed="rId17"/>
              <a:stretch>
                <a:fillRect/>
              </a:stretch>
            </p:blipFill>
            <p:spPr>
              <a:xfrm>
                <a:off x="419253" y="2950800"/>
                <a:ext cx="1919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 name="Freihand 29">
                <a:extLst>
                  <a:ext uri="{FF2B5EF4-FFF2-40B4-BE49-F238E27FC236}">
                    <a16:creationId xmlns:a16="http://schemas.microsoft.com/office/drawing/2014/main" id="{5580708F-52E3-4E54-892A-E39677B01247}"/>
                  </a:ext>
                </a:extLst>
              </p14:cNvPr>
              <p14:cNvContentPartPr/>
              <p14:nvPr/>
            </p14:nvContentPartPr>
            <p14:xfrm>
              <a:off x="507453" y="3005880"/>
              <a:ext cx="7232400" cy="126720"/>
            </p14:xfrm>
          </p:contentPart>
        </mc:Choice>
        <mc:Fallback>
          <p:pic>
            <p:nvPicPr>
              <p:cNvPr id="30" name="Freihand 29">
                <a:extLst>
                  <a:ext uri="{FF2B5EF4-FFF2-40B4-BE49-F238E27FC236}">
                    <a16:creationId xmlns:a16="http://schemas.microsoft.com/office/drawing/2014/main" id="{5580708F-52E3-4E54-892A-E39677B01247}"/>
                  </a:ext>
                </a:extLst>
              </p:cNvPr>
              <p:cNvPicPr/>
              <p:nvPr/>
            </p:nvPicPr>
            <p:blipFill>
              <a:blip r:embed="rId19"/>
              <a:stretch>
                <a:fillRect/>
              </a:stretch>
            </p:blipFill>
            <p:spPr>
              <a:xfrm>
                <a:off x="503133" y="3001560"/>
                <a:ext cx="7241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2" name="Freihand 31">
                <a:extLst>
                  <a:ext uri="{FF2B5EF4-FFF2-40B4-BE49-F238E27FC236}">
                    <a16:creationId xmlns:a16="http://schemas.microsoft.com/office/drawing/2014/main" id="{36F8772D-8EFD-4FC5-B188-F20C21C25614}"/>
                  </a:ext>
                </a:extLst>
              </p14:cNvPr>
              <p14:cNvContentPartPr/>
              <p14:nvPr/>
            </p14:nvContentPartPr>
            <p14:xfrm>
              <a:off x="356613" y="2514480"/>
              <a:ext cx="2620440" cy="223920"/>
            </p14:xfrm>
          </p:contentPart>
        </mc:Choice>
        <mc:Fallback>
          <p:pic>
            <p:nvPicPr>
              <p:cNvPr id="32" name="Freihand 31">
                <a:extLst>
                  <a:ext uri="{FF2B5EF4-FFF2-40B4-BE49-F238E27FC236}">
                    <a16:creationId xmlns:a16="http://schemas.microsoft.com/office/drawing/2014/main" id="{36F8772D-8EFD-4FC5-B188-F20C21C25614}"/>
                  </a:ext>
                </a:extLst>
              </p:cNvPr>
              <p:cNvPicPr/>
              <p:nvPr/>
            </p:nvPicPr>
            <p:blipFill>
              <a:blip r:embed="rId21"/>
              <a:stretch>
                <a:fillRect/>
              </a:stretch>
            </p:blipFill>
            <p:spPr>
              <a:xfrm>
                <a:off x="352293" y="2510160"/>
                <a:ext cx="26290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Freihand 32">
                <a:extLst>
                  <a:ext uri="{FF2B5EF4-FFF2-40B4-BE49-F238E27FC236}">
                    <a16:creationId xmlns:a16="http://schemas.microsoft.com/office/drawing/2014/main" id="{AF0411F7-CF9C-4753-ABEE-EEF719D7E1DA}"/>
                  </a:ext>
                </a:extLst>
              </p14:cNvPr>
              <p14:cNvContentPartPr/>
              <p14:nvPr/>
            </p14:nvContentPartPr>
            <p14:xfrm>
              <a:off x="362013" y="3491520"/>
              <a:ext cx="2660400" cy="123120"/>
            </p14:xfrm>
          </p:contentPart>
        </mc:Choice>
        <mc:Fallback>
          <p:pic>
            <p:nvPicPr>
              <p:cNvPr id="33" name="Freihand 32">
                <a:extLst>
                  <a:ext uri="{FF2B5EF4-FFF2-40B4-BE49-F238E27FC236}">
                    <a16:creationId xmlns:a16="http://schemas.microsoft.com/office/drawing/2014/main" id="{AF0411F7-CF9C-4753-ABEE-EEF719D7E1DA}"/>
                  </a:ext>
                </a:extLst>
              </p:cNvPr>
              <p:cNvPicPr/>
              <p:nvPr/>
            </p:nvPicPr>
            <p:blipFill>
              <a:blip r:embed="rId23"/>
              <a:stretch>
                <a:fillRect/>
              </a:stretch>
            </p:blipFill>
            <p:spPr>
              <a:xfrm>
                <a:off x="357693" y="3487200"/>
                <a:ext cx="2669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Freihand 33">
                <a:extLst>
                  <a:ext uri="{FF2B5EF4-FFF2-40B4-BE49-F238E27FC236}">
                    <a16:creationId xmlns:a16="http://schemas.microsoft.com/office/drawing/2014/main" id="{0C725886-E9A0-4F71-8BB1-B754884E490F}"/>
                  </a:ext>
                </a:extLst>
              </p14:cNvPr>
              <p14:cNvContentPartPr/>
              <p14:nvPr/>
            </p14:nvContentPartPr>
            <p14:xfrm>
              <a:off x="5354853" y="3496920"/>
              <a:ext cx="640800" cy="42480"/>
            </p14:xfrm>
          </p:contentPart>
        </mc:Choice>
        <mc:Fallback>
          <p:pic>
            <p:nvPicPr>
              <p:cNvPr id="34" name="Freihand 33">
                <a:extLst>
                  <a:ext uri="{FF2B5EF4-FFF2-40B4-BE49-F238E27FC236}">
                    <a16:creationId xmlns:a16="http://schemas.microsoft.com/office/drawing/2014/main" id="{0C725886-E9A0-4F71-8BB1-B754884E490F}"/>
                  </a:ext>
                </a:extLst>
              </p:cNvPr>
              <p:cNvPicPr/>
              <p:nvPr/>
            </p:nvPicPr>
            <p:blipFill>
              <a:blip r:embed="rId25"/>
              <a:stretch>
                <a:fillRect/>
              </a:stretch>
            </p:blipFill>
            <p:spPr>
              <a:xfrm>
                <a:off x="5350533" y="3492600"/>
                <a:ext cx="649440" cy="51120"/>
              </a:xfrm>
              <a:prstGeom prst="rect">
                <a:avLst/>
              </a:prstGeom>
            </p:spPr>
          </p:pic>
        </mc:Fallback>
      </mc:AlternateContent>
      <p:grpSp>
        <p:nvGrpSpPr>
          <p:cNvPr id="37" name="Gruppieren 36">
            <a:extLst>
              <a:ext uri="{FF2B5EF4-FFF2-40B4-BE49-F238E27FC236}">
                <a16:creationId xmlns:a16="http://schemas.microsoft.com/office/drawing/2014/main" id="{4770F1A0-AB3A-4FA5-9C53-5E71CA5499CF}"/>
              </a:ext>
            </a:extLst>
          </p:cNvPr>
          <p:cNvGrpSpPr/>
          <p:nvPr/>
        </p:nvGrpSpPr>
        <p:grpSpPr>
          <a:xfrm>
            <a:off x="3627933" y="2977080"/>
            <a:ext cx="3862080" cy="933480"/>
            <a:chOff x="3627933" y="2977080"/>
            <a:chExt cx="3862080" cy="933480"/>
          </a:xfrm>
        </p:grpSpPr>
        <mc:AlternateContent xmlns:mc="http://schemas.openxmlformats.org/markup-compatibility/2006">
          <mc:Choice xmlns:p14="http://schemas.microsoft.com/office/powerpoint/2010/main" Requires="p14">
            <p:contentPart p14:bwMode="auto" r:id="rId26">
              <p14:nvContentPartPr>
                <p14:cNvPr id="28" name="Freihand 27">
                  <a:extLst>
                    <a:ext uri="{FF2B5EF4-FFF2-40B4-BE49-F238E27FC236}">
                      <a16:creationId xmlns:a16="http://schemas.microsoft.com/office/drawing/2014/main" id="{2FCC35AE-641D-43E4-8534-5CE5D49F9CCF}"/>
                    </a:ext>
                  </a:extLst>
                </p14:cNvPr>
                <p14:cNvContentPartPr/>
                <p14:nvPr/>
              </p14:nvContentPartPr>
              <p14:xfrm>
                <a:off x="3627933" y="2977080"/>
                <a:ext cx="1414440" cy="87840"/>
              </p14:xfrm>
            </p:contentPart>
          </mc:Choice>
          <mc:Fallback>
            <p:pic>
              <p:nvPicPr>
                <p:cNvPr id="28" name="Freihand 27">
                  <a:extLst>
                    <a:ext uri="{FF2B5EF4-FFF2-40B4-BE49-F238E27FC236}">
                      <a16:creationId xmlns:a16="http://schemas.microsoft.com/office/drawing/2014/main" id="{2FCC35AE-641D-43E4-8534-5CE5D49F9CCF}"/>
                    </a:ext>
                  </a:extLst>
                </p:cNvPr>
                <p:cNvPicPr/>
                <p:nvPr/>
              </p:nvPicPr>
              <p:blipFill>
                <a:blip r:embed="rId27"/>
                <a:stretch>
                  <a:fillRect/>
                </a:stretch>
              </p:blipFill>
              <p:spPr>
                <a:xfrm>
                  <a:off x="3623613" y="2972760"/>
                  <a:ext cx="1423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9" name="Freihand 28">
                  <a:extLst>
                    <a:ext uri="{FF2B5EF4-FFF2-40B4-BE49-F238E27FC236}">
                      <a16:creationId xmlns:a16="http://schemas.microsoft.com/office/drawing/2014/main" id="{0830691A-34FB-4740-AF08-99F765AFA0A8}"/>
                    </a:ext>
                  </a:extLst>
                </p14:cNvPr>
                <p14:cNvContentPartPr/>
                <p14:nvPr/>
              </p14:nvContentPartPr>
              <p14:xfrm>
                <a:off x="6134613" y="3026760"/>
                <a:ext cx="1355400" cy="66960"/>
              </p14:xfrm>
            </p:contentPart>
          </mc:Choice>
          <mc:Fallback>
            <p:pic>
              <p:nvPicPr>
                <p:cNvPr id="29" name="Freihand 28">
                  <a:extLst>
                    <a:ext uri="{FF2B5EF4-FFF2-40B4-BE49-F238E27FC236}">
                      <a16:creationId xmlns:a16="http://schemas.microsoft.com/office/drawing/2014/main" id="{0830691A-34FB-4740-AF08-99F765AFA0A8}"/>
                    </a:ext>
                  </a:extLst>
                </p:cNvPr>
                <p:cNvPicPr/>
                <p:nvPr/>
              </p:nvPicPr>
              <p:blipFill>
                <a:blip r:embed="rId29"/>
                <a:stretch>
                  <a:fillRect/>
                </a:stretch>
              </p:blipFill>
              <p:spPr>
                <a:xfrm>
                  <a:off x="6130293" y="3022440"/>
                  <a:ext cx="1364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B198A889-0279-488B-BAD3-BBDCC39FD9F5}"/>
                    </a:ext>
                  </a:extLst>
                </p14:cNvPr>
                <p14:cNvContentPartPr/>
                <p14:nvPr/>
              </p14:nvContentPartPr>
              <p14:xfrm>
                <a:off x="4577253" y="3735600"/>
                <a:ext cx="1692000" cy="81360"/>
              </p14:xfrm>
            </p:contentPart>
          </mc:Choice>
          <mc:Fallback>
            <p:pic>
              <p:nvPicPr>
                <p:cNvPr id="35" name="Freihand 34">
                  <a:extLst>
                    <a:ext uri="{FF2B5EF4-FFF2-40B4-BE49-F238E27FC236}">
                      <a16:creationId xmlns:a16="http://schemas.microsoft.com/office/drawing/2014/main" id="{B198A889-0279-488B-BAD3-BBDCC39FD9F5}"/>
                    </a:ext>
                  </a:extLst>
                </p:cNvPr>
                <p:cNvPicPr/>
                <p:nvPr/>
              </p:nvPicPr>
              <p:blipFill>
                <a:blip r:embed="rId31"/>
                <a:stretch>
                  <a:fillRect/>
                </a:stretch>
              </p:blipFill>
              <p:spPr>
                <a:xfrm>
                  <a:off x="4572933" y="3731280"/>
                  <a:ext cx="1700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BD85614F-7C32-47CD-AA61-F9B1857A2343}"/>
                    </a:ext>
                  </a:extLst>
                </p14:cNvPr>
                <p14:cNvContentPartPr/>
                <p14:nvPr/>
              </p14:nvContentPartPr>
              <p14:xfrm>
                <a:off x="3635493" y="3140520"/>
                <a:ext cx="3353760" cy="770040"/>
              </p14:xfrm>
            </p:contentPart>
          </mc:Choice>
          <mc:Fallback>
            <p:pic>
              <p:nvPicPr>
                <p:cNvPr id="36" name="Freihand 35">
                  <a:extLst>
                    <a:ext uri="{FF2B5EF4-FFF2-40B4-BE49-F238E27FC236}">
                      <a16:creationId xmlns:a16="http://schemas.microsoft.com/office/drawing/2014/main" id="{BD85614F-7C32-47CD-AA61-F9B1857A2343}"/>
                    </a:ext>
                  </a:extLst>
                </p:cNvPr>
                <p:cNvPicPr/>
                <p:nvPr/>
              </p:nvPicPr>
              <p:blipFill>
                <a:blip r:embed="rId33"/>
                <a:stretch>
                  <a:fillRect/>
                </a:stretch>
              </p:blipFill>
              <p:spPr>
                <a:xfrm>
                  <a:off x="3631173" y="3136200"/>
                  <a:ext cx="3362400" cy="77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41" name="Freihand 40">
                <a:extLst>
                  <a:ext uri="{FF2B5EF4-FFF2-40B4-BE49-F238E27FC236}">
                    <a16:creationId xmlns:a16="http://schemas.microsoft.com/office/drawing/2014/main" id="{844D1B34-E553-4E6E-87D7-01A3890F2079}"/>
                  </a:ext>
                </a:extLst>
              </p14:cNvPr>
              <p14:cNvContentPartPr/>
              <p14:nvPr/>
            </p14:nvContentPartPr>
            <p14:xfrm>
              <a:off x="3626493" y="4134480"/>
              <a:ext cx="2410200" cy="452520"/>
            </p14:xfrm>
          </p:contentPart>
        </mc:Choice>
        <mc:Fallback>
          <p:pic>
            <p:nvPicPr>
              <p:cNvPr id="41" name="Freihand 40">
                <a:extLst>
                  <a:ext uri="{FF2B5EF4-FFF2-40B4-BE49-F238E27FC236}">
                    <a16:creationId xmlns:a16="http://schemas.microsoft.com/office/drawing/2014/main" id="{844D1B34-E553-4E6E-87D7-01A3890F2079}"/>
                  </a:ext>
                </a:extLst>
              </p:cNvPr>
              <p:cNvPicPr/>
              <p:nvPr/>
            </p:nvPicPr>
            <p:blipFill>
              <a:blip r:embed="rId35"/>
              <a:stretch>
                <a:fillRect/>
              </a:stretch>
            </p:blipFill>
            <p:spPr>
              <a:xfrm>
                <a:off x="3622173" y="4130160"/>
                <a:ext cx="241884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 name="Freihand 42">
                <a:extLst>
                  <a:ext uri="{FF2B5EF4-FFF2-40B4-BE49-F238E27FC236}">
                    <a16:creationId xmlns:a16="http://schemas.microsoft.com/office/drawing/2014/main" id="{D06CC16C-6CC0-46FC-A4C8-567D72DA6BEE}"/>
                  </a:ext>
                </a:extLst>
              </p14:cNvPr>
              <p14:cNvContentPartPr/>
              <p14:nvPr/>
            </p14:nvContentPartPr>
            <p14:xfrm>
              <a:off x="3684813" y="4237080"/>
              <a:ext cx="1393560" cy="325440"/>
            </p14:xfrm>
          </p:contentPart>
        </mc:Choice>
        <mc:Fallback>
          <p:pic>
            <p:nvPicPr>
              <p:cNvPr id="43" name="Freihand 42">
                <a:extLst>
                  <a:ext uri="{FF2B5EF4-FFF2-40B4-BE49-F238E27FC236}">
                    <a16:creationId xmlns:a16="http://schemas.microsoft.com/office/drawing/2014/main" id="{D06CC16C-6CC0-46FC-A4C8-567D72DA6BEE}"/>
                  </a:ext>
                </a:extLst>
              </p:cNvPr>
              <p:cNvPicPr/>
              <p:nvPr/>
            </p:nvPicPr>
            <p:blipFill>
              <a:blip r:embed="rId37"/>
              <a:stretch>
                <a:fillRect/>
              </a:stretch>
            </p:blipFill>
            <p:spPr>
              <a:xfrm>
                <a:off x="3680493" y="4232760"/>
                <a:ext cx="140220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5" name="Freihand 44">
                <a:extLst>
                  <a:ext uri="{FF2B5EF4-FFF2-40B4-BE49-F238E27FC236}">
                    <a16:creationId xmlns:a16="http://schemas.microsoft.com/office/drawing/2014/main" id="{4D245D97-B278-4701-B094-72B53D726698}"/>
                  </a:ext>
                </a:extLst>
              </p14:cNvPr>
              <p14:cNvContentPartPr/>
              <p14:nvPr/>
            </p14:nvContentPartPr>
            <p14:xfrm>
              <a:off x="280293" y="920040"/>
              <a:ext cx="2620800" cy="651600"/>
            </p14:xfrm>
          </p:contentPart>
        </mc:Choice>
        <mc:Fallback>
          <p:pic>
            <p:nvPicPr>
              <p:cNvPr id="45" name="Freihand 44">
                <a:extLst>
                  <a:ext uri="{FF2B5EF4-FFF2-40B4-BE49-F238E27FC236}">
                    <a16:creationId xmlns:a16="http://schemas.microsoft.com/office/drawing/2014/main" id="{4D245D97-B278-4701-B094-72B53D726698}"/>
                  </a:ext>
                </a:extLst>
              </p:cNvPr>
              <p:cNvPicPr/>
              <p:nvPr/>
            </p:nvPicPr>
            <p:blipFill>
              <a:blip r:embed="rId39"/>
              <a:stretch>
                <a:fillRect/>
              </a:stretch>
            </p:blipFill>
            <p:spPr>
              <a:xfrm>
                <a:off x="275973" y="915720"/>
                <a:ext cx="2629440" cy="660240"/>
              </a:xfrm>
              <a:prstGeom prst="rect">
                <a:avLst/>
              </a:prstGeom>
            </p:spPr>
          </p:pic>
        </mc:Fallback>
      </mc:AlternateContent>
      <p:grpSp>
        <p:nvGrpSpPr>
          <p:cNvPr id="47" name="Gruppieren 46">
            <a:extLst>
              <a:ext uri="{FF2B5EF4-FFF2-40B4-BE49-F238E27FC236}">
                <a16:creationId xmlns:a16="http://schemas.microsoft.com/office/drawing/2014/main" id="{DEDBBE63-6CC2-407B-8CBB-8D904590504E}"/>
              </a:ext>
            </a:extLst>
          </p:cNvPr>
          <p:cNvGrpSpPr/>
          <p:nvPr/>
        </p:nvGrpSpPr>
        <p:grpSpPr>
          <a:xfrm>
            <a:off x="348333" y="4176600"/>
            <a:ext cx="6294960" cy="507600"/>
            <a:chOff x="348333" y="4176600"/>
            <a:chExt cx="6294960" cy="507600"/>
          </a:xfrm>
        </p:grpSpPr>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82457E9B-8B4E-4E49-8E63-7E0470EB9281}"/>
                    </a:ext>
                  </a:extLst>
                </p14:cNvPr>
                <p14:cNvContentPartPr/>
                <p14:nvPr/>
              </p14:nvContentPartPr>
              <p14:xfrm>
                <a:off x="348333" y="4219080"/>
                <a:ext cx="2837880" cy="92880"/>
              </p14:xfrm>
            </p:contentPart>
          </mc:Choice>
          <mc:Fallback>
            <p:pic>
              <p:nvPicPr>
                <p:cNvPr id="38" name="Freihand 37">
                  <a:extLst>
                    <a:ext uri="{FF2B5EF4-FFF2-40B4-BE49-F238E27FC236}">
                      <a16:creationId xmlns:a16="http://schemas.microsoft.com/office/drawing/2014/main" id="{82457E9B-8B4E-4E49-8E63-7E0470EB9281}"/>
                    </a:ext>
                  </a:extLst>
                </p:cNvPr>
                <p:cNvPicPr/>
                <p:nvPr/>
              </p:nvPicPr>
              <p:blipFill>
                <a:blip r:embed="rId41"/>
                <a:stretch>
                  <a:fillRect/>
                </a:stretch>
              </p:blipFill>
              <p:spPr>
                <a:xfrm>
                  <a:off x="344013" y="4214760"/>
                  <a:ext cx="2846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9A267F94-8E01-4333-A304-ED9C9ADECB96}"/>
                    </a:ext>
                  </a:extLst>
                </p14:cNvPr>
                <p14:cNvContentPartPr/>
                <p14:nvPr/>
              </p14:nvContentPartPr>
              <p14:xfrm>
                <a:off x="3802893" y="4178040"/>
                <a:ext cx="2840400" cy="82800"/>
              </p14:xfrm>
            </p:contentPart>
          </mc:Choice>
          <mc:Fallback>
            <p:pic>
              <p:nvPicPr>
                <p:cNvPr id="39" name="Freihand 38">
                  <a:extLst>
                    <a:ext uri="{FF2B5EF4-FFF2-40B4-BE49-F238E27FC236}">
                      <a16:creationId xmlns:a16="http://schemas.microsoft.com/office/drawing/2014/main" id="{9A267F94-8E01-4333-A304-ED9C9ADECB96}"/>
                    </a:ext>
                  </a:extLst>
                </p:cNvPr>
                <p:cNvPicPr/>
                <p:nvPr/>
              </p:nvPicPr>
              <p:blipFill>
                <a:blip r:embed="rId43"/>
                <a:stretch>
                  <a:fillRect/>
                </a:stretch>
              </p:blipFill>
              <p:spPr>
                <a:xfrm>
                  <a:off x="3798573" y="4173720"/>
                  <a:ext cx="2849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6" name="Freihand 45">
                  <a:extLst>
                    <a:ext uri="{FF2B5EF4-FFF2-40B4-BE49-F238E27FC236}">
                      <a16:creationId xmlns:a16="http://schemas.microsoft.com/office/drawing/2014/main" id="{484E685D-F64D-4590-8063-12FC280317A3}"/>
                    </a:ext>
                  </a:extLst>
                </p14:cNvPr>
                <p14:cNvContentPartPr/>
                <p14:nvPr/>
              </p14:nvContentPartPr>
              <p14:xfrm>
                <a:off x="3476013" y="4176600"/>
                <a:ext cx="2630520" cy="507600"/>
              </p14:xfrm>
            </p:contentPart>
          </mc:Choice>
          <mc:Fallback>
            <p:pic>
              <p:nvPicPr>
                <p:cNvPr id="46" name="Freihand 45">
                  <a:extLst>
                    <a:ext uri="{FF2B5EF4-FFF2-40B4-BE49-F238E27FC236}">
                      <a16:creationId xmlns:a16="http://schemas.microsoft.com/office/drawing/2014/main" id="{484E685D-F64D-4590-8063-12FC280317A3}"/>
                    </a:ext>
                  </a:extLst>
                </p:cNvPr>
                <p:cNvPicPr/>
                <p:nvPr/>
              </p:nvPicPr>
              <p:blipFill>
                <a:blip r:embed="rId45"/>
                <a:stretch>
                  <a:fillRect/>
                </a:stretch>
              </p:blipFill>
              <p:spPr>
                <a:xfrm>
                  <a:off x="3471693" y="4172280"/>
                  <a:ext cx="2639160" cy="51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0E20F1A4-1129-42F9-89D5-1DA09C08A259}"/>
                  </a:ext>
                </a:extLst>
              </p14:cNvPr>
              <p14:cNvContentPartPr/>
              <p14:nvPr/>
            </p14:nvContentPartPr>
            <p14:xfrm>
              <a:off x="3568533" y="4965000"/>
              <a:ext cx="1585440" cy="87120"/>
            </p14:xfrm>
          </p:contentPart>
        </mc:Choice>
        <mc:Fallback>
          <p:pic>
            <p:nvPicPr>
              <p:cNvPr id="48" name="Freihand 47">
                <a:extLst>
                  <a:ext uri="{FF2B5EF4-FFF2-40B4-BE49-F238E27FC236}">
                    <a16:creationId xmlns:a16="http://schemas.microsoft.com/office/drawing/2014/main" id="{0E20F1A4-1129-42F9-89D5-1DA09C08A259}"/>
                  </a:ext>
                </a:extLst>
              </p:cNvPr>
              <p:cNvPicPr/>
              <p:nvPr/>
            </p:nvPicPr>
            <p:blipFill>
              <a:blip r:embed="rId47"/>
              <a:stretch>
                <a:fillRect/>
              </a:stretch>
            </p:blipFill>
            <p:spPr>
              <a:xfrm>
                <a:off x="3564213" y="4960680"/>
                <a:ext cx="1594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9" name="Freihand 78">
                <a:extLst>
                  <a:ext uri="{FF2B5EF4-FFF2-40B4-BE49-F238E27FC236}">
                    <a16:creationId xmlns:a16="http://schemas.microsoft.com/office/drawing/2014/main" id="{A5F6014E-5AE9-4EBB-B7A3-72FB0B48CE1E}"/>
                  </a:ext>
                </a:extLst>
              </p14:cNvPr>
              <p14:cNvContentPartPr/>
              <p14:nvPr/>
            </p14:nvContentPartPr>
            <p14:xfrm>
              <a:off x="6597213" y="5944920"/>
              <a:ext cx="1024560" cy="38880"/>
            </p14:xfrm>
          </p:contentPart>
        </mc:Choice>
        <mc:Fallback>
          <p:pic>
            <p:nvPicPr>
              <p:cNvPr id="79" name="Freihand 78">
                <a:extLst>
                  <a:ext uri="{FF2B5EF4-FFF2-40B4-BE49-F238E27FC236}">
                    <a16:creationId xmlns:a16="http://schemas.microsoft.com/office/drawing/2014/main" id="{A5F6014E-5AE9-4EBB-B7A3-72FB0B48CE1E}"/>
                  </a:ext>
                </a:extLst>
              </p:cNvPr>
              <p:cNvPicPr/>
              <p:nvPr/>
            </p:nvPicPr>
            <p:blipFill>
              <a:blip r:embed="rId49"/>
              <a:stretch>
                <a:fillRect/>
              </a:stretch>
            </p:blipFill>
            <p:spPr>
              <a:xfrm>
                <a:off x="6592893" y="5940600"/>
                <a:ext cx="1033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0" name="Freihand 79">
                <a:extLst>
                  <a:ext uri="{FF2B5EF4-FFF2-40B4-BE49-F238E27FC236}">
                    <a16:creationId xmlns:a16="http://schemas.microsoft.com/office/drawing/2014/main" id="{5B2B8DD8-E9E2-40D1-9454-8FA08CB5C0DB}"/>
                  </a:ext>
                </a:extLst>
              </p14:cNvPr>
              <p14:cNvContentPartPr/>
              <p14:nvPr/>
            </p14:nvContentPartPr>
            <p14:xfrm>
              <a:off x="6596133" y="5613360"/>
              <a:ext cx="468360" cy="360000"/>
            </p14:xfrm>
          </p:contentPart>
        </mc:Choice>
        <mc:Fallback>
          <p:pic>
            <p:nvPicPr>
              <p:cNvPr id="80" name="Freihand 79">
                <a:extLst>
                  <a:ext uri="{FF2B5EF4-FFF2-40B4-BE49-F238E27FC236}">
                    <a16:creationId xmlns:a16="http://schemas.microsoft.com/office/drawing/2014/main" id="{5B2B8DD8-E9E2-40D1-9454-8FA08CB5C0DB}"/>
                  </a:ext>
                </a:extLst>
              </p:cNvPr>
              <p:cNvPicPr/>
              <p:nvPr/>
            </p:nvPicPr>
            <p:blipFill>
              <a:blip r:embed="rId51"/>
              <a:stretch>
                <a:fillRect/>
              </a:stretch>
            </p:blipFill>
            <p:spPr>
              <a:xfrm>
                <a:off x="6591813" y="5609040"/>
                <a:ext cx="47700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9" name="Freihand 48">
                <a:extLst>
                  <a:ext uri="{FF2B5EF4-FFF2-40B4-BE49-F238E27FC236}">
                    <a16:creationId xmlns:a16="http://schemas.microsoft.com/office/drawing/2014/main" id="{D16A4DA7-649D-42A7-9EE4-4A44B5EA6090}"/>
                  </a:ext>
                </a:extLst>
              </p14:cNvPr>
              <p14:cNvContentPartPr/>
              <p14:nvPr/>
            </p14:nvContentPartPr>
            <p14:xfrm>
              <a:off x="3456213" y="5205480"/>
              <a:ext cx="50760" cy="214560"/>
            </p14:xfrm>
          </p:contentPart>
        </mc:Choice>
        <mc:Fallback>
          <p:pic>
            <p:nvPicPr>
              <p:cNvPr id="49" name="Freihand 48">
                <a:extLst>
                  <a:ext uri="{FF2B5EF4-FFF2-40B4-BE49-F238E27FC236}">
                    <a16:creationId xmlns:a16="http://schemas.microsoft.com/office/drawing/2014/main" id="{D16A4DA7-649D-42A7-9EE4-4A44B5EA6090}"/>
                  </a:ext>
                </a:extLst>
              </p:cNvPr>
              <p:cNvPicPr/>
              <p:nvPr/>
            </p:nvPicPr>
            <p:blipFill>
              <a:blip r:embed="rId53"/>
              <a:stretch>
                <a:fillRect/>
              </a:stretch>
            </p:blipFill>
            <p:spPr>
              <a:xfrm>
                <a:off x="3451893" y="5201160"/>
                <a:ext cx="59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0" name="Freihand 49">
                <a:extLst>
                  <a:ext uri="{FF2B5EF4-FFF2-40B4-BE49-F238E27FC236}">
                    <a16:creationId xmlns:a16="http://schemas.microsoft.com/office/drawing/2014/main" id="{527BE88D-2E65-40CA-A2B9-F4B161235647}"/>
                  </a:ext>
                </a:extLst>
              </p14:cNvPr>
              <p14:cNvContentPartPr/>
              <p14:nvPr/>
            </p14:nvContentPartPr>
            <p14:xfrm>
              <a:off x="3296013" y="5717040"/>
              <a:ext cx="91440" cy="246960"/>
            </p14:xfrm>
          </p:contentPart>
        </mc:Choice>
        <mc:Fallback>
          <p:pic>
            <p:nvPicPr>
              <p:cNvPr id="50" name="Freihand 49">
                <a:extLst>
                  <a:ext uri="{FF2B5EF4-FFF2-40B4-BE49-F238E27FC236}">
                    <a16:creationId xmlns:a16="http://schemas.microsoft.com/office/drawing/2014/main" id="{527BE88D-2E65-40CA-A2B9-F4B161235647}"/>
                  </a:ext>
                </a:extLst>
              </p:cNvPr>
              <p:cNvPicPr/>
              <p:nvPr/>
            </p:nvPicPr>
            <p:blipFill>
              <a:blip r:embed="rId55"/>
              <a:stretch>
                <a:fillRect/>
              </a:stretch>
            </p:blipFill>
            <p:spPr>
              <a:xfrm>
                <a:off x="3291693" y="5712720"/>
                <a:ext cx="100080" cy="255600"/>
              </a:xfrm>
              <a:prstGeom prst="rect">
                <a:avLst/>
              </a:prstGeom>
            </p:spPr>
          </p:pic>
        </mc:Fallback>
      </mc:AlternateContent>
      <p:grpSp>
        <p:nvGrpSpPr>
          <p:cNvPr id="130" name="Gruppieren 129">
            <a:extLst>
              <a:ext uri="{FF2B5EF4-FFF2-40B4-BE49-F238E27FC236}">
                <a16:creationId xmlns:a16="http://schemas.microsoft.com/office/drawing/2014/main" id="{35DA31B3-2902-470A-94A9-F7EA958FBBE6}"/>
              </a:ext>
            </a:extLst>
          </p:cNvPr>
          <p:cNvGrpSpPr/>
          <p:nvPr/>
        </p:nvGrpSpPr>
        <p:grpSpPr>
          <a:xfrm>
            <a:off x="3764733" y="4501320"/>
            <a:ext cx="4900320" cy="2282400"/>
            <a:chOff x="3764733" y="4501320"/>
            <a:chExt cx="4900320" cy="2282400"/>
          </a:xfrm>
        </p:grpSpPr>
        <mc:AlternateContent xmlns:mc="http://schemas.openxmlformats.org/markup-compatibility/2006">
          <mc:Choice xmlns:p14="http://schemas.microsoft.com/office/powerpoint/2010/main" Requires="p14">
            <p:contentPart p14:bwMode="auto" r:id="rId56">
              <p14:nvContentPartPr>
                <p14:cNvPr id="51" name="Freihand 50">
                  <a:extLst>
                    <a:ext uri="{FF2B5EF4-FFF2-40B4-BE49-F238E27FC236}">
                      <a16:creationId xmlns:a16="http://schemas.microsoft.com/office/drawing/2014/main" id="{33B72FA2-6ABD-43F5-BB78-C72B0CB1AB76}"/>
                    </a:ext>
                  </a:extLst>
                </p14:cNvPr>
                <p14:cNvContentPartPr/>
                <p14:nvPr/>
              </p14:nvContentPartPr>
              <p14:xfrm>
                <a:off x="3764733" y="5439120"/>
                <a:ext cx="1190160" cy="162360"/>
              </p14:xfrm>
            </p:contentPart>
          </mc:Choice>
          <mc:Fallback>
            <p:pic>
              <p:nvPicPr>
                <p:cNvPr id="51" name="Freihand 50">
                  <a:extLst>
                    <a:ext uri="{FF2B5EF4-FFF2-40B4-BE49-F238E27FC236}">
                      <a16:creationId xmlns:a16="http://schemas.microsoft.com/office/drawing/2014/main" id="{33B72FA2-6ABD-43F5-BB78-C72B0CB1AB76}"/>
                    </a:ext>
                  </a:extLst>
                </p:cNvPr>
                <p:cNvPicPr/>
                <p:nvPr/>
              </p:nvPicPr>
              <p:blipFill>
                <a:blip r:embed="rId57"/>
                <a:stretch>
                  <a:fillRect/>
                </a:stretch>
              </p:blipFill>
              <p:spPr>
                <a:xfrm>
                  <a:off x="3760413" y="5434800"/>
                  <a:ext cx="1198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3" name="Freihand 52">
                  <a:extLst>
                    <a:ext uri="{FF2B5EF4-FFF2-40B4-BE49-F238E27FC236}">
                      <a16:creationId xmlns:a16="http://schemas.microsoft.com/office/drawing/2014/main" id="{0A7342E8-19DE-4591-8DB1-90B0805B9803}"/>
                    </a:ext>
                  </a:extLst>
                </p14:cNvPr>
                <p14:cNvContentPartPr/>
                <p14:nvPr/>
              </p14:nvContentPartPr>
              <p14:xfrm>
                <a:off x="5166573" y="5232480"/>
                <a:ext cx="178200" cy="77400"/>
              </p14:xfrm>
            </p:contentPart>
          </mc:Choice>
          <mc:Fallback>
            <p:pic>
              <p:nvPicPr>
                <p:cNvPr id="53" name="Freihand 52">
                  <a:extLst>
                    <a:ext uri="{FF2B5EF4-FFF2-40B4-BE49-F238E27FC236}">
                      <a16:creationId xmlns:a16="http://schemas.microsoft.com/office/drawing/2014/main" id="{0A7342E8-19DE-4591-8DB1-90B0805B9803}"/>
                    </a:ext>
                  </a:extLst>
                </p:cNvPr>
                <p:cNvPicPr/>
                <p:nvPr/>
              </p:nvPicPr>
              <p:blipFill>
                <a:blip r:embed="rId59"/>
                <a:stretch>
                  <a:fillRect/>
                </a:stretch>
              </p:blipFill>
              <p:spPr>
                <a:xfrm>
                  <a:off x="5162253" y="5228160"/>
                  <a:ext cx="186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4" name="Freihand 53">
                  <a:extLst>
                    <a:ext uri="{FF2B5EF4-FFF2-40B4-BE49-F238E27FC236}">
                      <a16:creationId xmlns:a16="http://schemas.microsoft.com/office/drawing/2014/main" id="{494E6E60-2621-42BF-8A9D-5831729878C2}"/>
                    </a:ext>
                  </a:extLst>
                </p14:cNvPr>
                <p14:cNvContentPartPr/>
                <p14:nvPr/>
              </p14:nvContentPartPr>
              <p14:xfrm>
                <a:off x="5042733" y="5203680"/>
                <a:ext cx="217080" cy="141840"/>
              </p14:xfrm>
            </p:contentPart>
          </mc:Choice>
          <mc:Fallback>
            <p:pic>
              <p:nvPicPr>
                <p:cNvPr id="54" name="Freihand 53">
                  <a:extLst>
                    <a:ext uri="{FF2B5EF4-FFF2-40B4-BE49-F238E27FC236}">
                      <a16:creationId xmlns:a16="http://schemas.microsoft.com/office/drawing/2014/main" id="{494E6E60-2621-42BF-8A9D-5831729878C2}"/>
                    </a:ext>
                  </a:extLst>
                </p:cNvPr>
                <p:cNvPicPr/>
                <p:nvPr/>
              </p:nvPicPr>
              <p:blipFill>
                <a:blip r:embed="rId61"/>
                <a:stretch>
                  <a:fillRect/>
                </a:stretch>
              </p:blipFill>
              <p:spPr>
                <a:xfrm>
                  <a:off x="5038413" y="5199360"/>
                  <a:ext cx="225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5" name="Freihand 54">
                  <a:extLst>
                    <a:ext uri="{FF2B5EF4-FFF2-40B4-BE49-F238E27FC236}">
                      <a16:creationId xmlns:a16="http://schemas.microsoft.com/office/drawing/2014/main" id="{D7D03FFA-1FD6-44FE-8552-E54A54B035DC}"/>
                    </a:ext>
                  </a:extLst>
                </p14:cNvPr>
                <p14:cNvContentPartPr/>
                <p14:nvPr/>
              </p14:nvContentPartPr>
              <p14:xfrm>
                <a:off x="5541693" y="5116560"/>
                <a:ext cx="109440" cy="134280"/>
              </p14:xfrm>
            </p:contentPart>
          </mc:Choice>
          <mc:Fallback>
            <p:pic>
              <p:nvPicPr>
                <p:cNvPr id="55" name="Freihand 54">
                  <a:extLst>
                    <a:ext uri="{FF2B5EF4-FFF2-40B4-BE49-F238E27FC236}">
                      <a16:creationId xmlns:a16="http://schemas.microsoft.com/office/drawing/2014/main" id="{D7D03FFA-1FD6-44FE-8552-E54A54B035DC}"/>
                    </a:ext>
                  </a:extLst>
                </p:cNvPr>
                <p:cNvPicPr/>
                <p:nvPr/>
              </p:nvPicPr>
              <p:blipFill>
                <a:blip r:embed="rId63"/>
                <a:stretch>
                  <a:fillRect/>
                </a:stretch>
              </p:blipFill>
              <p:spPr>
                <a:xfrm>
                  <a:off x="5537373" y="5112240"/>
                  <a:ext cx="1180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6" name="Freihand 55">
                  <a:extLst>
                    <a:ext uri="{FF2B5EF4-FFF2-40B4-BE49-F238E27FC236}">
                      <a16:creationId xmlns:a16="http://schemas.microsoft.com/office/drawing/2014/main" id="{91B0C412-F968-4975-863F-9DA4F79D3F5B}"/>
                    </a:ext>
                  </a:extLst>
                </p14:cNvPr>
                <p14:cNvContentPartPr/>
                <p14:nvPr/>
              </p14:nvContentPartPr>
              <p14:xfrm>
                <a:off x="5654373" y="5016480"/>
                <a:ext cx="116280" cy="209880"/>
              </p14:xfrm>
            </p:contentPart>
          </mc:Choice>
          <mc:Fallback>
            <p:pic>
              <p:nvPicPr>
                <p:cNvPr id="56" name="Freihand 55">
                  <a:extLst>
                    <a:ext uri="{FF2B5EF4-FFF2-40B4-BE49-F238E27FC236}">
                      <a16:creationId xmlns:a16="http://schemas.microsoft.com/office/drawing/2014/main" id="{91B0C412-F968-4975-863F-9DA4F79D3F5B}"/>
                    </a:ext>
                  </a:extLst>
                </p:cNvPr>
                <p:cNvPicPr/>
                <p:nvPr/>
              </p:nvPicPr>
              <p:blipFill>
                <a:blip r:embed="rId65"/>
                <a:stretch>
                  <a:fillRect/>
                </a:stretch>
              </p:blipFill>
              <p:spPr>
                <a:xfrm>
                  <a:off x="5650053" y="5012160"/>
                  <a:ext cx="124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7" name="Freihand 56">
                  <a:extLst>
                    <a:ext uri="{FF2B5EF4-FFF2-40B4-BE49-F238E27FC236}">
                      <a16:creationId xmlns:a16="http://schemas.microsoft.com/office/drawing/2014/main" id="{2D73AA7D-1E4C-49DE-92D6-C5CC2D77DA6E}"/>
                    </a:ext>
                  </a:extLst>
                </p14:cNvPr>
                <p14:cNvContentPartPr/>
                <p14:nvPr/>
              </p14:nvContentPartPr>
              <p14:xfrm>
                <a:off x="5764893" y="4988040"/>
                <a:ext cx="451080" cy="169920"/>
              </p14:xfrm>
            </p:contentPart>
          </mc:Choice>
          <mc:Fallback>
            <p:pic>
              <p:nvPicPr>
                <p:cNvPr id="57" name="Freihand 56">
                  <a:extLst>
                    <a:ext uri="{FF2B5EF4-FFF2-40B4-BE49-F238E27FC236}">
                      <a16:creationId xmlns:a16="http://schemas.microsoft.com/office/drawing/2014/main" id="{2D73AA7D-1E4C-49DE-92D6-C5CC2D77DA6E}"/>
                    </a:ext>
                  </a:extLst>
                </p:cNvPr>
                <p:cNvPicPr/>
                <p:nvPr/>
              </p:nvPicPr>
              <p:blipFill>
                <a:blip r:embed="rId67"/>
                <a:stretch>
                  <a:fillRect/>
                </a:stretch>
              </p:blipFill>
              <p:spPr>
                <a:xfrm>
                  <a:off x="5760573" y="4983720"/>
                  <a:ext cx="459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8" name="Freihand 57">
                  <a:extLst>
                    <a:ext uri="{FF2B5EF4-FFF2-40B4-BE49-F238E27FC236}">
                      <a16:creationId xmlns:a16="http://schemas.microsoft.com/office/drawing/2014/main" id="{8BC03C09-B8D5-431D-94C2-954D6357103C}"/>
                    </a:ext>
                  </a:extLst>
                </p14:cNvPr>
                <p14:cNvContentPartPr/>
                <p14:nvPr/>
              </p14:nvContentPartPr>
              <p14:xfrm>
                <a:off x="6157293" y="4961400"/>
                <a:ext cx="47880" cy="20880"/>
              </p14:xfrm>
            </p:contentPart>
          </mc:Choice>
          <mc:Fallback>
            <p:pic>
              <p:nvPicPr>
                <p:cNvPr id="58" name="Freihand 57">
                  <a:extLst>
                    <a:ext uri="{FF2B5EF4-FFF2-40B4-BE49-F238E27FC236}">
                      <a16:creationId xmlns:a16="http://schemas.microsoft.com/office/drawing/2014/main" id="{8BC03C09-B8D5-431D-94C2-954D6357103C}"/>
                    </a:ext>
                  </a:extLst>
                </p:cNvPr>
                <p:cNvPicPr/>
                <p:nvPr/>
              </p:nvPicPr>
              <p:blipFill>
                <a:blip r:embed="rId69"/>
                <a:stretch>
                  <a:fillRect/>
                </a:stretch>
              </p:blipFill>
              <p:spPr>
                <a:xfrm>
                  <a:off x="6152973" y="4957080"/>
                  <a:ext cx="56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9" name="Freihand 58">
                  <a:extLst>
                    <a:ext uri="{FF2B5EF4-FFF2-40B4-BE49-F238E27FC236}">
                      <a16:creationId xmlns:a16="http://schemas.microsoft.com/office/drawing/2014/main" id="{C26D36A1-1108-4A98-8849-2F2044F22FEE}"/>
                    </a:ext>
                  </a:extLst>
                </p14:cNvPr>
                <p14:cNvContentPartPr/>
                <p14:nvPr/>
              </p14:nvContentPartPr>
              <p14:xfrm>
                <a:off x="6233973" y="4977600"/>
                <a:ext cx="115920" cy="247680"/>
              </p14:xfrm>
            </p:contentPart>
          </mc:Choice>
          <mc:Fallback>
            <p:pic>
              <p:nvPicPr>
                <p:cNvPr id="59" name="Freihand 58">
                  <a:extLst>
                    <a:ext uri="{FF2B5EF4-FFF2-40B4-BE49-F238E27FC236}">
                      <a16:creationId xmlns:a16="http://schemas.microsoft.com/office/drawing/2014/main" id="{C26D36A1-1108-4A98-8849-2F2044F22FEE}"/>
                    </a:ext>
                  </a:extLst>
                </p:cNvPr>
                <p:cNvPicPr/>
                <p:nvPr/>
              </p:nvPicPr>
              <p:blipFill>
                <a:blip r:embed="rId71"/>
                <a:stretch>
                  <a:fillRect/>
                </a:stretch>
              </p:blipFill>
              <p:spPr>
                <a:xfrm>
                  <a:off x="6229653" y="4973280"/>
                  <a:ext cx="1245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0" name="Freihand 59">
                  <a:extLst>
                    <a:ext uri="{FF2B5EF4-FFF2-40B4-BE49-F238E27FC236}">
                      <a16:creationId xmlns:a16="http://schemas.microsoft.com/office/drawing/2014/main" id="{03E83344-9227-402D-822F-9E30A0FE56A6}"/>
                    </a:ext>
                  </a:extLst>
                </p14:cNvPr>
                <p14:cNvContentPartPr/>
                <p14:nvPr/>
              </p14:nvContentPartPr>
              <p14:xfrm>
                <a:off x="6341613" y="4929000"/>
                <a:ext cx="81360" cy="117720"/>
              </p14:xfrm>
            </p:contentPart>
          </mc:Choice>
          <mc:Fallback>
            <p:pic>
              <p:nvPicPr>
                <p:cNvPr id="60" name="Freihand 59">
                  <a:extLst>
                    <a:ext uri="{FF2B5EF4-FFF2-40B4-BE49-F238E27FC236}">
                      <a16:creationId xmlns:a16="http://schemas.microsoft.com/office/drawing/2014/main" id="{03E83344-9227-402D-822F-9E30A0FE56A6}"/>
                    </a:ext>
                  </a:extLst>
                </p:cNvPr>
                <p:cNvPicPr/>
                <p:nvPr/>
              </p:nvPicPr>
              <p:blipFill>
                <a:blip r:embed="rId73"/>
                <a:stretch>
                  <a:fillRect/>
                </a:stretch>
              </p:blipFill>
              <p:spPr>
                <a:xfrm>
                  <a:off x="6337293" y="4924680"/>
                  <a:ext cx="90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1" name="Freihand 60">
                  <a:extLst>
                    <a:ext uri="{FF2B5EF4-FFF2-40B4-BE49-F238E27FC236}">
                      <a16:creationId xmlns:a16="http://schemas.microsoft.com/office/drawing/2014/main" id="{CF6583D9-31AA-4C8C-BF53-745AC57C5C8C}"/>
                    </a:ext>
                  </a:extLst>
                </p14:cNvPr>
                <p14:cNvContentPartPr/>
                <p14:nvPr/>
              </p14:nvContentPartPr>
              <p14:xfrm>
                <a:off x="6546813" y="4687440"/>
                <a:ext cx="132480" cy="372600"/>
              </p14:xfrm>
            </p:contentPart>
          </mc:Choice>
          <mc:Fallback>
            <p:pic>
              <p:nvPicPr>
                <p:cNvPr id="61" name="Freihand 60">
                  <a:extLst>
                    <a:ext uri="{FF2B5EF4-FFF2-40B4-BE49-F238E27FC236}">
                      <a16:creationId xmlns:a16="http://schemas.microsoft.com/office/drawing/2014/main" id="{CF6583D9-31AA-4C8C-BF53-745AC57C5C8C}"/>
                    </a:ext>
                  </a:extLst>
                </p:cNvPr>
                <p:cNvPicPr/>
                <p:nvPr/>
              </p:nvPicPr>
              <p:blipFill>
                <a:blip r:embed="rId75"/>
                <a:stretch>
                  <a:fillRect/>
                </a:stretch>
              </p:blipFill>
              <p:spPr>
                <a:xfrm>
                  <a:off x="6542493" y="4683120"/>
                  <a:ext cx="1411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2" name="Freihand 61">
                  <a:extLst>
                    <a:ext uri="{FF2B5EF4-FFF2-40B4-BE49-F238E27FC236}">
                      <a16:creationId xmlns:a16="http://schemas.microsoft.com/office/drawing/2014/main" id="{80046A44-9023-4E34-BF63-1353A5207CC0}"/>
                    </a:ext>
                  </a:extLst>
                </p14:cNvPr>
                <p14:cNvContentPartPr/>
                <p14:nvPr/>
              </p14:nvContentPartPr>
              <p14:xfrm>
                <a:off x="6677853" y="4747920"/>
                <a:ext cx="121680" cy="124200"/>
              </p14:xfrm>
            </p:contentPart>
          </mc:Choice>
          <mc:Fallback>
            <p:pic>
              <p:nvPicPr>
                <p:cNvPr id="62" name="Freihand 61">
                  <a:extLst>
                    <a:ext uri="{FF2B5EF4-FFF2-40B4-BE49-F238E27FC236}">
                      <a16:creationId xmlns:a16="http://schemas.microsoft.com/office/drawing/2014/main" id="{80046A44-9023-4E34-BF63-1353A5207CC0}"/>
                    </a:ext>
                  </a:extLst>
                </p:cNvPr>
                <p:cNvPicPr/>
                <p:nvPr/>
              </p:nvPicPr>
              <p:blipFill>
                <a:blip r:embed="rId77"/>
                <a:stretch>
                  <a:fillRect/>
                </a:stretch>
              </p:blipFill>
              <p:spPr>
                <a:xfrm>
                  <a:off x="6673533" y="4743600"/>
                  <a:ext cx="130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3" name="Freihand 62">
                  <a:extLst>
                    <a:ext uri="{FF2B5EF4-FFF2-40B4-BE49-F238E27FC236}">
                      <a16:creationId xmlns:a16="http://schemas.microsoft.com/office/drawing/2014/main" id="{63BB1AD4-E1ED-41EB-8523-E1DD350CF8CA}"/>
                    </a:ext>
                  </a:extLst>
                </p14:cNvPr>
                <p14:cNvContentPartPr/>
                <p14:nvPr/>
              </p14:nvContentPartPr>
              <p14:xfrm>
                <a:off x="6703053" y="4665480"/>
                <a:ext cx="241200" cy="122040"/>
              </p14:xfrm>
            </p:contentPart>
          </mc:Choice>
          <mc:Fallback>
            <p:pic>
              <p:nvPicPr>
                <p:cNvPr id="63" name="Freihand 62">
                  <a:extLst>
                    <a:ext uri="{FF2B5EF4-FFF2-40B4-BE49-F238E27FC236}">
                      <a16:creationId xmlns:a16="http://schemas.microsoft.com/office/drawing/2014/main" id="{63BB1AD4-E1ED-41EB-8523-E1DD350CF8CA}"/>
                    </a:ext>
                  </a:extLst>
                </p:cNvPr>
                <p:cNvPicPr/>
                <p:nvPr/>
              </p:nvPicPr>
              <p:blipFill>
                <a:blip r:embed="rId79"/>
                <a:stretch>
                  <a:fillRect/>
                </a:stretch>
              </p:blipFill>
              <p:spPr>
                <a:xfrm>
                  <a:off x="6698733" y="4661160"/>
                  <a:ext cx="249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4" name="Freihand 63">
                  <a:extLst>
                    <a:ext uri="{FF2B5EF4-FFF2-40B4-BE49-F238E27FC236}">
                      <a16:creationId xmlns:a16="http://schemas.microsoft.com/office/drawing/2014/main" id="{F7CDC8D4-D391-4685-A680-3D4C104245CF}"/>
                    </a:ext>
                  </a:extLst>
                </p14:cNvPr>
                <p14:cNvContentPartPr/>
                <p14:nvPr/>
              </p14:nvContentPartPr>
              <p14:xfrm>
                <a:off x="6948933" y="4598160"/>
                <a:ext cx="284760" cy="152280"/>
              </p14:xfrm>
            </p:contentPart>
          </mc:Choice>
          <mc:Fallback>
            <p:pic>
              <p:nvPicPr>
                <p:cNvPr id="64" name="Freihand 63">
                  <a:extLst>
                    <a:ext uri="{FF2B5EF4-FFF2-40B4-BE49-F238E27FC236}">
                      <a16:creationId xmlns:a16="http://schemas.microsoft.com/office/drawing/2014/main" id="{F7CDC8D4-D391-4685-A680-3D4C104245CF}"/>
                    </a:ext>
                  </a:extLst>
                </p:cNvPr>
                <p:cNvPicPr/>
                <p:nvPr/>
              </p:nvPicPr>
              <p:blipFill>
                <a:blip r:embed="rId81"/>
                <a:stretch>
                  <a:fillRect/>
                </a:stretch>
              </p:blipFill>
              <p:spPr>
                <a:xfrm>
                  <a:off x="6944613" y="4593840"/>
                  <a:ext cx="293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5" name="Freihand 64">
                  <a:extLst>
                    <a:ext uri="{FF2B5EF4-FFF2-40B4-BE49-F238E27FC236}">
                      <a16:creationId xmlns:a16="http://schemas.microsoft.com/office/drawing/2014/main" id="{2BB198BD-FD5A-4AAD-8FDC-9DF394C44FD3}"/>
                    </a:ext>
                  </a:extLst>
                </p14:cNvPr>
                <p14:cNvContentPartPr/>
                <p14:nvPr/>
              </p14:nvContentPartPr>
              <p14:xfrm>
                <a:off x="7141533" y="4501320"/>
                <a:ext cx="21600" cy="26280"/>
              </p14:xfrm>
            </p:contentPart>
          </mc:Choice>
          <mc:Fallback>
            <p:pic>
              <p:nvPicPr>
                <p:cNvPr id="65" name="Freihand 64">
                  <a:extLst>
                    <a:ext uri="{FF2B5EF4-FFF2-40B4-BE49-F238E27FC236}">
                      <a16:creationId xmlns:a16="http://schemas.microsoft.com/office/drawing/2014/main" id="{2BB198BD-FD5A-4AAD-8FDC-9DF394C44FD3}"/>
                    </a:ext>
                  </a:extLst>
                </p:cNvPr>
                <p:cNvPicPr/>
                <p:nvPr/>
              </p:nvPicPr>
              <p:blipFill>
                <a:blip r:embed="rId83"/>
                <a:stretch>
                  <a:fillRect/>
                </a:stretch>
              </p:blipFill>
              <p:spPr>
                <a:xfrm>
                  <a:off x="7137213" y="4497000"/>
                  <a:ext cx="30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6" name="Freihand 65">
                  <a:extLst>
                    <a:ext uri="{FF2B5EF4-FFF2-40B4-BE49-F238E27FC236}">
                      <a16:creationId xmlns:a16="http://schemas.microsoft.com/office/drawing/2014/main" id="{284867B4-52B8-44F0-9F34-AA548BE92C29}"/>
                    </a:ext>
                  </a:extLst>
                </p14:cNvPr>
                <p14:cNvContentPartPr/>
                <p14:nvPr/>
              </p14:nvContentPartPr>
              <p14:xfrm>
                <a:off x="6142173" y="5362800"/>
                <a:ext cx="147960" cy="91440"/>
              </p14:xfrm>
            </p:contentPart>
          </mc:Choice>
          <mc:Fallback>
            <p:pic>
              <p:nvPicPr>
                <p:cNvPr id="66" name="Freihand 65">
                  <a:extLst>
                    <a:ext uri="{FF2B5EF4-FFF2-40B4-BE49-F238E27FC236}">
                      <a16:creationId xmlns:a16="http://schemas.microsoft.com/office/drawing/2014/main" id="{284867B4-52B8-44F0-9F34-AA548BE92C29}"/>
                    </a:ext>
                  </a:extLst>
                </p:cNvPr>
                <p:cNvPicPr/>
                <p:nvPr/>
              </p:nvPicPr>
              <p:blipFill>
                <a:blip r:embed="rId85"/>
                <a:stretch>
                  <a:fillRect/>
                </a:stretch>
              </p:blipFill>
              <p:spPr>
                <a:xfrm>
                  <a:off x="6137853" y="5358480"/>
                  <a:ext cx="156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7" name="Freihand 66">
                  <a:extLst>
                    <a:ext uri="{FF2B5EF4-FFF2-40B4-BE49-F238E27FC236}">
                      <a16:creationId xmlns:a16="http://schemas.microsoft.com/office/drawing/2014/main" id="{EDC3F295-5291-4643-B86D-7A6DFFE0D948}"/>
                    </a:ext>
                  </a:extLst>
                </p14:cNvPr>
                <p14:cNvContentPartPr/>
                <p14:nvPr/>
              </p14:nvContentPartPr>
              <p14:xfrm>
                <a:off x="6291573" y="5321400"/>
                <a:ext cx="75600" cy="105120"/>
              </p14:xfrm>
            </p:contentPart>
          </mc:Choice>
          <mc:Fallback>
            <p:pic>
              <p:nvPicPr>
                <p:cNvPr id="67" name="Freihand 66">
                  <a:extLst>
                    <a:ext uri="{FF2B5EF4-FFF2-40B4-BE49-F238E27FC236}">
                      <a16:creationId xmlns:a16="http://schemas.microsoft.com/office/drawing/2014/main" id="{EDC3F295-5291-4643-B86D-7A6DFFE0D948}"/>
                    </a:ext>
                  </a:extLst>
                </p:cNvPr>
                <p:cNvPicPr/>
                <p:nvPr/>
              </p:nvPicPr>
              <p:blipFill>
                <a:blip r:embed="rId87"/>
                <a:stretch>
                  <a:fillRect/>
                </a:stretch>
              </p:blipFill>
              <p:spPr>
                <a:xfrm>
                  <a:off x="6287253" y="5317080"/>
                  <a:ext cx="84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8" name="Freihand 67">
                  <a:extLst>
                    <a:ext uri="{FF2B5EF4-FFF2-40B4-BE49-F238E27FC236}">
                      <a16:creationId xmlns:a16="http://schemas.microsoft.com/office/drawing/2014/main" id="{C69F3675-29C0-4BFB-A69A-2C325C65923D}"/>
                    </a:ext>
                  </a:extLst>
                </p14:cNvPr>
                <p14:cNvContentPartPr/>
                <p14:nvPr/>
              </p14:nvContentPartPr>
              <p14:xfrm>
                <a:off x="6403893" y="5158320"/>
                <a:ext cx="147240" cy="237960"/>
              </p14:xfrm>
            </p:contentPart>
          </mc:Choice>
          <mc:Fallback>
            <p:pic>
              <p:nvPicPr>
                <p:cNvPr id="68" name="Freihand 67">
                  <a:extLst>
                    <a:ext uri="{FF2B5EF4-FFF2-40B4-BE49-F238E27FC236}">
                      <a16:creationId xmlns:a16="http://schemas.microsoft.com/office/drawing/2014/main" id="{C69F3675-29C0-4BFB-A69A-2C325C65923D}"/>
                    </a:ext>
                  </a:extLst>
                </p:cNvPr>
                <p:cNvPicPr/>
                <p:nvPr/>
              </p:nvPicPr>
              <p:blipFill>
                <a:blip r:embed="rId89"/>
                <a:stretch>
                  <a:fillRect/>
                </a:stretch>
              </p:blipFill>
              <p:spPr>
                <a:xfrm>
                  <a:off x="6399573" y="5154000"/>
                  <a:ext cx="1558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9" name="Freihand 68">
                  <a:extLst>
                    <a:ext uri="{FF2B5EF4-FFF2-40B4-BE49-F238E27FC236}">
                      <a16:creationId xmlns:a16="http://schemas.microsoft.com/office/drawing/2014/main" id="{37F6E776-ACD2-428A-8B3A-5A8FF7C655F6}"/>
                    </a:ext>
                  </a:extLst>
                </p14:cNvPr>
                <p14:cNvContentPartPr/>
                <p14:nvPr/>
              </p14:nvContentPartPr>
              <p14:xfrm>
                <a:off x="6537453" y="5199360"/>
                <a:ext cx="110880" cy="126360"/>
              </p14:xfrm>
            </p:contentPart>
          </mc:Choice>
          <mc:Fallback>
            <p:pic>
              <p:nvPicPr>
                <p:cNvPr id="69" name="Freihand 68">
                  <a:extLst>
                    <a:ext uri="{FF2B5EF4-FFF2-40B4-BE49-F238E27FC236}">
                      <a16:creationId xmlns:a16="http://schemas.microsoft.com/office/drawing/2014/main" id="{37F6E776-ACD2-428A-8B3A-5A8FF7C655F6}"/>
                    </a:ext>
                  </a:extLst>
                </p:cNvPr>
                <p:cNvPicPr/>
                <p:nvPr/>
              </p:nvPicPr>
              <p:blipFill>
                <a:blip r:embed="rId91"/>
                <a:stretch>
                  <a:fillRect/>
                </a:stretch>
              </p:blipFill>
              <p:spPr>
                <a:xfrm>
                  <a:off x="6533133" y="5195040"/>
                  <a:ext cx="119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0" name="Freihand 69">
                  <a:extLst>
                    <a:ext uri="{FF2B5EF4-FFF2-40B4-BE49-F238E27FC236}">
                      <a16:creationId xmlns:a16="http://schemas.microsoft.com/office/drawing/2014/main" id="{FE98C105-F3C3-4A96-979B-A6554D95D533}"/>
                    </a:ext>
                  </a:extLst>
                </p14:cNvPr>
                <p14:cNvContentPartPr/>
                <p14:nvPr/>
              </p14:nvContentPartPr>
              <p14:xfrm>
                <a:off x="6612333" y="5115480"/>
                <a:ext cx="230760" cy="152280"/>
              </p14:xfrm>
            </p:contentPart>
          </mc:Choice>
          <mc:Fallback>
            <p:pic>
              <p:nvPicPr>
                <p:cNvPr id="70" name="Freihand 69">
                  <a:extLst>
                    <a:ext uri="{FF2B5EF4-FFF2-40B4-BE49-F238E27FC236}">
                      <a16:creationId xmlns:a16="http://schemas.microsoft.com/office/drawing/2014/main" id="{FE98C105-F3C3-4A96-979B-A6554D95D533}"/>
                    </a:ext>
                  </a:extLst>
                </p:cNvPr>
                <p:cNvPicPr/>
                <p:nvPr/>
              </p:nvPicPr>
              <p:blipFill>
                <a:blip r:embed="rId93"/>
                <a:stretch>
                  <a:fillRect/>
                </a:stretch>
              </p:blipFill>
              <p:spPr>
                <a:xfrm>
                  <a:off x="6608013" y="5111160"/>
                  <a:ext cx="239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1" name="Freihand 70">
                  <a:extLst>
                    <a:ext uri="{FF2B5EF4-FFF2-40B4-BE49-F238E27FC236}">
                      <a16:creationId xmlns:a16="http://schemas.microsoft.com/office/drawing/2014/main" id="{38F9B659-7D48-4179-8FC3-68B77D471B36}"/>
                    </a:ext>
                  </a:extLst>
                </p14:cNvPr>
                <p14:cNvContentPartPr/>
                <p14:nvPr/>
              </p14:nvContentPartPr>
              <p14:xfrm>
                <a:off x="6215973" y="5194320"/>
                <a:ext cx="173880" cy="93960"/>
              </p14:xfrm>
            </p:contentPart>
          </mc:Choice>
          <mc:Fallback>
            <p:pic>
              <p:nvPicPr>
                <p:cNvPr id="71" name="Freihand 70">
                  <a:extLst>
                    <a:ext uri="{FF2B5EF4-FFF2-40B4-BE49-F238E27FC236}">
                      <a16:creationId xmlns:a16="http://schemas.microsoft.com/office/drawing/2014/main" id="{38F9B659-7D48-4179-8FC3-68B77D471B36}"/>
                    </a:ext>
                  </a:extLst>
                </p:cNvPr>
                <p:cNvPicPr/>
                <p:nvPr/>
              </p:nvPicPr>
              <p:blipFill>
                <a:blip r:embed="rId95"/>
                <a:stretch>
                  <a:fillRect/>
                </a:stretch>
              </p:blipFill>
              <p:spPr>
                <a:xfrm>
                  <a:off x="6211653" y="5190000"/>
                  <a:ext cx="182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 name="Freihand 71">
                  <a:extLst>
                    <a:ext uri="{FF2B5EF4-FFF2-40B4-BE49-F238E27FC236}">
                      <a16:creationId xmlns:a16="http://schemas.microsoft.com/office/drawing/2014/main" id="{BE58AEBA-4D84-40D6-BC14-A741A64C12F3}"/>
                    </a:ext>
                  </a:extLst>
                </p14:cNvPr>
                <p14:cNvContentPartPr/>
                <p14:nvPr/>
              </p14:nvContentPartPr>
              <p14:xfrm>
                <a:off x="6995373" y="4907040"/>
                <a:ext cx="157680" cy="298800"/>
              </p14:xfrm>
            </p:contentPart>
          </mc:Choice>
          <mc:Fallback>
            <p:pic>
              <p:nvPicPr>
                <p:cNvPr id="72" name="Freihand 71">
                  <a:extLst>
                    <a:ext uri="{FF2B5EF4-FFF2-40B4-BE49-F238E27FC236}">
                      <a16:creationId xmlns:a16="http://schemas.microsoft.com/office/drawing/2014/main" id="{BE58AEBA-4D84-40D6-BC14-A741A64C12F3}"/>
                    </a:ext>
                  </a:extLst>
                </p:cNvPr>
                <p:cNvPicPr/>
                <p:nvPr/>
              </p:nvPicPr>
              <p:blipFill>
                <a:blip r:embed="rId97"/>
                <a:stretch>
                  <a:fillRect/>
                </a:stretch>
              </p:blipFill>
              <p:spPr>
                <a:xfrm>
                  <a:off x="6991053" y="4902720"/>
                  <a:ext cx="1663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3" name="Freihand 72">
                  <a:extLst>
                    <a:ext uri="{FF2B5EF4-FFF2-40B4-BE49-F238E27FC236}">
                      <a16:creationId xmlns:a16="http://schemas.microsoft.com/office/drawing/2014/main" id="{4F860D1E-D9AC-4217-964E-D95C02ADE9AD}"/>
                    </a:ext>
                  </a:extLst>
                </p14:cNvPr>
                <p14:cNvContentPartPr/>
                <p14:nvPr/>
              </p14:nvContentPartPr>
              <p14:xfrm>
                <a:off x="7159533" y="4852680"/>
                <a:ext cx="194400" cy="240120"/>
              </p14:xfrm>
            </p:contentPart>
          </mc:Choice>
          <mc:Fallback>
            <p:pic>
              <p:nvPicPr>
                <p:cNvPr id="73" name="Freihand 72">
                  <a:extLst>
                    <a:ext uri="{FF2B5EF4-FFF2-40B4-BE49-F238E27FC236}">
                      <a16:creationId xmlns:a16="http://schemas.microsoft.com/office/drawing/2014/main" id="{4F860D1E-D9AC-4217-964E-D95C02ADE9AD}"/>
                    </a:ext>
                  </a:extLst>
                </p:cNvPr>
                <p:cNvPicPr/>
                <p:nvPr/>
              </p:nvPicPr>
              <p:blipFill>
                <a:blip r:embed="rId99"/>
                <a:stretch>
                  <a:fillRect/>
                </a:stretch>
              </p:blipFill>
              <p:spPr>
                <a:xfrm>
                  <a:off x="7155213" y="4848360"/>
                  <a:ext cx="2030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4" name="Freihand 73">
                  <a:extLst>
                    <a:ext uri="{FF2B5EF4-FFF2-40B4-BE49-F238E27FC236}">
                      <a16:creationId xmlns:a16="http://schemas.microsoft.com/office/drawing/2014/main" id="{65517490-E700-41D4-93F1-65A56685732D}"/>
                    </a:ext>
                  </a:extLst>
                </p14:cNvPr>
                <p14:cNvContentPartPr/>
                <p14:nvPr/>
              </p14:nvContentPartPr>
              <p14:xfrm>
                <a:off x="7385253" y="4640640"/>
                <a:ext cx="175320" cy="461160"/>
              </p14:xfrm>
            </p:contentPart>
          </mc:Choice>
          <mc:Fallback>
            <p:pic>
              <p:nvPicPr>
                <p:cNvPr id="74" name="Freihand 73">
                  <a:extLst>
                    <a:ext uri="{FF2B5EF4-FFF2-40B4-BE49-F238E27FC236}">
                      <a16:creationId xmlns:a16="http://schemas.microsoft.com/office/drawing/2014/main" id="{65517490-E700-41D4-93F1-65A56685732D}"/>
                    </a:ext>
                  </a:extLst>
                </p:cNvPr>
                <p:cNvPicPr/>
                <p:nvPr/>
              </p:nvPicPr>
              <p:blipFill>
                <a:blip r:embed="rId101"/>
                <a:stretch>
                  <a:fillRect/>
                </a:stretch>
              </p:blipFill>
              <p:spPr>
                <a:xfrm>
                  <a:off x="7380933" y="4636320"/>
                  <a:ext cx="18396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5" name="Freihand 74">
                  <a:extLst>
                    <a:ext uri="{FF2B5EF4-FFF2-40B4-BE49-F238E27FC236}">
                      <a16:creationId xmlns:a16="http://schemas.microsoft.com/office/drawing/2014/main" id="{C4FBD50C-8D13-4478-A2AF-4357550D2A6E}"/>
                    </a:ext>
                  </a:extLst>
                </p14:cNvPr>
                <p14:cNvContentPartPr/>
                <p14:nvPr/>
              </p14:nvContentPartPr>
              <p14:xfrm>
                <a:off x="7546533" y="4787520"/>
                <a:ext cx="101160" cy="104040"/>
              </p14:xfrm>
            </p:contentPart>
          </mc:Choice>
          <mc:Fallback>
            <p:pic>
              <p:nvPicPr>
                <p:cNvPr id="75" name="Freihand 74">
                  <a:extLst>
                    <a:ext uri="{FF2B5EF4-FFF2-40B4-BE49-F238E27FC236}">
                      <a16:creationId xmlns:a16="http://schemas.microsoft.com/office/drawing/2014/main" id="{C4FBD50C-8D13-4478-A2AF-4357550D2A6E}"/>
                    </a:ext>
                  </a:extLst>
                </p:cNvPr>
                <p:cNvPicPr/>
                <p:nvPr/>
              </p:nvPicPr>
              <p:blipFill>
                <a:blip r:embed="rId103"/>
                <a:stretch>
                  <a:fillRect/>
                </a:stretch>
              </p:blipFill>
              <p:spPr>
                <a:xfrm>
                  <a:off x="7542213" y="4783200"/>
                  <a:ext cx="109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Freihand 75">
                  <a:extLst>
                    <a:ext uri="{FF2B5EF4-FFF2-40B4-BE49-F238E27FC236}">
                      <a16:creationId xmlns:a16="http://schemas.microsoft.com/office/drawing/2014/main" id="{F29CB180-35F0-4229-9E95-AEBE9E29AE84}"/>
                    </a:ext>
                  </a:extLst>
                </p14:cNvPr>
                <p14:cNvContentPartPr/>
                <p14:nvPr/>
              </p14:nvContentPartPr>
              <p14:xfrm>
                <a:off x="7680453" y="4592040"/>
                <a:ext cx="351720" cy="209880"/>
              </p14:xfrm>
            </p:contentPart>
          </mc:Choice>
          <mc:Fallback>
            <p:pic>
              <p:nvPicPr>
                <p:cNvPr id="76" name="Freihand 75">
                  <a:extLst>
                    <a:ext uri="{FF2B5EF4-FFF2-40B4-BE49-F238E27FC236}">
                      <a16:creationId xmlns:a16="http://schemas.microsoft.com/office/drawing/2014/main" id="{F29CB180-35F0-4229-9E95-AEBE9E29AE84}"/>
                    </a:ext>
                  </a:extLst>
                </p:cNvPr>
                <p:cNvPicPr/>
                <p:nvPr/>
              </p:nvPicPr>
              <p:blipFill>
                <a:blip r:embed="rId105"/>
                <a:stretch>
                  <a:fillRect/>
                </a:stretch>
              </p:blipFill>
              <p:spPr>
                <a:xfrm>
                  <a:off x="7676133" y="4587720"/>
                  <a:ext cx="3603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7" name="Freihand 76">
                  <a:extLst>
                    <a:ext uri="{FF2B5EF4-FFF2-40B4-BE49-F238E27FC236}">
                      <a16:creationId xmlns:a16="http://schemas.microsoft.com/office/drawing/2014/main" id="{9CE8A156-5A9A-47A6-B8C8-4C37A622B045}"/>
                    </a:ext>
                  </a:extLst>
                </p14:cNvPr>
                <p14:cNvContentPartPr/>
                <p14:nvPr/>
              </p14:nvContentPartPr>
              <p14:xfrm>
                <a:off x="6991413" y="4740360"/>
                <a:ext cx="1264320" cy="598680"/>
              </p14:xfrm>
            </p:contentPart>
          </mc:Choice>
          <mc:Fallback>
            <p:pic>
              <p:nvPicPr>
                <p:cNvPr id="77" name="Freihand 76">
                  <a:extLst>
                    <a:ext uri="{FF2B5EF4-FFF2-40B4-BE49-F238E27FC236}">
                      <a16:creationId xmlns:a16="http://schemas.microsoft.com/office/drawing/2014/main" id="{9CE8A156-5A9A-47A6-B8C8-4C37A622B045}"/>
                    </a:ext>
                  </a:extLst>
                </p:cNvPr>
                <p:cNvPicPr/>
                <p:nvPr/>
              </p:nvPicPr>
              <p:blipFill>
                <a:blip r:embed="rId107"/>
                <a:stretch>
                  <a:fillRect/>
                </a:stretch>
              </p:blipFill>
              <p:spPr>
                <a:xfrm>
                  <a:off x="6987093" y="4736040"/>
                  <a:ext cx="127296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1" name="Freihand 80">
                  <a:extLst>
                    <a:ext uri="{FF2B5EF4-FFF2-40B4-BE49-F238E27FC236}">
                      <a16:creationId xmlns:a16="http://schemas.microsoft.com/office/drawing/2014/main" id="{BD491003-5F1B-4FD0-908D-6D59525876F1}"/>
                    </a:ext>
                  </a:extLst>
                </p14:cNvPr>
                <p14:cNvContentPartPr/>
                <p14:nvPr/>
              </p14:nvContentPartPr>
              <p14:xfrm>
                <a:off x="7470213" y="5656560"/>
                <a:ext cx="178560" cy="107640"/>
              </p14:xfrm>
            </p:contentPart>
          </mc:Choice>
          <mc:Fallback>
            <p:pic>
              <p:nvPicPr>
                <p:cNvPr id="81" name="Freihand 80">
                  <a:extLst>
                    <a:ext uri="{FF2B5EF4-FFF2-40B4-BE49-F238E27FC236}">
                      <a16:creationId xmlns:a16="http://schemas.microsoft.com/office/drawing/2014/main" id="{BD491003-5F1B-4FD0-908D-6D59525876F1}"/>
                    </a:ext>
                  </a:extLst>
                </p:cNvPr>
                <p:cNvPicPr/>
                <p:nvPr/>
              </p:nvPicPr>
              <p:blipFill>
                <a:blip r:embed="rId109"/>
                <a:stretch>
                  <a:fillRect/>
                </a:stretch>
              </p:blipFill>
              <p:spPr>
                <a:xfrm>
                  <a:off x="7465893" y="5652240"/>
                  <a:ext cx="187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2" name="Freihand 81">
                  <a:extLst>
                    <a:ext uri="{FF2B5EF4-FFF2-40B4-BE49-F238E27FC236}">
                      <a16:creationId xmlns:a16="http://schemas.microsoft.com/office/drawing/2014/main" id="{21D646CE-33CC-4538-A64F-C1D5676CBF35}"/>
                    </a:ext>
                  </a:extLst>
                </p14:cNvPr>
                <p14:cNvContentPartPr/>
                <p14:nvPr/>
              </p14:nvContentPartPr>
              <p14:xfrm>
                <a:off x="7498653" y="5688960"/>
                <a:ext cx="175680" cy="105840"/>
              </p14:xfrm>
            </p:contentPart>
          </mc:Choice>
          <mc:Fallback>
            <p:pic>
              <p:nvPicPr>
                <p:cNvPr id="82" name="Freihand 81">
                  <a:extLst>
                    <a:ext uri="{FF2B5EF4-FFF2-40B4-BE49-F238E27FC236}">
                      <a16:creationId xmlns:a16="http://schemas.microsoft.com/office/drawing/2014/main" id="{21D646CE-33CC-4538-A64F-C1D5676CBF35}"/>
                    </a:ext>
                  </a:extLst>
                </p:cNvPr>
                <p:cNvPicPr/>
                <p:nvPr/>
              </p:nvPicPr>
              <p:blipFill>
                <a:blip r:embed="rId111"/>
                <a:stretch>
                  <a:fillRect/>
                </a:stretch>
              </p:blipFill>
              <p:spPr>
                <a:xfrm>
                  <a:off x="7494333" y="5684640"/>
                  <a:ext cx="184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3" name="Freihand 82">
                  <a:extLst>
                    <a:ext uri="{FF2B5EF4-FFF2-40B4-BE49-F238E27FC236}">
                      <a16:creationId xmlns:a16="http://schemas.microsoft.com/office/drawing/2014/main" id="{357A2B69-F94C-4959-A6E6-CE1B4147F862}"/>
                    </a:ext>
                  </a:extLst>
                </p14:cNvPr>
                <p14:cNvContentPartPr/>
                <p14:nvPr/>
              </p14:nvContentPartPr>
              <p14:xfrm>
                <a:off x="7713213" y="5450280"/>
                <a:ext cx="67680" cy="160920"/>
              </p14:xfrm>
            </p:contentPart>
          </mc:Choice>
          <mc:Fallback>
            <p:pic>
              <p:nvPicPr>
                <p:cNvPr id="83" name="Freihand 82">
                  <a:extLst>
                    <a:ext uri="{FF2B5EF4-FFF2-40B4-BE49-F238E27FC236}">
                      <a16:creationId xmlns:a16="http://schemas.microsoft.com/office/drawing/2014/main" id="{357A2B69-F94C-4959-A6E6-CE1B4147F862}"/>
                    </a:ext>
                  </a:extLst>
                </p:cNvPr>
                <p:cNvPicPr/>
                <p:nvPr/>
              </p:nvPicPr>
              <p:blipFill>
                <a:blip r:embed="rId113"/>
                <a:stretch>
                  <a:fillRect/>
                </a:stretch>
              </p:blipFill>
              <p:spPr>
                <a:xfrm>
                  <a:off x="7708893" y="5445960"/>
                  <a:ext cx="76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4" name="Freihand 83">
                  <a:extLst>
                    <a:ext uri="{FF2B5EF4-FFF2-40B4-BE49-F238E27FC236}">
                      <a16:creationId xmlns:a16="http://schemas.microsoft.com/office/drawing/2014/main" id="{2597E86A-74D0-4FF1-BDDA-027577119BAE}"/>
                    </a:ext>
                  </a:extLst>
                </p14:cNvPr>
                <p14:cNvContentPartPr/>
                <p14:nvPr/>
              </p14:nvContentPartPr>
              <p14:xfrm>
                <a:off x="7772973" y="5529120"/>
                <a:ext cx="69120" cy="141120"/>
              </p14:xfrm>
            </p:contentPart>
          </mc:Choice>
          <mc:Fallback>
            <p:pic>
              <p:nvPicPr>
                <p:cNvPr id="84" name="Freihand 83">
                  <a:extLst>
                    <a:ext uri="{FF2B5EF4-FFF2-40B4-BE49-F238E27FC236}">
                      <a16:creationId xmlns:a16="http://schemas.microsoft.com/office/drawing/2014/main" id="{2597E86A-74D0-4FF1-BDDA-027577119BAE}"/>
                    </a:ext>
                  </a:extLst>
                </p:cNvPr>
                <p:cNvPicPr/>
                <p:nvPr/>
              </p:nvPicPr>
              <p:blipFill>
                <a:blip r:embed="rId115"/>
                <a:stretch>
                  <a:fillRect/>
                </a:stretch>
              </p:blipFill>
              <p:spPr>
                <a:xfrm>
                  <a:off x="7768653" y="5524800"/>
                  <a:ext cx="77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Freihand 84">
                  <a:extLst>
                    <a:ext uri="{FF2B5EF4-FFF2-40B4-BE49-F238E27FC236}">
                      <a16:creationId xmlns:a16="http://schemas.microsoft.com/office/drawing/2014/main" id="{FE1FF6E1-435F-4D60-9AE5-0AB31A8C49E4}"/>
                    </a:ext>
                  </a:extLst>
                </p14:cNvPr>
                <p14:cNvContentPartPr/>
                <p14:nvPr/>
              </p14:nvContentPartPr>
              <p14:xfrm>
                <a:off x="7840293" y="5375040"/>
                <a:ext cx="134640" cy="197280"/>
              </p14:xfrm>
            </p:contentPart>
          </mc:Choice>
          <mc:Fallback>
            <p:pic>
              <p:nvPicPr>
                <p:cNvPr id="85" name="Freihand 84">
                  <a:extLst>
                    <a:ext uri="{FF2B5EF4-FFF2-40B4-BE49-F238E27FC236}">
                      <a16:creationId xmlns:a16="http://schemas.microsoft.com/office/drawing/2014/main" id="{FE1FF6E1-435F-4D60-9AE5-0AB31A8C49E4}"/>
                    </a:ext>
                  </a:extLst>
                </p:cNvPr>
                <p:cNvPicPr/>
                <p:nvPr/>
              </p:nvPicPr>
              <p:blipFill>
                <a:blip r:embed="rId117"/>
                <a:stretch>
                  <a:fillRect/>
                </a:stretch>
              </p:blipFill>
              <p:spPr>
                <a:xfrm>
                  <a:off x="7835973" y="5370720"/>
                  <a:ext cx="143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 name="Freihand 85">
                  <a:extLst>
                    <a:ext uri="{FF2B5EF4-FFF2-40B4-BE49-F238E27FC236}">
                      <a16:creationId xmlns:a16="http://schemas.microsoft.com/office/drawing/2014/main" id="{F9C030B8-8914-4667-A731-0C947B16EFBD}"/>
                    </a:ext>
                  </a:extLst>
                </p14:cNvPr>
                <p14:cNvContentPartPr/>
                <p14:nvPr/>
              </p14:nvContentPartPr>
              <p14:xfrm>
                <a:off x="8003733" y="5307720"/>
                <a:ext cx="169560" cy="129960"/>
              </p14:xfrm>
            </p:contentPart>
          </mc:Choice>
          <mc:Fallback>
            <p:pic>
              <p:nvPicPr>
                <p:cNvPr id="86" name="Freihand 85">
                  <a:extLst>
                    <a:ext uri="{FF2B5EF4-FFF2-40B4-BE49-F238E27FC236}">
                      <a16:creationId xmlns:a16="http://schemas.microsoft.com/office/drawing/2014/main" id="{F9C030B8-8914-4667-A731-0C947B16EFBD}"/>
                    </a:ext>
                  </a:extLst>
                </p:cNvPr>
                <p:cNvPicPr/>
                <p:nvPr/>
              </p:nvPicPr>
              <p:blipFill>
                <a:blip r:embed="rId119"/>
                <a:stretch>
                  <a:fillRect/>
                </a:stretch>
              </p:blipFill>
              <p:spPr>
                <a:xfrm>
                  <a:off x="7999413" y="5303400"/>
                  <a:ext cx="178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7" name="Freihand 86">
                  <a:extLst>
                    <a:ext uri="{FF2B5EF4-FFF2-40B4-BE49-F238E27FC236}">
                      <a16:creationId xmlns:a16="http://schemas.microsoft.com/office/drawing/2014/main" id="{AC0EDEA0-0A64-4B4F-B0EC-28679E7B118D}"/>
                    </a:ext>
                  </a:extLst>
                </p14:cNvPr>
                <p14:cNvContentPartPr/>
                <p14:nvPr/>
              </p14:nvContentPartPr>
              <p14:xfrm>
                <a:off x="8190213" y="5271360"/>
                <a:ext cx="141120" cy="158040"/>
              </p14:xfrm>
            </p:contentPart>
          </mc:Choice>
          <mc:Fallback>
            <p:pic>
              <p:nvPicPr>
                <p:cNvPr id="87" name="Freihand 86">
                  <a:extLst>
                    <a:ext uri="{FF2B5EF4-FFF2-40B4-BE49-F238E27FC236}">
                      <a16:creationId xmlns:a16="http://schemas.microsoft.com/office/drawing/2014/main" id="{AC0EDEA0-0A64-4B4F-B0EC-28679E7B118D}"/>
                    </a:ext>
                  </a:extLst>
                </p:cNvPr>
                <p:cNvPicPr/>
                <p:nvPr/>
              </p:nvPicPr>
              <p:blipFill>
                <a:blip r:embed="rId121"/>
                <a:stretch>
                  <a:fillRect/>
                </a:stretch>
              </p:blipFill>
              <p:spPr>
                <a:xfrm>
                  <a:off x="8185893" y="5267040"/>
                  <a:ext cx="149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8" name="Freihand 87">
                  <a:extLst>
                    <a:ext uri="{FF2B5EF4-FFF2-40B4-BE49-F238E27FC236}">
                      <a16:creationId xmlns:a16="http://schemas.microsoft.com/office/drawing/2014/main" id="{2BB438A9-0391-4BF2-BB3D-2EBC92A78066}"/>
                    </a:ext>
                  </a:extLst>
                </p14:cNvPr>
                <p14:cNvContentPartPr/>
                <p14:nvPr/>
              </p14:nvContentPartPr>
              <p14:xfrm>
                <a:off x="8373093" y="5129520"/>
                <a:ext cx="183960" cy="194760"/>
              </p14:xfrm>
            </p:contentPart>
          </mc:Choice>
          <mc:Fallback>
            <p:pic>
              <p:nvPicPr>
                <p:cNvPr id="88" name="Freihand 87">
                  <a:extLst>
                    <a:ext uri="{FF2B5EF4-FFF2-40B4-BE49-F238E27FC236}">
                      <a16:creationId xmlns:a16="http://schemas.microsoft.com/office/drawing/2014/main" id="{2BB438A9-0391-4BF2-BB3D-2EBC92A78066}"/>
                    </a:ext>
                  </a:extLst>
                </p:cNvPr>
                <p:cNvPicPr/>
                <p:nvPr/>
              </p:nvPicPr>
              <p:blipFill>
                <a:blip r:embed="rId123"/>
                <a:stretch>
                  <a:fillRect/>
                </a:stretch>
              </p:blipFill>
              <p:spPr>
                <a:xfrm>
                  <a:off x="8368773" y="5125200"/>
                  <a:ext cx="192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9" name="Freihand 88">
                  <a:extLst>
                    <a:ext uri="{FF2B5EF4-FFF2-40B4-BE49-F238E27FC236}">
                      <a16:creationId xmlns:a16="http://schemas.microsoft.com/office/drawing/2014/main" id="{E1B8728A-068F-486A-8FAC-A3C6F37F41B9}"/>
                    </a:ext>
                  </a:extLst>
                </p14:cNvPr>
                <p14:cNvContentPartPr/>
                <p14:nvPr/>
              </p14:nvContentPartPr>
              <p14:xfrm>
                <a:off x="8554173" y="5097120"/>
                <a:ext cx="66960" cy="178200"/>
              </p14:xfrm>
            </p:contentPart>
          </mc:Choice>
          <mc:Fallback>
            <p:pic>
              <p:nvPicPr>
                <p:cNvPr id="89" name="Freihand 88">
                  <a:extLst>
                    <a:ext uri="{FF2B5EF4-FFF2-40B4-BE49-F238E27FC236}">
                      <a16:creationId xmlns:a16="http://schemas.microsoft.com/office/drawing/2014/main" id="{E1B8728A-068F-486A-8FAC-A3C6F37F41B9}"/>
                    </a:ext>
                  </a:extLst>
                </p:cNvPr>
                <p:cNvPicPr/>
                <p:nvPr/>
              </p:nvPicPr>
              <p:blipFill>
                <a:blip r:embed="rId125"/>
                <a:stretch>
                  <a:fillRect/>
                </a:stretch>
              </p:blipFill>
              <p:spPr>
                <a:xfrm>
                  <a:off x="8549853" y="5092800"/>
                  <a:ext cx="75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0" name="Freihand 89">
                  <a:extLst>
                    <a:ext uri="{FF2B5EF4-FFF2-40B4-BE49-F238E27FC236}">
                      <a16:creationId xmlns:a16="http://schemas.microsoft.com/office/drawing/2014/main" id="{9858134D-FDFA-464C-8ACE-D592415B206C}"/>
                    </a:ext>
                  </a:extLst>
                </p14:cNvPr>
                <p14:cNvContentPartPr/>
                <p14:nvPr/>
              </p14:nvContentPartPr>
              <p14:xfrm>
                <a:off x="8437173" y="5379000"/>
                <a:ext cx="139680" cy="142200"/>
              </p14:xfrm>
            </p:contentPart>
          </mc:Choice>
          <mc:Fallback>
            <p:pic>
              <p:nvPicPr>
                <p:cNvPr id="90" name="Freihand 89">
                  <a:extLst>
                    <a:ext uri="{FF2B5EF4-FFF2-40B4-BE49-F238E27FC236}">
                      <a16:creationId xmlns:a16="http://schemas.microsoft.com/office/drawing/2014/main" id="{9858134D-FDFA-464C-8ACE-D592415B206C}"/>
                    </a:ext>
                  </a:extLst>
                </p:cNvPr>
                <p:cNvPicPr/>
                <p:nvPr/>
              </p:nvPicPr>
              <p:blipFill>
                <a:blip r:embed="rId127"/>
                <a:stretch>
                  <a:fillRect/>
                </a:stretch>
              </p:blipFill>
              <p:spPr>
                <a:xfrm>
                  <a:off x="8432853" y="5374680"/>
                  <a:ext cx="148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1" name="Freihand 90">
                  <a:extLst>
                    <a:ext uri="{FF2B5EF4-FFF2-40B4-BE49-F238E27FC236}">
                      <a16:creationId xmlns:a16="http://schemas.microsoft.com/office/drawing/2014/main" id="{AF940982-FA61-4C03-B448-2FF709E3D914}"/>
                    </a:ext>
                  </a:extLst>
                </p14:cNvPr>
                <p14:cNvContentPartPr/>
                <p14:nvPr/>
              </p14:nvContentPartPr>
              <p14:xfrm>
                <a:off x="8346813" y="5364960"/>
                <a:ext cx="251280" cy="118800"/>
              </p14:xfrm>
            </p:contentPart>
          </mc:Choice>
          <mc:Fallback>
            <p:pic>
              <p:nvPicPr>
                <p:cNvPr id="91" name="Freihand 90">
                  <a:extLst>
                    <a:ext uri="{FF2B5EF4-FFF2-40B4-BE49-F238E27FC236}">
                      <a16:creationId xmlns:a16="http://schemas.microsoft.com/office/drawing/2014/main" id="{AF940982-FA61-4C03-B448-2FF709E3D914}"/>
                    </a:ext>
                  </a:extLst>
                </p:cNvPr>
                <p:cNvPicPr/>
                <p:nvPr/>
              </p:nvPicPr>
              <p:blipFill>
                <a:blip r:embed="rId129"/>
                <a:stretch>
                  <a:fillRect/>
                </a:stretch>
              </p:blipFill>
              <p:spPr>
                <a:xfrm>
                  <a:off x="8342493" y="5360640"/>
                  <a:ext cx="259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Freihand 92">
                  <a:extLst>
                    <a:ext uri="{FF2B5EF4-FFF2-40B4-BE49-F238E27FC236}">
                      <a16:creationId xmlns:a16="http://schemas.microsoft.com/office/drawing/2014/main" id="{510CE5C1-D2E5-4DFA-B553-81BC63878761}"/>
                    </a:ext>
                  </a:extLst>
                </p14:cNvPr>
                <p14:cNvContentPartPr/>
                <p14:nvPr/>
              </p14:nvContentPartPr>
              <p14:xfrm>
                <a:off x="6485253" y="5532360"/>
                <a:ext cx="665640" cy="557640"/>
              </p14:xfrm>
            </p:contentPart>
          </mc:Choice>
          <mc:Fallback>
            <p:pic>
              <p:nvPicPr>
                <p:cNvPr id="93" name="Freihand 92">
                  <a:extLst>
                    <a:ext uri="{FF2B5EF4-FFF2-40B4-BE49-F238E27FC236}">
                      <a16:creationId xmlns:a16="http://schemas.microsoft.com/office/drawing/2014/main" id="{510CE5C1-D2E5-4DFA-B553-81BC63878761}"/>
                    </a:ext>
                  </a:extLst>
                </p:cNvPr>
                <p:cNvPicPr/>
                <p:nvPr/>
              </p:nvPicPr>
              <p:blipFill>
                <a:blip r:embed="rId131"/>
                <a:stretch>
                  <a:fillRect/>
                </a:stretch>
              </p:blipFill>
              <p:spPr>
                <a:xfrm>
                  <a:off x="6480933" y="5528040"/>
                  <a:ext cx="67428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4" name="Freihand 93">
                  <a:extLst>
                    <a:ext uri="{FF2B5EF4-FFF2-40B4-BE49-F238E27FC236}">
                      <a16:creationId xmlns:a16="http://schemas.microsoft.com/office/drawing/2014/main" id="{4F68A9CB-775E-4478-8255-FAE468B318E6}"/>
                    </a:ext>
                  </a:extLst>
                </p14:cNvPr>
                <p14:cNvContentPartPr/>
                <p14:nvPr/>
              </p14:nvContentPartPr>
              <p14:xfrm>
                <a:off x="6742293" y="6149760"/>
                <a:ext cx="21240" cy="233640"/>
              </p14:xfrm>
            </p:contentPart>
          </mc:Choice>
          <mc:Fallback>
            <p:pic>
              <p:nvPicPr>
                <p:cNvPr id="94" name="Freihand 93">
                  <a:extLst>
                    <a:ext uri="{FF2B5EF4-FFF2-40B4-BE49-F238E27FC236}">
                      <a16:creationId xmlns:a16="http://schemas.microsoft.com/office/drawing/2014/main" id="{4F68A9CB-775E-4478-8255-FAE468B318E6}"/>
                    </a:ext>
                  </a:extLst>
                </p:cNvPr>
                <p:cNvPicPr/>
                <p:nvPr/>
              </p:nvPicPr>
              <p:blipFill>
                <a:blip r:embed="rId133"/>
                <a:stretch>
                  <a:fillRect/>
                </a:stretch>
              </p:blipFill>
              <p:spPr>
                <a:xfrm>
                  <a:off x="6737973" y="6145440"/>
                  <a:ext cx="298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5" name="Freihand 94">
                  <a:extLst>
                    <a:ext uri="{FF2B5EF4-FFF2-40B4-BE49-F238E27FC236}">
                      <a16:creationId xmlns:a16="http://schemas.microsoft.com/office/drawing/2014/main" id="{D067FC4D-B447-405C-99AC-02CCDC087714}"/>
                    </a:ext>
                  </a:extLst>
                </p14:cNvPr>
                <p14:cNvContentPartPr/>
                <p14:nvPr/>
              </p14:nvContentPartPr>
              <p14:xfrm>
                <a:off x="6653733" y="6246960"/>
                <a:ext cx="206640" cy="201960"/>
              </p14:xfrm>
            </p:contentPart>
          </mc:Choice>
          <mc:Fallback>
            <p:pic>
              <p:nvPicPr>
                <p:cNvPr id="95" name="Freihand 94">
                  <a:extLst>
                    <a:ext uri="{FF2B5EF4-FFF2-40B4-BE49-F238E27FC236}">
                      <a16:creationId xmlns:a16="http://schemas.microsoft.com/office/drawing/2014/main" id="{D067FC4D-B447-405C-99AC-02CCDC087714}"/>
                    </a:ext>
                  </a:extLst>
                </p:cNvPr>
                <p:cNvPicPr/>
                <p:nvPr/>
              </p:nvPicPr>
              <p:blipFill>
                <a:blip r:embed="rId135"/>
                <a:stretch>
                  <a:fillRect/>
                </a:stretch>
              </p:blipFill>
              <p:spPr>
                <a:xfrm>
                  <a:off x="6649413" y="6242640"/>
                  <a:ext cx="2152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Freihand 96">
                  <a:extLst>
                    <a:ext uri="{FF2B5EF4-FFF2-40B4-BE49-F238E27FC236}">
                      <a16:creationId xmlns:a16="http://schemas.microsoft.com/office/drawing/2014/main" id="{C912CB89-701A-48B5-B6CE-BF55C5DF87A3}"/>
                    </a:ext>
                  </a:extLst>
                </p14:cNvPr>
                <p14:cNvContentPartPr/>
                <p14:nvPr/>
              </p14:nvContentPartPr>
              <p14:xfrm>
                <a:off x="6164493" y="6513360"/>
                <a:ext cx="294480" cy="140040"/>
              </p14:xfrm>
            </p:contentPart>
          </mc:Choice>
          <mc:Fallback>
            <p:pic>
              <p:nvPicPr>
                <p:cNvPr id="97" name="Freihand 96">
                  <a:extLst>
                    <a:ext uri="{FF2B5EF4-FFF2-40B4-BE49-F238E27FC236}">
                      <a16:creationId xmlns:a16="http://schemas.microsoft.com/office/drawing/2014/main" id="{C912CB89-701A-48B5-B6CE-BF55C5DF87A3}"/>
                    </a:ext>
                  </a:extLst>
                </p:cNvPr>
                <p:cNvPicPr/>
                <p:nvPr/>
              </p:nvPicPr>
              <p:blipFill>
                <a:blip r:embed="rId137"/>
                <a:stretch>
                  <a:fillRect/>
                </a:stretch>
              </p:blipFill>
              <p:spPr>
                <a:xfrm>
                  <a:off x="6160173" y="6509040"/>
                  <a:ext cx="303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Freihand 97">
                  <a:extLst>
                    <a:ext uri="{FF2B5EF4-FFF2-40B4-BE49-F238E27FC236}">
                      <a16:creationId xmlns:a16="http://schemas.microsoft.com/office/drawing/2014/main" id="{4C0DD54D-3F7C-4D5F-B1B6-55AC959DC5F2}"/>
                    </a:ext>
                  </a:extLst>
                </p14:cNvPr>
                <p14:cNvContentPartPr/>
                <p14:nvPr/>
              </p14:nvContentPartPr>
              <p14:xfrm>
                <a:off x="6641493" y="6467640"/>
                <a:ext cx="119520" cy="142200"/>
              </p14:xfrm>
            </p:contentPart>
          </mc:Choice>
          <mc:Fallback>
            <p:pic>
              <p:nvPicPr>
                <p:cNvPr id="98" name="Freihand 97">
                  <a:extLst>
                    <a:ext uri="{FF2B5EF4-FFF2-40B4-BE49-F238E27FC236}">
                      <a16:creationId xmlns:a16="http://schemas.microsoft.com/office/drawing/2014/main" id="{4C0DD54D-3F7C-4D5F-B1B6-55AC959DC5F2}"/>
                    </a:ext>
                  </a:extLst>
                </p:cNvPr>
                <p:cNvPicPr/>
                <p:nvPr/>
              </p:nvPicPr>
              <p:blipFill>
                <a:blip r:embed="rId139"/>
                <a:stretch>
                  <a:fillRect/>
                </a:stretch>
              </p:blipFill>
              <p:spPr>
                <a:xfrm>
                  <a:off x="6637173" y="6463320"/>
                  <a:ext cx="128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Freihand 98">
                  <a:extLst>
                    <a:ext uri="{FF2B5EF4-FFF2-40B4-BE49-F238E27FC236}">
                      <a16:creationId xmlns:a16="http://schemas.microsoft.com/office/drawing/2014/main" id="{89376AAC-3F7B-4C64-A42B-582CF60F96B1}"/>
                    </a:ext>
                  </a:extLst>
                </p14:cNvPr>
                <p14:cNvContentPartPr/>
                <p14:nvPr/>
              </p14:nvContentPartPr>
              <p14:xfrm>
                <a:off x="6722493" y="6567720"/>
                <a:ext cx="178560" cy="68400"/>
              </p14:xfrm>
            </p:contentPart>
          </mc:Choice>
          <mc:Fallback>
            <p:pic>
              <p:nvPicPr>
                <p:cNvPr id="99" name="Freihand 98">
                  <a:extLst>
                    <a:ext uri="{FF2B5EF4-FFF2-40B4-BE49-F238E27FC236}">
                      <a16:creationId xmlns:a16="http://schemas.microsoft.com/office/drawing/2014/main" id="{89376AAC-3F7B-4C64-A42B-582CF60F96B1}"/>
                    </a:ext>
                  </a:extLst>
                </p:cNvPr>
                <p:cNvPicPr/>
                <p:nvPr/>
              </p:nvPicPr>
              <p:blipFill>
                <a:blip r:embed="rId141"/>
                <a:stretch>
                  <a:fillRect/>
                </a:stretch>
              </p:blipFill>
              <p:spPr>
                <a:xfrm>
                  <a:off x="6718173" y="6563400"/>
                  <a:ext cx="187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0" name="Freihand 99">
                  <a:extLst>
                    <a:ext uri="{FF2B5EF4-FFF2-40B4-BE49-F238E27FC236}">
                      <a16:creationId xmlns:a16="http://schemas.microsoft.com/office/drawing/2014/main" id="{883F1760-38EC-47C1-94E9-7B7017A70429}"/>
                    </a:ext>
                  </a:extLst>
                </p14:cNvPr>
                <p14:cNvContentPartPr/>
                <p14:nvPr/>
              </p14:nvContentPartPr>
              <p14:xfrm>
                <a:off x="6870813" y="6459000"/>
                <a:ext cx="151200" cy="156600"/>
              </p14:xfrm>
            </p:contentPart>
          </mc:Choice>
          <mc:Fallback>
            <p:pic>
              <p:nvPicPr>
                <p:cNvPr id="100" name="Freihand 99">
                  <a:extLst>
                    <a:ext uri="{FF2B5EF4-FFF2-40B4-BE49-F238E27FC236}">
                      <a16:creationId xmlns:a16="http://schemas.microsoft.com/office/drawing/2014/main" id="{883F1760-38EC-47C1-94E9-7B7017A70429}"/>
                    </a:ext>
                  </a:extLst>
                </p:cNvPr>
                <p:cNvPicPr/>
                <p:nvPr/>
              </p:nvPicPr>
              <p:blipFill>
                <a:blip r:embed="rId143"/>
                <a:stretch>
                  <a:fillRect/>
                </a:stretch>
              </p:blipFill>
              <p:spPr>
                <a:xfrm>
                  <a:off x="6866493" y="6454680"/>
                  <a:ext cx="159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1" name="Freihand 100">
                  <a:extLst>
                    <a:ext uri="{FF2B5EF4-FFF2-40B4-BE49-F238E27FC236}">
                      <a16:creationId xmlns:a16="http://schemas.microsoft.com/office/drawing/2014/main" id="{6EA3BCAB-3B9D-465E-8731-2251CA10AF31}"/>
                    </a:ext>
                  </a:extLst>
                </p14:cNvPr>
                <p14:cNvContentPartPr/>
                <p14:nvPr/>
              </p14:nvContentPartPr>
              <p14:xfrm>
                <a:off x="7107693" y="6396720"/>
                <a:ext cx="266040" cy="187560"/>
              </p14:xfrm>
            </p:contentPart>
          </mc:Choice>
          <mc:Fallback>
            <p:pic>
              <p:nvPicPr>
                <p:cNvPr id="101" name="Freihand 100">
                  <a:extLst>
                    <a:ext uri="{FF2B5EF4-FFF2-40B4-BE49-F238E27FC236}">
                      <a16:creationId xmlns:a16="http://schemas.microsoft.com/office/drawing/2014/main" id="{6EA3BCAB-3B9D-465E-8731-2251CA10AF31}"/>
                    </a:ext>
                  </a:extLst>
                </p:cNvPr>
                <p:cNvPicPr/>
                <p:nvPr/>
              </p:nvPicPr>
              <p:blipFill>
                <a:blip r:embed="rId145"/>
                <a:stretch>
                  <a:fillRect/>
                </a:stretch>
              </p:blipFill>
              <p:spPr>
                <a:xfrm>
                  <a:off x="7103373" y="6392400"/>
                  <a:ext cx="2746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2" name="Freihand 101">
                  <a:extLst>
                    <a:ext uri="{FF2B5EF4-FFF2-40B4-BE49-F238E27FC236}">
                      <a16:creationId xmlns:a16="http://schemas.microsoft.com/office/drawing/2014/main" id="{3617CDCD-6DFB-40C1-8555-9333580BFCE9}"/>
                    </a:ext>
                  </a:extLst>
                </p14:cNvPr>
                <p14:cNvContentPartPr/>
                <p14:nvPr/>
              </p14:nvContentPartPr>
              <p14:xfrm>
                <a:off x="7365093" y="6377640"/>
                <a:ext cx="165960" cy="141840"/>
              </p14:xfrm>
            </p:contentPart>
          </mc:Choice>
          <mc:Fallback>
            <p:pic>
              <p:nvPicPr>
                <p:cNvPr id="102" name="Freihand 101">
                  <a:extLst>
                    <a:ext uri="{FF2B5EF4-FFF2-40B4-BE49-F238E27FC236}">
                      <a16:creationId xmlns:a16="http://schemas.microsoft.com/office/drawing/2014/main" id="{3617CDCD-6DFB-40C1-8555-9333580BFCE9}"/>
                    </a:ext>
                  </a:extLst>
                </p:cNvPr>
                <p:cNvPicPr/>
                <p:nvPr/>
              </p:nvPicPr>
              <p:blipFill>
                <a:blip r:embed="rId147"/>
                <a:stretch>
                  <a:fillRect/>
                </a:stretch>
              </p:blipFill>
              <p:spPr>
                <a:xfrm>
                  <a:off x="7360773" y="6373320"/>
                  <a:ext cx="174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 name="Freihand 102">
                  <a:extLst>
                    <a:ext uri="{FF2B5EF4-FFF2-40B4-BE49-F238E27FC236}">
                      <a16:creationId xmlns:a16="http://schemas.microsoft.com/office/drawing/2014/main" id="{A8E8CB41-AC26-4B96-A8B8-FF77951A99F4}"/>
                    </a:ext>
                  </a:extLst>
                </p14:cNvPr>
                <p14:cNvContentPartPr/>
                <p14:nvPr/>
              </p14:nvContentPartPr>
              <p14:xfrm>
                <a:off x="7601253" y="6401760"/>
                <a:ext cx="165600" cy="118080"/>
              </p14:xfrm>
            </p:contentPart>
          </mc:Choice>
          <mc:Fallback>
            <p:pic>
              <p:nvPicPr>
                <p:cNvPr id="103" name="Freihand 102">
                  <a:extLst>
                    <a:ext uri="{FF2B5EF4-FFF2-40B4-BE49-F238E27FC236}">
                      <a16:creationId xmlns:a16="http://schemas.microsoft.com/office/drawing/2014/main" id="{A8E8CB41-AC26-4B96-A8B8-FF77951A99F4}"/>
                    </a:ext>
                  </a:extLst>
                </p:cNvPr>
                <p:cNvPicPr/>
                <p:nvPr/>
              </p:nvPicPr>
              <p:blipFill>
                <a:blip r:embed="rId149"/>
                <a:stretch>
                  <a:fillRect/>
                </a:stretch>
              </p:blipFill>
              <p:spPr>
                <a:xfrm>
                  <a:off x="7596933" y="6397440"/>
                  <a:ext cx="174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4" name="Freihand 103">
                  <a:extLst>
                    <a:ext uri="{FF2B5EF4-FFF2-40B4-BE49-F238E27FC236}">
                      <a16:creationId xmlns:a16="http://schemas.microsoft.com/office/drawing/2014/main" id="{10245094-6CDE-4F72-9AAB-0BBDF6EB5F33}"/>
                    </a:ext>
                  </a:extLst>
                </p14:cNvPr>
                <p14:cNvContentPartPr/>
                <p14:nvPr/>
              </p14:nvContentPartPr>
              <p14:xfrm>
                <a:off x="7520253" y="6434520"/>
                <a:ext cx="233640" cy="64440"/>
              </p14:xfrm>
            </p:contentPart>
          </mc:Choice>
          <mc:Fallback>
            <p:pic>
              <p:nvPicPr>
                <p:cNvPr id="104" name="Freihand 103">
                  <a:extLst>
                    <a:ext uri="{FF2B5EF4-FFF2-40B4-BE49-F238E27FC236}">
                      <a16:creationId xmlns:a16="http://schemas.microsoft.com/office/drawing/2014/main" id="{10245094-6CDE-4F72-9AAB-0BBDF6EB5F33}"/>
                    </a:ext>
                  </a:extLst>
                </p:cNvPr>
                <p:cNvPicPr/>
                <p:nvPr/>
              </p:nvPicPr>
              <p:blipFill>
                <a:blip r:embed="rId151"/>
                <a:stretch>
                  <a:fillRect/>
                </a:stretch>
              </p:blipFill>
              <p:spPr>
                <a:xfrm>
                  <a:off x="7515933" y="6430200"/>
                  <a:ext cx="242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5" name="Freihand 104">
                  <a:extLst>
                    <a:ext uri="{FF2B5EF4-FFF2-40B4-BE49-F238E27FC236}">
                      <a16:creationId xmlns:a16="http://schemas.microsoft.com/office/drawing/2014/main" id="{C5496D90-80CF-4E28-B2A8-83286AEFE183}"/>
                    </a:ext>
                  </a:extLst>
                </p14:cNvPr>
                <p14:cNvContentPartPr/>
                <p14:nvPr/>
              </p14:nvContentPartPr>
              <p14:xfrm>
                <a:off x="6748413" y="6513000"/>
                <a:ext cx="1246320" cy="201600"/>
              </p14:xfrm>
            </p:contentPart>
          </mc:Choice>
          <mc:Fallback>
            <p:pic>
              <p:nvPicPr>
                <p:cNvPr id="105" name="Freihand 104">
                  <a:extLst>
                    <a:ext uri="{FF2B5EF4-FFF2-40B4-BE49-F238E27FC236}">
                      <a16:creationId xmlns:a16="http://schemas.microsoft.com/office/drawing/2014/main" id="{C5496D90-80CF-4E28-B2A8-83286AEFE183}"/>
                    </a:ext>
                  </a:extLst>
                </p:cNvPr>
                <p:cNvPicPr/>
                <p:nvPr/>
              </p:nvPicPr>
              <p:blipFill>
                <a:blip r:embed="rId153"/>
                <a:stretch>
                  <a:fillRect/>
                </a:stretch>
              </p:blipFill>
              <p:spPr>
                <a:xfrm>
                  <a:off x="6744093" y="6508680"/>
                  <a:ext cx="1254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Freihand 106">
                  <a:extLst>
                    <a:ext uri="{FF2B5EF4-FFF2-40B4-BE49-F238E27FC236}">
                      <a16:creationId xmlns:a16="http://schemas.microsoft.com/office/drawing/2014/main" id="{532A4AD8-B85D-4E2B-BFB7-A2E2C4C0CF60}"/>
                    </a:ext>
                  </a:extLst>
                </p14:cNvPr>
                <p14:cNvContentPartPr/>
                <p14:nvPr/>
              </p14:nvContentPartPr>
              <p14:xfrm>
                <a:off x="7866933" y="6239760"/>
                <a:ext cx="144720" cy="129600"/>
              </p14:xfrm>
            </p:contentPart>
          </mc:Choice>
          <mc:Fallback>
            <p:pic>
              <p:nvPicPr>
                <p:cNvPr id="107" name="Freihand 106">
                  <a:extLst>
                    <a:ext uri="{FF2B5EF4-FFF2-40B4-BE49-F238E27FC236}">
                      <a16:creationId xmlns:a16="http://schemas.microsoft.com/office/drawing/2014/main" id="{532A4AD8-B85D-4E2B-BFB7-A2E2C4C0CF60}"/>
                    </a:ext>
                  </a:extLst>
                </p:cNvPr>
                <p:cNvPicPr/>
                <p:nvPr/>
              </p:nvPicPr>
              <p:blipFill>
                <a:blip r:embed="rId155"/>
                <a:stretch>
                  <a:fillRect/>
                </a:stretch>
              </p:blipFill>
              <p:spPr>
                <a:xfrm>
                  <a:off x="7862613" y="6235440"/>
                  <a:ext cx="153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Freihand 108">
                  <a:extLst>
                    <a:ext uri="{FF2B5EF4-FFF2-40B4-BE49-F238E27FC236}">
                      <a16:creationId xmlns:a16="http://schemas.microsoft.com/office/drawing/2014/main" id="{6CBB48C8-9186-4C69-AC23-F8C2E931C31C}"/>
                    </a:ext>
                  </a:extLst>
                </p14:cNvPr>
                <p14:cNvContentPartPr/>
                <p14:nvPr/>
              </p14:nvContentPartPr>
              <p14:xfrm>
                <a:off x="7970973" y="5927280"/>
                <a:ext cx="219600" cy="168480"/>
              </p14:xfrm>
            </p:contentPart>
          </mc:Choice>
          <mc:Fallback>
            <p:pic>
              <p:nvPicPr>
                <p:cNvPr id="109" name="Freihand 108">
                  <a:extLst>
                    <a:ext uri="{FF2B5EF4-FFF2-40B4-BE49-F238E27FC236}">
                      <a16:creationId xmlns:a16="http://schemas.microsoft.com/office/drawing/2014/main" id="{6CBB48C8-9186-4C69-AC23-F8C2E931C31C}"/>
                    </a:ext>
                  </a:extLst>
                </p:cNvPr>
                <p:cNvPicPr/>
                <p:nvPr/>
              </p:nvPicPr>
              <p:blipFill>
                <a:blip r:embed="rId157"/>
                <a:stretch>
                  <a:fillRect/>
                </a:stretch>
              </p:blipFill>
              <p:spPr>
                <a:xfrm>
                  <a:off x="7966653" y="5922960"/>
                  <a:ext cx="228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Freihand 109">
                  <a:extLst>
                    <a:ext uri="{FF2B5EF4-FFF2-40B4-BE49-F238E27FC236}">
                      <a16:creationId xmlns:a16="http://schemas.microsoft.com/office/drawing/2014/main" id="{81A2CC7C-657F-4D6D-9193-6E4354EE15A2}"/>
                    </a:ext>
                  </a:extLst>
                </p14:cNvPr>
                <p14:cNvContentPartPr/>
                <p14:nvPr/>
              </p14:nvContentPartPr>
              <p14:xfrm>
                <a:off x="8177253" y="5891280"/>
                <a:ext cx="133920" cy="199440"/>
              </p14:xfrm>
            </p:contentPart>
          </mc:Choice>
          <mc:Fallback>
            <p:pic>
              <p:nvPicPr>
                <p:cNvPr id="110" name="Freihand 109">
                  <a:extLst>
                    <a:ext uri="{FF2B5EF4-FFF2-40B4-BE49-F238E27FC236}">
                      <a16:creationId xmlns:a16="http://schemas.microsoft.com/office/drawing/2014/main" id="{81A2CC7C-657F-4D6D-9193-6E4354EE15A2}"/>
                    </a:ext>
                  </a:extLst>
                </p:cNvPr>
                <p:cNvPicPr/>
                <p:nvPr/>
              </p:nvPicPr>
              <p:blipFill>
                <a:blip r:embed="rId159"/>
                <a:stretch>
                  <a:fillRect/>
                </a:stretch>
              </p:blipFill>
              <p:spPr>
                <a:xfrm>
                  <a:off x="8172933" y="5886960"/>
                  <a:ext cx="1425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1" name="Freihand 110">
                  <a:extLst>
                    <a:ext uri="{FF2B5EF4-FFF2-40B4-BE49-F238E27FC236}">
                      <a16:creationId xmlns:a16="http://schemas.microsoft.com/office/drawing/2014/main" id="{D347A552-07BE-44F4-9657-D057E05C1CBE}"/>
                    </a:ext>
                  </a:extLst>
                </p14:cNvPr>
                <p14:cNvContentPartPr/>
                <p14:nvPr/>
              </p14:nvContentPartPr>
              <p14:xfrm>
                <a:off x="8279133" y="5678160"/>
                <a:ext cx="259560" cy="254880"/>
              </p14:xfrm>
            </p:contentPart>
          </mc:Choice>
          <mc:Fallback>
            <p:pic>
              <p:nvPicPr>
                <p:cNvPr id="111" name="Freihand 110">
                  <a:extLst>
                    <a:ext uri="{FF2B5EF4-FFF2-40B4-BE49-F238E27FC236}">
                      <a16:creationId xmlns:a16="http://schemas.microsoft.com/office/drawing/2014/main" id="{D347A552-07BE-44F4-9657-D057E05C1CBE}"/>
                    </a:ext>
                  </a:extLst>
                </p:cNvPr>
                <p:cNvPicPr/>
                <p:nvPr/>
              </p:nvPicPr>
              <p:blipFill>
                <a:blip r:embed="rId161"/>
                <a:stretch>
                  <a:fillRect/>
                </a:stretch>
              </p:blipFill>
              <p:spPr>
                <a:xfrm>
                  <a:off x="8274813" y="5673840"/>
                  <a:ext cx="2682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2" name="Freihand 111">
                  <a:extLst>
                    <a:ext uri="{FF2B5EF4-FFF2-40B4-BE49-F238E27FC236}">
                      <a16:creationId xmlns:a16="http://schemas.microsoft.com/office/drawing/2014/main" id="{21D782AF-C2A2-4FE3-A694-27BC9EEBDD25}"/>
                    </a:ext>
                  </a:extLst>
                </p14:cNvPr>
                <p14:cNvContentPartPr/>
                <p14:nvPr/>
              </p14:nvContentPartPr>
              <p14:xfrm>
                <a:off x="8370573" y="5648280"/>
                <a:ext cx="77760" cy="13320"/>
              </p14:xfrm>
            </p:contentPart>
          </mc:Choice>
          <mc:Fallback>
            <p:pic>
              <p:nvPicPr>
                <p:cNvPr id="112" name="Freihand 111">
                  <a:extLst>
                    <a:ext uri="{FF2B5EF4-FFF2-40B4-BE49-F238E27FC236}">
                      <a16:creationId xmlns:a16="http://schemas.microsoft.com/office/drawing/2014/main" id="{21D782AF-C2A2-4FE3-A694-27BC9EEBDD25}"/>
                    </a:ext>
                  </a:extLst>
                </p:cNvPr>
                <p:cNvPicPr/>
                <p:nvPr/>
              </p:nvPicPr>
              <p:blipFill>
                <a:blip r:embed="rId163"/>
                <a:stretch>
                  <a:fillRect/>
                </a:stretch>
              </p:blipFill>
              <p:spPr>
                <a:xfrm>
                  <a:off x="8366253" y="5643960"/>
                  <a:ext cx="86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3" name="Freihand 112">
                  <a:extLst>
                    <a:ext uri="{FF2B5EF4-FFF2-40B4-BE49-F238E27FC236}">
                      <a16:creationId xmlns:a16="http://schemas.microsoft.com/office/drawing/2014/main" id="{8D1CEC75-9EA9-4A9C-96CA-0BA0A9FDD607}"/>
                    </a:ext>
                  </a:extLst>
                </p14:cNvPr>
                <p14:cNvContentPartPr/>
                <p14:nvPr/>
              </p14:nvContentPartPr>
              <p14:xfrm>
                <a:off x="8104173" y="6095040"/>
                <a:ext cx="294840" cy="120240"/>
              </p14:xfrm>
            </p:contentPart>
          </mc:Choice>
          <mc:Fallback>
            <p:pic>
              <p:nvPicPr>
                <p:cNvPr id="113" name="Freihand 112">
                  <a:extLst>
                    <a:ext uri="{FF2B5EF4-FFF2-40B4-BE49-F238E27FC236}">
                      <a16:creationId xmlns:a16="http://schemas.microsoft.com/office/drawing/2014/main" id="{8D1CEC75-9EA9-4A9C-96CA-0BA0A9FDD607}"/>
                    </a:ext>
                  </a:extLst>
                </p:cNvPr>
                <p:cNvPicPr/>
                <p:nvPr/>
              </p:nvPicPr>
              <p:blipFill>
                <a:blip r:embed="rId165"/>
                <a:stretch>
                  <a:fillRect/>
                </a:stretch>
              </p:blipFill>
              <p:spPr>
                <a:xfrm>
                  <a:off x="8099853" y="6090720"/>
                  <a:ext cx="303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4" name="Freihand 113">
                  <a:extLst>
                    <a:ext uri="{FF2B5EF4-FFF2-40B4-BE49-F238E27FC236}">
                      <a16:creationId xmlns:a16="http://schemas.microsoft.com/office/drawing/2014/main" id="{AD575480-AAD9-4DA6-B299-85FF76A7DF79}"/>
                    </a:ext>
                  </a:extLst>
                </p14:cNvPr>
                <p14:cNvContentPartPr/>
                <p14:nvPr/>
              </p14:nvContentPartPr>
              <p14:xfrm>
                <a:off x="8090493" y="6245520"/>
                <a:ext cx="166320" cy="175680"/>
              </p14:xfrm>
            </p:contentPart>
          </mc:Choice>
          <mc:Fallback>
            <p:pic>
              <p:nvPicPr>
                <p:cNvPr id="114" name="Freihand 113">
                  <a:extLst>
                    <a:ext uri="{FF2B5EF4-FFF2-40B4-BE49-F238E27FC236}">
                      <a16:creationId xmlns:a16="http://schemas.microsoft.com/office/drawing/2014/main" id="{AD575480-AAD9-4DA6-B299-85FF76A7DF79}"/>
                    </a:ext>
                  </a:extLst>
                </p:cNvPr>
                <p:cNvPicPr/>
                <p:nvPr/>
              </p:nvPicPr>
              <p:blipFill>
                <a:blip r:embed="rId167"/>
                <a:stretch>
                  <a:fillRect/>
                </a:stretch>
              </p:blipFill>
              <p:spPr>
                <a:xfrm>
                  <a:off x="8086173" y="6241200"/>
                  <a:ext cx="174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5" name="Freihand 114">
                  <a:extLst>
                    <a:ext uri="{FF2B5EF4-FFF2-40B4-BE49-F238E27FC236}">
                      <a16:creationId xmlns:a16="http://schemas.microsoft.com/office/drawing/2014/main" id="{50EB33AD-CCF7-4A93-BF03-249829E29343}"/>
                    </a:ext>
                  </a:extLst>
                </p14:cNvPr>
                <p14:cNvContentPartPr/>
                <p14:nvPr/>
              </p14:nvContentPartPr>
              <p14:xfrm>
                <a:off x="8237733" y="6268920"/>
                <a:ext cx="58320" cy="82080"/>
              </p14:xfrm>
            </p:contentPart>
          </mc:Choice>
          <mc:Fallback>
            <p:pic>
              <p:nvPicPr>
                <p:cNvPr id="115" name="Freihand 114">
                  <a:extLst>
                    <a:ext uri="{FF2B5EF4-FFF2-40B4-BE49-F238E27FC236}">
                      <a16:creationId xmlns:a16="http://schemas.microsoft.com/office/drawing/2014/main" id="{50EB33AD-CCF7-4A93-BF03-249829E29343}"/>
                    </a:ext>
                  </a:extLst>
                </p:cNvPr>
                <p:cNvPicPr/>
                <p:nvPr/>
              </p:nvPicPr>
              <p:blipFill>
                <a:blip r:embed="rId169"/>
                <a:stretch>
                  <a:fillRect/>
                </a:stretch>
              </p:blipFill>
              <p:spPr>
                <a:xfrm>
                  <a:off x="8233413" y="6264600"/>
                  <a:ext cx="66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6" name="Freihand 115">
                  <a:extLst>
                    <a:ext uri="{FF2B5EF4-FFF2-40B4-BE49-F238E27FC236}">
                      <a16:creationId xmlns:a16="http://schemas.microsoft.com/office/drawing/2014/main" id="{89306FCC-B932-46BC-8A6F-722ED51665A4}"/>
                    </a:ext>
                  </a:extLst>
                </p14:cNvPr>
                <p14:cNvContentPartPr/>
                <p14:nvPr/>
              </p14:nvContentPartPr>
              <p14:xfrm>
                <a:off x="8294253" y="6212400"/>
                <a:ext cx="119160" cy="113760"/>
              </p14:xfrm>
            </p:contentPart>
          </mc:Choice>
          <mc:Fallback>
            <p:pic>
              <p:nvPicPr>
                <p:cNvPr id="116" name="Freihand 115">
                  <a:extLst>
                    <a:ext uri="{FF2B5EF4-FFF2-40B4-BE49-F238E27FC236}">
                      <a16:creationId xmlns:a16="http://schemas.microsoft.com/office/drawing/2014/main" id="{89306FCC-B932-46BC-8A6F-722ED51665A4}"/>
                    </a:ext>
                  </a:extLst>
                </p:cNvPr>
                <p:cNvPicPr/>
                <p:nvPr/>
              </p:nvPicPr>
              <p:blipFill>
                <a:blip r:embed="rId171"/>
                <a:stretch>
                  <a:fillRect/>
                </a:stretch>
              </p:blipFill>
              <p:spPr>
                <a:xfrm>
                  <a:off x="8289933" y="6208080"/>
                  <a:ext cx="127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7" name="Freihand 116">
                  <a:extLst>
                    <a:ext uri="{FF2B5EF4-FFF2-40B4-BE49-F238E27FC236}">
                      <a16:creationId xmlns:a16="http://schemas.microsoft.com/office/drawing/2014/main" id="{1A3309C5-14E7-4DAD-A99B-2C7CED06A8A3}"/>
                    </a:ext>
                  </a:extLst>
                </p14:cNvPr>
                <p14:cNvContentPartPr/>
                <p14:nvPr/>
              </p14:nvContentPartPr>
              <p14:xfrm>
                <a:off x="8419173" y="6132840"/>
                <a:ext cx="219960" cy="173160"/>
              </p14:xfrm>
            </p:contentPart>
          </mc:Choice>
          <mc:Fallback>
            <p:pic>
              <p:nvPicPr>
                <p:cNvPr id="117" name="Freihand 116">
                  <a:extLst>
                    <a:ext uri="{FF2B5EF4-FFF2-40B4-BE49-F238E27FC236}">
                      <a16:creationId xmlns:a16="http://schemas.microsoft.com/office/drawing/2014/main" id="{1A3309C5-14E7-4DAD-A99B-2C7CED06A8A3}"/>
                    </a:ext>
                  </a:extLst>
                </p:cNvPr>
                <p:cNvPicPr/>
                <p:nvPr/>
              </p:nvPicPr>
              <p:blipFill>
                <a:blip r:embed="rId173"/>
                <a:stretch>
                  <a:fillRect/>
                </a:stretch>
              </p:blipFill>
              <p:spPr>
                <a:xfrm>
                  <a:off x="8414853" y="6128520"/>
                  <a:ext cx="228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9" name="Freihand 118">
                  <a:extLst>
                    <a:ext uri="{FF2B5EF4-FFF2-40B4-BE49-F238E27FC236}">
                      <a16:creationId xmlns:a16="http://schemas.microsoft.com/office/drawing/2014/main" id="{D430095C-CA9C-4B10-BBAC-230E8F0C8D75}"/>
                    </a:ext>
                  </a:extLst>
                </p14:cNvPr>
                <p14:cNvContentPartPr/>
                <p14:nvPr/>
              </p14:nvContentPartPr>
              <p14:xfrm>
                <a:off x="7605933" y="6630000"/>
                <a:ext cx="204840" cy="152280"/>
              </p14:xfrm>
            </p:contentPart>
          </mc:Choice>
          <mc:Fallback>
            <p:pic>
              <p:nvPicPr>
                <p:cNvPr id="119" name="Freihand 118">
                  <a:extLst>
                    <a:ext uri="{FF2B5EF4-FFF2-40B4-BE49-F238E27FC236}">
                      <a16:creationId xmlns:a16="http://schemas.microsoft.com/office/drawing/2014/main" id="{D430095C-CA9C-4B10-BBAC-230E8F0C8D75}"/>
                    </a:ext>
                  </a:extLst>
                </p:cNvPr>
                <p:cNvPicPr/>
                <p:nvPr/>
              </p:nvPicPr>
              <p:blipFill>
                <a:blip r:embed="rId175"/>
                <a:stretch>
                  <a:fillRect/>
                </a:stretch>
              </p:blipFill>
              <p:spPr>
                <a:xfrm>
                  <a:off x="7601613" y="6625680"/>
                  <a:ext cx="213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0" name="Freihand 119">
                  <a:extLst>
                    <a:ext uri="{FF2B5EF4-FFF2-40B4-BE49-F238E27FC236}">
                      <a16:creationId xmlns:a16="http://schemas.microsoft.com/office/drawing/2014/main" id="{8E6AE59A-3307-42AF-B161-42A55C804B8C}"/>
                    </a:ext>
                  </a:extLst>
                </p14:cNvPr>
                <p14:cNvContentPartPr/>
                <p14:nvPr/>
              </p14:nvContentPartPr>
              <p14:xfrm>
                <a:off x="7581453" y="6619200"/>
                <a:ext cx="132840" cy="159480"/>
              </p14:xfrm>
            </p:contentPart>
          </mc:Choice>
          <mc:Fallback>
            <p:pic>
              <p:nvPicPr>
                <p:cNvPr id="120" name="Freihand 119">
                  <a:extLst>
                    <a:ext uri="{FF2B5EF4-FFF2-40B4-BE49-F238E27FC236}">
                      <a16:creationId xmlns:a16="http://schemas.microsoft.com/office/drawing/2014/main" id="{8E6AE59A-3307-42AF-B161-42A55C804B8C}"/>
                    </a:ext>
                  </a:extLst>
                </p:cNvPr>
                <p:cNvPicPr/>
                <p:nvPr/>
              </p:nvPicPr>
              <p:blipFill>
                <a:blip r:embed="rId177"/>
                <a:stretch>
                  <a:fillRect/>
                </a:stretch>
              </p:blipFill>
              <p:spPr>
                <a:xfrm>
                  <a:off x="7577133" y="6614880"/>
                  <a:ext cx="141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1" name="Freihand 120">
                  <a:extLst>
                    <a:ext uri="{FF2B5EF4-FFF2-40B4-BE49-F238E27FC236}">
                      <a16:creationId xmlns:a16="http://schemas.microsoft.com/office/drawing/2014/main" id="{5FC63A8C-6996-4E40-9328-187300177BE0}"/>
                    </a:ext>
                  </a:extLst>
                </p14:cNvPr>
                <p14:cNvContentPartPr/>
                <p14:nvPr/>
              </p14:nvContentPartPr>
              <p14:xfrm>
                <a:off x="7736613" y="6568800"/>
                <a:ext cx="302040" cy="193320"/>
              </p14:xfrm>
            </p:contentPart>
          </mc:Choice>
          <mc:Fallback>
            <p:pic>
              <p:nvPicPr>
                <p:cNvPr id="121" name="Freihand 120">
                  <a:extLst>
                    <a:ext uri="{FF2B5EF4-FFF2-40B4-BE49-F238E27FC236}">
                      <a16:creationId xmlns:a16="http://schemas.microsoft.com/office/drawing/2014/main" id="{5FC63A8C-6996-4E40-9328-187300177BE0}"/>
                    </a:ext>
                  </a:extLst>
                </p:cNvPr>
                <p:cNvPicPr/>
                <p:nvPr/>
              </p:nvPicPr>
              <p:blipFill>
                <a:blip r:embed="rId179"/>
                <a:stretch>
                  <a:fillRect/>
                </a:stretch>
              </p:blipFill>
              <p:spPr>
                <a:xfrm>
                  <a:off x="7732293" y="6564480"/>
                  <a:ext cx="310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2" name="Freihand 121">
                  <a:extLst>
                    <a:ext uri="{FF2B5EF4-FFF2-40B4-BE49-F238E27FC236}">
                      <a16:creationId xmlns:a16="http://schemas.microsoft.com/office/drawing/2014/main" id="{F9346340-C3BC-44BC-8983-EF355BBFD177}"/>
                    </a:ext>
                  </a:extLst>
                </p14:cNvPr>
                <p14:cNvContentPartPr/>
                <p14:nvPr/>
              </p14:nvContentPartPr>
              <p14:xfrm>
                <a:off x="7987893" y="6489960"/>
                <a:ext cx="327960" cy="177120"/>
              </p14:xfrm>
            </p:contentPart>
          </mc:Choice>
          <mc:Fallback>
            <p:pic>
              <p:nvPicPr>
                <p:cNvPr id="122" name="Freihand 121">
                  <a:extLst>
                    <a:ext uri="{FF2B5EF4-FFF2-40B4-BE49-F238E27FC236}">
                      <a16:creationId xmlns:a16="http://schemas.microsoft.com/office/drawing/2014/main" id="{F9346340-C3BC-44BC-8983-EF355BBFD177}"/>
                    </a:ext>
                  </a:extLst>
                </p:cNvPr>
                <p:cNvPicPr/>
                <p:nvPr/>
              </p:nvPicPr>
              <p:blipFill>
                <a:blip r:embed="rId181"/>
                <a:stretch>
                  <a:fillRect/>
                </a:stretch>
              </p:blipFill>
              <p:spPr>
                <a:xfrm>
                  <a:off x="7983573" y="6485640"/>
                  <a:ext cx="336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3" name="Freihand 122">
                  <a:extLst>
                    <a:ext uri="{FF2B5EF4-FFF2-40B4-BE49-F238E27FC236}">
                      <a16:creationId xmlns:a16="http://schemas.microsoft.com/office/drawing/2014/main" id="{E8DB4142-76B6-4E82-91B8-CFC83192508A}"/>
                    </a:ext>
                  </a:extLst>
                </p14:cNvPr>
                <p14:cNvContentPartPr/>
                <p14:nvPr/>
              </p14:nvContentPartPr>
              <p14:xfrm>
                <a:off x="8291373" y="6429480"/>
                <a:ext cx="93960" cy="61200"/>
              </p14:xfrm>
            </p:contentPart>
          </mc:Choice>
          <mc:Fallback>
            <p:pic>
              <p:nvPicPr>
                <p:cNvPr id="123" name="Freihand 122">
                  <a:extLst>
                    <a:ext uri="{FF2B5EF4-FFF2-40B4-BE49-F238E27FC236}">
                      <a16:creationId xmlns:a16="http://schemas.microsoft.com/office/drawing/2014/main" id="{E8DB4142-76B6-4E82-91B8-CFC83192508A}"/>
                    </a:ext>
                  </a:extLst>
                </p:cNvPr>
                <p:cNvPicPr/>
                <p:nvPr/>
              </p:nvPicPr>
              <p:blipFill>
                <a:blip r:embed="rId183"/>
                <a:stretch>
                  <a:fillRect/>
                </a:stretch>
              </p:blipFill>
              <p:spPr>
                <a:xfrm>
                  <a:off x="8287053" y="6425160"/>
                  <a:ext cx="102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4" name="Freihand 123">
                  <a:extLst>
                    <a:ext uri="{FF2B5EF4-FFF2-40B4-BE49-F238E27FC236}">
                      <a16:creationId xmlns:a16="http://schemas.microsoft.com/office/drawing/2014/main" id="{7F796FF2-AD87-487A-A6E0-32B1CB750E35}"/>
                    </a:ext>
                  </a:extLst>
                </p14:cNvPr>
                <p14:cNvContentPartPr/>
                <p14:nvPr/>
              </p14:nvContentPartPr>
              <p14:xfrm>
                <a:off x="8404053" y="6393840"/>
                <a:ext cx="77760" cy="45360"/>
              </p14:xfrm>
            </p:contentPart>
          </mc:Choice>
          <mc:Fallback>
            <p:pic>
              <p:nvPicPr>
                <p:cNvPr id="124" name="Freihand 123">
                  <a:extLst>
                    <a:ext uri="{FF2B5EF4-FFF2-40B4-BE49-F238E27FC236}">
                      <a16:creationId xmlns:a16="http://schemas.microsoft.com/office/drawing/2014/main" id="{7F796FF2-AD87-487A-A6E0-32B1CB750E35}"/>
                    </a:ext>
                  </a:extLst>
                </p:cNvPr>
                <p:cNvPicPr/>
                <p:nvPr/>
              </p:nvPicPr>
              <p:blipFill>
                <a:blip r:embed="rId185"/>
                <a:stretch>
                  <a:fillRect/>
                </a:stretch>
              </p:blipFill>
              <p:spPr>
                <a:xfrm>
                  <a:off x="8399733" y="6389520"/>
                  <a:ext cx="86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5" name="Freihand 124">
                  <a:extLst>
                    <a:ext uri="{FF2B5EF4-FFF2-40B4-BE49-F238E27FC236}">
                      <a16:creationId xmlns:a16="http://schemas.microsoft.com/office/drawing/2014/main" id="{A3F5C1C5-31F7-44FC-A70C-1B17AE6030B9}"/>
                    </a:ext>
                  </a:extLst>
                </p14:cNvPr>
                <p14:cNvContentPartPr/>
                <p14:nvPr/>
              </p14:nvContentPartPr>
              <p14:xfrm>
                <a:off x="8008053" y="6709200"/>
                <a:ext cx="146520" cy="74520"/>
              </p14:xfrm>
            </p:contentPart>
          </mc:Choice>
          <mc:Fallback>
            <p:pic>
              <p:nvPicPr>
                <p:cNvPr id="125" name="Freihand 124">
                  <a:extLst>
                    <a:ext uri="{FF2B5EF4-FFF2-40B4-BE49-F238E27FC236}">
                      <a16:creationId xmlns:a16="http://schemas.microsoft.com/office/drawing/2014/main" id="{A3F5C1C5-31F7-44FC-A70C-1B17AE6030B9}"/>
                    </a:ext>
                  </a:extLst>
                </p:cNvPr>
                <p:cNvPicPr/>
                <p:nvPr/>
              </p:nvPicPr>
              <p:blipFill>
                <a:blip r:embed="rId187"/>
                <a:stretch>
                  <a:fillRect/>
                </a:stretch>
              </p:blipFill>
              <p:spPr>
                <a:xfrm>
                  <a:off x="8003733" y="6704880"/>
                  <a:ext cx="155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6" name="Freihand 125">
                  <a:extLst>
                    <a:ext uri="{FF2B5EF4-FFF2-40B4-BE49-F238E27FC236}">
                      <a16:creationId xmlns:a16="http://schemas.microsoft.com/office/drawing/2014/main" id="{8078CFFD-EC46-40EF-B452-12463EF134B6}"/>
                    </a:ext>
                  </a:extLst>
                </p14:cNvPr>
                <p14:cNvContentPartPr/>
                <p14:nvPr/>
              </p14:nvContentPartPr>
              <p14:xfrm>
                <a:off x="8146653" y="6673920"/>
                <a:ext cx="163080" cy="77040"/>
              </p14:xfrm>
            </p:contentPart>
          </mc:Choice>
          <mc:Fallback>
            <p:pic>
              <p:nvPicPr>
                <p:cNvPr id="126" name="Freihand 125">
                  <a:extLst>
                    <a:ext uri="{FF2B5EF4-FFF2-40B4-BE49-F238E27FC236}">
                      <a16:creationId xmlns:a16="http://schemas.microsoft.com/office/drawing/2014/main" id="{8078CFFD-EC46-40EF-B452-12463EF134B6}"/>
                    </a:ext>
                  </a:extLst>
                </p:cNvPr>
                <p:cNvPicPr/>
                <p:nvPr/>
              </p:nvPicPr>
              <p:blipFill>
                <a:blip r:embed="rId189"/>
                <a:stretch>
                  <a:fillRect/>
                </a:stretch>
              </p:blipFill>
              <p:spPr>
                <a:xfrm>
                  <a:off x="8142333" y="6669600"/>
                  <a:ext cx="171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7" name="Freihand 126">
                  <a:extLst>
                    <a:ext uri="{FF2B5EF4-FFF2-40B4-BE49-F238E27FC236}">
                      <a16:creationId xmlns:a16="http://schemas.microsoft.com/office/drawing/2014/main" id="{E296497A-5F28-4D2B-9067-F823C492B2CC}"/>
                    </a:ext>
                  </a:extLst>
                </p14:cNvPr>
                <p14:cNvContentPartPr/>
                <p14:nvPr/>
              </p14:nvContentPartPr>
              <p14:xfrm>
                <a:off x="8295693" y="6645480"/>
                <a:ext cx="50040" cy="69480"/>
              </p14:xfrm>
            </p:contentPart>
          </mc:Choice>
          <mc:Fallback>
            <p:pic>
              <p:nvPicPr>
                <p:cNvPr id="127" name="Freihand 126">
                  <a:extLst>
                    <a:ext uri="{FF2B5EF4-FFF2-40B4-BE49-F238E27FC236}">
                      <a16:creationId xmlns:a16="http://schemas.microsoft.com/office/drawing/2014/main" id="{E296497A-5F28-4D2B-9067-F823C492B2CC}"/>
                    </a:ext>
                  </a:extLst>
                </p:cNvPr>
                <p:cNvPicPr/>
                <p:nvPr/>
              </p:nvPicPr>
              <p:blipFill>
                <a:blip r:embed="rId191"/>
                <a:stretch>
                  <a:fillRect/>
                </a:stretch>
              </p:blipFill>
              <p:spPr>
                <a:xfrm>
                  <a:off x="8291373" y="6641160"/>
                  <a:ext cx="58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8" name="Freihand 127">
                  <a:extLst>
                    <a:ext uri="{FF2B5EF4-FFF2-40B4-BE49-F238E27FC236}">
                      <a16:creationId xmlns:a16="http://schemas.microsoft.com/office/drawing/2014/main" id="{6E62D666-9AB4-4A38-BF70-0C0A2D82B07F}"/>
                    </a:ext>
                  </a:extLst>
                </p14:cNvPr>
                <p14:cNvContentPartPr/>
                <p14:nvPr/>
              </p14:nvContentPartPr>
              <p14:xfrm>
                <a:off x="8329173" y="6564120"/>
                <a:ext cx="105840" cy="102960"/>
              </p14:xfrm>
            </p:contentPart>
          </mc:Choice>
          <mc:Fallback>
            <p:pic>
              <p:nvPicPr>
                <p:cNvPr id="128" name="Freihand 127">
                  <a:extLst>
                    <a:ext uri="{FF2B5EF4-FFF2-40B4-BE49-F238E27FC236}">
                      <a16:creationId xmlns:a16="http://schemas.microsoft.com/office/drawing/2014/main" id="{6E62D666-9AB4-4A38-BF70-0C0A2D82B07F}"/>
                    </a:ext>
                  </a:extLst>
                </p:cNvPr>
                <p:cNvPicPr/>
                <p:nvPr/>
              </p:nvPicPr>
              <p:blipFill>
                <a:blip r:embed="rId193"/>
                <a:stretch>
                  <a:fillRect/>
                </a:stretch>
              </p:blipFill>
              <p:spPr>
                <a:xfrm>
                  <a:off x="8324853" y="6559800"/>
                  <a:ext cx="114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9" name="Freihand 128">
                  <a:extLst>
                    <a:ext uri="{FF2B5EF4-FFF2-40B4-BE49-F238E27FC236}">
                      <a16:creationId xmlns:a16="http://schemas.microsoft.com/office/drawing/2014/main" id="{D66D371A-69B5-43E5-95A7-A521E6D5449C}"/>
                    </a:ext>
                  </a:extLst>
                </p14:cNvPr>
                <p14:cNvContentPartPr/>
                <p14:nvPr/>
              </p14:nvContentPartPr>
              <p14:xfrm>
                <a:off x="8434293" y="6493560"/>
                <a:ext cx="230760" cy="126720"/>
              </p14:xfrm>
            </p:contentPart>
          </mc:Choice>
          <mc:Fallback>
            <p:pic>
              <p:nvPicPr>
                <p:cNvPr id="129" name="Freihand 128">
                  <a:extLst>
                    <a:ext uri="{FF2B5EF4-FFF2-40B4-BE49-F238E27FC236}">
                      <a16:creationId xmlns:a16="http://schemas.microsoft.com/office/drawing/2014/main" id="{D66D371A-69B5-43E5-95A7-A521E6D5449C}"/>
                    </a:ext>
                  </a:extLst>
                </p:cNvPr>
                <p:cNvPicPr/>
                <p:nvPr/>
              </p:nvPicPr>
              <p:blipFill>
                <a:blip r:embed="rId195"/>
                <a:stretch>
                  <a:fillRect/>
                </a:stretch>
              </p:blipFill>
              <p:spPr>
                <a:xfrm>
                  <a:off x="8429973" y="6489240"/>
                  <a:ext cx="239400" cy="135360"/>
                </a:xfrm>
                <a:prstGeom prst="rect">
                  <a:avLst/>
                </a:prstGeom>
              </p:spPr>
            </p:pic>
          </mc:Fallback>
        </mc:AlternateContent>
      </p:grpSp>
      <p:grpSp>
        <p:nvGrpSpPr>
          <p:cNvPr id="153" name="Gruppieren 152">
            <a:extLst>
              <a:ext uri="{FF2B5EF4-FFF2-40B4-BE49-F238E27FC236}">
                <a16:creationId xmlns:a16="http://schemas.microsoft.com/office/drawing/2014/main" id="{F61E8195-04FB-44E7-8D78-949815EA4E49}"/>
              </a:ext>
            </a:extLst>
          </p:cNvPr>
          <p:cNvGrpSpPr/>
          <p:nvPr/>
        </p:nvGrpSpPr>
        <p:grpSpPr>
          <a:xfrm>
            <a:off x="2627853" y="42000"/>
            <a:ext cx="7990560" cy="1872720"/>
            <a:chOff x="2627853" y="42000"/>
            <a:chExt cx="7990560" cy="1872720"/>
          </a:xfrm>
        </p:grpSpPr>
        <mc:AlternateContent xmlns:mc="http://schemas.openxmlformats.org/markup-compatibility/2006">
          <mc:Choice xmlns:p14="http://schemas.microsoft.com/office/powerpoint/2010/main" Requires="p14">
            <p:contentPart p14:bwMode="auto" r:id="rId196">
              <p14:nvContentPartPr>
                <p14:cNvPr id="6" name="Freihand 5">
                  <a:extLst>
                    <a:ext uri="{FF2B5EF4-FFF2-40B4-BE49-F238E27FC236}">
                      <a16:creationId xmlns:a16="http://schemas.microsoft.com/office/drawing/2014/main" id="{5D93AA69-DADD-438B-B7A7-0AFD211EB3B2}"/>
                    </a:ext>
                  </a:extLst>
                </p14:cNvPr>
                <p14:cNvContentPartPr/>
                <p14:nvPr/>
              </p14:nvContentPartPr>
              <p14:xfrm>
                <a:off x="6224973" y="1809960"/>
                <a:ext cx="423360" cy="64080"/>
              </p14:xfrm>
            </p:contentPart>
          </mc:Choice>
          <mc:Fallback>
            <p:pic>
              <p:nvPicPr>
                <p:cNvPr id="6" name="Freihand 5">
                  <a:extLst>
                    <a:ext uri="{FF2B5EF4-FFF2-40B4-BE49-F238E27FC236}">
                      <a16:creationId xmlns:a16="http://schemas.microsoft.com/office/drawing/2014/main" id="{5D93AA69-DADD-438B-B7A7-0AFD211EB3B2}"/>
                    </a:ext>
                  </a:extLst>
                </p:cNvPr>
                <p:cNvPicPr/>
                <p:nvPr/>
              </p:nvPicPr>
              <p:blipFill>
                <a:blip r:embed="rId197"/>
                <a:stretch>
                  <a:fillRect/>
                </a:stretch>
              </p:blipFill>
              <p:spPr>
                <a:xfrm>
                  <a:off x="6220653" y="1805640"/>
                  <a:ext cx="432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 name="Freihand 6">
                  <a:extLst>
                    <a:ext uri="{FF2B5EF4-FFF2-40B4-BE49-F238E27FC236}">
                      <a16:creationId xmlns:a16="http://schemas.microsoft.com/office/drawing/2014/main" id="{C63469F8-A707-46BC-B6A9-EDD1B86DF449}"/>
                    </a:ext>
                  </a:extLst>
                </p14:cNvPr>
                <p14:cNvContentPartPr/>
                <p14:nvPr/>
              </p14:nvContentPartPr>
              <p14:xfrm>
                <a:off x="6909693" y="1494960"/>
                <a:ext cx="146520" cy="188640"/>
              </p14:xfrm>
            </p:contentPart>
          </mc:Choice>
          <mc:Fallback>
            <p:pic>
              <p:nvPicPr>
                <p:cNvPr id="7" name="Freihand 6">
                  <a:extLst>
                    <a:ext uri="{FF2B5EF4-FFF2-40B4-BE49-F238E27FC236}">
                      <a16:creationId xmlns:a16="http://schemas.microsoft.com/office/drawing/2014/main" id="{C63469F8-A707-46BC-B6A9-EDD1B86DF449}"/>
                    </a:ext>
                  </a:extLst>
                </p:cNvPr>
                <p:cNvPicPr/>
                <p:nvPr/>
              </p:nvPicPr>
              <p:blipFill>
                <a:blip r:embed="rId199"/>
                <a:stretch>
                  <a:fillRect/>
                </a:stretch>
              </p:blipFill>
              <p:spPr>
                <a:xfrm>
                  <a:off x="6905373" y="1490640"/>
                  <a:ext cx="1551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8" name="Freihand 7">
                  <a:extLst>
                    <a:ext uri="{FF2B5EF4-FFF2-40B4-BE49-F238E27FC236}">
                      <a16:creationId xmlns:a16="http://schemas.microsoft.com/office/drawing/2014/main" id="{B768134C-3433-4A5C-9F0D-BF0BB15634F0}"/>
                    </a:ext>
                  </a:extLst>
                </p14:cNvPr>
                <p14:cNvContentPartPr/>
                <p14:nvPr/>
              </p14:nvContentPartPr>
              <p14:xfrm>
                <a:off x="6959013" y="1599360"/>
                <a:ext cx="90360" cy="28440"/>
              </p14:xfrm>
            </p:contentPart>
          </mc:Choice>
          <mc:Fallback>
            <p:pic>
              <p:nvPicPr>
                <p:cNvPr id="8" name="Freihand 7">
                  <a:extLst>
                    <a:ext uri="{FF2B5EF4-FFF2-40B4-BE49-F238E27FC236}">
                      <a16:creationId xmlns:a16="http://schemas.microsoft.com/office/drawing/2014/main" id="{B768134C-3433-4A5C-9F0D-BF0BB15634F0}"/>
                    </a:ext>
                  </a:extLst>
                </p:cNvPr>
                <p:cNvPicPr/>
                <p:nvPr/>
              </p:nvPicPr>
              <p:blipFill>
                <a:blip r:embed="rId201"/>
                <a:stretch>
                  <a:fillRect/>
                </a:stretch>
              </p:blipFill>
              <p:spPr>
                <a:xfrm>
                  <a:off x="6954693" y="1595040"/>
                  <a:ext cx="99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9" name="Freihand 8">
                  <a:extLst>
                    <a:ext uri="{FF2B5EF4-FFF2-40B4-BE49-F238E27FC236}">
                      <a16:creationId xmlns:a16="http://schemas.microsoft.com/office/drawing/2014/main" id="{37ACDE09-81EF-4F29-B062-045E7FB1CCBF}"/>
                    </a:ext>
                  </a:extLst>
                </p14:cNvPr>
                <p14:cNvContentPartPr/>
                <p14:nvPr/>
              </p14:nvContentPartPr>
              <p14:xfrm>
                <a:off x="7034613" y="1576680"/>
                <a:ext cx="89640" cy="224280"/>
              </p14:xfrm>
            </p:contentPart>
          </mc:Choice>
          <mc:Fallback>
            <p:pic>
              <p:nvPicPr>
                <p:cNvPr id="9" name="Freihand 8">
                  <a:extLst>
                    <a:ext uri="{FF2B5EF4-FFF2-40B4-BE49-F238E27FC236}">
                      <a16:creationId xmlns:a16="http://schemas.microsoft.com/office/drawing/2014/main" id="{37ACDE09-81EF-4F29-B062-045E7FB1CCBF}"/>
                    </a:ext>
                  </a:extLst>
                </p:cNvPr>
                <p:cNvPicPr/>
                <p:nvPr/>
              </p:nvPicPr>
              <p:blipFill>
                <a:blip r:embed="rId203"/>
                <a:stretch>
                  <a:fillRect/>
                </a:stretch>
              </p:blipFill>
              <p:spPr>
                <a:xfrm>
                  <a:off x="7030293" y="1572360"/>
                  <a:ext cx="982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 name="Freihand 11">
                  <a:extLst>
                    <a:ext uri="{FF2B5EF4-FFF2-40B4-BE49-F238E27FC236}">
                      <a16:creationId xmlns:a16="http://schemas.microsoft.com/office/drawing/2014/main" id="{9EBBCC67-A97D-4BE9-8A90-A9EC6E4B88B0}"/>
                    </a:ext>
                  </a:extLst>
                </p14:cNvPr>
                <p14:cNvContentPartPr/>
                <p14:nvPr/>
              </p14:nvContentPartPr>
              <p14:xfrm>
                <a:off x="7151613" y="1593960"/>
                <a:ext cx="87480" cy="182160"/>
              </p14:xfrm>
            </p:contentPart>
          </mc:Choice>
          <mc:Fallback>
            <p:pic>
              <p:nvPicPr>
                <p:cNvPr id="12" name="Freihand 11">
                  <a:extLst>
                    <a:ext uri="{FF2B5EF4-FFF2-40B4-BE49-F238E27FC236}">
                      <a16:creationId xmlns:a16="http://schemas.microsoft.com/office/drawing/2014/main" id="{9EBBCC67-A97D-4BE9-8A90-A9EC6E4B88B0}"/>
                    </a:ext>
                  </a:extLst>
                </p:cNvPr>
                <p:cNvPicPr/>
                <p:nvPr/>
              </p:nvPicPr>
              <p:blipFill>
                <a:blip r:embed="rId205"/>
                <a:stretch>
                  <a:fillRect/>
                </a:stretch>
              </p:blipFill>
              <p:spPr>
                <a:xfrm>
                  <a:off x="7147293" y="1589640"/>
                  <a:ext cx="961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 name="Freihand 12">
                  <a:extLst>
                    <a:ext uri="{FF2B5EF4-FFF2-40B4-BE49-F238E27FC236}">
                      <a16:creationId xmlns:a16="http://schemas.microsoft.com/office/drawing/2014/main" id="{F02A5B48-0804-41CB-BBDA-F04710A6DF5B}"/>
                    </a:ext>
                  </a:extLst>
                </p14:cNvPr>
                <p14:cNvContentPartPr/>
                <p14:nvPr/>
              </p14:nvContentPartPr>
              <p14:xfrm>
                <a:off x="7289493" y="1569840"/>
                <a:ext cx="96120" cy="78120"/>
              </p14:xfrm>
            </p:contentPart>
          </mc:Choice>
          <mc:Fallback>
            <p:pic>
              <p:nvPicPr>
                <p:cNvPr id="13" name="Freihand 12">
                  <a:extLst>
                    <a:ext uri="{FF2B5EF4-FFF2-40B4-BE49-F238E27FC236}">
                      <a16:creationId xmlns:a16="http://schemas.microsoft.com/office/drawing/2014/main" id="{F02A5B48-0804-41CB-BBDA-F04710A6DF5B}"/>
                    </a:ext>
                  </a:extLst>
                </p:cNvPr>
                <p:cNvPicPr/>
                <p:nvPr/>
              </p:nvPicPr>
              <p:blipFill>
                <a:blip r:embed="rId207"/>
                <a:stretch>
                  <a:fillRect/>
                </a:stretch>
              </p:blipFill>
              <p:spPr>
                <a:xfrm>
                  <a:off x="7285173" y="1565520"/>
                  <a:ext cx="104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 name="Freihand 13">
                  <a:extLst>
                    <a:ext uri="{FF2B5EF4-FFF2-40B4-BE49-F238E27FC236}">
                      <a16:creationId xmlns:a16="http://schemas.microsoft.com/office/drawing/2014/main" id="{A841F149-4E36-4E53-918E-E36B344D83BD}"/>
                    </a:ext>
                  </a:extLst>
                </p14:cNvPr>
                <p14:cNvContentPartPr/>
                <p14:nvPr/>
              </p14:nvContentPartPr>
              <p14:xfrm>
                <a:off x="7572813" y="1457880"/>
                <a:ext cx="35280" cy="146520"/>
              </p14:xfrm>
            </p:contentPart>
          </mc:Choice>
          <mc:Fallback>
            <p:pic>
              <p:nvPicPr>
                <p:cNvPr id="14" name="Freihand 13">
                  <a:extLst>
                    <a:ext uri="{FF2B5EF4-FFF2-40B4-BE49-F238E27FC236}">
                      <a16:creationId xmlns:a16="http://schemas.microsoft.com/office/drawing/2014/main" id="{A841F149-4E36-4E53-918E-E36B344D83BD}"/>
                    </a:ext>
                  </a:extLst>
                </p:cNvPr>
                <p:cNvPicPr/>
                <p:nvPr/>
              </p:nvPicPr>
              <p:blipFill>
                <a:blip r:embed="rId209"/>
                <a:stretch>
                  <a:fillRect/>
                </a:stretch>
              </p:blipFill>
              <p:spPr>
                <a:xfrm>
                  <a:off x="7568493" y="1453560"/>
                  <a:ext cx="43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 name="Freihand 14">
                  <a:extLst>
                    <a:ext uri="{FF2B5EF4-FFF2-40B4-BE49-F238E27FC236}">
                      <a16:creationId xmlns:a16="http://schemas.microsoft.com/office/drawing/2014/main" id="{ECEFDBC1-F17C-45C5-89CA-69F00C6947F5}"/>
                    </a:ext>
                  </a:extLst>
                </p14:cNvPr>
                <p14:cNvContentPartPr/>
                <p14:nvPr/>
              </p14:nvContentPartPr>
              <p14:xfrm>
                <a:off x="7547253" y="1414320"/>
                <a:ext cx="189720" cy="203400"/>
              </p14:xfrm>
            </p:contentPart>
          </mc:Choice>
          <mc:Fallback>
            <p:pic>
              <p:nvPicPr>
                <p:cNvPr id="15" name="Freihand 14">
                  <a:extLst>
                    <a:ext uri="{FF2B5EF4-FFF2-40B4-BE49-F238E27FC236}">
                      <a16:creationId xmlns:a16="http://schemas.microsoft.com/office/drawing/2014/main" id="{ECEFDBC1-F17C-45C5-89CA-69F00C6947F5}"/>
                    </a:ext>
                  </a:extLst>
                </p:cNvPr>
                <p:cNvPicPr/>
                <p:nvPr/>
              </p:nvPicPr>
              <p:blipFill>
                <a:blip r:embed="rId211"/>
                <a:stretch>
                  <a:fillRect/>
                </a:stretch>
              </p:blipFill>
              <p:spPr>
                <a:xfrm>
                  <a:off x="7542933" y="1410000"/>
                  <a:ext cx="1983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 name="Freihand 15">
                  <a:extLst>
                    <a:ext uri="{FF2B5EF4-FFF2-40B4-BE49-F238E27FC236}">
                      <a16:creationId xmlns:a16="http://schemas.microsoft.com/office/drawing/2014/main" id="{C999EF8B-2DBC-4C48-9E04-C6293E9CF794}"/>
                    </a:ext>
                  </a:extLst>
                </p14:cNvPr>
                <p14:cNvContentPartPr/>
                <p14:nvPr/>
              </p14:nvContentPartPr>
              <p14:xfrm>
                <a:off x="7726893" y="1497120"/>
                <a:ext cx="81000" cy="61200"/>
              </p14:xfrm>
            </p:contentPart>
          </mc:Choice>
          <mc:Fallback>
            <p:pic>
              <p:nvPicPr>
                <p:cNvPr id="16" name="Freihand 15">
                  <a:extLst>
                    <a:ext uri="{FF2B5EF4-FFF2-40B4-BE49-F238E27FC236}">
                      <a16:creationId xmlns:a16="http://schemas.microsoft.com/office/drawing/2014/main" id="{C999EF8B-2DBC-4C48-9E04-C6293E9CF794}"/>
                    </a:ext>
                  </a:extLst>
                </p:cNvPr>
                <p:cNvPicPr/>
                <p:nvPr/>
              </p:nvPicPr>
              <p:blipFill>
                <a:blip r:embed="rId213"/>
                <a:stretch>
                  <a:fillRect/>
                </a:stretch>
              </p:blipFill>
              <p:spPr>
                <a:xfrm>
                  <a:off x="7722573" y="1492800"/>
                  <a:ext cx="89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 name="Freihand 16">
                  <a:extLst>
                    <a:ext uri="{FF2B5EF4-FFF2-40B4-BE49-F238E27FC236}">
                      <a16:creationId xmlns:a16="http://schemas.microsoft.com/office/drawing/2014/main" id="{77699787-AE3B-4F3B-95E2-112C8274575D}"/>
                    </a:ext>
                  </a:extLst>
                </p14:cNvPr>
                <p14:cNvContentPartPr/>
                <p14:nvPr/>
              </p14:nvContentPartPr>
              <p14:xfrm>
                <a:off x="7814373" y="1343040"/>
                <a:ext cx="270720" cy="219960"/>
              </p14:xfrm>
            </p:contentPart>
          </mc:Choice>
          <mc:Fallback>
            <p:pic>
              <p:nvPicPr>
                <p:cNvPr id="17" name="Freihand 16">
                  <a:extLst>
                    <a:ext uri="{FF2B5EF4-FFF2-40B4-BE49-F238E27FC236}">
                      <a16:creationId xmlns:a16="http://schemas.microsoft.com/office/drawing/2014/main" id="{77699787-AE3B-4F3B-95E2-112C8274575D}"/>
                    </a:ext>
                  </a:extLst>
                </p:cNvPr>
                <p:cNvPicPr/>
                <p:nvPr/>
              </p:nvPicPr>
              <p:blipFill>
                <a:blip r:embed="rId215"/>
                <a:stretch>
                  <a:fillRect/>
                </a:stretch>
              </p:blipFill>
              <p:spPr>
                <a:xfrm>
                  <a:off x="7810053" y="1338720"/>
                  <a:ext cx="279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 name="Freihand 17">
                  <a:extLst>
                    <a:ext uri="{FF2B5EF4-FFF2-40B4-BE49-F238E27FC236}">
                      <a16:creationId xmlns:a16="http://schemas.microsoft.com/office/drawing/2014/main" id="{C9BA4917-9596-4338-9669-9CE943C1DBEE}"/>
                    </a:ext>
                  </a:extLst>
                </p14:cNvPr>
                <p14:cNvContentPartPr/>
                <p14:nvPr/>
              </p14:nvContentPartPr>
              <p14:xfrm>
                <a:off x="8243493" y="1345560"/>
                <a:ext cx="126000" cy="154440"/>
              </p14:xfrm>
            </p:contentPart>
          </mc:Choice>
          <mc:Fallback>
            <p:pic>
              <p:nvPicPr>
                <p:cNvPr id="18" name="Freihand 17">
                  <a:extLst>
                    <a:ext uri="{FF2B5EF4-FFF2-40B4-BE49-F238E27FC236}">
                      <a16:creationId xmlns:a16="http://schemas.microsoft.com/office/drawing/2014/main" id="{C9BA4917-9596-4338-9669-9CE943C1DBEE}"/>
                    </a:ext>
                  </a:extLst>
                </p:cNvPr>
                <p:cNvPicPr/>
                <p:nvPr/>
              </p:nvPicPr>
              <p:blipFill>
                <a:blip r:embed="rId217"/>
                <a:stretch>
                  <a:fillRect/>
                </a:stretch>
              </p:blipFill>
              <p:spPr>
                <a:xfrm>
                  <a:off x="8239173" y="1341240"/>
                  <a:ext cx="134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 name="Freihand 18">
                  <a:extLst>
                    <a:ext uri="{FF2B5EF4-FFF2-40B4-BE49-F238E27FC236}">
                      <a16:creationId xmlns:a16="http://schemas.microsoft.com/office/drawing/2014/main" id="{B3925D9C-0527-4CC2-9F97-572B34DB69DF}"/>
                    </a:ext>
                  </a:extLst>
                </p14:cNvPr>
                <p14:cNvContentPartPr/>
                <p14:nvPr/>
              </p14:nvContentPartPr>
              <p14:xfrm>
                <a:off x="8377413" y="1293000"/>
                <a:ext cx="201600" cy="196920"/>
              </p14:xfrm>
            </p:contentPart>
          </mc:Choice>
          <mc:Fallback>
            <p:pic>
              <p:nvPicPr>
                <p:cNvPr id="19" name="Freihand 18">
                  <a:extLst>
                    <a:ext uri="{FF2B5EF4-FFF2-40B4-BE49-F238E27FC236}">
                      <a16:creationId xmlns:a16="http://schemas.microsoft.com/office/drawing/2014/main" id="{B3925D9C-0527-4CC2-9F97-572B34DB69DF}"/>
                    </a:ext>
                  </a:extLst>
                </p:cNvPr>
                <p:cNvPicPr/>
                <p:nvPr/>
              </p:nvPicPr>
              <p:blipFill>
                <a:blip r:embed="rId219"/>
                <a:stretch>
                  <a:fillRect/>
                </a:stretch>
              </p:blipFill>
              <p:spPr>
                <a:xfrm>
                  <a:off x="8373093" y="1288680"/>
                  <a:ext cx="210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0" name="Freihand 19">
                  <a:extLst>
                    <a:ext uri="{FF2B5EF4-FFF2-40B4-BE49-F238E27FC236}">
                      <a16:creationId xmlns:a16="http://schemas.microsoft.com/office/drawing/2014/main" id="{CAC496BC-A5BB-4D13-B8B6-BD269228629D}"/>
                    </a:ext>
                  </a:extLst>
                </p14:cNvPr>
                <p14:cNvContentPartPr/>
                <p14:nvPr/>
              </p14:nvContentPartPr>
              <p14:xfrm>
                <a:off x="8600253" y="1260600"/>
                <a:ext cx="210240" cy="227160"/>
              </p14:xfrm>
            </p:contentPart>
          </mc:Choice>
          <mc:Fallback>
            <p:pic>
              <p:nvPicPr>
                <p:cNvPr id="20" name="Freihand 19">
                  <a:extLst>
                    <a:ext uri="{FF2B5EF4-FFF2-40B4-BE49-F238E27FC236}">
                      <a16:creationId xmlns:a16="http://schemas.microsoft.com/office/drawing/2014/main" id="{CAC496BC-A5BB-4D13-B8B6-BD269228629D}"/>
                    </a:ext>
                  </a:extLst>
                </p:cNvPr>
                <p:cNvPicPr/>
                <p:nvPr/>
              </p:nvPicPr>
              <p:blipFill>
                <a:blip r:embed="rId221"/>
                <a:stretch>
                  <a:fillRect/>
                </a:stretch>
              </p:blipFill>
              <p:spPr>
                <a:xfrm>
                  <a:off x="8595933" y="1256280"/>
                  <a:ext cx="2188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 name="Freihand 20">
                  <a:extLst>
                    <a:ext uri="{FF2B5EF4-FFF2-40B4-BE49-F238E27FC236}">
                      <a16:creationId xmlns:a16="http://schemas.microsoft.com/office/drawing/2014/main" id="{49B13E29-95EF-4606-A739-4DFD7402ECBA}"/>
                    </a:ext>
                  </a:extLst>
                </p14:cNvPr>
                <p14:cNvContentPartPr/>
                <p14:nvPr/>
              </p14:nvContentPartPr>
              <p14:xfrm>
                <a:off x="6701253" y="1663080"/>
                <a:ext cx="2382480" cy="251640"/>
              </p14:xfrm>
            </p:contentPart>
          </mc:Choice>
          <mc:Fallback>
            <p:pic>
              <p:nvPicPr>
                <p:cNvPr id="21" name="Freihand 20">
                  <a:extLst>
                    <a:ext uri="{FF2B5EF4-FFF2-40B4-BE49-F238E27FC236}">
                      <a16:creationId xmlns:a16="http://schemas.microsoft.com/office/drawing/2014/main" id="{49B13E29-95EF-4606-A739-4DFD7402ECBA}"/>
                    </a:ext>
                  </a:extLst>
                </p:cNvPr>
                <p:cNvPicPr/>
                <p:nvPr/>
              </p:nvPicPr>
              <p:blipFill>
                <a:blip r:embed="rId223"/>
                <a:stretch>
                  <a:fillRect/>
                </a:stretch>
              </p:blipFill>
              <p:spPr>
                <a:xfrm>
                  <a:off x="6696933" y="1658760"/>
                  <a:ext cx="23911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1" name="Freihand 130">
                  <a:extLst>
                    <a:ext uri="{FF2B5EF4-FFF2-40B4-BE49-F238E27FC236}">
                      <a16:creationId xmlns:a16="http://schemas.microsoft.com/office/drawing/2014/main" id="{04D11A2D-F942-4388-BF3F-B2A1EDC6870B}"/>
                    </a:ext>
                  </a:extLst>
                </p14:cNvPr>
                <p14:cNvContentPartPr/>
                <p14:nvPr/>
              </p14:nvContentPartPr>
              <p14:xfrm>
                <a:off x="5354853" y="930480"/>
                <a:ext cx="917640" cy="574920"/>
              </p14:xfrm>
            </p:contentPart>
          </mc:Choice>
          <mc:Fallback>
            <p:pic>
              <p:nvPicPr>
                <p:cNvPr id="131" name="Freihand 130">
                  <a:extLst>
                    <a:ext uri="{FF2B5EF4-FFF2-40B4-BE49-F238E27FC236}">
                      <a16:creationId xmlns:a16="http://schemas.microsoft.com/office/drawing/2014/main" id="{04D11A2D-F942-4388-BF3F-B2A1EDC6870B}"/>
                    </a:ext>
                  </a:extLst>
                </p:cNvPr>
                <p:cNvPicPr/>
                <p:nvPr/>
              </p:nvPicPr>
              <p:blipFill>
                <a:blip r:embed="rId225"/>
                <a:stretch>
                  <a:fillRect/>
                </a:stretch>
              </p:blipFill>
              <p:spPr>
                <a:xfrm>
                  <a:off x="5350533" y="926160"/>
                  <a:ext cx="926280" cy="583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2" name="Freihand 131">
                  <a:extLst>
                    <a:ext uri="{FF2B5EF4-FFF2-40B4-BE49-F238E27FC236}">
                      <a16:creationId xmlns:a16="http://schemas.microsoft.com/office/drawing/2014/main" id="{B4DDACA9-453B-4750-8D4D-B627C764E985}"/>
                    </a:ext>
                  </a:extLst>
                </p14:cNvPr>
                <p14:cNvContentPartPr/>
                <p14:nvPr/>
              </p14:nvContentPartPr>
              <p14:xfrm>
                <a:off x="6423693" y="735000"/>
                <a:ext cx="591480" cy="278640"/>
              </p14:xfrm>
            </p:contentPart>
          </mc:Choice>
          <mc:Fallback>
            <p:pic>
              <p:nvPicPr>
                <p:cNvPr id="132" name="Freihand 131">
                  <a:extLst>
                    <a:ext uri="{FF2B5EF4-FFF2-40B4-BE49-F238E27FC236}">
                      <a16:creationId xmlns:a16="http://schemas.microsoft.com/office/drawing/2014/main" id="{B4DDACA9-453B-4750-8D4D-B627C764E985}"/>
                    </a:ext>
                  </a:extLst>
                </p:cNvPr>
                <p:cNvPicPr/>
                <p:nvPr/>
              </p:nvPicPr>
              <p:blipFill>
                <a:blip r:embed="rId227"/>
                <a:stretch>
                  <a:fillRect/>
                </a:stretch>
              </p:blipFill>
              <p:spPr>
                <a:xfrm>
                  <a:off x="6419373" y="730680"/>
                  <a:ext cx="6001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3" name="Freihand 132">
                  <a:extLst>
                    <a:ext uri="{FF2B5EF4-FFF2-40B4-BE49-F238E27FC236}">
                      <a16:creationId xmlns:a16="http://schemas.microsoft.com/office/drawing/2014/main" id="{91612974-8C64-4FF3-A29B-9DDC117AAA95}"/>
                    </a:ext>
                  </a:extLst>
                </p14:cNvPr>
                <p14:cNvContentPartPr/>
                <p14:nvPr/>
              </p14:nvContentPartPr>
              <p14:xfrm>
                <a:off x="6338013" y="851280"/>
                <a:ext cx="420120" cy="205920"/>
              </p14:xfrm>
            </p:contentPart>
          </mc:Choice>
          <mc:Fallback>
            <p:pic>
              <p:nvPicPr>
                <p:cNvPr id="133" name="Freihand 132">
                  <a:extLst>
                    <a:ext uri="{FF2B5EF4-FFF2-40B4-BE49-F238E27FC236}">
                      <a16:creationId xmlns:a16="http://schemas.microsoft.com/office/drawing/2014/main" id="{91612974-8C64-4FF3-A29B-9DDC117AAA95}"/>
                    </a:ext>
                  </a:extLst>
                </p:cNvPr>
                <p:cNvPicPr/>
                <p:nvPr/>
              </p:nvPicPr>
              <p:blipFill>
                <a:blip r:embed="rId229"/>
                <a:stretch>
                  <a:fillRect/>
                </a:stretch>
              </p:blipFill>
              <p:spPr>
                <a:xfrm>
                  <a:off x="6333693" y="846960"/>
                  <a:ext cx="428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4" name="Freihand 133">
                  <a:extLst>
                    <a:ext uri="{FF2B5EF4-FFF2-40B4-BE49-F238E27FC236}">
                      <a16:creationId xmlns:a16="http://schemas.microsoft.com/office/drawing/2014/main" id="{1387ECEC-FBB3-4DCF-88AC-D4175CB5DE63}"/>
                    </a:ext>
                  </a:extLst>
                </p14:cNvPr>
                <p14:cNvContentPartPr/>
                <p14:nvPr/>
              </p14:nvContentPartPr>
              <p14:xfrm>
                <a:off x="7237653" y="666960"/>
                <a:ext cx="230400" cy="123120"/>
              </p14:xfrm>
            </p:contentPart>
          </mc:Choice>
          <mc:Fallback>
            <p:pic>
              <p:nvPicPr>
                <p:cNvPr id="134" name="Freihand 133">
                  <a:extLst>
                    <a:ext uri="{FF2B5EF4-FFF2-40B4-BE49-F238E27FC236}">
                      <a16:creationId xmlns:a16="http://schemas.microsoft.com/office/drawing/2014/main" id="{1387ECEC-FBB3-4DCF-88AC-D4175CB5DE63}"/>
                    </a:ext>
                  </a:extLst>
                </p:cNvPr>
                <p:cNvPicPr/>
                <p:nvPr/>
              </p:nvPicPr>
              <p:blipFill>
                <a:blip r:embed="rId231"/>
                <a:stretch>
                  <a:fillRect/>
                </a:stretch>
              </p:blipFill>
              <p:spPr>
                <a:xfrm>
                  <a:off x="7233333" y="662640"/>
                  <a:ext cx="239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5" name="Freihand 134">
                  <a:extLst>
                    <a:ext uri="{FF2B5EF4-FFF2-40B4-BE49-F238E27FC236}">
                      <a16:creationId xmlns:a16="http://schemas.microsoft.com/office/drawing/2014/main" id="{2A836A82-3537-4651-884A-0B0AA97EC13B}"/>
                    </a:ext>
                  </a:extLst>
                </p14:cNvPr>
                <p14:cNvContentPartPr/>
                <p14:nvPr/>
              </p14:nvContentPartPr>
              <p14:xfrm>
                <a:off x="7492173" y="617640"/>
                <a:ext cx="210600" cy="107280"/>
              </p14:xfrm>
            </p:contentPart>
          </mc:Choice>
          <mc:Fallback>
            <p:pic>
              <p:nvPicPr>
                <p:cNvPr id="135" name="Freihand 134">
                  <a:extLst>
                    <a:ext uri="{FF2B5EF4-FFF2-40B4-BE49-F238E27FC236}">
                      <a16:creationId xmlns:a16="http://schemas.microsoft.com/office/drawing/2014/main" id="{2A836A82-3537-4651-884A-0B0AA97EC13B}"/>
                    </a:ext>
                  </a:extLst>
                </p:cNvPr>
                <p:cNvPicPr/>
                <p:nvPr/>
              </p:nvPicPr>
              <p:blipFill>
                <a:blip r:embed="rId233"/>
                <a:stretch>
                  <a:fillRect/>
                </a:stretch>
              </p:blipFill>
              <p:spPr>
                <a:xfrm>
                  <a:off x="7487853" y="613320"/>
                  <a:ext cx="219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6" name="Freihand 135">
                  <a:extLst>
                    <a:ext uri="{FF2B5EF4-FFF2-40B4-BE49-F238E27FC236}">
                      <a16:creationId xmlns:a16="http://schemas.microsoft.com/office/drawing/2014/main" id="{0F2F5A1F-53EA-41CF-9DDB-52004A736A49}"/>
                    </a:ext>
                  </a:extLst>
                </p14:cNvPr>
                <p14:cNvContentPartPr/>
                <p14:nvPr/>
              </p14:nvContentPartPr>
              <p14:xfrm>
                <a:off x="7964853" y="582000"/>
                <a:ext cx="140400" cy="132480"/>
              </p14:xfrm>
            </p:contentPart>
          </mc:Choice>
          <mc:Fallback>
            <p:pic>
              <p:nvPicPr>
                <p:cNvPr id="136" name="Freihand 135">
                  <a:extLst>
                    <a:ext uri="{FF2B5EF4-FFF2-40B4-BE49-F238E27FC236}">
                      <a16:creationId xmlns:a16="http://schemas.microsoft.com/office/drawing/2014/main" id="{0F2F5A1F-53EA-41CF-9DDB-52004A736A49}"/>
                    </a:ext>
                  </a:extLst>
                </p:cNvPr>
                <p:cNvPicPr/>
                <p:nvPr/>
              </p:nvPicPr>
              <p:blipFill>
                <a:blip r:embed="rId235"/>
                <a:stretch>
                  <a:fillRect/>
                </a:stretch>
              </p:blipFill>
              <p:spPr>
                <a:xfrm>
                  <a:off x="7960533" y="577680"/>
                  <a:ext cx="149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7" name="Freihand 136">
                  <a:extLst>
                    <a:ext uri="{FF2B5EF4-FFF2-40B4-BE49-F238E27FC236}">
                      <a16:creationId xmlns:a16="http://schemas.microsoft.com/office/drawing/2014/main" id="{59AACA63-BE66-4BB6-A33E-893CCF404950}"/>
                    </a:ext>
                  </a:extLst>
                </p14:cNvPr>
                <p14:cNvContentPartPr/>
                <p14:nvPr/>
              </p14:nvContentPartPr>
              <p14:xfrm>
                <a:off x="8123613" y="583800"/>
                <a:ext cx="102600" cy="99720"/>
              </p14:xfrm>
            </p:contentPart>
          </mc:Choice>
          <mc:Fallback>
            <p:pic>
              <p:nvPicPr>
                <p:cNvPr id="137" name="Freihand 136">
                  <a:extLst>
                    <a:ext uri="{FF2B5EF4-FFF2-40B4-BE49-F238E27FC236}">
                      <a16:creationId xmlns:a16="http://schemas.microsoft.com/office/drawing/2014/main" id="{59AACA63-BE66-4BB6-A33E-893CCF404950}"/>
                    </a:ext>
                  </a:extLst>
                </p:cNvPr>
                <p:cNvPicPr/>
                <p:nvPr/>
              </p:nvPicPr>
              <p:blipFill>
                <a:blip r:embed="rId237"/>
                <a:stretch>
                  <a:fillRect/>
                </a:stretch>
              </p:blipFill>
              <p:spPr>
                <a:xfrm>
                  <a:off x="8119293" y="579480"/>
                  <a:ext cx="111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8" name="Freihand 137">
                  <a:extLst>
                    <a:ext uri="{FF2B5EF4-FFF2-40B4-BE49-F238E27FC236}">
                      <a16:creationId xmlns:a16="http://schemas.microsoft.com/office/drawing/2014/main" id="{388F9510-C6C0-4D86-A704-95400189314A}"/>
                    </a:ext>
                  </a:extLst>
                </p14:cNvPr>
                <p14:cNvContentPartPr/>
                <p14:nvPr/>
              </p14:nvContentPartPr>
              <p14:xfrm>
                <a:off x="8258253" y="562920"/>
                <a:ext cx="122040" cy="113760"/>
              </p14:xfrm>
            </p:contentPart>
          </mc:Choice>
          <mc:Fallback>
            <p:pic>
              <p:nvPicPr>
                <p:cNvPr id="138" name="Freihand 137">
                  <a:extLst>
                    <a:ext uri="{FF2B5EF4-FFF2-40B4-BE49-F238E27FC236}">
                      <a16:creationId xmlns:a16="http://schemas.microsoft.com/office/drawing/2014/main" id="{388F9510-C6C0-4D86-A704-95400189314A}"/>
                    </a:ext>
                  </a:extLst>
                </p:cNvPr>
                <p:cNvPicPr/>
                <p:nvPr/>
              </p:nvPicPr>
              <p:blipFill>
                <a:blip r:embed="rId239"/>
                <a:stretch>
                  <a:fillRect/>
                </a:stretch>
              </p:blipFill>
              <p:spPr>
                <a:xfrm>
                  <a:off x="8253933" y="558600"/>
                  <a:ext cx="130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9" name="Freihand 138">
                  <a:extLst>
                    <a:ext uri="{FF2B5EF4-FFF2-40B4-BE49-F238E27FC236}">
                      <a16:creationId xmlns:a16="http://schemas.microsoft.com/office/drawing/2014/main" id="{4DE3F95A-60BE-4180-8458-3F241E072615}"/>
                    </a:ext>
                  </a:extLst>
                </p14:cNvPr>
                <p14:cNvContentPartPr/>
                <p14:nvPr/>
              </p14:nvContentPartPr>
              <p14:xfrm>
                <a:off x="8398293" y="516120"/>
                <a:ext cx="102960" cy="180000"/>
              </p14:xfrm>
            </p:contentPart>
          </mc:Choice>
          <mc:Fallback>
            <p:pic>
              <p:nvPicPr>
                <p:cNvPr id="139" name="Freihand 138">
                  <a:extLst>
                    <a:ext uri="{FF2B5EF4-FFF2-40B4-BE49-F238E27FC236}">
                      <a16:creationId xmlns:a16="http://schemas.microsoft.com/office/drawing/2014/main" id="{4DE3F95A-60BE-4180-8458-3F241E072615}"/>
                    </a:ext>
                  </a:extLst>
                </p:cNvPr>
                <p:cNvPicPr/>
                <p:nvPr/>
              </p:nvPicPr>
              <p:blipFill>
                <a:blip r:embed="rId241"/>
                <a:stretch>
                  <a:fillRect/>
                </a:stretch>
              </p:blipFill>
              <p:spPr>
                <a:xfrm>
                  <a:off x="8393973" y="511800"/>
                  <a:ext cx="111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0" name="Freihand 139">
                  <a:extLst>
                    <a:ext uri="{FF2B5EF4-FFF2-40B4-BE49-F238E27FC236}">
                      <a16:creationId xmlns:a16="http://schemas.microsoft.com/office/drawing/2014/main" id="{E384A9AD-87CF-405D-8D68-55C072F8B003}"/>
                    </a:ext>
                  </a:extLst>
                </p14:cNvPr>
                <p14:cNvContentPartPr/>
                <p14:nvPr/>
              </p14:nvContentPartPr>
              <p14:xfrm>
                <a:off x="8760813" y="583440"/>
                <a:ext cx="189720" cy="96840"/>
              </p14:xfrm>
            </p:contentPart>
          </mc:Choice>
          <mc:Fallback>
            <p:pic>
              <p:nvPicPr>
                <p:cNvPr id="140" name="Freihand 139">
                  <a:extLst>
                    <a:ext uri="{FF2B5EF4-FFF2-40B4-BE49-F238E27FC236}">
                      <a16:creationId xmlns:a16="http://schemas.microsoft.com/office/drawing/2014/main" id="{E384A9AD-87CF-405D-8D68-55C072F8B003}"/>
                    </a:ext>
                  </a:extLst>
                </p:cNvPr>
                <p:cNvPicPr/>
                <p:nvPr/>
              </p:nvPicPr>
              <p:blipFill>
                <a:blip r:embed="rId243"/>
                <a:stretch>
                  <a:fillRect/>
                </a:stretch>
              </p:blipFill>
              <p:spPr>
                <a:xfrm>
                  <a:off x="8756493" y="579120"/>
                  <a:ext cx="198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1" name="Freihand 140">
                  <a:extLst>
                    <a:ext uri="{FF2B5EF4-FFF2-40B4-BE49-F238E27FC236}">
                      <a16:creationId xmlns:a16="http://schemas.microsoft.com/office/drawing/2014/main" id="{64B629BD-DE84-4E6B-80D3-D58839252499}"/>
                    </a:ext>
                  </a:extLst>
                </p14:cNvPr>
                <p14:cNvContentPartPr/>
                <p14:nvPr/>
              </p14:nvContentPartPr>
              <p14:xfrm>
                <a:off x="8933973" y="566520"/>
                <a:ext cx="124560" cy="97920"/>
              </p14:xfrm>
            </p:contentPart>
          </mc:Choice>
          <mc:Fallback>
            <p:pic>
              <p:nvPicPr>
                <p:cNvPr id="141" name="Freihand 140">
                  <a:extLst>
                    <a:ext uri="{FF2B5EF4-FFF2-40B4-BE49-F238E27FC236}">
                      <a16:creationId xmlns:a16="http://schemas.microsoft.com/office/drawing/2014/main" id="{64B629BD-DE84-4E6B-80D3-D58839252499}"/>
                    </a:ext>
                  </a:extLst>
                </p:cNvPr>
                <p:cNvPicPr/>
                <p:nvPr/>
              </p:nvPicPr>
              <p:blipFill>
                <a:blip r:embed="rId245"/>
                <a:stretch>
                  <a:fillRect/>
                </a:stretch>
              </p:blipFill>
              <p:spPr>
                <a:xfrm>
                  <a:off x="8929653" y="562200"/>
                  <a:ext cx="133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2" name="Freihand 141">
                  <a:extLst>
                    <a:ext uri="{FF2B5EF4-FFF2-40B4-BE49-F238E27FC236}">
                      <a16:creationId xmlns:a16="http://schemas.microsoft.com/office/drawing/2014/main" id="{5360821A-8825-4DE8-9C5A-A73FA7623A17}"/>
                    </a:ext>
                  </a:extLst>
                </p14:cNvPr>
                <p14:cNvContentPartPr/>
                <p14:nvPr/>
              </p14:nvContentPartPr>
              <p14:xfrm>
                <a:off x="9368493" y="522600"/>
                <a:ext cx="189720" cy="148680"/>
              </p14:xfrm>
            </p:contentPart>
          </mc:Choice>
          <mc:Fallback>
            <p:pic>
              <p:nvPicPr>
                <p:cNvPr id="142" name="Freihand 141">
                  <a:extLst>
                    <a:ext uri="{FF2B5EF4-FFF2-40B4-BE49-F238E27FC236}">
                      <a16:creationId xmlns:a16="http://schemas.microsoft.com/office/drawing/2014/main" id="{5360821A-8825-4DE8-9C5A-A73FA7623A17}"/>
                    </a:ext>
                  </a:extLst>
                </p:cNvPr>
                <p:cNvPicPr/>
                <p:nvPr/>
              </p:nvPicPr>
              <p:blipFill>
                <a:blip r:embed="rId247"/>
                <a:stretch>
                  <a:fillRect/>
                </a:stretch>
              </p:blipFill>
              <p:spPr>
                <a:xfrm>
                  <a:off x="9364173" y="518280"/>
                  <a:ext cx="198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3" name="Freihand 142">
                  <a:extLst>
                    <a:ext uri="{FF2B5EF4-FFF2-40B4-BE49-F238E27FC236}">
                      <a16:creationId xmlns:a16="http://schemas.microsoft.com/office/drawing/2014/main" id="{049C5D00-A2DB-480A-8B60-9011ADEE74D2}"/>
                    </a:ext>
                  </a:extLst>
                </p14:cNvPr>
                <p14:cNvContentPartPr/>
                <p14:nvPr/>
              </p14:nvContentPartPr>
              <p14:xfrm>
                <a:off x="9585573" y="519360"/>
                <a:ext cx="99720" cy="143640"/>
              </p14:xfrm>
            </p:contentPart>
          </mc:Choice>
          <mc:Fallback>
            <p:pic>
              <p:nvPicPr>
                <p:cNvPr id="143" name="Freihand 142">
                  <a:extLst>
                    <a:ext uri="{FF2B5EF4-FFF2-40B4-BE49-F238E27FC236}">
                      <a16:creationId xmlns:a16="http://schemas.microsoft.com/office/drawing/2014/main" id="{049C5D00-A2DB-480A-8B60-9011ADEE74D2}"/>
                    </a:ext>
                  </a:extLst>
                </p:cNvPr>
                <p:cNvPicPr/>
                <p:nvPr/>
              </p:nvPicPr>
              <p:blipFill>
                <a:blip r:embed="rId249"/>
                <a:stretch>
                  <a:fillRect/>
                </a:stretch>
              </p:blipFill>
              <p:spPr>
                <a:xfrm>
                  <a:off x="9581253" y="515040"/>
                  <a:ext cx="108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4" name="Freihand 143">
                  <a:extLst>
                    <a:ext uri="{FF2B5EF4-FFF2-40B4-BE49-F238E27FC236}">
                      <a16:creationId xmlns:a16="http://schemas.microsoft.com/office/drawing/2014/main" id="{5E19E7CA-476B-4054-81D0-54A6C7DCDB66}"/>
                    </a:ext>
                  </a:extLst>
                </p14:cNvPr>
                <p14:cNvContentPartPr/>
                <p14:nvPr/>
              </p14:nvContentPartPr>
              <p14:xfrm>
                <a:off x="9724173" y="484800"/>
                <a:ext cx="216360" cy="163080"/>
              </p14:xfrm>
            </p:contentPart>
          </mc:Choice>
          <mc:Fallback>
            <p:pic>
              <p:nvPicPr>
                <p:cNvPr id="144" name="Freihand 143">
                  <a:extLst>
                    <a:ext uri="{FF2B5EF4-FFF2-40B4-BE49-F238E27FC236}">
                      <a16:creationId xmlns:a16="http://schemas.microsoft.com/office/drawing/2014/main" id="{5E19E7CA-476B-4054-81D0-54A6C7DCDB66}"/>
                    </a:ext>
                  </a:extLst>
                </p:cNvPr>
                <p:cNvPicPr/>
                <p:nvPr/>
              </p:nvPicPr>
              <p:blipFill>
                <a:blip r:embed="rId251"/>
                <a:stretch>
                  <a:fillRect/>
                </a:stretch>
              </p:blipFill>
              <p:spPr>
                <a:xfrm>
                  <a:off x="9719853" y="480480"/>
                  <a:ext cx="225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5" name="Freihand 144">
                  <a:extLst>
                    <a:ext uri="{FF2B5EF4-FFF2-40B4-BE49-F238E27FC236}">
                      <a16:creationId xmlns:a16="http://schemas.microsoft.com/office/drawing/2014/main" id="{9BA6ADFF-55EF-4327-B9D6-02118A8DA66C}"/>
                    </a:ext>
                  </a:extLst>
                </p14:cNvPr>
                <p14:cNvContentPartPr/>
                <p14:nvPr/>
              </p14:nvContentPartPr>
              <p14:xfrm>
                <a:off x="9951693" y="463200"/>
                <a:ext cx="150480" cy="125280"/>
              </p14:xfrm>
            </p:contentPart>
          </mc:Choice>
          <mc:Fallback>
            <p:pic>
              <p:nvPicPr>
                <p:cNvPr id="145" name="Freihand 144">
                  <a:extLst>
                    <a:ext uri="{FF2B5EF4-FFF2-40B4-BE49-F238E27FC236}">
                      <a16:creationId xmlns:a16="http://schemas.microsoft.com/office/drawing/2014/main" id="{9BA6ADFF-55EF-4327-B9D6-02118A8DA66C}"/>
                    </a:ext>
                  </a:extLst>
                </p:cNvPr>
                <p:cNvPicPr/>
                <p:nvPr/>
              </p:nvPicPr>
              <p:blipFill>
                <a:blip r:embed="rId253"/>
                <a:stretch>
                  <a:fillRect/>
                </a:stretch>
              </p:blipFill>
              <p:spPr>
                <a:xfrm>
                  <a:off x="9947373" y="458880"/>
                  <a:ext cx="159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6" name="Freihand 145">
                  <a:extLst>
                    <a:ext uri="{FF2B5EF4-FFF2-40B4-BE49-F238E27FC236}">
                      <a16:creationId xmlns:a16="http://schemas.microsoft.com/office/drawing/2014/main" id="{946F2A99-962A-42A8-AC60-B7E61EFAF8A3}"/>
                    </a:ext>
                  </a:extLst>
                </p14:cNvPr>
                <p14:cNvContentPartPr/>
                <p14:nvPr/>
              </p14:nvContentPartPr>
              <p14:xfrm>
                <a:off x="10323573" y="463920"/>
                <a:ext cx="162720" cy="100440"/>
              </p14:xfrm>
            </p:contentPart>
          </mc:Choice>
          <mc:Fallback>
            <p:pic>
              <p:nvPicPr>
                <p:cNvPr id="146" name="Freihand 145">
                  <a:extLst>
                    <a:ext uri="{FF2B5EF4-FFF2-40B4-BE49-F238E27FC236}">
                      <a16:creationId xmlns:a16="http://schemas.microsoft.com/office/drawing/2014/main" id="{946F2A99-962A-42A8-AC60-B7E61EFAF8A3}"/>
                    </a:ext>
                  </a:extLst>
                </p:cNvPr>
                <p:cNvPicPr/>
                <p:nvPr/>
              </p:nvPicPr>
              <p:blipFill>
                <a:blip r:embed="rId255"/>
                <a:stretch>
                  <a:fillRect/>
                </a:stretch>
              </p:blipFill>
              <p:spPr>
                <a:xfrm>
                  <a:off x="10319253" y="459600"/>
                  <a:ext cx="171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7" name="Freihand 146">
                  <a:extLst>
                    <a:ext uri="{FF2B5EF4-FFF2-40B4-BE49-F238E27FC236}">
                      <a16:creationId xmlns:a16="http://schemas.microsoft.com/office/drawing/2014/main" id="{52B822DA-558A-4F3E-AF46-1EBAE34FF9A9}"/>
                    </a:ext>
                  </a:extLst>
                </p14:cNvPr>
                <p14:cNvContentPartPr/>
                <p14:nvPr/>
              </p14:nvContentPartPr>
              <p14:xfrm>
                <a:off x="10219893" y="500640"/>
                <a:ext cx="398520" cy="73440"/>
              </p14:xfrm>
            </p:contentPart>
          </mc:Choice>
          <mc:Fallback>
            <p:pic>
              <p:nvPicPr>
                <p:cNvPr id="147" name="Freihand 146">
                  <a:extLst>
                    <a:ext uri="{FF2B5EF4-FFF2-40B4-BE49-F238E27FC236}">
                      <a16:creationId xmlns:a16="http://schemas.microsoft.com/office/drawing/2014/main" id="{52B822DA-558A-4F3E-AF46-1EBAE34FF9A9}"/>
                    </a:ext>
                  </a:extLst>
                </p:cNvPr>
                <p:cNvPicPr/>
                <p:nvPr/>
              </p:nvPicPr>
              <p:blipFill>
                <a:blip r:embed="rId257"/>
                <a:stretch>
                  <a:fillRect/>
                </a:stretch>
              </p:blipFill>
              <p:spPr>
                <a:xfrm>
                  <a:off x="10215573" y="496320"/>
                  <a:ext cx="407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0" name="Freihand 149">
                  <a:extLst>
                    <a:ext uri="{FF2B5EF4-FFF2-40B4-BE49-F238E27FC236}">
                      <a16:creationId xmlns:a16="http://schemas.microsoft.com/office/drawing/2014/main" id="{0B06B7C2-4DB8-4E78-9E9A-8948663E2560}"/>
                    </a:ext>
                  </a:extLst>
                </p14:cNvPr>
                <p14:cNvContentPartPr/>
                <p14:nvPr/>
              </p14:nvContentPartPr>
              <p14:xfrm>
                <a:off x="8222973" y="146400"/>
                <a:ext cx="191160" cy="273960"/>
              </p14:xfrm>
            </p:contentPart>
          </mc:Choice>
          <mc:Fallback>
            <p:pic>
              <p:nvPicPr>
                <p:cNvPr id="150" name="Freihand 149">
                  <a:extLst>
                    <a:ext uri="{FF2B5EF4-FFF2-40B4-BE49-F238E27FC236}">
                      <a16:creationId xmlns:a16="http://schemas.microsoft.com/office/drawing/2014/main" id="{0B06B7C2-4DB8-4E78-9E9A-8948663E2560}"/>
                    </a:ext>
                  </a:extLst>
                </p:cNvPr>
                <p:cNvPicPr/>
                <p:nvPr/>
              </p:nvPicPr>
              <p:blipFill>
                <a:blip r:embed="rId259"/>
                <a:stretch>
                  <a:fillRect/>
                </a:stretch>
              </p:blipFill>
              <p:spPr>
                <a:xfrm>
                  <a:off x="8218653" y="142080"/>
                  <a:ext cx="1998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1" name="Freihand 150">
                  <a:extLst>
                    <a:ext uri="{FF2B5EF4-FFF2-40B4-BE49-F238E27FC236}">
                      <a16:creationId xmlns:a16="http://schemas.microsoft.com/office/drawing/2014/main" id="{F03648AD-9022-4DFD-8AB8-FB45FBE015DC}"/>
                    </a:ext>
                  </a:extLst>
                </p14:cNvPr>
                <p14:cNvContentPartPr/>
                <p14:nvPr/>
              </p14:nvContentPartPr>
              <p14:xfrm>
                <a:off x="8305413" y="42000"/>
                <a:ext cx="217800" cy="50760"/>
              </p14:xfrm>
            </p:contentPart>
          </mc:Choice>
          <mc:Fallback>
            <p:pic>
              <p:nvPicPr>
                <p:cNvPr id="151" name="Freihand 150">
                  <a:extLst>
                    <a:ext uri="{FF2B5EF4-FFF2-40B4-BE49-F238E27FC236}">
                      <a16:creationId xmlns:a16="http://schemas.microsoft.com/office/drawing/2014/main" id="{F03648AD-9022-4DFD-8AB8-FB45FBE015DC}"/>
                    </a:ext>
                  </a:extLst>
                </p:cNvPr>
                <p:cNvPicPr/>
                <p:nvPr/>
              </p:nvPicPr>
              <p:blipFill>
                <a:blip r:embed="rId261"/>
                <a:stretch>
                  <a:fillRect/>
                </a:stretch>
              </p:blipFill>
              <p:spPr>
                <a:xfrm>
                  <a:off x="8301093" y="37680"/>
                  <a:ext cx="226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2" name="Freihand 151">
                  <a:extLst>
                    <a:ext uri="{FF2B5EF4-FFF2-40B4-BE49-F238E27FC236}">
                      <a16:creationId xmlns:a16="http://schemas.microsoft.com/office/drawing/2014/main" id="{FAADC70F-469F-4C76-A7A3-10C2B66775D6}"/>
                    </a:ext>
                  </a:extLst>
                </p14:cNvPr>
                <p14:cNvContentPartPr/>
                <p14:nvPr/>
              </p14:nvContentPartPr>
              <p14:xfrm>
                <a:off x="2627853" y="465360"/>
                <a:ext cx="7322400" cy="123840"/>
              </p14:xfrm>
            </p:contentPart>
          </mc:Choice>
          <mc:Fallback>
            <p:pic>
              <p:nvPicPr>
                <p:cNvPr id="152" name="Freihand 151">
                  <a:extLst>
                    <a:ext uri="{FF2B5EF4-FFF2-40B4-BE49-F238E27FC236}">
                      <a16:creationId xmlns:a16="http://schemas.microsoft.com/office/drawing/2014/main" id="{FAADC70F-469F-4C76-A7A3-10C2B66775D6}"/>
                    </a:ext>
                  </a:extLst>
                </p:cNvPr>
                <p:cNvPicPr/>
                <p:nvPr/>
              </p:nvPicPr>
              <p:blipFill>
                <a:blip r:embed="rId263"/>
                <a:stretch>
                  <a:fillRect/>
                </a:stretch>
              </p:blipFill>
              <p:spPr>
                <a:xfrm>
                  <a:off x="2623533" y="461040"/>
                  <a:ext cx="7331040" cy="132480"/>
                </a:xfrm>
                <a:prstGeom prst="rect">
                  <a:avLst/>
                </a:prstGeom>
              </p:spPr>
            </p:pic>
          </mc:Fallback>
        </mc:AlternateContent>
      </p:grpSp>
    </p:spTree>
    <p:extLst>
      <p:ext uri="{BB962C8B-B14F-4D97-AF65-F5344CB8AC3E}">
        <p14:creationId xmlns:p14="http://schemas.microsoft.com/office/powerpoint/2010/main" val="6295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u="sng" dirty="0">
                <a:latin typeface="Times New Roman" panose="02020603050405020304" pitchFamily="18" charset="0"/>
                <a:cs typeface="Times New Roman" panose="02020603050405020304" pitchFamily="18" charset="0"/>
              </a:rPr>
              <a:t>Aktuelle wirtschaftspolitische Diskussion</a:t>
            </a:r>
            <a:r>
              <a:rPr lang="de-DE" sz="2800" dirty="0">
                <a:latin typeface="Times New Roman" panose="02020603050405020304" pitchFamily="18" charset="0"/>
                <a:cs typeface="Times New Roman" panose="02020603050405020304" pitchFamily="18" charset="0"/>
              </a:rPr>
              <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36384"/>
            <a:ext cx="12172951" cy="6173698"/>
          </a:xfrm>
          <a:prstGeom prst="rect">
            <a:avLst/>
          </a:prstGeom>
          <a:noFill/>
        </p:spPr>
        <p:txBody>
          <a:bodyPr wrap="square" rtlCol="0">
            <a:noAutofit/>
          </a:bodyPr>
          <a:lstStyle/>
          <a:p>
            <a:pPr lvl="6"/>
            <a:endParaRPr lang="de-DE" sz="1900" dirty="0">
              <a:latin typeface="Times New Roman" panose="02020603050405020304" pitchFamily="18" charset="0"/>
              <a:cs typeface="Times New Roman" panose="02020603050405020304" pitchFamily="18" charset="0"/>
            </a:endParaRP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Mindestrente</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Renteneintrittsalter</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Mindestlohn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Bürgergeld</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-Mindestpreis &amp;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-Grenzausgleich</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Mobilitätswende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E-Mobilität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Verlagerung auf die Schiene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des ÖPNV</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Nationaler Radverkehrsplan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Energiewende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Wasserstoffwirtschaft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von Wind- und Solarkraft</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Nationale Sicherheitspolitik</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Migrationspolitik</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Europäische Sicherheitspolitik</a:t>
            </a:r>
          </a:p>
          <a:p>
            <a:pPr lvl="7"/>
            <a:endParaRPr lang="de-DE" sz="19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10DC234-DD5F-2C52-160E-0E6AD7FDD7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93273F79-85F4-45EF-8F2C-065F2E606B87}"/>
              </a:ext>
            </a:extLst>
          </p:cNvPr>
          <p:cNvGrpSpPr/>
          <p:nvPr/>
        </p:nvGrpSpPr>
        <p:grpSpPr>
          <a:xfrm>
            <a:off x="3401493" y="707280"/>
            <a:ext cx="5355360" cy="3535200"/>
            <a:chOff x="3401493" y="707280"/>
            <a:chExt cx="5355360" cy="353520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D3A6FC61-6EB1-48B3-A978-B05A257CC8A0}"/>
                    </a:ext>
                  </a:extLst>
                </p14:cNvPr>
                <p14:cNvContentPartPr/>
                <p14:nvPr/>
              </p14:nvContentPartPr>
              <p14:xfrm>
                <a:off x="3631533" y="1820400"/>
                <a:ext cx="1580400" cy="81360"/>
              </p14:xfrm>
            </p:contentPart>
          </mc:Choice>
          <mc:Fallback>
            <p:pic>
              <p:nvPicPr>
                <p:cNvPr id="3" name="Freihand 2">
                  <a:extLst>
                    <a:ext uri="{FF2B5EF4-FFF2-40B4-BE49-F238E27FC236}">
                      <a16:creationId xmlns:a16="http://schemas.microsoft.com/office/drawing/2014/main" id="{D3A6FC61-6EB1-48B3-A978-B05A257CC8A0}"/>
                    </a:ext>
                  </a:extLst>
                </p:cNvPr>
                <p:cNvPicPr/>
                <p:nvPr/>
              </p:nvPicPr>
              <p:blipFill>
                <a:blip r:embed="rId3"/>
                <a:stretch>
                  <a:fillRect/>
                </a:stretch>
              </p:blipFill>
              <p:spPr>
                <a:xfrm>
                  <a:off x="3627213" y="1816080"/>
                  <a:ext cx="1589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B2C7437E-1839-4668-8CD1-8BEEBF734ACE}"/>
                    </a:ext>
                  </a:extLst>
                </p14:cNvPr>
                <p14:cNvContentPartPr/>
                <p14:nvPr/>
              </p14:nvContentPartPr>
              <p14:xfrm>
                <a:off x="3616053" y="2134320"/>
                <a:ext cx="1356120" cy="82080"/>
              </p14:xfrm>
            </p:contentPart>
          </mc:Choice>
          <mc:Fallback>
            <p:pic>
              <p:nvPicPr>
                <p:cNvPr id="4" name="Freihand 3">
                  <a:extLst>
                    <a:ext uri="{FF2B5EF4-FFF2-40B4-BE49-F238E27FC236}">
                      <a16:creationId xmlns:a16="http://schemas.microsoft.com/office/drawing/2014/main" id="{B2C7437E-1839-4668-8CD1-8BEEBF734ACE}"/>
                    </a:ext>
                  </a:extLst>
                </p:cNvPr>
                <p:cNvPicPr/>
                <p:nvPr/>
              </p:nvPicPr>
              <p:blipFill>
                <a:blip r:embed="rId5"/>
                <a:stretch>
                  <a:fillRect/>
                </a:stretch>
              </p:blipFill>
              <p:spPr>
                <a:xfrm>
                  <a:off x="3611733" y="2130000"/>
                  <a:ext cx="1364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79B2BC64-6A60-4290-913C-FFE9DB95851E}"/>
                    </a:ext>
                  </a:extLst>
                </p14:cNvPr>
                <p14:cNvContentPartPr/>
                <p14:nvPr/>
              </p14:nvContentPartPr>
              <p14:xfrm>
                <a:off x="3467373" y="1538880"/>
                <a:ext cx="1711080" cy="714240"/>
              </p14:xfrm>
            </p:contentPart>
          </mc:Choice>
          <mc:Fallback>
            <p:pic>
              <p:nvPicPr>
                <p:cNvPr id="5" name="Freihand 4">
                  <a:extLst>
                    <a:ext uri="{FF2B5EF4-FFF2-40B4-BE49-F238E27FC236}">
                      <a16:creationId xmlns:a16="http://schemas.microsoft.com/office/drawing/2014/main" id="{79B2BC64-6A60-4290-913C-FFE9DB95851E}"/>
                    </a:ext>
                  </a:extLst>
                </p:cNvPr>
                <p:cNvPicPr/>
                <p:nvPr/>
              </p:nvPicPr>
              <p:blipFill>
                <a:blip r:embed="rId7"/>
                <a:stretch>
                  <a:fillRect/>
                </a:stretch>
              </p:blipFill>
              <p:spPr>
                <a:xfrm>
                  <a:off x="3463053" y="1534560"/>
                  <a:ext cx="1719720" cy="722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E6BED848-5542-408F-9E76-FED87323283E}"/>
                    </a:ext>
                  </a:extLst>
                </p14:cNvPr>
                <p14:cNvContentPartPr/>
                <p14:nvPr/>
              </p14:nvContentPartPr>
              <p14:xfrm>
                <a:off x="3401493" y="717000"/>
                <a:ext cx="2728800" cy="818280"/>
              </p14:xfrm>
            </p:contentPart>
          </mc:Choice>
          <mc:Fallback>
            <p:pic>
              <p:nvPicPr>
                <p:cNvPr id="7" name="Freihand 6">
                  <a:extLst>
                    <a:ext uri="{FF2B5EF4-FFF2-40B4-BE49-F238E27FC236}">
                      <a16:creationId xmlns:a16="http://schemas.microsoft.com/office/drawing/2014/main" id="{E6BED848-5542-408F-9E76-FED87323283E}"/>
                    </a:ext>
                  </a:extLst>
                </p:cNvPr>
                <p:cNvPicPr/>
                <p:nvPr/>
              </p:nvPicPr>
              <p:blipFill>
                <a:blip r:embed="rId9"/>
                <a:stretch>
                  <a:fillRect/>
                </a:stretch>
              </p:blipFill>
              <p:spPr>
                <a:xfrm>
                  <a:off x="3397173" y="712680"/>
                  <a:ext cx="2737440" cy="826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C39A3172-DCA5-484F-BD8F-726EAE7A035E}"/>
                    </a:ext>
                  </a:extLst>
                </p14:cNvPr>
                <p14:cNvContentPartPr/>
                <p14:nvPr/>
              </p14:nvContentPartPr>
              <p14:xfrm>
                <a:off x="6336933" y="988080"/>
                <a:ext cx="286200" cy="122040"/>
              </p14:xfrm>
            </p:contentPart>
          </mc:Choice>
          <mc:Fallback>
            <p:pic>
              <p:nvPicPr>
                <p:cNvPr id="8" name="Freihand 7">
                  <a:extLst>
                    <a:ext uri="{FF2B5EF4-FFF2-40B4-BE49-F238E27FC236}">
                      <a16:creationId xmlns:a16="http://schemas.microsoft.com/office/drawing/2014/main" id="{C39A3172-DCA5-484F-BD8F-726EAE7A035E}"/>
                    </a:ext>
                  </a:extLst>
                </p:cNvPr>
                <p:cNvPicPr/>
                <p:nvPr/>
              </p:nvPicPr>
              <p:blipFill>
                <a:blip r:embed="rId11"/>
                <a:stretch>
                  <a:fillRect/>
                </a:stretch>
              </p:blipFill>
              <p:spPr>
                <a:xfrm>
                  <a:off x="6332613" y="983760"/>
                  <a:ext cx="294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BE184FBA-762E-4E5F-A999-14DC168A74F1}"/>
                    </a:ext>
                  </a:extLst>
                </p14:cNvPr>
                <p14:cNvContentPartPr/>
                <p14:nvPr/>
              </p14:nvContentPartPr>
              <p14:xfrm>
                <a:off x="6260973" y="1006080"/>
                <a:ext cx="255960" cy="166320"/>
              </p14:xfrm>
            </p:contentPart>
          </mc:Choice>
          <mc:Fallback>
            <p:pic>
              <p:nvPicPr>
                <p:cNvPr id="9" name="Freihand 8">
                  <a:extLst>
                    <a:ext uri="{FF2B5EF4-FFF2-40B4-BE49-F238E27FC236}">
                      <a16:creationId xmlns:a16="http://schemas.microsoft.com/office/drawing/2014/main" id="{BE184FBA-762E-4E5F-A999-14DC168A74F1}"/>
                    </a:ext>
                  </a:extLst>
                </p:cNvPr>
                <p:cNvPicPr/>
                <p:nvPr/>
              </p:nvPicPr>
              <p:blipFill>
                <a:blip r:embed="rId13"/>
                <a:stretch>
                  <a:fillRect/>
                </a:stretch>
              </p:blipFill>
              <p:spPr>
                <a:xfrm>
                  <a:off x="6256653" y="1001760"/>
                  <a:ext cx="264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2FB05961-A517-4C2B-A699-E35F7329DEA0}"/>
                    </a:ext>
                  </a:extLst>
                </p14:cNvPr>
                <p14:cNvContentPartPr/>
                <p14:nvPr/>
              </p14:nvContentPartPr>
              <p14:xfrm>
                <a:off x="7009053" y="958920"/>
                <a:ext cx="1800" cy="151920"/>
              </p14:xfrm>
            </p:contentPart>
          </mc:Choice>
          <mc:Fallback>
            <p:pic>
              <p:nvPicPr>
                <p:cNvPr id="12" name="Freihand 11">
                  <a:extLst>
                    <a:ext uri="{FF2B5EF4-FFF2-40B4-BE49-F238E27FC236}">
                      <a16:creationId xmlns:a16="http://schemas.microsoft.com/office/drawing/2014/main" id="{2FB05961-A517-4C2B-A699-E35F7329DEA0}"/>
                    </a:ext>
                  </a:extLst>
                </p:cNvPr>
                <p:cNvPicPr/>
                <p:nvPr/>
              </p:nvPicPr>
              <p:blipFill>
                <a:blip r:embed="rId15"/>
                <a:stretch>
                  <a:fillRect/>
                </a:stretch>
              </p:blipFill>
              <p:spPr>
                <a:xfrm>
                  <a:off x="7004733" y="954600"/>
                  <a:ext cx="10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4C1F13CD-C3B3-4BAB-8070-2F9C93E9DAE0}"/>
                    </a:ext>
                  </a:extLst>
                </p14:cNvPr>
                <p14:cNvContentPartPr/>
                <p14:nvPr/>
              </p14:nvContentPartPr>
              <p14:xfrm>
                <a:off x="6859293" y="867840"/>
                <a:ext cx="227520" cy="223560"/>
              </p14:xfrm>
            </p:contentPart>
          </mc:Choice>
          <mc:Fallback>
            <p:pic>
              <p:nvPicPr>
                <p:cNvPr id="13" name="Freihand 12">
                  <a:extLst>
                    <a:ext uri="{FF2B5EF4-FFF2-40B4-BE49-F238E27FC236}">
                      <a16:creationId xmlns:a16="http://schemas.microsoft.com/office/drawing/2014/main" id="{4C1F13CD-C3B3-4BAB-8070-2F9C93E9DAE0}"/>
                    </a:ext>
                  </a:extLst>
                </p:cNvPr>
                <p:cNvPicPr/>
                <p:nvPr/>
              </p:nvPicPr>
              <p:blipFill>
                <a:blip r:embed="rId17"/>
                <a:stretch>
                  <a:fillRect/>
                </a:stretch>
              </p:blipFill>
              <p:spPr>
                <a:xfrm>
                  <a:off x="6854973" y="863520"/>
                  <a:ext cx="236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772799E0-B787-481B-87D2-9DB88381A3DB}"/>
                    </a:ext>
                  </a:extLst>
                </p14:cNvPr>
                <p14:cNvContentPartPr/>
                <p14:nvPr/>
              </p14:nvContentPartPr>
              <p14:xfrm>
                <a:off x="7181133" y="951720"/>
                <a:ext cx="301320" cy="91440"/>
              </p14:xfrm>
            </p:contentPart>
          </mc:Choice>
          <mc:Fallback>
            <p:pic>
              <p:nvPicPr>
                <p:cNvPr id="14" name="Freihand 13">
                  <a:extLst>
                    <a:ext uri="{FF2B5EF4-FFF2-40B4-BE49-F238E27FC236}">
                      <a16:creationId xmlns:a16="http://schemas.microsoft.com/office/drawing/2014/main" id="{772799E0-B787-481B-87D2-9DB88381A3DB}"/>
                    </a:ext>
                  </a:extLst>
                </p:cNvPr>
                <p:cNvPicPr/>
                <p:nvPr/>
              </p:nvPicPr>
              <p:blipFill>
                <a:blip r:embed="rId19"/>
                <a:stretch>
                  <a:fillRect/>
                </a:stretch>
              </p:blipFill>
              <p:spPr>
                <a:xfrm>
                  <a:off x="7176813" y="947400"/>
                  <a:ext cx="309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7D6025A7-A0C5-4891-91C3-5E509038D610}"/>
                    </a:ext>
                  </a:extLst>
                </p14:cNvPr>
                <p14:cNvContentPartPr/>
                <p14:nvPr/>
              </p14:nvContentPartPr>
              <p14:xfrm>
                <a:off x="7541493" y="900240"/>
                <a:ext cx="127440" cy="88560"/>
              </p14:xfrm>
            </p:contentPart>
          </mc:Choice>
          <mc:Fallback>
            <p:pic>
              <p:nvPicPr>
                <p:cNvPr id="16" name="Freihand 15">
                  <a:extLst>
                    <a:ext uri="{FF2B5EF4-FFF2-40B4-BE49-F238E27FC236}">
                      <a16:creationId xmlns:a16="http://schemas.microsoft.com/office/drawing/2014/main" id="{7D6025A7-A0C5-4891-91C3-5E509038D610}"/>
                    </a:ext>
                  </a:extLst>
                </p:cNvPr>
                <p:cNvPicPr/>
                <p:nvPr/>
              </p:nvPicPr>
              <p:blipFill>
                <a:blip r:embed="rId21"/>
                <a:stretch>
                  <a:fillRect/>
                </a:stretch>
              </p:blipFill>
              <p:spPr>
                <a:xfrm>
                  <a:off x="7537173" y="895920"/>
                  <a:ext cx="136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557B0095-6DB5-4B55-ACC9-A8D09C596BE0}"/>
                    </a:ext>
                  </a:extLst>
                </p14:cNvPr>
                <p14:cNvContentPartPr/>
                <p14:nvPr/>
              </p14:nvContentPartPr>
              <p14:xfrm>
                <a:off x="7655253" y="895560"/>
                <a:ext cx="118080" cy="146160"/>
              </p14:xfrm>
            </p:contentPart>
          </mc:Choice>
          <mc:Fallback>
            <p:pic>
              <p:nvPicPr>
                <p:cNvPr id="17" name="Freihand 16">
                  <a:extLst>
                    <a:ext uri="{FF2B5EF4-FFF2-40B4-BE49-F238E27FC236}">
                      <a16:creationId xmlns:a16="http://schemas.microsoft.com/office/drawing/2014/main" id="{557B0095-6DB5-4B55-ACC9-A8D09C596BE0}"/>
                    </a:ext>
                  </a:extLst>
                </p:cNvPr>
                <p:cNvPicPr/>
                <p:nvPr/>
              </p:nvPicPr>
              <p:blipFill>
                <a:blip r:embed="rId23"/>
                <a:stretch>
                  <a:fillRect/>
                </a:stretch>
              </p:blipFill>
              <p:spPr>
                <a:xfrm>
                  <a:off x="7650933" y="891240"/>
                  <a:ext cx="126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50F9F814-0AFE-4225-B7BC-9EDE2BF0F5F3}"/>
                    </a:ext>
                  </a:extLst>
                </p14:cNvPr>
                <p14:cNvContentPartPr/>
                <p14:nvPr/>
              </p14:nvContentPartPr>
              <p14:xfrm>
                <a:off x="7785573" y="765960"/>
                <a:ext cx="413280" cy="260280"/>
              </p14:xfrm>
            </p:contentPart>
          </mc:Choice>
          <mc:Fallback>
            <p:pic>
              <p:nvPicPr>
                <p:cNvPr id="18" name="Freihand 17">
                  <a:extLst>
                    <a:ext uri="{FF2B5EF4-FFF2-40B4-BE49-F238E27FC236}">
                      <a16:creationId xmlns:a16="http://schemas.microsoft.com/office/drawing/2014/main" id="{50F9F814-0AFE-4225-B7BC-9EDE2BF0F5F3}"/>
                    </a:ext>
                  </a:extLst>
                </p:cNvPr>
                <p:cNvPicPr/>
                <p:nvPr/>
              </p:nvPicPr>
              <p:blipFill>
                <a:blip r:embed="rId25"/>
                <a:stretch>
                  <a:fillRect/>
                </a:stretch>
              </p:blipFill>
              <p:spPr>
                <a:xfrm>
                  <a:off x="7781253" y="761640"/>
                  <a:ext cx="4219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5E06494C-4778-4D8C-969B-05DC8D6AD50E}"/>
                    </a:ext>
                  </a:extLst>
                </p14:cNvPr>
                <p14:cNvContentPartPr/>
                <p14:nvPr/>
              </p14:nvContentPartPr>
              <p14:xfrm>
                <a:off x="8152773" y="707280"/>
                <a:ext cx="11520" cy="3960"/>
              </p14:xfrm>
            </p:contentPart>
          </mc:Choice>
          <mc:Fallback>
            <p:pic>
              <p:nvPicPr>
                <p:cNvPr id="19" name="Freihand 18">
                  <a:extLst>
                    <a:ext uri="{FF2B5EF4-FFF2-40B4-BE49-F238E27FC236}">
                      <a16:creationId xmlns:a16="http://schemas.microsoft.com/office/drawing/2014/main" id="{5E06494C-4778-4D8C-969B-05DC8D6AD50E}"/>
                    </a:ext>
                  </a:extLst>
                </p:cNvPr>
                <p:cNvPicPr/>
                <p:nvPr/>
              </p:nvPicPr>
              <p:blipFill>
                <a:blip r:embed="rId27"/>
                <a:stretch>
                  <a:fillRect/>
                </a:stretch>
              </p:blipFill>
              <p:spPr>
                <a:xfrm>
                  <a:off x="8148453" y="702960"/>
                  <a:ext cx="20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BB04A172-3174-407A-BBE5-907DB0F693A3}"/>
                    </a:ext>
                  </a:extLst>
                </p14:cNvPr>
                <p14:cNvContentPartPr/>
                <p14:nvPr/>
              </p14:nvContentPartPr>
              <p14:xfrm>
                <a:off x="6028413" y="1463280"/>
                <a:ext cx="267480" cy="31320"/>
              </p14:xfrm>
            </p:contentPart>
          </mc:Choice>
          <mc:Fallback>
            <p:pic>
              <p:nvPicPr>
                <p:cNvPr id="21" name="Freihand 20">
                  <a:extLst>
                    <a:ext uri="{FF2B5EF4-FFF2-40B4-BE49-F238E27FC236}">
                      <a16:creationId xmlns:a16="http://schemas.microsoft.com/office/drawing/2014/main" id="{BB04A172-3174-407A-BBE5-907DB0F693A3}"/>
                    </a:ext>
                  </a:extLst>
                </p:cNvPr>
                <p:cNvPicPr/>
                <p:nvPr/>
              </p:nvPicPr>
              <p:blipFill>
                <a:blip r:embed="rId29"/>
                <a:stretch>
                  <a:fillRect/>
                </a:stretch>
              </p:blipFill>
              <p:spPr>
                <a:xfrm>
                  <a:off x="6024093" y="1458960"/>
                  <a:ext cx="276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537BCB1D-447B-48AE-977B-12284DE5C635}"/>
                    </a:ext>
                  </a:extLst>
                </p14:cNvPr>
                <p14:cNvContentPartPr/>
                <p14:nvPr/>
              </p14:nvContentPartPr>
              <p14:xfrm>
                <a:off x="5843733" y="1366080"/>
                <a:ext cx="385560" cy="208440"/>
              </p14:xfrm>
            </p:contentPart>
          </mc:Choice>
          <mc:Fallback>
            <p:pic>
              <p:nvPicPr>
                <p:cNvPr id="22" name="Freihand 21">
                  <a:extLst>
                    <a:ext uri="{FF2B5EF4-FFF2-40B4-BE49-F238E27FC236}">
                      <a16:creationId xmlns:a16="http://schemas.microsoft.com/office/drawing/2014/main" id="{537BCB1D-447B-48AE-977B-12284DE5C635}"/>
                    </a:ext>
                  </a:extLst>
                </p:cNvPr>
                <p:cNvPicPr/>
                <p:nvPr/>
              </p:nvPicPr>
              <p:blipFill>
                <a:blip r:embed="rId31"/>
                <a:stretch>
                  <a:fillRect/>
                </a:stretch>
              </p:blipFill>
              <p:spPr>
                <a:xfrm>
                  <a:off x="5839413" y="1361760"/>
                  <a:ext cx="394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CACCA3AA-B6AE-44BB-BBB1-03166AD3BF2C}"/>
                    </a:ext>
                  </a:extLst>
                </p14:cNvPr>
                <p14:cNvContentPartPr/>
                <p14:nvPr/>
              </p14:nvContentPartPr>
              <p14:xfrm>
                <a:off x="3430293" y="2094720"/>
                <a:ext cx="5326560" cy="2147760"/>
              </p14:xfrm>
            </p:contentPart>
          </mc:Choice>
          <mc:Fallback>
            <p:pic>
              <p:nvPicPr>
                <p:cNvPr id="24" name="Freihand 23">
                  <a:extLst>
                    <a:ext uri="{FF2B5EF4-FFF2-40B4-BE49-F238E27FC236}">
                      <a16:creationId xmlns:a16="http://schemas.microsoft.com/office/drawing/2014/main" id="{CACCA3AA-B6AE-44BB-BBB1-03166AD3BF2C}"/>
                    </a:ext>
                  </a:extLst>
                </p:cNvPr>
                <p:cNvPicPr/>
                <p:nvPr/>
              </p:nvPicPr>
              <p:blipFill>
                <a:blip r:embed="rId33"/>
                <a:stretch>
                  <a:fillRect/>
                </a:stretch>
              </p:blipFill>
              <p:spPr>
                <a:xfrm>
                  <a:off x="3425973" y="2090400"/>
                  <a:ext cx="5335200" cy="215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8999A11F-D6C8-435E-B077-5744596FF692}"/>
                  </a:ext>
                </a:extLst>
              </p14:cNvPr>
              <p14:cNvContentPartPr/>
              <p14:nvPr/>
            </p14:nvContentPartPr>
            <p14:xfrm>
              <a:off x="3769773" y="3862680"/>
              <a:ext cx="3842280" cy="460440"/>
            </p14:xfrm>
          </p:contentPart>
        </mc:Choice>
        <mc:Fallback>
          <p:pic>
            <p:nvPicPr>
              <p:cNvPr id="26" name="Freihand 25">
                <a:extLst>
                  <a:ext uri="{FF2B5EF4-FFF2-40B4-BE49-F238E27FC236}">
                    <a16:creationId xmlns:a16="http://schemas.microsoft.com/office/drawing/2014/main" id="{8999A11F-D6C8-435E-B077-5744596FF692}"/>
                  </a:ext>
                </a:extLst>
              </p:cNvPr>
              <p:cNvPicPr/>
              <p:nvPr/>
            </p:nvPicPr>
            <p:blipFill>
              <a:blip r:embed="rId35"/>
              <a:stretch>
                <a:fillRect/>
              </a:stretch>
            </p:blipFill>
            <p:spPr>
              <a:xfrm>
                <a:off x="3765453" y="3858360"/>
                <a:ext cx="385092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4BF063EF-4FFC-4A9C-B531-B97DFAD6C407}"/>
                  </a:ext>
                </a:extLst>
              </p14:cNvPr>
              <p14:cNvContentPartPr/>
              <p14:nvPr/>
            </p14:nvContentPartPr>
            <p14:xfrm>
              <a:off x="3476733" y="4174080"/>
              <a:ext cx="4647960" cy="1159920"/>
            </p14:xfrm>
          </p:contentPart>
        </mc:Choice>
        <mc:Fallback>
          <p:pic>
            <p:nvPicPr>
              <p:cNvPr id="27" name="Freihand 26">
                <a:extLst>
                  <a:ext uri="{FF2B5EF4-FFF2-40B4-BE49-F238E27FC236}">
                    <a16:creationId xmlns:a16="http://schemas.microsoft.com/office/drawing/2014/main" id="{4BF063EF-4FFC-4A9C-B531-B97DFAD6C407}"/>
                  </a:ext>
                </a:extLst>
              </p:cNvPr>
              <p:cNvPicPr/>
              <p:nvPr/>
            </p:nvPicPr>
            <p:blipFill>
              <a:blip r:embed="rId37"/>
              <a:stretch>
                <a:fillRect/>
              </a:stretch>
            </p:blipFill>
            <p:spPr>
              <a:xfrm>
                <a:off x="3472413" y="4169760"/>
                <a:ext cx="4656600" cy="1168560"/>
              </a:xfrm>
              <a:prstGeom prst="rect">
                <a:avLst/>
              </a:prstGeom>
            </p:spPr>
          </p:pic>
        </mc:Fallback>
      </mc:AlternateContent>
      <p:grpSp>
        <p:nvGrpSpPr>
          <p:cNvPr id="36" name="Gruppieren 35">
            <a:extLst>
              <a:ext uri="{FF2B5EF4-FFF2-40B4-BE49-F238E27FC236}">
                <a16:creationId xmlns:a16="http://schemas.microsoft.com/office/drawing/2014/main" id="{CB5D80A6-B2A6-4805-8A3C-AC6B7EA22CE6}"/>
              </a:ext>
            </a:extLst>
          </p:cNvPr>
          <p:cNvGrpSpPr/>
          <p:nvPr/>
        </p:nvGrpSpPr>
        <p:grpSpPr>
          <a:xfrm>
            <a:off x="3449373" y="5348760"/>
            <a:ext cx="3996720" cy="993600"/>
            <a:chOff x="3449373" y="5348760"/>
            <a:chExt cx="3996720" cy="993600"/>
          </a:xfrm>
        </p:grpSpPr>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98D085DA-611A-43B1-8F6A-7034C93652D5}"/>
                    </a:ext>
                  </a:extLst>
                </p14:cNvPr>
                <p14:cNvContentPartPr/>
                <p14:nvPr/>
              </p14:nvContentPartPr>
              <p14:xfrm>
                <a:off x="3590853" y="5464320"/>
                <a:ext cx="3238200" cy="132480"/>
              </p14:xfrm>
            </p:contentPart>
          </mc:Choice>
          <mc:Fallback>
            <p:pic>
              <p:nvPicPr>
                <p:cNvPr id="28" name="Freihand 27">
                  <a:extLst>
                    <a:ext uri="{FF2B5EF4-FFF2-40B4-BE49-F238E27FC236}">
                      <a16:creationId xmlns:a16="http://schemas.microsoft.com/office/drawing/2014/main" id="{98D085DA-611A-43B1-8F6A-7034C93652D5}"/>
                    </a:ext>
                  </a:extLst>
                </p:cNvPr>
                <p:cNvPicPr/>
                <p:nvPr/>
              </p:nvPicPr>
              <p:blipFill>
                <a:blip r:embed="rId39"/>
                <a:stretch>
                  <a:fillRect/>
                </a:stretch>
              </p:blipFill>
              <p:spPr>
                <a:xfrm>
                  <a:off x="3586533" y="5460000"/>
                  <a:ext cx="3246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4F36F775-E68B-4792-B383-C90409992724}"/>
                    </a:ext>
                  </a:extLst>
                </p14:cNvPr>
                <p14:cNvContentPartPr/>
                <p14:nvPr/>
              </p14:nvContentPartPr>
              <p14:xfrm>
                <a:off x="3487533" y="5351280"/>
                <a:ext cx="3958560" cy="991080"/>
              </p14:xfrm>
            </p:contentPart>
          </mc:Choice>
          <mc:Fallback>
            <p:pic>
              <p:nvPicPr>
                <p:cNvPr id="29" name="Freihand 28">
                  <a:extLst>
                    <a:ext uri="{FF2B5EF4-FFF2-40B4-BE49-F238E27FC236}">
                      <a16:creationId xmlns:a16="http://schemas.microsoft.com/office/drawing/2014/main" id="{4F36F775-E68B-4792-B383-C90409992724}"/>
                    </a:ext>
                  </a:extLst>
                </p:cNvPr>
                <p:cNvPicPr/>
                <p:nvPr/>
              </p:nvPicPr>
              <p:blipFill>
                <a:blip r:embed="rId41"/>
                <a:stretch>
                  <a:fillRect/>
                </a:stretch>
              </p:blipFill>
              <p:spPr>
                <a:xfrm>
                  <a:off x="3483213" y="5346960"/>
                  <a:ext cx="3967200" cy="999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AF13FE42-AD7A-4D4E-9B15-32C71BFB3841}"/>
                    </a:ext>
                  </a:extLst>
                </p14:cNvPr>
                <p14:cNvContentPartPr/>
                <p14:nvPr/>
              </p14:nvContentPartPr>
              <p14:xfrm>
                <a:off x="6887013" y="5382240"/>
                <a:ext cx="460800" cy="871920"/>
              </p14:xfrm>
            </p:contentPart>
          </mc:Choice>
          <mc:Fallback>
            <p:pic>
              <p:nvPicPr>
                <p:cNvPr id="31" name="Freihand 30">
                  <a:extLst>
                    <a:ext uri="{FF2B5EF4-FFF2-40B4-BE49-F238E27FC236}">
                      <a16:creationId xmlns:a16="http://schemas.microsoft.com/office/drawing/2014/main" id="{AF13FE42-AD7A-4D4E-9B15-32C71BFB3841}"/>
                    </a:ext>
                  </a:extLst>
                </p:cNvPr>
                <p:cNvPicPr/>
                <p:nvPr/>
              </p:nvPicPr>
              <p:blipFill>
                <a:blip r:embed="rId43"/>
                <a:stretch>
                  <a:fillRect/>
                </a:stretch>
              </p:blipFill>
              <p:spPr>
                <a:xfrm>
                  <a:off x="6882693" y="5377920"/>
                  <a:ext cx="469440" cy="880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7BBAD5B8-3119-46DB-8363-C51851A66881}"/>
                    </a:ext>
                  </a:extLst>
                </p14:cNvPr>
                <p14:cNvContentPartPr/>
                <p14:nvPr/>
              </p14:nvContentPartPr>
              <p14:xfrm>
                <a:off x="6756333" y="5348760"/>
                <a:ext cx="220320" cy="150480"/>
              </p14:xfrm>
            </p:contentPart>
          </mc:Choice>
          <mc:Fallback>
            <p:pic>
              <p:nvPicPr>
                <p:cNvPr id="32" name="Freihand 31">
                  <a:extLst>
                    <a:ext uri="{FF2B5EF4-FFF2-40B4-BE49-F238E27FC236}">
                      <a16:creationId xmlns:a16="http://schemas.microsoft.com/office/drawing/2014/main" id="{7BBAD5B8-3119-46DB-8363-C51851A66881}"/>
                    </a:ext>
                  </a:extLst>
                </p:cNvPr>
                <p:cNvPicPr/>
                <p:nvPr/>
              </p:nvPicPr>
              <p:blipFill>
                <a:blip r:embed="rId45"/>
                <a:stretch>
                  <a:fillRect/>
                </a:stretch>
              </p:blipFill>
              <p:spPr>
                <a:xfrm>
                  <a:off x="6752013" y="5344440"/>
                  <a:ext cx="2289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62D2D713-2FF8-4D24-A0D8-50C3BF62A014}"/>
                    </a:ext>
                  </a:extLst>
                </p14:cNvPr>
                <p14:cNvContentPartPr/>
                <p14:nvPr/>
              </p14:nvContentPartPr>
              <p14:xfrm>
                <a:off x="6684333" y="5369280"/>
                <a:ext cx="259920" cy="158760"/>
              </p14:xfrm>
            </p:contentPart>
          </mc:Choice>
          <mc:Fallback>
            <p:pic>
              <p:nvPicPr>
                <p:cNvPr id="33" name="Freihand 32">
                  <a:extLst>
                    <a:ext uri="{FF2B5EF4-FFF2-40B4-BE49-F238E27FC236}">
                      <a16:creationId xmlns:a16="http://schemas.microsoft.com/office/drawing/2014/main" id="{62D2D713-2FF8-4D24-A0D8-50C3BF62A014}"/>
                    </a:ext>
                  </a:extLst>
                </p:cNvPr>
                <p:cNvPicPr/>
                <p:nvPr/>
              </p:nvPicPr>
              <p:blipFill>
                <a:blip r:embed="rId47"/>
                <a:stretch>
                  <a:fillRect/>
                </a:stretch>
              </p:blipFill>
              <p:spPr>
                <a:xfrm>
                  <a:off x="6680013" y="5364960"/>
                  <a:ext cx="268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C7B8B6F0-5465-4A14-A869-48ECFAC35CE2}"/>
                    </a:ext>
                  </a:extLst>
                </p14:cNvPr>
                <p14:cNvContentPartPr/>
                <p14:nvPr/>
              </p14:nvContentPartPr>
              <p14:xfrm>
                <a:off x="3449373" y="5447760"/>
                <a:ext cx="2327040" cy="531720"/>
              </p14:xfrm>
            </p:contentPart>
          </mc:Choice>
          <mc:Fallback>
            <p:pic>
              <p:nvPicPr>
                <p:cNvPr id="35" name="Freihand 34">
                  <a:extLst>
                    <a:ext uri="{FF2B5EF4-FFF2-40B4-BE49-F238E27FC236}">
                      <a16:creationId xmlns:a16="http://schemas.microsoft.com/office/drawing/2014/main" id="{C7B8B6F0-5465-4A14-A869-48ECFAC35CE2}"/>
                    </a:ext>
                  </a:extLst>
                </p:cNvPr>
                <p:cNvPicPr/>
                <p:nvPr/>
              </p:nvPicPr>
              <p:blipFill>
                <a:blip r:embed="rId49"/>
                <a:stretch>
                  <a:fillRect/>
                </a:stretch>
              </p:blipFill>
              <p:spPr>
                <a:xfrm>
                  <a:off x="3445053" y="5443440"/>
                  <a:ext cx="2335680" cy="540360"/>
                </a:xfrm>
                <a:prstGeom prst="rect">
                  <a:avLst/>
                </a:prstGeom>
              </p:spPr>
            </p:pic>
          </mc:Fallback>
        </mc:AlternateContent>
      </p:grpSp>
    </p:spTree>
    <p:extLst>
      <p:ext uri="{BB962C8B-B14F-4D97-AF65-F5344CB8AC3E}">
        <p14:creationId xmlns:p14="http://schemas.microsoft.com/office/powerpoint/2010/main" val="42683591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Breitbild</PresentationFormat>
  <Paragraphs>325</Paragraphs>
  <Slides>30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30</vt:i4>
      </vt:variant>
    </vt:vector>
  </HeadingPairs>
  <TitlesOfParts>
    <vt:vector size="38" baseType="lpstr">
      <vt:lpstr>Alfred Sans Regular</vt:lpstr>
      <vt:lpstr>Arial</vt:lpstr>
      <vt:lpstr>Calibri</vt:lpstr>
      <vt:lpstr>Calibri Light</vt:lpstr>
      <vt:lpstr>Courier New</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515</cp:revision>
  <cp:lastPrinted>2022-03-02T23:29:14Z</cp:lastPrinted>
  <dcterms:created xsi:type="dcterms:W3CDTF">2019-02-11T10:45:01Z</dcterms:created>
  <dcterms:modified xsi:type="dcterms:W3CDTF">2025-03-25T12:43:55Z</dcterms:modified>
</cp:coreProperties>
</file>