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1421" r:id="rId3"/>
    <p:sldId id="1401" r:id="rId4"/>
    <p:sldId id="1422" r:id="rId5"/>
    <p:sldId id="1402" r:id="rId6"/>
    <p:sldId id="1423" r:id="rId7"/>
    <p:sldId id="1403" r:id="rId8"/>
    <p:sldId id="1424" r:id="rId9"/>
    <p:sldId id="1404" r:id="rId10"/>
    <p:sldId id="1405" r:id="rId11"/>
    <p:sldId id="1406" r:id="rId12"/>
    <p:sldId id="1407" r:id="rId13"/>
    <p:sldId id="1408" r:id="rId14"/>
    <p:sldId id="1409" r:id="rId15"/>
    <p:sldId id="1410" r:id="rId16"/>
    <p:sldId id="1411" r:id="rId17"/>
    <p:sldId id="1412" r:id="rId18"/>
    <p:sldId id="1413" r:id="rId19"/>
    <p:sldId id="1414" r:id="rId20"/>
    <p:sldId id="751" r:id="rId21"/>
    <p:sldId id="752" r:id="rId22"/>
    <p:sldId id="753" r:id="rId23"/>
    <p:sldId id="754" r:id="rId24"/>
    <p:sldId id="762" r:id="rId25"/>
    <p:sldId id="763" r:id="rId26"/>
    <p:sldId id="755" r:id="rId27"/>
    <p:sldId id="756" r:id="rId28"/>
    <p:sldId id="758" r:id="rId29"/>
    <p:sldId id="759" r:id="rId30"/>
    <p:sldId id="760" r:id="rId31"/>
    <p:sldId id="757" r:id="rId3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9" autoAdjust="0"/>
    <p:restoredTop sz="94660"/>
  </p:normalViewPr>
  <p:slideViewPr>
    <p:cSldViewPr snapToGrid="0">
      <p:cViewPr varScale="1">
        <p:scale>
          <a:sx n="77" d="100"/>
          <a:sy n="77" d="100"/>
        </p:scale>
        <p:origin x="1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0:55:34.243"/>
    </inkml:context>
    <inkml:brush xml:id="br0">
      <inkml:brushProperty name="width" value="0.035" units="cm"/>
      <inkml:brushProperty name="height" value="0.035" units="cm"/>
    </inkml:brush>
  </inkml:definitions>
  <inkml:trace contextRef="#ctx0" brushRef="#br0">11 106 10266,'0'0'138,"0"0"1,0 0-1,0-1 0,-1 1 0,1 0 0,0 0 0,0-1 1,0 1-1,0 0 0,0 0 0,0 0 0,-1-1 1,1 1-1,0 0 0,0 0 0,0 0 0,-1 0 0,1 0 1,0-1-1,0 1 0,0 0 0,-1 0 0,1 0 1,0 0-1,0 0 0,-1 0 0,1 0 0,0 0 1,0 0-1,-1 0 0,1 0 0,0 0 0,0 0 0,-1 0 1,1 0-1,0 0 0,0 0 0,-1 0 0,1 0 1,-2 2 2389,9-1-2319,33-2 611,69 4-297,-99-3-520,-1 0-1,1-1 1,-1 0 0,0-1 0,1 0 0,-1-1 0,0 0 0,0 0 0,0-1 0,10-6 0,13-3 21,-29 11-25,1 0 0,0 0 0,-1 1 1,1 0-1,0 0 0,0 0 0,0 0 1,0 0-1,0 1 0,0 0 0,0 0 1,0 0-1,1 0 0,-1 1 0,0-1 1,0 1-1,5 2 0,3 0 3,1 0-1,-1-1 0,1-1 1,0 0-1,19-1 1,68-9 11,-29 1-9,179 5 12,-41 2-43,88-19 58,-114 5-18,192 9 0,-153 19-41,298 10 48,-256-19-26,280 2-10,-302-3 36,208-4-55,91-34-76,-402 24 83,0 5 0,264 24 0,-5 2-29,-388-19 56,0-2 0,1 1 1,-1-1-1,1-1 0,-1 0 0,0-1 1,0 0-1,13-5 0,-23 8-9,0 0-1,0 0 0,0 0 1,0-1-1,0 1 0,1 0 1,-1 0-1,0 0 0,0 0 1,0 0-1,0 0 0,0 0 1,0 0-1,0 0 0,0-1 1,0 1-1,0 0 0,0 0 1,0 0-1,0 0 0,0 0 1,0 0-1,0 0 0,0 0 1,0-1-1,0 1 0,0 0 1,-1 0-1,1 0 1,0 0-1,0 0 0,0 0 1,0 0-1,0 0 0,0 0 1,0 0-1,0 0 0,0-1 1,0 1-1,0 0 0,0 0 1,0 0-1,-1 0 0,1 0 1,0 0-1,0 0 0,0 0 1,0 0-1,0 0 0,0 0 1,0 0-1,0 0 0,0 0 1,-1 0-1,1 0 0,0 0 1,0 0-1,0 0 1,0 0-1,-1 0-50,0-1 0,1 1 1,-1 0-1,0-1 0,1 1 1,-1-1-1,1 1 0,-1-1 1,1 1-1,-1-1 0,1 1 1,-1-1-1,1 0 0,-1 1 1,1-1-1,0 0 0,0 1 1,-1-2-1,1-4-291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10.427"/>
    </inkml:context>
    <inkml:brush xml:id="br0">
      <inkml:brushProperty name="width" value="0.035" units="cm"/>
      <inkml:brushProperty name="height" value="0.035" units="cm"/>
    </inkml:brush>
  </inkml:definitions>
  <inkml:trace contextRef="#ctx0" brushRef="#br0">308 36 16548,'0'0'86,"1"0"1,-1-1-1,0 1 1,1-1-1,-1 1 1,0-1-1,0 1 1,1-1-1,-1 1 1,0-1-1,0 1 1,0-1-1,0 1 1,0-1-1,0 1 1,0-1 0,0 1-1,0-1 1,0 1-1,0-1 1,0 1-1,0-1 1,0 1-1,0-1 1,0 1-1,-1-1 1,1 1-1,0-1 1,0 1-1,0-1 1,-1 0-1,-17-10 1760,11 9-1447,1 0 0,0 1 0,-1 0 0,-9-1 0,6 3-310,1 0-1,0 1 1,0 0-1,-1 0 1,1 1 0,1 0-1,-1 0 1,0 1-1,1 1 1,0-1 0,0 1-1,0 1 1,0-1 0,1 2-1,0-1 1,1 0-1,-9 12 1,4-5-85,1 0-1,0 1 1,1 0-1,0 1 1,2 0-1,-1 0 1,2 1-1,-9 31 1,13-40-3,1 1 0,-1 0 0,2 0 1,-1 1-1,1-1 0,0 0 0,1 0 0,0 0 1,0 0-1,5 15 0,-5-19-2,1-1 1,0 1-1,0 0 0,0 0 1,0-1-1,0 0 1,1 1-1,0-1 0,0 0 1,0 0-1,0 0 0,0-1 1,0 1-1,1-1 1,0 1-1,-1-1 0,1-1 1,0 1-1,0 0 0,0-1 1,0 0-1,7 2 1,-2-2 1,0-1 1,0 1-1,0-1 1,0-1 0,0 0-1,0 0 1,0-1-1,0 0 1,0-1-1,0 0 1,-1 0 0,1-1-1,10-6 1,1-1 10,-1-1 1,-1-1-1,0-1 0,21-21 1,-28 24-16,0 0 1,-1-1 0,-1-1 0,0 0-1,0 0 1,7-17 0,-12 21-98,0-1-1,0 1 1,-1-1-1,-1 0 1,1 0-1,-2 0 1,1 0 0,-1 0-1,-1 0 1,-1-15-1,1 22-56,0 0 0,0 1-1,-1-1 1,1 0-1,-1 0 1,0 1-1,0-1 1,0 1 0,0-1-1,0 1 1,-1-1-1,1 1 1,-1 0-1,1 0 1,-1-1-1,0 1 1,0 0 0,0 1-1,0-1 1,0 0-1,-1 0 1,1 1-1,0 0 1,-1-1 0,1 1-1,-1 0 1,0 0-1,1 0 1,-1 1-1,0-1 1,1 0 0,-1 1-1,0 0 1,0 0-1,1 0 1,-1 0-1,0 0 1,0 0 0,-3 2-1,-11 4-1056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54.698"/>
    </inkml:context>
    <inkml:brush xml:id="br0">
      <inkml:brushProperty name="width" value="0.035" units="cm"/>
      <inkml:brushProperty name="height" value="0.035" units="cm"/>
    </inkml:brush>
  </inkml:definitions>
  <inkml:trace contextRef="#ctx0" brushRef="#br0">0 773 16075,'40'-20'1713,"23"-11"-857,9-7-272,24-15 608,16-5-31,20-6-73,3-6-160,4 1-360,0 3-136,-10 1-200,-2 10-104,-18 9-224,-14 6-240,-22 9-552,-12 7-296,-18 5 904,-7 5-216,-9 4-209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3:08.004"/>
    </inkml:context>
    <inkml:brush xml:id="br0">
      <inkml:brushProperty name="width" value="0.035" units="cm"/>
      <inkml:brushProperty name="height" value="0.035" units="cm"/>
    </inkml:brush>
  </inkml:definitions>
  <inkml:trace contextRef="#ctx0" brushRef="#br0">44 1 13771,'-26'15'873,"8"-5"-758,20-11-90,0 0 0,0 0-1,1 0 1,-1 0 0,0 0 0,0 0-1,1 1 1,-1-1 0,0 1 0,1-1-1,-1 1 1,0 0 0,1 0 0,-1 0 0,0 0-1,1 1 1,-1-1 0,0 1 0,0-1-1,1 1 1,-1 0 0,0 0 0,0 0-1,0 0 1,3 2 0,12 4 141,16 4-4,1-1 0,0-2 1,0-1-1,1-2 0,40 1 1,177-10 33,-248 4-187,525 4 546,-241 3-450,325-23 21,-149 1-67,-335 16 12,213 31 1,-258-22-42,0-3 1,1-4-1,0-4 0,109-14 1,-91 5 22,-59 7-15,0-1 0,55-15 0,-66 16 707,-19 18-312,-9-8-409,5 3-124,0 1 0,0 0-1,8 14 1,-17-24 132,-1-1-1,0 0 1,0 1 0,0-1 0,1 0-1,-1 0 1,0 1 0,0-1 0,0 0-1,0 1 1,0-1 0,0 0-1,0 1 1,1-1 0,-1 1 0,0-1-1,0 0 1,0 1 0,-1-1-1,1 0 1,0 1 0,0-1 0,0 0-1,0 1 1,0-1 0,0 0-1,0 1 1,-1-1 0,1 0 0,0 1-1,0-1 1,0 0 0,-1 0 0,1 1-1,0-1 1,0 0 0,-1 0-1,1 1 1,0-1 0,-1 0 0,-14 4 51,-7-4 105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3:47.708"/>
    </inkml:context>
    <inkml:brush xml:id="br0">
      <inkml:brushProperty name="width" value="0.035" units="cm"/>
      <inkml:brushProperty name="height" value="0.035" units="cm"/>
    </inkml:brush>
  </inkml:definitions>
  <inkml:trace contextRef="#ctx0" brushRef="#br0">2 475 11426,'-2'-56'5481,"3"45"-2048,3 39-2315,1 23-735,0 11-192,15 67 0,-15-116-103,0-20 4,-1-23-8,-8-106 210,12 143-253,8 14-54,-9-12 10,-4-5 5,-1-1-1,1 1 0,0-1 1,1 0-1,-1 0 1,1 0-1,-1 0 0,1-1 1,0 1-1,0-1 1,0 0-1,0-1 0,0 1 1,1 0-1,-1-1 1,0 0-1,1 0 0,-1-1 1,1 1-1,-1-1 1,1 0-1,-1 0 0,8-1 1,-3-1-2,0 0 0,0-1 0,-1 0 1,1 0-1,-1-1 0,0 0 0,0-1 1,0 0-1,-1 0 0,13-12 0,7-4-12,-18 15 15,0-1 1,0-1-1,10-11 1,9-25 34,-27 43-34,0 0-1,0-1 1,0 1-1,0-1 1,0 1-1,-1-1 1,1 1-1,-1-1 1,1 0-1,-1 1 1,1-1-1,-1 0 1,0 1-1,0-1 1,0 0-1,0 1 1,0-3-1,1-13 16,4 74-230,-8-67 245,2 10-35,1-1 0,0 1 0,0-1 0,0 1 0,-1-1 0,1 1 0,0-1 0,0 1 0,0-1 0,0 1 0,0-1 0,0 1 0,0-1 0,0 1 0,0-1-1,0 1 1,1-1 0,-1 1 0,0-1 0,0 1 0,0-1 0,1 1 0,-1-1 0,0 1 0,0-1 0,1 1 0,0-1 0,-1 1 1,0 0 0,0 0 0,0 0 0,0-1 0,1 1 0,-1 0 0,0 0 0,0 0 0,0-1 0,0 1-1,0 0 1,1 0 0,-1 0 0,0-1 0,0 1 0,0 0 0,0 0 0,0-1 0,0 1 0,0 0 0,0 0 0,0-1 0,0 1 0,0 0-1,0 0 1,0-1 0,0 1 0,0 0 0,0 0 0,0-1 0,-1 1 0,1 0 0,0 0 0,0 0 0,0-1 0,0 1 0,0 0 0,0 0 0,-1 0-1,1-1 1,0 1 0,0 0 0,0 0 0,-1 0 0,1 0 0,-9-11 54,9 10-42,-12 8 5,10-6-20,1-1 0,0 1 0,0-1 0,-1 1 0,1-1 0,0 1 0,0 0 0,0 0 0,0-1 0,0 1 0,0 0 0,0 0 0,0 0 0,0 0 0,0 0 1,-1 2-1,-1 7 2,0-1 1,0 1-1,1 0 1,0 0 0,0 0-1,1 0 1,1 0 0,0 1-1,0-1 1,1 0 0,0 0-1,1 0 1,4 15 0,-3-13 3,1 0 1,0 0 0,1-1 0,0 0-1,1 0 1,0 0 0,1-1 0,0 0-1,0 0 1,1-1 0,10 9 0,-17-16-4,1 0 0,0-1 0,0 1 0,0-1 0,0 0 0,0 0 0,0 0 0,1 0 0,-1 0 0,0 0 0,1 0 0,-1-1 0,0 1 0,1-1 0,-1 0 0,1 1 0,-1-1 0,4-1 0,-2 0 3,0 0 0,-1 0 0,1 0 0,-1 0 0,1-1 1,-1 0-1,0 1 0,1-1 0,-1-1 0,5-4 0,4-4 8,-2-1-1,1 0 1,-2 0 0,14-22 0,10-26-1,-1 0 1,-4-2 0,27-85-1,-45 118 21,-1 0 0,-2-1 0,0 1 0,-2-1 1,-2-1-1,1-32 0,-5 58 1,0 0 0,0 0 1,0 0-1,0 0 0,-1 0 0,-4-9 1,6 13-25,-1 0 0,1 0 0,0 0 0,-1 1 0,1-1 0,-1 0 1,1 0-1,-1 0 0,1 0 0,-1 1 0,0-1 0,0 0 0,1 0 0,-1 1 0,0-1 1,0 1-1,0-1 0,1 1 0,-1-1 0,0 1 0,0-1 0,0 1 0,0 0 0,0-1 1,0 1-1,0 0 0,0 0 0,0 0 0,0 0 0,0 0 0,0 0 0,0 0 0,0 0 1,0 0-1,0 0 0,0 1 0,0-1 0,0 0 0,0 1 0,-1 0 0,0 0 1,0 1-1,1 0 1,-1 0-1,1 0 1,-1 0-1,1 0 1,0 0-1,-1 0 1,1 0-1,0 1 1,0-1-1,1 0 0,-2 4 1,-6 34-16,8-38 7,-5 27 35,2-1-1,1 1 1,2 0-1,0-1 1,6 36-1,-4-53-156,0 0 0,0 0-1,2 0 1,-1-1 0,1 1 0,1-1 0,0 1-1,0-2 1,1 1 0,0 0 0,1-1-1,0 0 1,0-1 0,1 0 0,0 0 0,11 8-1,-5-5-190,-4-1-88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3:48.435"/>
    </inkml:context>
    <inkml:brush xml:id="br0">
      <inkml:brushProperty name="width" value="0.035" units="cm"/>
      <inkml:brushProperty name="height" value="0.035" units="cm"/>
    </inkml:brush>
  </inkml:definitions>
  <inkml:trace contextRef="#ctx0" brushRef="#br0">19 64 15907,'-5'7'1641,"2"3"-1209,-3 1-184,3-2 928,2-2-832,1-1-48,3-6-240,1-10-232,0-7-152,1-5 264,2-5-96,-3-10-64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3:49.197"/>
    </inkml:context>
    <inkml:brush xml:id="br0">
      <inkml:brushProperty name="width" value="0.035" units="cm"/>
      <inkml:brushProperty name="height" value="0.035" units="cm"/>
    </inkml:brush>
  </inkml:definitions>
  <inkml:trace contextRef="#ctx0" brushRef="#br0">1 146 15843,'1'-8'439,"15"-60"1638,-14 61-1866,0 0 0,1 1-1,0 0 1,0-1-1,1 1 1,-1 0 0,9-9-1,-12 14-183,1 1-1,-1-1 0,1 0 0,-1 0 1,1 1-1,0-1 0,0 1 1,-1-1-1,1 0 0,0 1 1,0 0-1,0-1 0,-1 1 0,1-1 1,0 1-1,0 0 0,0 0 1,0-1-1,0 1 0,0 0 1,0 0-1,1 0 0,-1 0-9,0 1 0,-1-1-1,1 1 1,0-1 0,0 1-1,0-1 1,-1 1 0,1-1-1,0 1 1,-1 0 0,1-1-1,-1 1 1,1 0 0,-1 0 0,1 0-1,-1-1 1,1 1 0,-1 1-1,3 4 19,-1 1 1,0-1-1,-1 1 0,2 13 0,-3 1-8,0 1-1,-1 0 1,-6 24 0,4-29-23,1 1 0,1-1 1,0 0-1,1 0 1,0 1-1,5 19 0,-5-36-4,0 0-1,0-1 1,0 1 0,0 0-1,0 0 1,0-1-1,1 1 1,-1 0-1,0-1 1,0 1 0,1-1-1,-1 1 1,1 0-1,-1-1 1,0 1-1,1-1 1,-1 1 0,1-1-1,-1 1 1,1-1-1,0 1 1,-1-1-1,1 0 1,-1 1 0,1-1-1,0 0 1,-1 1-1,1-1 1,1 0-1,-1 0 4,0 0 0,1 0-1,-1-1 1,1 1 0,-1-1-1,0 1 1,1-1-1,-1 1 1,0-1 0,0 0-1,1 1 1,-1-1-1,2-2 1,4-3 42,0-1 0,-1 0-1,9-12 1,-7 7 25,-1-1-1,0 0 1,-1-1-1,6-18 1,-6 17 46,0-1-1,14-24 1,-20 39-114,0 1 1,0-1 0,1 0-1,-1 1 1,0-1 0,0 0-1,1 1 1,-1-1 0,1 1-1,-1-1 1,0 1 0,1-1-1,-1 1 1,1-1 0,-1 1-1,1-1 1,-1 1 0,1 0-1,0-1 1,-1 1 0,1 0-1,-1-1 1,1 1 0,0 0-1,-1 0 1,1 0 0,0 0-1,-1 0 1,1 0 0,0-1-1,-1 1 1,1 1 0,0-1-1,-1 0 1,1 0 0,0 0-1,-1 0 1,1 0-1,0 1 1,-1-1 0,1 0-1,0 0 1,-1 1 0,1-1-1,-1 1 1,1-1 0,-1 0-1,1 1 1,-1-1 0,1 1-1,-1-1 1,1 1 0,-1-1-1,0 1 1,1 0 0,-1-1-1,0 1 1,0-1 0,1 1-1,-1 1 1,4 7-12,0-1 0,-1 1 0,4 13 1,-5-14 14,1 1-5,0 0 0,0-1-1,1 1 1,0 0 0,9 12-1,-12-19 8,0-1 0,0 1-1,0-1 1,1 1 0,-1-1-1,0 0 1,1 1 0,-1-1-1,1 0 1,-1 0 0,1 0-1,0 0 1,-1-1 0,1 1-1,0 0 1,0-1 0,-1 1-1,1-1 1,0 1 0,0-1-1,0 0 1,0 0 0,0 0-1,-1 0 1,1 0 0,0 0-1,0-1 1,0 1 0,0-1-1,-1 1 1,1-1-1,0 0 1,0 1 0,-1-1-1,4-2 1,4-4 42,0 0 0,-1 0 1,0-1-1,0 0 0,0 0 0,7-12 0,25-27 151,-36 44-183,0-1-1,0 1 1,0 0 0,1 0 0,-1 0-1,1 0 1,0 1 0,0 0 0,5-2 0,-9 4-17,1 0 0,-1 0 0,0 0-1,1 0 1,-1 0 0,0 0 0,0 0 0,1 0 0,-1 1 0,0-1 0,0 0 0,1 1 0,-1-1 0,0 1 0,0-1 0,0 1 0,0 0 0,1 0 0,-1-1 0,0 1 0,0 0 0,-1 0-1,1 0 1,0 0 0,0 0 0,0 1 0,21 36 14,-14-23-3,-6-12-6,-1-1 0,0 0-1,1 1 1,-1-1 0,1 0 0,-1 0 0,1 0 0,0 0 0,0-1 0,0 1 0,0 0 0,0-1 0,1 1-1,-1-1 1,0 0 0,1 0 0,-1 0 0,1 0 0,-1 0 0,1 0 0,-1-1 0,1 1 0,0-1 0,-1 0 0,1 0-1,0 0 1,-1 0 0,1 0 0,0 0 0,-1-1 0,1 1 0,-1-1 0,1 0 0,-1 0 0,1 0 0,-1 0 0,1 0-1,3-3 1,6-4 44,-1-1 0,0 0-1,0 0 1,17-20 0,19-17 77,-46 45-125,1 0-1,-1-1 0,0 1 0,1 0 0,0 0 0,-1 0 0,1 0 0,0 1 0,-1-1 0,1 0 0,0 1 0,0-1 0,0 1 0,-1 0 0,1-1 0,0 1 0,0 0 0,0 0 0,0 0 0,0 0 0,-1 1 0,1-1 0,0 0 0,0 1 0,0-1 1,-1 1-1,3 1 0,2 1 1,-1 1 1,0 0-1,0 1 1,-1-1-1,1 1 1,5 8 0,22 21-82,-31-32 66,1-1 0,0 1-1,0-1 1,0 0-1,0 0 1,0 0 0,0 0-1,0 0 1,0-1 0,0 1-1,0-1 1,1 1-1,-1-1 1,0 0 0,0 1-1,4-2 1,-3 1-113,-1 0 1,1-1-1,-1 0 1,1 0-1,-1 0 1,1 0 0,-1 0-1,0 0 1,0 0-1,1-1 1,-1 1-1,0-1 1,0 0-1,3-3 1,2-2-284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3:50.137"/>
    </inkml:context>
    <inkml:brush xml:id="br0">
      <inkml:brushProperty name="width" value="0.035" units="cm"/>
      <inkml:brushProperty name="height" value="0.035" units="cm"/>
    </inkml:brush>
  </inkml:definitions>
  <inkml:trace contextRef="#ctx0" brushRef="#br0">94 52 16972,'1'0'68,"-1"-1"1,0 1 0,1 0-1,-1 0 1,0 0 0,1 0 0,-1 0-1,0 0 1,1 0 0,-1 0-1,0 0 1,1 0 0,-1 0-1,1 0 1,-1 0 0,0 0 0,1 0-1,-1 0 1,0 1 0,1-1-1,-1 0 1,0 0 0,0 0-1,1 0 1,-1 1 0,0-1 0,1 0-1,-1 0 1,0 1 0,0-1-1,0 0 1,1 0 0,-1 1 0,0-1-1,0 0 1,0 1 0,0-1-1,1 0 1,-1 1 0,0-1-1,0 0 1,0 1 0,0-1 0,0 0-1,0 1 1,0-1 0,0 0-1,0 1 1,3 22 591,-3-21-508,4 97 246,-9 101 0,3-154-1452,2-45 912,0 0-1,0 0 0,0 0 0,0 0 1,0 0-1,0 0 0,-1 0 0,1 0 1,0 0-1,0 0 0,-1 0 0,1 0 1,-1 0-1,1 0 0,-1 0 0,1 0 0,-1-1 1,1 1-1,-2 1 0,1-2 7,1 0-1,-1 1 1,0-1-1,1 0 1,-1 0 0,1 0-1,-1 0 1,0 0-1,1 0 1,-1 0-1,1-1 1,-1 1-1,1 0 1,-1 0 0,0 0-1,1-1 1,-1 1-1,1 0 1,-1 0-1,1-1 1,-1 1-1,1-1 1,-1 0 0,-5-4-660,0-1 0,1 0 0,-8-11 0,10 13 1162,-4-5-34,1 0-1,0-1 1,1 0-1,0-1 1,1 1-1,0-1 1,0 1-1,2-1 1,-1 0-1,1-1 1,1 1-1,-1 0 1,2 0-1,0-1 1,0 1-1,1 0 1,1-1-1,0 1 1,0 0-1,1 0 1,0 0-1,6-11 1,2-4 644,15-26 1,-23 45-796,1 1 1,0-1 0,1 1-1,0 0 1,0 1-1,0-1 1,0 1-1,1 0 1,8-6-1,-13 10-154,0 1 1,0-1-1,0 0 0,0 1 0,0-1 0,0 1 0,0-1 1,1 1-1,-1 0 0,0-1 0,0 1 0,0 0 0,0 0 1,1 0-1,-1 0 0,0 0 0,0 0 0,0 0 0,1 0 1,-1 0-1,0 1 0,0-1 0,2 1 0,-1 0-5,-1 0 1,0 1-1,0-1 0,0 0 1,0 0-1,0 1 0,0-1 1,0 1-1,0-1 0,0 1 1,-1-1-1,1 1 0,0-1 1,0 4-1,1 7 39,-1 1 0,1-1 0,-2 22-1,0-25-11,-1 16 27,0-16-42,1-1 1,-1 1-1,2-1 1,-1 1-1,4 12 1,-4-21-35,0 0 0,0 1 1,0-1-1,0 1 0,1-1 0,-1 0 1,0 1-1,0-1 0,1 0 0,-1 0 0,0 1 1,0-1-1,1 0 0,-1 1 0,0-1 1,1 0-1,-1 0 0,0 0 0,1 1 0,-1-1 1,0 0-1,1 0 0,-1 0 0,0 0 1,1 0-1,-1 0 0,1 0 0,-1 0 0,0 0 1,1 0-1,-1 0 0,1 0 0,-1 0 0,0 0 1,1 0-1,-1 0 0,1 0 0,-1 0 1,0 0-1,1-1 0,-1 1 0,0 0 0,1 0 1,-1 0-1,0-1 0,1 1 0,17-15-2,-14 12 1,0-1-6,1 1 0,0-1-1,-1 1 1,1 1 0,0-1 0,1 0 0,-1 1 0,9-2 0,-12 3 2,0 1 1,0 0-1,0-1 0,0 1 1,0 0-1,0 0 0,-1 0 1,1 0-1,0 1 1,0-1-1,0 0 0,0 1 1,0-1-1,0 1 0,-1 0 1,1 0-1,0 0 0,0 0 1,-1 0-1,1 0 0,-1 0 1,1 0-1,-1 0 0,1 1 1,-1-1-1,0 1 0,0-1 1,2 3-1,0 3-13,1 1 1,-1-1-1,0 1 1,-1 0-1,0 0 0,0 0 1,-1 0-1,0 0 1,-1 1-1,1-1 0,-2 0 1,1 0-1,-1 0 1,0 1-1,-4 13 0,-1-2 45,0 0 0,-1-1 0,-1 0-1,0-1 1,-14 22 0,16-31 29,0 0 0,0-1 1,-1 1-1,0-1 1,0-1-1,-1 1 1,-11 8-1,14-13-54,0 0-1,0 0 1,0-1 0,-1 1-1,1-1 1,-1 0 0,1-1-1,-1 1 1,0-1 0,1 0-1,-1 0 1,0-1-1,0 0 1,-10-1 0,16 1-64,0 0 0,0 1 0,-1-1 0,1 0 0,0 0 0,0 0 0,-1 0 0,1 0 0,0 0 0,-1 0 0,1 0 0,0 0 0,0 0 1,-1 0-1,1 0 0,0 0 0,0-1 0,-1 1 0,1 0 0,0 0 0,0 0 0,-1 0 0,1 0 0,0-1 0,0 1 0,-1 0 0,1 0 0,0 0 0,0-1 0,0 1 1,0 0-1,-1 0 0,1 0 0,0-1 0,0 1 0,0-1 0,8-5-2476,5-4 1548,-4-2 207,2-3-73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3:50.586"/>
    </inkml:context>
    <inkml:brush xml:id="br0">
      <inkml:brushProperty name="width" value="0.035" units="cm"/>
      <inkml:brushProperty name="height" value="0.035" units="cm"/>
    </inkml:brush>
  </inkml:definitions>
  <inkml:trace contextRef="#ctx0" brushRef="#br0">1 2 10410,'14'-2'1481,"-7"7"-577,-4 6-320,2 12 1680,-5 3-1151,-2 8-217,2 7-72,2 7-208,-2 1-120,4-2-184,0-1-56,0-9-256,4-1-208,-1-11-464,0-8 1064,-1-13-496,-1-4-16,3-13-88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3:51.052"/>
    </inkml:context>
    <inkml:brush xml:id="br0">
      <inkml:brushProperty name="width" value="0.035" units="cm"/>
      <inkml:brushProperty name="height" value="0.035" units="cm"/>
    </inkml:brush>
  </inkml:definitions>
  <inkml:trace contextRef="#ctx0" brushRef="#br0">1 18 15851,'6'-10'1817,"-1"3"-1241,-2 8-264,-1 11 1552,-2 11-1288,0 5-159,0 14-225,0-1-40,0 8-72,0-2 0,0-1-88,-2-4-176,2-6-296,0-6-257,0-12-487,-1-2 952,-5-12-232,0-2-192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3:51.488"/>
    </inkml:context>
    <inkml:brush xml:id="br0">
      <inkml:brushProperty name="width" value="0.035" units="cm"/>
      <inkml:brushProperty name="height" value="0.035" units="cm"/>
    </inkml:brush>
  </inkml:definitions>
  <inkml:trace contextRef="#ctx0" brushRef="#br0">0 372 12875,'3'-21'598,"0"0"0,1 1 0,1-1 0,1 1 0,1 0 0,1 1 0,1 0 0,0 0 0,1 1 0,1 0 0,1 0 0,0 1 0,2 1 0,27-27 0,-32 35-433,1 0 0,-1 1 1,1 0-1,1 0 0,-1 1 1,18-7-1,-26 12-141,1 0-1,0 1 0,0-1 1,0 0-1,-1 1 0,1-1 1,0 1-1,0 0 0,0 0 1,0 0-1,0 0 0,0 1 1,5 1-1,-6-1-19,0 0 1,0 0-1,0 0 0,-1 0 0,1 1 1,0-1-1,-1 1 0,1-1 0,-1 1 1,0-1-1,1 1 0,-1 0 0,0 0 0,0 0 1,0 0-1,0 0 0,0 0 0,-1 0 1,1 0-1,-1 0 0,1 3 0,1 5 18,-2-1 1,1 1-1,-1-1 0,0 0 0,-1 1 0,0-1 1,-1 1-1,0-1 0,-1 0 0,-4 12 0,-5 9 125,-26 48 0,4-24-345,31-48-71,-1-1 1,-1 0-1,1 0 1,-1 0-1,0-1 1,0 0-1,-9 7 1,12-11 202,1 1 0,-1 0 0,0-1 0,0 1 0,0-1 0,0 1 1,0-1-1,0 0 0,0 0 0,0 0 0,0 0 0,1 0 0,-4-1 0,-6-4-613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05.039"/>
    </inkml:context>
    <inkml:brush xml:id="br0">
      <inkml:brushProperty name="width" value="0.035" units="cm"/>
      <inkml:brushProperty name="height" value="0.035" units="cm"/>
    </inkml:brush>
  </inkml:definitions>
  <inkml:trace contextRef="#ctx0" brushRef="#br0">17 32 20988,'-16'9'308,"28"-19"-71,-3 4-113,0 1-1,0 0 1,17-7-1,-23 11-90,0 0 0,0 1 0,0 0 0,0 0 0,0 0 0,0 0 0,0 0 0,0 0 0,0 1 0,0-1 0,0 1 0,0 0 0,0 0 0,0 0 0,0 0-1,0 1 1,-1-1 0,1 1 0,-1 0 0,1-1 0,-1 1 0,1 0 0,-1 1 0,0-1 0,0 0 0,0 1 0,3 4 0,3 6 77,-1 0 1,0 1-1,0 0 1,5 18 0,-7-18-33,-3-9-47,0 3 27,1-1 1,0 0 0,1 0-1,7 12 1,-10-18-52,0 0 0,-1 0 0,1 0 0,0 0 0,0 0 0,0-1 0,-1 1 0,1 0 0,0-1 0,0 1 0,0 0 0,0-1 0,0 1 0,0-1 0,1 1 0,-1-1 0,0 0 0,0 1 0,0-1 0,0 0 0,1 0 0,-1 0 0,0 0 0,0 0 0,0 0 0,0 0 0,1 0 0,-1 0 0,0-1 0,0 1 0,0-1 0,0 1 0,0 0 0,0-1 0,0 0 0,0 1 0,0-1 0,0 0 0,1 0 0,4-5 19,0 0 0,0 0 0,0 0 0,-1-1-1,0 0 1,5-10 0,-6 10-39,0 1 0,0-1 0,1 1 0,0 0-1,0 0 1,0 1 0,10-9 0,-14 14-9,-1 0 0,0-1 0,0 1 0,1 0 0,-1 0 0,0 0-1,0 0 1,1 0 0,-1 0 0,0 0 0,1-1 0,-1 1 0,0 0 0,1 0 0,-1 0-1,0 0 1,0 0 0,1 0 0,-1 0 0,0 0 0,1 1 0,-1-1 0,0 0 0,1 0 0,-1 0-1,0 0 1,0 0 0,1 0 0,-1 1 0,0-1 0,0 0 0,1 0 0,-1 0 0,0 1 0,0-1-1,0 0 1,1 0 0,-1 1 0,0-1 0,0 0 0,0 1 0,6 17-818,-4 22-108,-3-20 480,-2-3-125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11.254"/>
    </inkml:context>
    <inkml:brush xml:id="br0">
      <inkml:brushProperty name="width" value="0.035" units="cm"/>
      <inkml:brushProperty name="height" value="0.035" units="cm"/>
    </inkml:brush>
  </inkml:definitions>
  <inkml:trace contextRef="#ctx0" brushRef="#br0">105 132 16155,'-35'86'5820,"-7"56"-5033,38-130-571,-3 14-114,1 0 1,-4 50-1,10-72-97,0 0-1,0 0 1,0 0-1,0-1 1,1 1-1,1 4 1,-2-7-4,0-1-1,0 1 1,0-1 0,0 1 0,1-1-1,-1 1 1,0-1 0,1 1-1,-1-1 1,0 1 0,1-1-1,-1 1 1,1-1 0,-1 0-1,0 1 1,1-1 0,-1 0-1,1 1 1,-1-1 0,1 0 0,-1 0-1,1 1 1,-1-1 0,1 0-1,0 0 1,-1 0 0,1 0-1,-1 0 1,1 0 0,-1 1-1,1-1 1,0-1 0,-1 1 0,1 0-1,-1 0 1,1 0 0,-1 0-1,1 0 1,-1 0 0,1-1-1,-1 1 1,1 0 0,-1-1-1,1 1 1,-1 0 0,1-1 0,-1 1-1,1 0 1,-1-1 0,0 1-1,1-1 1,7-6 0,0 0 1,-1 0-1,0-1 0,0 0 0,-1 0 1,10-18-1,-1-1-83,13-33 0,-10 16-142,-2 0-1,-1-1 0,-3 0 0,-2-1 1,8-82-1,-18 126 205,1 0-1,-1 0 1,0 0-1,0 0 1,-1 0 0,1 0-1,0-1 1,-1 1-1,0-3 1,1 5 19,-1 0 0,1 0 0,0 0-1,0 0 1,0 0 0,0-1 0,-1 1 0,1 0 0,0 0-1,0 0 1,0 0 0,-1 0 0,1 0 0,0 0 0,0 0-1,-1 0 1,1 0 0,0 0 0,0 0 0,0 0 0,-1 0-1,1 0 1,0 0 0,0 0 0,0 0 0,-1 0 0,1 1-1,0-1 1,0 0 0,0 0 0,0 0 0,-1 0 0,1 0-1,0 0 1,0 1 0,0-1 0,0 0 0,0 0 0,-1 0-1,1 0 1,0 1 0,0-1 0,0 0 0,0 0 0,0 0-1,0 1 1,0-1 0,-3 4 26,0 1 0,1-1-1,0 1 1,0 0 0,0 0 0,-1 6-1,2-4 3,-1-1 0,1 1 1,1 0-1,-1 0 0,1 0 0,0 0 0,1 0 0,-1 0 0,1 0 0,2 6 0,-2-10-16,1 0 0,-1-1 0,0 1 0,1 0-1,-1-1 1,1 1 0,0-1 0,0 0 0,0 1 0,0-1 0,0 0-1,1 0 1,-1 0 0,1-1 0,-1 1 0,1-1 0,-1 1 0,1-1-1,0 0 1,0 0 0,0 0 0,0 0 0,0 0 0,0-1 0,4 1-1,4 0-2,-1-1-1,1 0 0,0 0 0,0-1 0,-1-1 0,1 0 0,-1 0 0,18-7 1,4-3 38,41-24 1,-41 20-23,-32 15-21,1 1 1,-1 0-1,0 0 1,0 0-1,0-1 1,0 1-1,1 0 1,-1 0-1,0 0 1,0 0-1,0-1 1,1 1-1,-1 0 1,0 0-1,0 0 0,1 0 1,-1 0-1,0 0 1,0 0-1,1 0 1,-1 0-1,0 0 1,0 0-1,1 0 1,-1 0-1,0 0 1,1 0-1,-1 0 1,0 0-1,0 0 1,1 0-1,-1 0 1,0 0-1,0 0 1,1 0-1,-1 1 1,0-1-1,0 0 1,0 0-1,1 0 1,-8 12 94,-23 23 58,24-28-94,-11 13 93,0 1 1,2 1-1,-17 31 1,25-42-97,2 1 1,-1 1 0,1-1-1,1 1 1,1 0 0,-1 0-1,2 0 1,-2 20-1,4-28-98,0 0 0,1-1-1,0 1 1,-1 0-1,1-1 1,1 1-1,-1-1 1,1 1-1,0-1 1,0 0-1,0 0 1,0 1-1,1-2 1,-1 1 0,1 0-1,0 0 1,1-1-1,-1 0 1,0 1-1,1-2 1,0 1-1,0 0 1,4 2-1,-4-3-154,-1-1-1,0 1 0,1-1 0,-1 0 1,1 0-1,-1 0 0,1-1 0,-1 1 1,1-1-1,0 0 0,-1 0 0,1 0 1,-1 0-1,1-1 0,0 0 0,-1 1 1,1-1-1,-1 0 0,0-1 1,1 1-1,-1-1 0,0 1 0,0-1 1,0 0-1,0 0 0,0 0 0,0-1 1,-1 1-1,1-1 0,3-4 0,5-7-724,-3-1-157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05.478"/>
    </inkml:context>
    <inkml:brush xml:id="br0">
      <inkml:brushProperty name="width" value="0.035" units="cm"/>
      <inkml:brushProperty name="height" value="0.035" units="cm"/>
    </inkml:brush>
  </inkml:definitions>
  <inkml:trace contextRef="#ctx0" brushRef="#br0">7 226 14875,'0'0'44,"0"0"0,0 0 0,0 0 0,0 1 0,0-1 0,0 0-1,-1 0 1,1 0 0,0 0 0,0 0 0,0 0 0,0 0 0,0 1 0,-1-1 0,1 0 0,0 0-1,0 0 1,0 0 0,-1 0 0,1 0 0,0 0 0,0 0 0,0 0 0,0 0 0,-1 0 0,1 0-1,0 0 1,0 0 0,0 0 0,0 0 0,-1 0 0,1 0 0,0 0 0,0 0 0,0-1-1,0 1 1,-1 0 0,1 0 0,0 0 0,0 0 0,0 0 0,0 0 0,0 0 0,-1-1 0,1 1-1,0 0 1,0 0 0,4-11 1088,12-12 461,-11 17-1407,1 0-1,1 1 1,-1-1 0,1 1-1,0 0 1,0 1 0,0 0-1,1 0 1,0 0 0,-1 1 0,1 0-1,1 1 1,-1 0 0,0 0-1,0 0 1,1 1 0,-1 1-1,1-1 1,-1 1 0,1 1-1,-1 0 1,0 0 0,1 0 0,8 4-1,-9-3-167,-1 0-1,1 0 0,-1-1 1,1 0-1,12 0 1,-15-2-7,-1 1 0,1-1 1,-1 0-1,1 0 1,-1-1-1,0 1 0,0-1 1,0 0-1,0 0 1,0 0-1,4-4 1,6-7 26,15-10-6,-29 23-31,1-1-1,0 1 1,-1-1 0,1 1-1,0 0 1,0-1 0,-1 1-1,1 0 1,0 0-1,0 0 1,0 0 0,-1-1-1,1 1 1,0 0 0,0 0-1,0 1 1,-1-1 0,1 0-1,0 0 1,0 0-1,-1 0 1,1 1 0,0-1-1,0 0 1,-1 1 0,1-1-1,0 0 1,-1 1 0,1-1-1,0 1 1,-1-1-1,1 1 1,-1 0 0,1-1-1,0 2 1,-1-2-18,0 0 0,1 1 0,-1-1 0,0 0 0,0 1 0,0-1 0,0 0 0,1 1 0,-1-1 0,0 0 0,0 0 0,1 1 0,-1-1 0,0 0 0,0 0 0,1 1 0,-1-1 0,0 0 0,1 0-1,-1 0 1,0 0 0,1 0 0,-1 1 0,0-1 0,1 0 0,-1 0 0,0 0 0,1 0 0,-1 0 0,0 0 0,1 0 0,-1 0 0,0 0 0,1 0 0,-1-1 0,0 1 0,1 0 0,-1 0 0,0 0 0,1 0 0,-1 0 0,0 0 0,1-1 0,-1 1 0,0 0 0,0 0 0,1-1 0,-1 1 0,0 0 0,0 0 0,1-1 0,-1 1 0,0 0 0,0-1 0,0 1 0,0 0 0,0-1 0,1 1 0,-1 0 0,0-1 0,0 1 0,0 0 0,0-1-1,0 1 1,0-1 0,7-29-1047,-7 25 1103,6-20-397,-1-4-110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08.428"/>
    </inkml:context>
    <inkml:brush xml:id="br0">
      <inkml:brushProperty name="width" value="0.035" units="cm"/>
      <inkml:brushProperty name="height" value="0.035" units="cm"/>
    </inkml:brush>
  </inkml:definitions>
  <inkml:trace contextRef="#ctx0" brushRef="#br0">11 80 12139,'-5'-15'1967,"1"24"-85,2 29 274,5 27-1323,2 0 0,4 0-1,18 71 1,-25-128-760,14 43 260,-16-49-297,1 0 0,0-1 1,-1 1-1,1 0 0,0 0 0,0-1 0,0 1 1,0 0-1,1-1 0,-1 1 0,0-1 1,1 0-1,-1 1 0,1-1 0,-1 0 1,1 0-1,0 0 0,-1 0 0,1 0 1,0 0-1,2 0 0,-3-1-9,0 0-1,0 0 0,0 0 1,0-1-1,0 1 0,0 0 1,0-1-1,0 1 0,0-1 1,0 1-1,0-1 0,0 0 1,0 1-1,0-1 0,0 0 1,0 1-1,-1-1 0,1 0 1,0 0-1,0 0 1,-1 0-1,1 0 0,-1 0 1,1-1-1,14-31 347,-12 25-247,70-220 1316,-17 43-1043,-50 166-408,-5 15-55,0 0 1,0 0 0,1 0-1,-1 0 1,1 0 0,0 0 0,0 0-1,1 1 1,3-5 0,-6 9-251,0 0-1,1 0 1,-1 1 0,0-1 0,0 0 0,0 0 0,0 1 0,0-1 0,0 0 0,0 1-1,-1-1 1,1 2 0,-4 3-329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10.216"/>
    </inkml:context>
    <inkml:brush xml:id="br0">
      <inkml:brushProperty name="width" value="0.035" units="cm"/>
      <inkml:brushProperty name="height" value="0.035" units="cm"/>
    </inkml:brush>
  </inkml:definitions>
  <inkml:trace contextRef="#ctx0" brushRef="#br0">159 372 12963,'1'-3'253,"-1"0"0,0 0-1,0 1 1,0-1 0,0 0 0,0 0 0,0 0 0,-1 1 0,1-1 0,-1 0 0,0 0 0,0 1-1,0-1 1,0 0 0,0 1 0,-1-1 0,1 1 0,-1 0 0,1-1 0,-1 1 0,0 0 0,0 0-1,0 0 1,-3-2 0,3 3-162,0 0-1,0 0 1,0 0-1,0 0 1,0 1-1,-1-1 1,1 0-1,0 1 1,0 0-1,0 0 1,0-1-1,-1 1 1,1 1-1,0-1 1,0 0-1,0 0 0,0 1 1,-1-1-1,1 1 1,0 0-1,0 0 1,0-1-1,0 1 1,0 1-1,1-1 1,-1 0-1,0 0 1,0 1-1,1-1 1,-1 1-1,-2 2 1,-4 5 1,0 1 1,0 0-1,1 1 1,-9 16-1,13-20-74,0-1 0,0 0 0,1 1 0,0-1 0,0 1 0,0 0 0,1 0-1,0 0 1,0 12 0,1-18-17,0-1 1,0 0-1,0 1 0,0-1 1,0 0-1,1 1 0,-1-1 0,0 1 1,0-1-1,0 0 0,0 1 0,0-1 1,1 0-1,-1 0 0,0 1 1,0-1-1,0 0 0,1 1 0,-1-1 1,0 0-1,1 0 0,-1 0 0,0 1 1,0-1-1,1 0 0,-1 0 0,0 0 1,1 0-1,-1 1 0,1-1 1,-1 0-1,0 0 0,1 0 0,-1 0 1,0 0-1,1 0 0,-1 0 0,0 0 1,1 0-1,-1 0 0,1 0 0,-1 0 1,0 0-1,1-1 0,-1 1 1,0 0-1,1 0 0,-1 0 0,0 0 1,0-1-1,1 1 0,-1 0 0,0 0 1,1-1-1,-1 1 0,0 0 0,1-1 1,21-16 26,-20 14-18,-1 3-8,9-10 19,1 1 1,-1 1 0,2 0 0,-1 0 0,18-7 0,-27 13-16,1 1 0,-1 0 1,1 0-1,0 1 1,-1-1-1,1 0 0,0 1 1,0 0-1,0 0 1,-1 0-1,1 0 1,0 0-1,0 0 0,0 1 1,-1-1-1,1 1 1,0 0-1,-1 0 0,1 0 1,0 0-1,-1 0 1,1 1-1,-1-1 1,0 1-1,1 0 0,-1-1 1,0 1-1,0 0 1,0 0-1,0 0 0,-1 1 1,4 4-1,1 3 81,-1 0 0,0 1-1,-1-1 1,0 1 0,-1 0-1,4 19 1,-5-22 21,0-6 440,-1-11-329,0-14 0,-8-72 303,0-18-316,10 116-278,16 20 19,-18-22 52,1 0 0,-1 0 0,0 0 0,1 0 0,-1 0 0,0 0 0,1 0 0,-1 0 0,1 0 0,-1 0 0,1-1 0,0 1 0,-1-1 0,1 1 0,0-1 0,1 0 0,0 0 3,0-1-1,0 0 0,-1 0 1,1 0-1,-1-1 0,1 1 1,-1 0-1,1-1 0,-1 0 1,0 0-1,0 1 0,0-1 1,0 0-1,0-1 0,0 1 0,3-5 1,25-45 13,-25 41-13,10-18 22,17-50-1,-28 69-34,-1-1 0,0 0 1,-1 0-1,-1 0 0,1 0 0,-2 0 0,1-1 1,-2-13-1,0 25 9,1 0 0,0 0 0,0 0 0,0 1 1,0-1-1,0 0 0,-1 0 0,1 0 0,0 1 0,0-1 0,0 0 1,0 0-1,-1 0 0,1 0 0,0 0 0,0 1 0,-1-1 0,1 0 1,0 0-1,0 0 0,0 0 0,-1 0 0,1 0 0,0 0 0,0 0 1,-1 0-1,1 0 0,0 0 0,0 0 0,-1 0 0,1 0 0,0 0 1,0 0-1,-1 0 0,1 0 0,0 0 0,0-1 0,-1 1 0,1 0 1,0 0-1,0 0 0,0 0 0,-1 0 0,1-1 0,0 1 0,0 0 1,0 0-1,0 0 0,-1 0 0,1-1 0,0 1 0,0 0 0,0 0 1,0-1-1,0 1 0,0 0 0,0 0 0,0-1 0,0 1 0,0 0 1,0 0-1,0-1 0,0 1 0,0 0 0,0 0 0,0-1 0,-10 17-79,4-3 52,2 0 0,0 1 0,0-1 0,1 1 0,-1 20 1,-1 72 14,5-93 15,0-8 1,2 76 50,-1-73-44,0-1 0,0 1 0,1 0 0,0-1 0,0 1 0,1-1 0,0 0 0,4 8 0,-6-14-4,0 1-1,-1-1 0,1 0 1,0 0-1,0 1 0,0-1 0,0 0 1,0 0-1,0 0 0,0 0 1,0 0-1,0 0 0,1 0 0,-1-1 1,0 1-1,1 0 0,-1-1 1,0 1-1,1-1 0,-1 1 0,1-1 1,-1 0-1,1 1 0,-1-1 1,1 0-1,-1 0 0,1 0 0,-1 0 1,0 0-1,1-1 0,-1 1 1,1 0-1,-1-1 0,1 1 0,-1-1 1,0 1-1,1-1 0,-1 0 1,0 1-1,1-1 0,-1 0 0,0 0 1,2-2-1,5-4-4,0-1 1,-1 0-1,0-1 0,10-15 1,-14 20-11,23-38-52,8-13-194,-33 55 249,-1 0 0,0-1 0,0 1 0,0-1 0,1 1 0,-1 0 0,0 0 0,0-1 0,1 1 0,-1 0 0,0-1 0,1 1 0,-1 0 0,0 0 0,1-1 0,-1 1 0,0 0 0,1 0 0,-1 0 0,1 0 0,-1 0 0,0 0 0,1-1 0,-1 1 0,1 0 0,-1 0 1,0 0-1,1 0 0,-1 0 0,1 0 0,0 1 0,5 11-121,-2 28 56,-3-31 49,0 13 15,0-13 22,-1 0 0,1 0 0,0 0 0,1 1 0,0-1 0,1-1 0,0 1 0,4 9 0,-6-17-9,-1 0 0,1 0 0,-1 0 1,1 0-1,-1 0 0,1-1 0,0 1 1,-1 0-1,1 0 0,0-1 0,0 1 1,0 0-1,0-1 0,0 1 0,-1-1 1,1 1-1,0-1 0,0 0 0,0 1 1,0-1-1,0 0 0,0 0 0,0 1 1,0-1-1,0 0 0,1 0 0,-1 0 1,0 0-1,0 0 0,0-1 0,0 1 1,0 0-1,0 0 0,0-1 0,0 1 1,0-1-1,0 1 0,0-1 0,-1 1 1,1-1-1,0 1 0,0-1 0,0 0 1,-1 1-1,1-1 0,0 0 0,0-1 1,5-4 11,-1 1 1,0-1-1,-1-1 0,0 1 1,5-10-1,6-17 68,15-50 0,-14 36-50,-8 31-20,-7 17-13,-1-1-1,0 0 0,1 0 1,-1 0-1,0 0 1,0 1-1,1-1 0,-1 0 1,0 0-1,0 1 0,0-1 1,1 0-1,-1 0 1,0 1-1,0-1 0,0 0 1,0 1-1,0-1 0,1 0 1,-1 1-1,0-1 1,0 0-1,0 1 0,0-1 1,0 0-1,0 0 0,0 1 1,0 0-1,1 37 2,-1-34-5,0 22 0,-1-3 37,2 0 0,0 0-1,7 36 1,-8-58-32,0-1 0,0 1 1,0 0-1,0-1 0,0 1 0,1 0 1,-1-1-1,0 1 0,0 0 0,1-1 1,-1 1-1,0-1 0,1 1 1,-1 0-1,0-1 0,1 1 0,-1-1 1,1 1-1,-1-1 0,1 1 0,0-1 1,-1 0-1,1 1 0,-1-1 1,2 1-1,-2-1 0,1-1 1,0 1 0,0 0-1,-1 0 1,1-1-1,0 1 1,-1 0-1,1-1 1,0 1-1,-1 0 1,1-1 0,0 1-1,-1-1 1,1 1-1,-1-1 1,1 0-1,-1 1 1,1-2 0,20-35 42,-20 35-46,12-27 38,-9 17-20,2-1 0,0 2-1,9-15 1,-15 25-17,1 0-1,-1 1 1,1-1 0,-1 0 0,0 1-1,1-1 1,-1 1 0,1-1 0,-1 1-1,1-1 1,-1 1 0,1 0 0,-1-1-1,1 1 1,0 0 0,-1-1 0,1 1 0,0 0-1,-1 0 1,1-1 0,0 1 0,-1 0-1,1 0 1,0 0 0,-1 0 0,1 0-1,1 0 1,-1 1-1,0-1 0,-1 1 0,1-1-1,0 1 1,0 0 0,0-1 0,-1 1 0,1 0 0,0 0 0,-1 0-1,1-1 1,0 1 0,-1 0 0,1 0 0,0 2 0,2 6-82,0 0 0,-1-1 0,2 11 0,-3-15-28,5 39-2171,-5-59 1802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10.716"/>
    </inkml:context>
    <inkml:brush xml:id="br0">
      <inkml:brushProperty name="width" value="0.035" units="cm"/>
      <inkml:brushProperty name="height" value="0.035" units="cm"/>
    </inkml:brush>
  </inkml:definitions>
  <inkml:trace contextRef="#ctx0" brushRef="#br0">6 1 19268,'-1'21'1424,"-2"4"-1176,1-2-208,4-5 8,3-3-336,3-8-824,-1-4 936,1-8-264,1-2-192</inkml:trace>
  <inkml:trace contextRef="#ctx0" brushRef="#br0" timeOffset="1">108 207 13875,'-4'42'1248,"2"-31"-935,0 0 1,1 0 0,1 0 0,0 0 0,3 20 0,-3-30-295,0-1-1,1 1 0,-1 0 1,1-1-1,-1 1 0,1-1 1,-1 1-1,1 0 1,0-1-1,-1 1 0,1-1 1,0 1-1,0-1 0,-1 0 1,1 1-1,0-1 0,0 0 1,-1 1-1,1-1 1,0 0-1,0 0 0,0 0 1,-1 0-1,1 0 0,0 0 1,0 0-1,0 0 0,0 0 1,-1 0-1,1 0 0,0 0 1,0-1-1,0 1 1,-1 0-1,2-1 0,32-12-45,-30 11 48,-2 1 2,1 0-1,-1 0 1,1 0-1,-1 0 1,1 0-1,0 1 1,-1-1 0,1 1-1,0 0 1,0-1-1,-1 1 1,1 1-1,0-1 1,0 0 0,-1 1-1,1-1 1,0 1-1,4 2 1,-5-2 43,-1 0-1,0 0 1,1 0 0,-1 1 0,0-1-1,1 0 1,-1 1 0,0-1 0,0 1 0,0-1-1,0 1 1,-1 0 0,1-1 0,0 1 0,-1 0-1,1 0 1,-1-1 0,1 1 0,-1 0-1,0 0 1,0 0 0,0-1 0,0 1 0,0 0-1,0 0 1,-1 0 0,1 0 0,-2 3 0,-1 8 303,-2-1 0,0 1 1,-1-1-1,0 0 0,-1 0 0,0-1 1,0 0-1,-2 0 0,1 0 1,-1-1-1,-1-1 0,-14 12 1,23-20-365,0 0 1,0 0-1,0 0 0,0 0 1,-1 0-1,1-1 1,0 1-1,0 0 1,-1-1-1,1 1 1,0-1-1,0 0 0,-1 1 1,1-1-1,-1 0 1,1 0-1,0 0 1,-1 0-1,1 0 1,-3 0-1,3-1-57,0 0-1,0 0 1,0 0-1,0 0 1,1 0 0,-1 1-1,0-1 1,1-1 0,-1 1-1,0 0 1,1 0-1,-1 0 1,1 0 0,0 0-1,-1 0 1,1-1-1,0 1 1,0 0 0,0 0-1,0 0 1,0-1 0,0 1-1,0-2 1,1-20-563,1 0 0,7-33 0,-4 28 237,6-32-435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11.308"/>
    </inkml:context>
    <inkml:brush xml:id="br0">
      <inkml:brushProperty name="width" value="0.035" units="cm"/>
      <inkml:brushProperty name="height" value="0.035" units="cm"/>
    </inkml:brush>
  </inkml:definitions>
  <inkml:trace contextRef="#ctx0" brushRef="#br0">39 0 18364,'-14'53'1501,"8"-37"-1207,1 1 0,1 1 0,1-1-1,0 0 1,1 1 0,1 0 0,1 26-1,1-43-270,-1 1-1,0 0 0,0 0 0,1 0 1,-1 0-1,0 0 0,1 0 1,0 0-1,0 0 0,-1-1 0,1 1 1,0 0-1,0-1 0,1 1 0,-1-1 1,0 1-1,0-1 0,1 1 0,-1-1 1,1 0-1,-1 0 0,1 1 0,0-1 1,-1 0-1,1-1 0,0 1 1,0 0-1,0 0 0,0-1 0,-1 1 1,1-1-1,0 0 0,0 1 0,0-1 1,0 0-1,0 0 0,0 0 0,0-1 1,3 0-1,7-1-62,0-2 0,0 0 0,-1 0 0,0-1-1,13-7 1,-11 5 27,-1 1-43,0 1-1,0 0 1,0 0 0,1 1 0,18-3 0,-27 6 44,0 1-1,0 0 1,0 0-1,0 0 1,0 0-1,0 1 1,0-1-1,0 1 0,-1 0 1,1 1-1,0-1 1,0 0-1,-1 1 1,1 0-1,0 0 1,-1 0-1,0 0 1,0 1-1,1-1 1,-1 1-1,4 5 0,16 27-17,1 2-4,-22-34 27,0-1 0,0-1 1,0 1-1,0 0 1,0 0-1,0-1 0,0 1 1,0-1-1,1 0 1,-1 1-1,1-1 0,-1 0 1,4 1-1,-3-2-43,0 0-1,-1-1 0,1 1 1,0 0-1,0-1 1,-1 1-1,1-1 1,-1 0-1,1 0 1,0 0-1,-1 0 1,0-1-1,1 1 0,-1-1 1,0 1-1,0-1 1,0 0-1,0 0 1,3-2-1,-2 1-78,0 0-1,1 0 0,-1 1 1,1-1-1,0 1 1,7-4-1,-9 6 92,0-1 0,-1 1-1,1 0 1,0 0 0,-1 0 0,1 0 0,0 0-1,-1 0 1,1 0 0,0 1 0,-1-1 0,1 1-1,0-1 1,-1 1 0,1-1 0,-1 1 0,1 0-1,-1 0 1,1 0 0,-1 0 0,0 0 0,3 2-1,0 2 4,0-1-1,0 1 0,0 0 0,0 0 1,-1 0-1,0 0 0,0 1 1,4 10-1,13 53 302,-14-48-119,21 97 1176,-25-105-999,0 0-1,-1 0 1,-1 1 0,0-1 0,-1 1-1,-5 24 1,6-36-294,0-1 0,0 0 0,0 0 1,-1 0-1,1 1 0,-1-1 0,1 0 0,-1 0 0,1 0 0,-1 0 0,0 0 0,1 0 0,-1 0 0,0 0 0,0 0 0,0 0 0,0 0 0,-1 0 0,1 0-14,1-1-1,-1 0 0,0 0 0,1 0 1,-1 0-1,0 0 0,1 0 0,-1 0 1,0 0-1,1-1 0,-1 1 0,0 0 1,1 0-1,-1-1 0,1 1 0,-1 0 1,0 0-1,1-1 0,-1 1 0,1-1 1,-1 1-1,1-1 0,-1 0 0,-5-5 27,1 0-1,1 0 0,-1-1 1,-4-8-1,7 11-55,-5-9 18,0 0 0,1 0 0,0-1 1,1 1-1,-4-18 0,8 26-62,0 0 1,1 1-1,-1-1 0,1 0 1,0 0-1,0 0 0,0 0 1,0 0-1,1 0 0,0 0 0,0 0 1,1 0-1,-1 1 0,1-1 1,0 1-1,0-1 0,1 1 1,4-8-1,85-92-3215,-63 66 2517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12.290"/>
    </inkml:context>
    <inkml:brush xml:id="br0">
      <inkml:brushProperty name="width" value="0.035" units="cm"/>
      <inkml:brushProperty name="height" value="0.035" units="cm"/>
    </inkml:brush>
  </inkml:definitions>
  <inkml:trace contextRef="#ctx0" brushRef="#br0">1 9 17204,'3'-9'1648,"-1"18"-1008,-2 15-192,0 12 664,0 5-143,2 11-321,1 1-144,1 2-280,3-7-200,7-3-584,2-8-344,4-10 728,-1-7-160,-5-10-129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12.809"/>
    </inkml:context>
    <inkml:brush xml:id="br0">
      <inkml:brushProperty name="width" value="0.035" units="cm"/>
      <inkml:brushProperty name="height" value="0.035" units="cm"/>
    </inkml:brush>
  </inkml:definitions>
  <inkml:trace contextRef="#ctx0" brushRef="#br0">8 0 18076,'1'16'1464,"-2"-2"-1144,-5-4-128,5-5 232,2-14-208,2-4-144,-3-5-176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24.419"/>
    </inkml:context>
    <inkml:brush xml:id="br0">
      <inkml:brushProperty name="width" value="0.035" units="cm"/>
      <inkml:brushProperty name="height" value="0.035" units="cm"/>
    </inkml:brush>
  </inkml:definitions>
  <inkml:trace contextRef="#ctx0" brushRef="#br0">1 206 16484,'0'-13'987,"1"-4"1039,1 29-633,3 35-1088,2 0-1,3-1 1,27 84 0,-36-127-296,1 3 16,0-1 1,1 1 0,-1-1 0,6 8 0,-8-12-16,1 0 1,0 0 0,-1-1 0,1 1 0,0 0 0,-1 0-1,1-1 1,0 1 0,0 0 0,0-1 0,0 1 0,0 0 0,0-1-1,0 0 1,0 1 0,0-1 0,0 1 0,0-1 0,0 0 0,0 0-1,0 0 1,0 0 0,0 1 0,0-1 0,0-1 0,0 1 0,0 0-1,0 0 1,0 0 0,0 0 0,0-1 0,0 1 0,2-1-1,1-2 42,1 0 0,-1 0-1,1-1 1,-1 1-1,0-1 1,0 0-1,-1 0 1,1-1-1,3-4 1,26-48 357,-30 50-355,137-302 1524,-106 228-1258,-28 72-804,-6 21-364,-6 20-196,3-14 641,3 0-137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24.855"/>
    </inkml:context>
    <inkml:brush xml:id="br0">
      <inkml:brushProperty name="width" value="0.035" units="cm"/>
      <inkml:brushProperty name="height" value="0.035" units="cm"/>
    </inkml:brush>
  </inkml:definitions>
  <inkml:trace contextRef="#ctx0" brushRef="#br0">32 0 15699,'-9'74'1786,"-10"155"1188,18-197-2739,-1-15-122,2-1 1,0 1 0,1 0-1,6 31 1,-6-48-109,-1 0 1,1 0-1,-1 0 1,1 1-1,-1-1 1,1 0-1,-1 0 1,1 0-1,-1 0 1,1 0-1,-1-1 1,1 1-1,-1 0 1,1 0-1,-1 0 1,1 0-1,-1-1 1,1 1-1,-1 0 1,1 0-1,-1-1 1,1 1-1,-1 0 1,0-1-1,1 1 1,-1 0-1,1-1 1,-1 0-1,15-11 148,23-26 52,62-48-1,-86 76-400,0 0 0,1 1 1,0 1-1,0 0 0,1 1 0,0 1 0,0 0 0,29-6 0,-28 10-188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25.267"/>
    </inkml:context>
    <inkml:brush xml:id="br0">
      <inkml:brushProperty name="width" value="0.035" units="cm"/>
      <inkml:brushProperty name="height" value="0.035" units="cm"/>
    </inkml:brush>
  </inkml:definitions>
  <inkml:trace contextRef="#ctx0" brushRef="#br0">0 303 15291,'0'0'78,"1"1"0,-1-1-1,1 1 1,-1 0 0,0-1 0,1 1-1,-1-1 1,1 1 0,-1-1 0,1 0-1,0 1 1,-1-1 0,1 1 0,-1-1-1,1 0 1,0 0 0,-1 1 0,1-1-1,0 0 1,-1 0 0,1 0-1,0 0 1,-1 0 0,1 0 0,0 0-1,0 0 1,0 0 0,24-5 582,23-14 585,0-3 1,66-40 0,23-11-286,57-7-636,-157 68-1417,1 1 0,0 3-1,53-6 1,-51 10-639,-37 3 635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11.724"/>
    </inkml:context>
    <inkml:brush xml:id="br0">
      <inkml:brushProperty name="width" value="0.035" units="cm"/>
      <inkml:brushProperty name="height" value="0.035" units="cm"/>
    </inkml:brush>
  </inkml:definitions>
  <inkml:trace contextRef="#ctx0" brushRef="#br0">1 99 10098,'3'-1'401,"0"-1"0,0 0 0,0 0 0,0 0 0,0 0 0,-1 0 0,1-1 0,-1 1 0,0-1 0,1 0 0,-1 0 0,0 1 0,-1-1 0,4-6 0,-4 6 162,0 0-1,0 1 0,-1-1 0,1 0 0,-1 0 1,1 0-1,-1 0 0,0 0 0,0 0 0,0 0 0,-1-4 1,2 6-607,-1 0 1,1 1 0,-1-1-1,1 0 1,-1 1 0,1-1 0,-1 1-1,1-1 1,0 1 0,-1-1 0,1 1-1,0 0 1,-1-1 0,1 1-1,0 0 1,0 0 0,-1-1 0,1 1-1,0 0 1,0 0 0,0 0 0,-1 0-1,1 0 1,0 0 0,1 0 0,27-1-2091,-29 1 2128,66-3-3343,-42-2 2418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25.703"/>
    </inkml:context>
    <inkml:brush xml:id="br0">
      <inkml:brushProperty name="width" value="0.035" units="cm"/>
      <inkml:brushProperty name="height" value="0.035" units="cm"/>
    </inkml:brush>
  </inkml:definitions>
  <inkml:trace contextRef="#ctx0" brushRef="#br0">212 192 17388,'-1'26'1776,"4"0"-1304,3 4-192,1 1 712,4 5-503,1 3-73,-1-3-176,2 1-168,-3-8-400,-1-3-232,-4-9-369,1-3 73,-6-13 536,-3 4-208,-4-8-168</inkml:trace>
  <inkml:trace contextRef="#ctx0" brushRef="#br0" timeOffset="1">2 308 16139,'-1'-11'296,"0"-1"0,2 0-1,-1 0 1,1 1-1,1-1 1,0 1-1,1-1 1,0 1-1,1 0 1,0 0 0,0 0-1,1 0 1,1 1-1,11-16 1,-10 15-137,1 1 0,1 0 0,0 0 0,0 1 1,1 0-1,0 1 0,0 0 0,1 1 0,0 0 1,1 0-1,-1 1 0,24-8 0,-29 12-149,-1 1-1,0-1 0,1 1 1,-1 0-1,1 1 1,-1-1-1,1 1 0,-1 0 1,1 1-1,-1-1 1,0 1-1,1 0 0,-1 1 1,6 1-1,-8-1-2,0-1-1,0 1 0,0 0 1,0 0-1,0 0 0,0 1 1,-1-1-1,1 0 0,-1 1 1,0 0-1,0 0 0,0-1 1,0 1-1,0 1 0,0-1 1,-1 0-1,0 0 0,1 0 1,-1 1-1,0-1 0,-1 1 1,2 5-1,-2 3 80,1 1 0,-2-1 0,0 0 0,0 0 0,-1 0 0,0 0 0,-1 0 0,-7 18 0,1-6 134,-2-1-1,0 0 1,-15 24-1,25-46-220,-28 38 308,28-37-345,0-1 1,0 0-1,0 1 0,-1-1 1,1 0-1,0 0 0,-1 0 1,1 0-1,0 0 0,-1 0 0,0 0 1,1 0-1,-1 0 0,1-1 1,-1 1-1,0-1 0,1 1 1,-1-1-1,0 0 0,0 1 1,1-1-1,-1 0 0,-2 0 0,4-1-39,-1 1 0,1-1 0,-1 1 0,1-1 0,-1 1 0,1-1 0,-1 1-1,1-1 1,0 0 0,-1 1 0,1-1 0,0 1 0,-1-1 0,1 0-1,0 1 1,0-1 0,0 0 0,0 1 0,0-1 0,-1 0 0,1 1-1,0-1 1,1 0 0,-1-1 0,2-19-667,-2 18 660,5-17-568,3-1-198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26.191"/>
    </inkml:context>
    <inkml:brush xml:id="br0">
      <inkml:brushProperty name="width" value="0.035" units="cm"/>
      <inkml:brushProperty name="height" value="0.035" units="cm"/>
    </inkml:brush>
  </inkml:definitions>
  <inkml:trace contextRef="#ctx0" brushRef="#br0">1 99 13923,'2'5'261,"1"-1"0,-1 1 0,1 0 0,-1-1 0,-1 1-1,1 0 1,-1 0 0,0 1 0,0-1 0,0 0 0,-1 0 0,0 0 0,0 1 0,-1 6 0,2 12 839,0 2-450,-1 7-116,2 0 0,2 0 0,1 0 0,11 42 0,-14-71-500,-1 0 0,1 0 0,0 0 0,0 0 0,0 0 1,4 4-1,-5-7-29,-1 0 0,1 0 0,0-1 0,0 1 0,-1 0 0,1 0 0,0-1 0,0 1 0,0-1 0,0 1 0,0-1 0,0 1 0,0-1 0,0 1 0,0-1 0,0 0 0,0 0 0,0 1 0,1-1 0,-1 0 0,0 0 0,0 0 1,0 0-1,0 0 0,0-1 0,0 1 0,0 0 0,0 0 0,0-1 0,1 1 0,0-1 0,2-1 1,-1-1 0,1 0 0,0 1 1,-1-1-1,0 0 0,1 0 0,-1-1 0,-1 1 0,1-1 1,2-4-1,24-44 37,-21 37-26,95-218 248,-91 205-235,-12 26-29,1 0 1,-1 1 0,1-1 0,-1 1 0,1-1 0,0 1 0,0-1 0,0 1 0,0-1-1,0 1 1,0 0 0,0-1 0,0 1 0,0 0 0,1 0 0,-1 0 0,0 0-1,2-1 1,-2 2-1,-1 0 0,0 0-1,1 0 1,-1 0 0,0 1-1,1-1 1,-1 0 0,0 0-1,1 0 1,-1 0-1,0 0 1,0 1 0,1-1-1,-1 0 1,0 0 0,0 1-1,1-1 1,-1 0 0,0 0-1,0 1 1,0-1 0,0 0-1,1 0 1,-1 1-1,0-1 1,0 0 0,0 1-1,3 19 13,6 176 27,-9-192-33,0 0 1,1 0-1,-1-1 0,1 1 0,0 0 0,0 0 0,3 6 1,-4-9-4,0-1 0,0 1 0,1-1 0,-1 0 0,0 1 0,0-1 1,1 1-1,-1-1 0,1 0 0,-1 1 0,0-1 0,1 0 1,-1 0-1,1 1 0,-1-1 0,1 0 0,-1 0 0,0 1 0,1-1 1,-1 0-1,1 0 0,-1 0 0,2 0 0,-1 0 8,0 0 0,0-1 0,1 1 0,-1-1 0,0 1 0,0-1 0,0 1 0,0-1 0,0 1 0,0-1 0,0 0 0,0 0-1,0 0 1,1-1 0,5-6 105,-1 0-1,1 0 1,-1-1-1,-1 1 1,0-1-1,7-15 1,18-63 309,-16 43-334,-1 5-78,-4 12-666,19-43 0,-28 78 87,-4 3 201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26.673"/>
    </inkml:context>
    <inkml:brush xml:id="br0">
      <inkml:brushProperty name="width" value="0.035" units="cm"/>
      <inkml:brushProperty name="height" value="0.035" units="cm"/>
    </inkml:brush>
  </inkml:definitions>
  <inkml:trace contextRef="#ctx0" brushRef="#br0">0 192 18156,'13'-11'1520,"6"-5"-1064,2-1-216,11-6 585,4-1-161,5-2-312,-1-3-72,0 8-376,1 5-240,-8 10-512,-5 3 503,-12 8 121,-3 6-136,-7 2-136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27.108"/>
    </inkml:context>
    <inkml:brush xml:id="br0">
      <inkml:brushProperty name="width" value="0.035" units="cm"/>
      <inkml:brushProperty name="height" value="0.035" units="cm"/>
    </inkml:brush>
  </inkml:definitions>
  <inkml:trace contextRef="#ctx0" brushRef="#br0">1 265 14763,'4'12'1865,"6"-5"-1129,16-11-200,3-12 968,9-8-584,8-2-47,4-7-313,-1-3-368,-2 0 104,-2 0-176,-12-4-120,-6 7-48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30.935"/>
    </inkml:context>
    <inkml:brush xml:id="br0">
      <inkml:brushProperty name="width" value="0.035" units="cm"/>
      <inkml:brushProperty name="height" value="0.035" units="cm"/>
    </inkml:brush>
  </inkml:definitions>
  <inkml:trace contextRef="#ctx0" brushRef="#br0">79 10 14755,'4'-9'1892,"-1"14"-458,3 22 178,-4-20-1391,0 3 13,0-2-118,-1 0-1,1 0 1,1 0 0,0-1-1,0 1 1,5 8 0,-6-14-109,-1-1 0,0 1-1,0-1 1,1 1 0,-1-1 0,1 0 0,-1 1 0,1-1-1,0 0 1,-1 0 0,1 0 0,0 0 0,0-1 0,0 1-1,0 0 1,0-1 0,0 0 0,-1 1 0,1-1 0,0 0-1,0 0 1,0 0 0,0 0 0,0 0 0,0 0 0,0-1-1,0 1 1,0-1 0,0 1 0,0-1 0,2-1 0,15-6 23,-9 3-26,0 1 1,21-6-1,-30 9-5,1 1 0,-1 0 0,1-1-1,0 1 1,-1 0 0,1 0 0,0 0 0,0 0 0,-1 0-1,1 0 1,0 0 0,-1 1 0,1-1 0,0 0 0,-1 1 0,1 0-1,-1-1 1,1 1 0,-1 0 0,1 0 0,-1 0 0,1 0-1,-1 0 1,0 0 0,2 2 0,1 3 7,-1 0 0,0 0 0,-1 0-1,1 1 1,-1-1 0,0 1 0,-1 0 0,1-1 0,-1 1 0,0 9 0,0 7 142,-5 41 0,3-48 13,-2 0 0,0 0 0,0 0 0,-2-1 0,0 1 0,0-1 0,-11 18 0,14-29-128,0 0 0,0-1 0,0 1 1,0-1-1,-1 0 0,0 0 0,0 0 0,0 0 0,0 0 0,0-1 0,0 1 0,-1-1 0,1 0 0,-1 0 0,1 0 0,-1-1 1,0 1-1,0-1 0,0 0 0,0 0 0,0 0 0,0 0 0,0-1 0,0 0 0,0 0 0,0 0 0,0 0 0,0-1 0,0 1 0,0-1 1,0 0-1,0 0 0,-7-3 0,3 0-181,1 1 0,0-1 0,0-1 0,1 1 0,-1-1 0,1 0 0,0-1 1,0 0-1,-6-8 0,-2-3-271,1-1-1,-13-24 1,6 5-188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31.451"/>
    </inkml:context>
    <inkml:brush xml:id="br0">
      <inkml:brushProperty name="width" value="0.035" units="cm"/>
      <inkml:brushProperty name="height" value="0.035" units="cm"/>
    </inkml:brush>
  </inkml:definitions>
  <inkml:trace contextRef="#ctx0" brushRef="#br0">1 143 17580,'14'-20'2040,"2"4"-1344,-7 0-296,1-1 1289,4 3-905,-1-2-160,6 3-376,1 3-184,4 4-560,0-2-312,1 5-376,2 0-425,-6 3 1137,5 0-376,-1 0-192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31.954"/>
    </inkml:context>
    <inkml:brush xml:id="br0">
      <inkml:brushProperty name="width" value="0.035" units="cm"/>
      <inkml:brushProperty name="height" value="0.035" units="cm"/>
    </inkml:brush>
  </inkml:definitions>
  <inkml:trace contextRef="#ctx0" brushRef="#br0">92 123 13587,'-27'69'2846,"13"-37"-1324,-15 60-1,23-69-1233,1 1 0,1 0 0,1 0 0,1 0 0,1 1 0,1-1-1,4 29 1,-3-48-246,0-1-1,0 1 0,0-1 0,1 0 1,-1 1-1,1-1 0,4 7 1,-5-10-31,0 0 1,0 0-1,0 0 1,0 0-1,0 1 1,0-2-1,1 1 1,-1 0-1,0 0 1,1 0 0,-1 0-1,0-1 1,1 1-1,-1-1 1,1 1-1,-1-1 1,1 0-1,-1 1 1,1-1-1,-1 0 1,1 0 0,-1 0-1,1 0 1,-1 0-1,1 0 1,-1-1-1,3 0 1,4-1 21,-1-1 0,0 0 0,-1-1-1,1 1 1,-1-1 0,1-1 0,-1 1 0,0-1 0,-1 0 0,10-11 0,4-6 141,23-36-1,9-26 240,-46 74-339,0-1 0,-1 1 0,0-1 0,0 0 0,-2 0 0,3-16 0,-4 25-58,-1-1 0,0 0 0,0 1 0,0-1 0,0 0 0,-1 0 0,1 1 0,-1-1 0,1 1 0,-1-1 0,0 1 0,0-1 0,0 1 0,0-1 0,-1 1 0,1 0 0,-1-1 0,1 1 0,-5-3 0,3 2 0,0 1 0,0-1 0,-1 1 0,1 0 0,-1 1 0,0-1 1,1 1-1,-1-1 0,0 1 0,0 0 0,0 0 0,-4 0 0,-1 1-40,1-1-1,-1 1 1,1 0 0,-1 1-1,1 0 1,0 0-1,-1 1 1,1 0 0,0 1-1,0 0 1,0 0 0,-7 4-1,-1 8-1954,29-23-2006,6-8 3009,6-3-302</inkml:trace>
  <inkml:trace contextRef="#ctx0" brushRef="#br0" timeOffset="1">549 1 11138,'14'16'1777,"-8"9"-673,-6 8-312,-6 12 1841,-5 5-1169,-3 6-176,-2 3-95,0-3-345,3-2-152,0-7-208,3-5-184,4-13-520,4-9-264,2-19-456,-6 0 744,3-19-152,3-7-169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32.364"/>
    </inkml:context>
    <inkml:brush xml:id="br0">
      <inkml:brushProperty name="width" value="0.035" units="cm"/>
      <inkml:brushProperty name="height" value="0.035" units="cm"/>
    </inkml:brush>
  </inkml:definitions>
  <inkml:trace contextRef="#ctx0" brushRef="#br0">135 8 17204,'-3'0'125,"0"1"1,0-1 0,-1 1 0,1-1 0,0 1 0,0 0-1,0 1 1,1-1 0,-1 0 0,0 1 0,0 0 0,1-1-1,-1 1 1,1 0 0,-1 0 0,1 1 0,0-1-1,0 0 1,0 1 0,0-1 0,0 1 0,-1 3 0,-4 6 110,1 2 1,0-1-1,-6 20 1,10-25-92,-3 8-5,0-1 0,2 1 0,-4 29 1,7-40-125,-1 1 0,1-1 0,0 0 0,1 0-1,-1 0 1,1 0 0,0 1 0,0-1 0,1 0 0,-1 0 0,1-1 0,0 1 0,0 0 0,1 0 0,4 5 0,-6-9-9,0 0 1,0 1 0,0-1-1,1 0 1,-1 0 0,0 0 0,1 0-1,-1 0 1,1 0 0,-1-1-1,1 1 1,-1 0 0,1-1-1,0 1 1,-1-1 0,1 0-1,0 1 1,0-1 0,3 0-1,-2 0 11,0-1-1,0 0 0,0 1 0,0-1 0,0 0 0,0-1 0,-1 1 0,1 0 0,0-1 0,3-2 0,1-1 47,0-1-1,-1 0 0,1 0 0,-1-1 0,-1 0 1,9-12-1,-5 5 72,-2-1 1,0 1 0,-1-2-1,7-21 1,-11 28-52,1-1 0,-2 1 1,1-1-1,-2 0 0,1 1 0,-1-1 1,-1 0-1,-2-16 0,3 24-68,0-1 0,-1 1 0,1 0-1,-1-1 1,0 1 0,0 0 0,0-1-1,0 1 1,0 0 0,0 0 0,-1 0 0,1 0-1,-1 0 1,1 0 0,-1 0 0,0 1-1,1-1 1,-1 0 0,0 1 0,0 0 0,0-1-1,-1 1 1,1 0 0,0 0 0,0 0 0,-1 0-1,1 1 1,0-1 0,-1 0 0,1 1-1,-4 0 1,1 0-9,1 0 0,-1 1 1,0 0-1,1 0 0,-1 0 0,1 1 0,-1 0 0,1-1 0,0 2 0,-1-1 0,1 0 1,0 1-1,1 0 0,-1 0 0,-5 5 0,0 1-12,0 1 0,1 0 0,0 1 0,1-1 0,0 2 0,-11 22 0,15-27-134,1 0 1,-1 0-1,1 0 0,0 0 1,1 1-1,0-1 1,0 0-1,0 1 1,1-1-1,0 1 1,1-1-1,0 1 0,2 11 1,-2-16-9,0 0-1,0-1 1,1 1 0,-1 0 0,1-1-1,-1 1 1,1-1 0,0 0 0,0 1 0,0-1-1,0 0 1,0 0 0,0 0 0,1 0-1,-1-1 1,1 1 0,2 1 0,3 0-130,-1 0 1,1 0 0,-1-1 0,1 0 0,9 1-1,21 2-776</inkml:trace>
  <inkml:trace contextRef="#ctx0" brushRef="#br0" timeOffset="1">423 444 15907,'-7'58'1885,"3"-40"-1201,2 1 0,0-1 0,2 26 0,0-44-651,0 1 0,0-1-1,0 0 1,0 1 0,0-1 0,0 1-1,0-1 1,0 1 0,0-1-1,0 0 1,0 1 0,0-1-1,0 1 1,0-1 0,1 0 0,-1 1-1,0-1 1,0 1 0,0-1-1,1 0 1,-1 1 0,0-1-1,1 0 1,-1 0 0,0 1 0,1-1-1,-1 0 1,0 0 0,1 1-1,-1-1 1,0 0 0,2 0-1,10-7 464,11-22-97,-23 28-395,16-24 367,19-38-1,-31 55-258,-1 0 0,1 0 0,-2 0 0,1 0 0,-1 0 0,0-1 0,-1 1 0,0 0 0,0-18 0,-1 25-98,0 0 1,0 0 0,0 0 0,-1-1 0,1 1 0,0 0 0,0 0 0,-1 0 0,1 0 0,0 0 0,-1 0 0,1 0 0,-1 0 0,0 0 0,1 0 0,-1 0 0,0 0-1,1 0 1,-1 0 0,0 0 0,0 1 0,0-1 0,0 0 0,0 1 0,0-1 0,0 1 0,0-1 0,0 1 0,0-1 0,0 1 0,0 0 0,0-1 0,-1 1-1,1 0 1,0 0 0,0 0 0,0 0 0,0 0 0,0 0 0,-1 0 0,1 0 0,0 0 0,0 1 0,0-1 0,0 0 0,0 1 0,0-1 0,0 1 0,-2 0 0,-4 3-90,0-1 1,0 1 0,0 0-1,1 1 1,-10 7 0,10-6 13,0-1-1,1 1 1,-9 11 0,7-5-101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37.973"/>
    </inkml:context>
    <inkml:brush xml:id="br0">
      <inkml:brushProperty name="width" value="0.035" units="cm"/>
      <inkml:brushProperty name="height" value="0.035" units="cm"/>
    </inkml:brush>
  </inkml:definitions>
  <inkml:trace contextRef="#ctx0" brushRef="#br0">0 575 15723,'8'9'1421,"-2"-11"-679,4-23-125,-9 22-537,134-466 2660,-131 448-2646,-3 13-32,1 1-1,0-1 1,0 0-1,1 1 1,6-14-1,-9 21-55,0 0-1,0 0 1,0-1 0,0 1-1,1 0 1,-1 0 0,0-1-1,0 1 1,0 0 0,0 0-1,0 0 1,0-1 0,1 1-1,-1 0 1,0 0 0,0 0-1,0-1 1,1 1 0,-1 0-1,0 0 1,0 0 0,0 0-1,1 0 1,-1 0 0,0 0-1,0-1 1,1 1 0,-1 0-1,0 0 1,0 0 0,1 0-1,-1 0 1,0 0-1,0 0 1,1 0 0,-1 0-1,0 0 1,1 1 0,4 9 132,1 28 6,-6-32-118,10 88 52,-1-3-271,4 0 1,32 116-1,-42-196-11,-2-6 123,0-1-1,0 0 0,1 1 0,-1-1 0,1 0 0,0 0 0,1 0 0,-1-1 0,5 7 0,-7-10 71,0 1-1,1-1 1,-1 0-1,0 1 0,1-1 1,-1 0-1,0 0 0,1 1 1,-1-1-1,0 0 0,1 0 1,-1 1-1,0-1 0,1 0 1,-1 0-1,0 0 0,1 0 1,-1 0-1,1 0 1,-1 0-1,0 0 0,1 0 1,-1 0-1,1 0 0,0 0 1,6-9-387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38.382"/>
    </inkml:context>
    <inkml:brush xml:id="br0">
      <inkml:brushProperty name="width" value="0.035" units="cm"/>
      <inkml:brushProperty name="height" value="0.035" units="cm"/>
    </inkml:brush>
  </inkml:definitions>
  <inkml:trace contextRef="#ctx0" brushRef="#br0">0 37 16868,'2'-2'129,"-1"-1"0,1 1 0,0-1-1,0 1 1,0 0 0,0 0 0,0 0 0,0 0 0,0 0 0,1 0 0,-1 0 0,1 1 0,-1-1 0,1 1 0,0 0 0,-1 0 0,1 0 0,0 0 0,0 0 0,0 1 0,0-1 0,0 1 0,0 0 0,0 0 0,0 0 0,0 0 0,0 0 0,-1 1 0,1-1 0,0 1 0,0 0 0,0 0 0,0 0 0,-1 0 0,1 0 0,2 2 0,3 2-15,0 1 1,-1-1 0,1 1 0,-1 0 0,-1 1-1,1 0 1,-1 0 0,-1 0 0,1 1-1,6 11 1,-5-4 14,0 1 0,-1 0 0,0 0 0,-1 1 0,-1-1 0,-1 1-1,3 28 1,-4 9 345,-5 58-1,-1-14 16,4-96-496,0 0 1,0 0-1,0 0 0,0 0 0,0 0 0,1 0 0,-1 0 0,1-1 0,-1 1 0,1 0 0,0 0 0,-1 0 0,1 0 0,0-1 0,1 3 0,-1-4-11,-1 1-1,1-1 1,-1 0-1,1 0 1,-1 1-1,1-1 1,-1 0-1,1 0 1,-1 0-1,1 1 1,-1-1-1,1 0 1,-1 0-1,1 0 0,-1 0 1,1 0-1,-1 0 1,1 0-1,-1 0 1,1 0-1,0-1 1,17-10-657,-5 0-38,-2-1 1,1 0-1,-2 0 0,16-24 1,31-63-1569,-44 76 1989,20-36-904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12.141"/>
    </inkml:context>
    <inkml:brush xml:id="br0">
      <inkml:brushProperty name="width" value="0.035" units="cm"/>
      <inkml:brushProperty name="height" value="0.035" units="cm"/>
    </inkml:brush>
  </inkml:definitions>
  <inkml:trace contextRef="#ctx0" brushRef="#br0">125 153 15435,'-13'10'718,"-7"7"463,-31 33 0,46-45-991,1-1 1,0 1-1,1 1 0,-1-1 1,1 1-1,0-1 1,0 1-1,1 0 0,0 0 1,0 0-1,0 0 0,-1 11 1,3-16-164,0-1 1,0 1-1,0 0 0,0 0 1,0 0-1,0 0 0,0-1 1,0 1-1,0 0 1,0 0-1,1 0 0,-1 0 1,0-1-1,1 1 0,-1 0 1,0 0-1,1-1 1,-1 1-1,1 0 0,-1-1 1,1 1-1,0 0 0,-1-1 1,1 1-1,1 0 1,-1 0-8,1-1 0,0 1 1,-1-1-1,1 1 1,0-1-1,-1 0 1,1 0-1,0 0 1,-1 0-1,1 0 1,0 0-1,2-1 1,4 0-51,1-2 1,-1 1-1,0-1 1,10-5 0,24-15-346,-1-2 0,-1-2 0,-1-2 0,-2-1 0,-1-1 0,-1-3 0,41-50 0,-70 77 354,-4 5 34,0 0 0,0-1 0,-1 1 0,1 0 0,0-1 0,-1 1 0,0-1 1,1 1-1,0-4 0,-3 6 13,1-1 1,-1 1 0,0 0-1,1 0 1,-1 0 0,1 0-1,-1 0 1,0 0 0,1 0-1,-1 0 1,1 1 0,-1-1-1,1 0 1,-1 0-1,0 0 1,1 1 0,-1-1-1,1 0 1,-1 0 0,1 1-1,-1-1 1,1 0 0,-1 1-1,1-1 1,0 1 0,-1 0-1,-22 15 478,8-1-222,0 1 0,1 0 0,1 1 0,1 1 0,0 0 0,1 1 0,1 0 0,1 0 0,1 1 0,1 0 0,-9 35 0,15-47-383,0 0 0,0 0-1,1 0 1,0 0-1,0 0 1,1 0 0,3 14-1,-3-19 62,0 1 1,0 0-1,0-1 0,0 1 0,1-1 1,0 0-1,0 1 0,0-1 0,0 0 0,0 0 1,1 0-1,-1 0 0,1-1 0,0 1 1,0-1-1,0 1 0,0-1 0,4 2 0,24 4-382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38.786"/>
    </inkml:context>
    <inkml:brush xml:id="br0">
      <inkml:brushProperty name="width" value="0.035" units="cm"/>
      <inkml:brushProperty name="height" value="0.035" units="cm"/>
    </inkml:brush>
  </inkml:definitions>
  <inkml:trace contextRef="#ctx0" brushRef="#br0">7 68 13323,'1'0'68,"-1"0"1,1 0 0,-1 0-1,0 0 1,1 1 0,-1-1-1,0 0 1,1 0 0,-1 1-1,0-1 1,1 0 0,-1 1-1,0-1 1,0 0 0,1 1-1,-1-1 1,0 0 0,0 1-1,0-1 1,0 1-1,1-1 1,-1 0 0,0 1-1,0-1 1,0 1 0,0-1-1,0 0 1,0 1 0,0-1-1,0 1 1,0-1 0,0 0-1,0 1 1,-1 0 0,1 24 507,-1-22-340,-3 53 1809,-3 75 505,7-112-2250,1 0 0,1-1 0,0 1 0,10 34 0,-11-51-271,-1 0 1,1 0-1,0 0 0,0 0 1,0 0-1,0-1 0,0 1 1,1 0-1,1 2 0,-2-4-23,-1 0 0,1 1 0,-1-1 0,1 0 0,-1 1 0,1-1 0,-1 0 0,1 0 0,-1 1 0,1-1 0,-1 0 0,1 0 0,0 0-1,-1 0 1,1 0 0,-1 0 0,1 0 0,0 0 0,-1 0 0,1 0 0,-1 0 0,1 0 0,0 0 0,-1-1 0,1 1 0,-1 0 0,1 0 0,-1-1-1,1 1 1,-1 0 0,1-1 0,-1 1 0,1-1 0,-1 1 0,1 0 0,-1-1 0,0 1 0,1-1 0,-1 1 0,0-1 0,1 0 0,4-6 17,-1-1 0,0 1 0,0-1 0,0 0 0,-1 0 0,4-16 0,10-58 98,-13 57-79,2-5 70,-1-2 0,-1 1 0,-2 0 0,-3-51 0,0 79-89,1-1-1,-1 1 1,0-1 0,0 1 0,0 0-1,0-1 1,0 1 0,-1 0 0,0 0 0,1 0-1,-1 0 1,0 0 0,-3-3 0,4 5-16,0 0 1,0 0-1,0 1 0,-1-1 1,1 0-1,0 1 1,0-1-1,0 1 1,0 0-1,-1-1 1,1 1-1,0 0 0,0 0 1,-1-1-1,1 1 1,0 0-1,-1 0 1,1 1-1,0-1 0,0 0 1,-1 0-1,1 1 1,0-1-1,0 0 1,0 1-1,-1-1 1,1 1-1,0 0 0,0-1 1,0 1-1,0 0 1,0 0-1,0 0 1,0-1-1,0 1 0,1 0 1,-2 2-1,-4 4-133,1 0 0,0 0-1,0 0 1,1 1-1,0 0 1,0 0 0,1 0-1,0 0 1,0 0-1,1 1 1,0-1 0,1 1-1,0 0 1,0-1 0,1 1-1,0 13 1,0-22 114,0 1 0,0-1 1,0 0-1,0 0 0,0 0 1,0 0-1,0 0 0,1 0 1,-1 1-1,0-1 0,0 0 0,0 0 1,0 0-1,0 0 0,0 0 1,0 0-1,0 0 0,0 1 1,0-1-1,0 0 0,0 0 0,1 0 1,-1 0-1,0 0 0,0 0 1,0 0-1,0 0 0,0 0 1,0 0-1,0 0 0,1 0 1,-1 1-1,0-1 0,0 0 0,0 0 1,0 0-1,0 0 0,0 0 1,1 0-1,-1 0 0,0 0 1,0 0-1,0-1 0,0 1 0,0 0 1,1 0-1,-1 0 0,0 0 1,0 0-1,0 0 0,0 0 1,0 0-1,0 0 0,0 0 0,1 0 1,-1 0-1,0 0 0,0-1 1,0 1-1,0 0 0,0 0 1,0 0-1,0 0 0,0 0 1,0 0-1,0 0 0,0-1 0,0 1 1,0 0-1,7-9-557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39.225"/>
    </inkml:context>
    <inkml:brush xml:id="br0">
      <inkml:brushProperty name="width" value="0.035" units="cm"/>
      <inkml:brushProperty name="height" value="0.035" units="cm"/>
    </inkml:brush>
  </inkml:definitions>
  <inkml:trace contextRef="#ctx0" brushRef="#br0">173 57 11146,'0'-2'290,"0"-1"-1,-1 0 0,1 1 0,-1-1 0,0 1 0,0-1 1,0 1-1,0-1 0,0 1 0,-1-1 0,1 1 0,-1 0 1,0 0-1,1 0 0,-1 0 0,0 0 0,0 0 0,0 0 1,0 1-1,-1-1 0,1 1 0,0-1 0,-1 1 0,1 0 1,-1 0-1,1 0 0,-1 0 0,1 1 0,-1-1 0,0 1 1,-2-1-1,2 1-157,0 0 0,0 1 0,0-1 0,0 1 0,0-1 0,0 1 0,0 0 0,0 0 0,0 0 0,1 1 0,-1-1 1,1 1-1,-1-1 0,1 1 0,-1 0 0,1 0 0,0 0 0,-3 4 0,-2 3-29,1 0-1,0 0 1,0 1 0,1 0 0,1 0 0,0 0-1,0 1 1,1-1 0,-3 19 0,1-1 16,2 0-1,1 45 1,2-62-96,0 12 41,6 38 0,-6-56-59,1 1 0,1-1 0,-1 1 0,1-1 0,0 1 0,0-1 0,0 0 0,1 0 0,0 0 0,0 0 0,0-1 0,5 5 0,-7-7-3,0-1-1,1 1 0,-1-1 1,1 0-1,0 0 0,-1 0 1,1 0-1,0 0 0,0 0 1,0 0-1,-1 0 0,1-1 1,0 1-1,0-1 0,0 1 1,0-1-1,0 0 0,0 0 1,4 0-1,-3-1 1,0 1-1,0-1 1,0 0-1,0-1 1,0 1-1,0 0 0,-1-1 1,1 1-1,0-1 1,-1 0-1,4-3 1,3-3 9,-1-1 0,0-1 0,-1 1 0,1-1 0,5-13 0,0 0 61,0-1 0,-2-1 0,-2 0 0,0-1 0,-1 1 0,-1-1 0,5-46 0,-12 67-43,0 1-1,0 0 1,0-1 0,0 1 0,-1 0-1,0-1 1,0 1 0,0 0-1,0 0 1,-1 0 0,-2-6-1,3 8-16,0 1-1,0-1 0,-1 1 0,1-1 0,0 1 0,0 0 0,-1-1 0,1 1 1,-1 0-1,1 0 0,-1 0 0,1 0 0,-1 0 0,0 0 0,0 1 0,1-1 0,-1 1 1,0-1-1,0 1 0,0-1 0,1 1 0,-1 0 0,0 0 0,0 0 0,0 0 0,0 0 1,1 1-1,-4 0 0,-3 1-105,-1 1 0,1 0 0,1 0 1,-1 1-1,-8 5 0,-26 11-439,25-15 275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0.528"/>
    </inkml:context>
    <inkml:brush xml:id="br0">
      <inkml:brushProperty name="width" value="0.035" units="cm"/>
      <inkml:brushProperty name="height" value="0.035" units="cm"/>
    </inkml:brush>
  </inkml:definitions>
  <inkml:trace contextRef="#ctx0" brushRef="#br0">4 171 15643,'-3'59'2373,"4"-58"-1460,2-5-300,6-15-26,10-27-145,-13 22-87,-1 0 0,-1 0 0,2-43 0,-8 49 5,2 17-350,0 1-1,-1 0 1,1 0-1,0 0 1,0-1-1,0 1 1,0 0-1,0 0 0,0 0 1,0 0-1,0-1 1,0 1-1,-1 0 1,1 0-1,0 0 1,0 0-1,0 0 1,0 0-1,0-1 1,-1 1-1,1 0 1,0 0-1,0 0 1,0 0-1,0 0 1,-1 0-1,1 0 1,0 0-1,0 0 1,0 0-1,-1 0 1,1 0-1,0 0 1,0 0-1,0 0 1,-1 0-1,1 0 1,0 0-1,0 0 1,-2 1 24,1 0 0,0 1 0,0-1 0,-1 0 0,1 1 1,0-1-1,0 1 0,0-1 0,1 1 0,-1 0 0,0-1 1,1 1-1,-2 3 0,-2 10-67,1 0-1,0-1 1,1 1 0,1 0-1,0 0 1,1 1 0,3 24-1,-3-39-5,0 0 1,0 0-1,1 0 0,-1 0 0,0 0 1,0 0-1,1 0 0,-1 0 0,0 0 1,1 0-1,-1-1 0,1 1 0,-1 0 1,1 0-1,-1 0 0,1-1 0,0 1 1,0 1-1,0-3 20,0 1 1,-1 0 0,1-1-1,0 1 1,0-1-1,-1 1 1,1-1 0,-1 1-1,1-1 1,0 1-1,-1-1 1,1 1 0,-1-1-1,1 0 1,-1 1-1,0-1 1,1 0 0,-1 0-1,0 1 1,1-1 0,-1 0-1,0 0 1,0 1-1,1-2 1,10-26-315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1.002"/>
    </inkml:context>
    <inkml:brush xml:id="br0">
      <inkml:brushProperty name="width" value="0.035" units="cm"/>
      <inkml:brushProperty name="height" value="0.035" units="cm"/>
    </inkml:brush>
  </inkml:definitions>
  <inkml:trace contextRef="#ctx0" brushRef="#br0">1 582 17036,'1'18'1089,"3"-10"820,25-127 911,-12 46-2120,1-1-234,56-200 258,-70 260-709,-3 9-8,1 0-1,0 0 1,0-1-1,0 1 0,0 1 1,1-1-1,5-8 1,-8 13-7,1 0 0,-1-1 1,0 1-1,0-1 0,1 1 0,-1 0 1,0-1-1,1 1 0,-1 0 1,0-1-1,1 1 0,-1 0 0,0 0 1,1-1-1,-1 1 0,1 0 1,-1 0-1,1 0 0,-1-1 0,0 1 1,1 0-1,-1 0 0,1 0 1,-1 0-1,1 0 0,-1 0 0,1 0 1,-1 0-1,1 0 0,-1 0 1,1 0-1,-1 0 0,0 1 0,1-1 1,-1 0-1,1 0 0,-1 0 1,0 1-1,1-1 0,-1 0 1,1 0-1,-1 1 0,0-1 0,1 0 1,-1 1-1,0-1 0,1 0 1,-1 1-1,0-1 0,0 1 0,0-1 1,1 0-1,-1 1 0,0-1 1,0 1-1,0-1 0,0 1 0,11 36 14,-9-27-12,7 38-133,-1 1 0,1 51 0,8 60-610,-16-159 634,4 17-596,-5-18 689,0 0 1,0 1 0,0-1 0,0 0-1,0 0 1,0 0 0,0 1-1,0-1 1,0 0 0,0 0-1,0 0 1,1 1 0,-1-1 0,0 0-1,0 0 1,0 0 0,0 1-1,0-1 1,1 0 0,-1 0-1,0 0 1,0 0 0,0 0-1,1 0 1,-1 1 0,0-1 0,0 0-1,1 0 1,-1 0 0,0 0-1,0 0 1,0 0 0,1 0-1,-1 0 1,0 0 0,0 0 0,1 0-1,-1 0 1,0 0 0,0 0-1,1 0 1,-1 0 0,0 0-1,0-1 1,0 1 0,1 0-1,-1 0 1,0 0 0,0 0 0,0 0-1,1-1 1,-1 1 0,0 0-1,0 0 1,0 0 0,0 0-1,0-1 1,1 1 0,-1 0 0,0 0-1,0 0 1,0-1 0,0 1-1,0 0 1,0 0 0,0-1-1,0 1 1,8-16-520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1.483"/>
    </inkml:context>
    <inkml:brush xml:id="br0">
      <inkml:brushProperty name="width" value="0.035" units="cm"/>
      <inkml:brushProperty name="height" value="0.035" units="cm"/>
    </inkml:brush>
  </inkml:definitions>
  <inkml:trace contextRef="#ctx0" brushRef="#br0">1 0 15707,'7'51'1873,"0"-1"-1161,-6 1-296,1 0 992,-1-8-528,2-5-151,0-11-625,0-1-328,1-17 344,-2-8-152,-2-12-88,3-6-112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1.951"/>
    </inkml:context>
    <inkml:brush xml:id="br0">
      <inkml:brushProperty name="width" value="0.035" units="cm"/>
      <inkml:brushProperty name="height" value="0.035" units="cm"/>
    </inkml:brush>
  </inkml:definitions>
  <inkml:trace contextRef="#ctx0" brushRef="#br0">23 144 16964,'-7'44'4590,"1"-10"-3034,3-3-529,0-19-753,2 0 0,-1 0 0,2 1 0,0-1 0,0 0 0,4 23 0,-4-34-269,1-1 1,-1 1 0,0 0-1,0-1 1,1 1-1,-1 0 1,0-1 0,1 1-1,-1 0 1,0-1-1,1 1 1,-1-1-1,1 1 1,-1-1 0,1 1-1,-1-1 1,1 1-1,-1-1 1,1 1-1,0-1 1,-1 0 0,1 1-1,0-1 1,-1 0-1,1 0 1,0 0 0,-1 1-1,1-1 1,0 0-1,0 0 1,-1 0-1,1 0 1,0 0 0,-1 0-1,1 0 1,0 0-1,0-1 1,0 1-1,27-14-66,-23 11 44,15-10-76,1 2 1,0 0-1,0 1 0,1 1 1,25-6-1,-40 13 68,0 0-1,0 1 0,1-1 0,-1 2 0,0-1 0,1 1 0,-1 0 0,0 1 0,1 0 1,-1 0-1,0 0 0,0 1 0,0 0 0,0 0 0,0 1 0,0 0 0,-1 0 0,1 1 0,-1 0 1,10 7-1,-12-7 28,-1 0 0,1 0 0,-1 0 0,0 0 0,-1 0 1,1 0-1,-1 1 0,1 0 0,-1-1 0,-1 1 0,1 0 0,-1 0 0,0 0 1,0 0-1,0 0 0,0 0 0,-1 0 0,0 0 0,-1 8 0,-1 6 125,-1 0 0,-1 0 0,-12 33 0,10-33 16,-2 1 0,0-2-1,-1 1 1,-15 21-1,21-34-119,-1 0 0,0-1-1,-1 1 1,1-1 0,-1 0-1,0 0 1,0-1-1,0 0 1,-1 0 0,0 0-1,1 0 1,-2-1 0,1 0-1,0 0 1,0-1-1,-11 3 1,13-5-89,0 0 0,0 1 0,0-2 0,0 1 0,1 0 0,-1-1 0,0 0 0,0 0 0,0 0 0,1 0 0,-1-1 0,1 1 0,-1-1-1,1 0 1,0 0 0,-1 0 0,1-1 0,0 1 0,0-1 0,1 0 0,-1 0 0,-3-5 0,-4-5-4,1 0 0,1 0 0,0-1 1,-6-18-1,-6-17-306,4 0-126</inkml:trace>
  <inkml:trace contextRef="#ctx0" brushRef="#br0" timeOffset="1">70 180 15803,'12'-10'2105,"4"3"-1033,-1-2-408,7 0 1745,5 1-1057,9-1-480,0-2-112,7-5-472,-3-3-296,0 2 969,-3-2-889,-5-3 24,-8-1 32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3.182"/>
    </inkml:context>
    <inkml:brush xml:id="br0">
      <inkml:brushProperty name="width" value="0.035" units="cm"/>
      <inkml:brushProperty name="height" value="0.035" units="cm"/>
    </inkml:brush>
  </inkml:definitions>
  <inkml:trace contextRef="#ctx0" brushRef="#br0">1 291 14843,'0'0'136,"0"0"-90,0 0-1,0-1 1,0 1-1,0 0 1,0 0-1,1 0 0,-1 0 1,0 0-1,0 0 1,0 0-1,0 0 1,0 0-1,0 0 0,0 0 1,0 0-1,0 0 1,0 0-1,0 0 1,0 0-1,0 0 0,0 0 1,0 0-1,0-1 1,0 1-1,0 0 1,0 0-1,-1 0 0,1 0 1,0 0-1,0 0 1,0 0-1,0 0 137,0 0-137,0 0 1,0 0-1,0 0 1,0 0-1,0 0 0,0 0 1,0 0-1,0 0 1,0 0-1,0 0 1,0 0-1,0 0 0,0 0 1,0 0-1,0 0 1,-1 0-1,1 0 1,0 0-1,6-8 1027,10-8 82,61-63 1308,-55 54-2054,45-39 0,-65 62-403,0 1 0,-1 0 0,1-1 0,0 1 1,-1 0-1,1 0 0,0 0 0,0 1 0,0-1 0,0 0 0,0 1 0,0-1 0,0 1 0,0-1 0,0 1 0,3 0 0,-4 1-4,1-1-1,-1 1 1,1-1-1,-1 1 1,1 0-1,-1-1 0,1 1 1,-1 0-1,0 0 1,1 0-1,-1 0 1,0 0-1,0 1 1,0-1-1,0 0 1,0 0-1,0 1 1,0-1-1,-1 1 1,2 1-1,15 37 6,-13-30-10,0-1 1,0 1 0,6 8-1,-9-17 7,-1 0-1,1 0 0,-1 0 0,1 0 1,-1-1-1,1 1 0,0 0 1,0 0-1,-1-1 0,1 1 0,0-1 1,0 1-1,0-1 0,-1 1 1,1-1-1,0 1 0,0-1 0,0 0 1,0 1-1,0-1 0,0 0 0,0 0 1,0 0-1,0 0 0,0 0 1,0 0-1,0 0 0,0 0 0,0 0 1,0 0-1,0-1 0,0 1 1,0 0-1,0-1 0,0 1 0,-1-1 1,1 1-1,0-1 0,0 1 1,0-1-1,0 1 0,-1-1 0,1 0 1,0 1-1,-1-1 0,2-1 1,4-5 22,0 0 0,0-1 0,9-15 0,-11 16-17,40-78 148,-17 28-376,-25 55-680,-1 7 525,-3 8 183,-9 9-93,-2 5-84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3.631"/>
    </inkml:context>
    <inkml:brush xml:id="br0">
      <inkml:brushProperty name="width" value="0.035" units="cm"/>
      <inkml:brushProperty name="height" value="0.035" units="cm"/>
    </inkml:brush>
  </inkml:definitions>
  <inkml:trace contextRef="#ctx0" brushRef="#br0">11 330 15155,'-11'15'1375,"11"-24"343,16-32 610,-9 28-1988,1 1-1,0 0 1,0 1-1,19-18 0,-25 26-301,1 0 0,0 0 0,0 1 0,0 0 0,0-1 0,1 1 0,-1 0 0,0 1-1,1-1 1,0 1 0,-1-1 0,1 1 0,0 0 0,0 0 0,-1 1 0,1-1 0,0 1-1,0 0 1,0 0 0,0 0 0,0 1 0,6 1 0,0 1-17,-1 2-1,0-1 1,0 1-1,0 1 1,-1-1 0,0 2-1,0-1 1,8 9-1,33 24 11,-47-37-29,1-1 0,-1 1 0,1-1 0,-1 0 0,1 0 0,0 0 0,-1 0 0,1-1 0,0 1 0,0-1 0,-1 1 0,1-1-1,0 0 1,0 0 0,0 0 0,0-1 0,3 0 0,-2 0 3,1-1 0,-1 1-1,0-1 1,0 0 0,0-1-1,0 1 1,-1-1 0,1 1 0,6-7-1,2-5 11,-1 0 0,0 0 0,-1-1-1,11-22 1,-13 22-90,0-1 1,0 0-1,-2 0 0,0-1 1,-1 0-1,0 0 0,2-19 1,-7 35 79,0 0 1,0 0 0,0 0 0,0 0 0,1 0 0,-1 0 0,-1 0-1,1 0 1,0 0 0,0 0 0,0 0 0,0 0 0,-1 1 0,1-1-1,0 0 1,-1 0 0,1 0 0,-1 0 0,1 0 0,-1 1 0,1-1-1,-1 0 1,1 0 0,-2 0 0,1 0 8,0 1 1,-1 0-1,1 0 0,0-1 1,-1 1-1,1 0 0,0 0 1,0 0-1,-1 0 0,1 1 0,0-1 1,-1 0-1,1 0 0,0 1 1,0-1-1,0 1 0,-2 0 1,-12 6-78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4.117"/>
    </inkml:context>
    <inkml:brush xml:id="br0">
      <inkml:brushProperty name="width" value="0.035" units="cm"/>
      <inkml:brushProperty name="height" value="0.035" units="cm"/>
    </inkml:brush>
  </inkml:definitions>
  <inkml:trace contextRef="#ctx0" brushRef="#br0">1 508 16524,'5'20'1583,"-5"-20"-1555,0 0 0,0 0-1,0 0 1,0 0 0,0 0-1,0 1 1,1-1 0,-1 0-1,0 0 1,0 0 0,0 0-1,0 0 1,0 0 0,0 0 0,0 0-1,1 1 1,-1-1 0,0 0-1,0 0 1,0 0 0,0 0-1,0 0 1,1 0 0,-1 0-1,0 0 1,0 0 0,0 0-1,0 0 1,0 0 0,1 0 0,-1 0-1,0 0 1,0 0 0,0 0-1,0 0 1,0 0 0,1 0-1,-1 0 1,0 0 0,0 0-1,0-1 1,0 1 0,0 0-1,0 0 1,1 0 0,-1 0-1,0 0 1,0 0 0,0 0 0,0 0-1,0-1 1,15-32 1851,-12 24-1740,25-65 977,115-277 400,-137 339-1491,-5 8-13,1-1-1,0 1 1,1-1 0,-1 1-1,1 0 1,0 0 0,0 0-1,0 1 1,5-6 0,-8 9-12,1 0 1,-1 0 0,0-1-1,0 1 1,0 0 0,1 0 0,-1 0-1,0 0 1,0-1 0,1 1 0,-1 0-1,0 0 1,1 0 0,-1 0 0,0 0-1,1 0 1,-1 0 0,0 0 0,0 0-1,1 0 1,-1 0 0,0 0 0,1 0-1,-1 0 1,0 0 0,1 0 0,-1 0-1,0 0 1,0 0 0,1 0-1,-1 1 1,0-1 0,1 0 0,-1 0-1,0 0 1,0 0 0,0 1 0,1-1-1,-1 0 1,0 0 0,1 1 0,5 18 15,-4 31 3,-2-43-12,-2 95 7,0 36 207,3-120-401,1 1 0,0-1 1,2 0-1,0 0 0,8 21 0,-12-38 147,0-1 0,0 1 1,0 0-1,1-1 0,-1 1 0,0-1 1,0 1-1,0-1 0,1 1 0,-1-1 1,0 1-1,1-1 0,-1 1 1,1-1-1,-1 1 0,0-1 0,1 1 1,-1-1-1,1 0 0,-1 1 1,1-1-1,-1 0 0,1 1 0,0-1 1,-1 0-1,1 0 0,-1 0 1,1 1-1,-1-1 0,1 0 0,0 0 1,1-1-1,-1 1 1,0-1-1,0 0 0,0 1 1,0-1-1,0 0 1,0 0-1,-1 0 1,1 0-1,0 0 1,0 0-1,-1 0 1,1 0-1,0 0 0,-1 0 1,1-2-1,11-23-497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4.646"/>
    </inkml:context>
    <inkml:brush xml:id="br0">
      <inkml:brushProperty name="width" value="0.035" units="cm"/>
      <inkml:brushProperty name="height" value="0.035" units="cm"/>
    </inkml:brush>
  </inkml:definitions>
  <inkml:trace contextRef="#ctx0" brushRef="#br0">37 1 18196,'-3'34'1285,"-12"49"0,9-54-750,1 0-1,-2 48 1,7-70-461,0 1 1,0-1-1,1 0 0,0 0 1,0 0-1,1 0 0,0 0 1,5 13-1,-4-16-62,0 0 1,-1 1-1,2-2 1,-1 1-1,0 0 1,1-1-1,0 1 0,-1-1 1,1 0-1,0 0 1,1-1-1,-1 1 1,8 2-1,9 5-12,-1 0-1,0 1 1,30 23 0,-44-30 0,0 2 0,0-1 1,-1 0-1,0 1 1,0 0-1,0 1 0,-1-1 1,0 1-1,0-1 0,-1 1 1,0 0-1,0 1 0,0-1 1,2 13-1,-3-8 66,-1 1 0,0-1 0,-1 0 0,-1 1 0,0-1 0,0 1 0,-1-1 0,-1 0 0,0 0 0,0 0 0,-1 0 0,-1 0 0,0-1 0,-1 0 0,0 0 0,-13 17 0,18-26-35,-1 0 0,1 0 1,-1 0-1,0-1 0,1 1 1,-1-1-1,0 1 0,0-1 1,0 0-1,0 0 0,0 0 1,0 0-1,-1 0 0,1 0 1,0-1-1,-5 2 1,6-2-18,-1 0 0,1-1 1,-1 1-1,1 0 0,-1-1 1,1 1-1,0-1 1,-1 1-1,1-1 0,0 0 1,0 0-1,0 1 0,-1-1 1,1 0-1,0 0 1,0 0-1,0 0 0,0 0 1,0 0-1,1-1 0,-1 1 1,0 0-1,0 0 1,1-1-1,-1 1 0,1 0 1,-1-1-1,1 1 0,-1-2 1,-2-12 3,0 0-1,0 0 1,1 0 0,1 0 0,1 0 0,0 0 0,4-21-1,2-11-56,15-48 0,31-70-14,6-26 43,-56 182 17,0 0 1,-1 0-1,0 0 0,-2-17 0,2 25-5,-1 0 0,0-1 0,0 1-1,-1 0 1,1 0 0,0-1 0,0 1-1,-1 0 1,1 0 0,0-1 0,-1 1-1,1 0 1,-1 0 0,0 0 0,1 0-1,-1 0 1,0 0 0,0 0 0,1 0 0,-1 0-1,0 0 1,0 1 0,0-1 0,0 0-1,0 0 1,0 1 0,-1-1 0,1 1-1,0-1 1,0 1 0,0-1 0,0 1-1,-1 0 1,1 0 0,0 0 0,0-1 0,-1 1-1,1 0 1,0 0 0,0 1 0,-1-1-1,1 0 1,0 0 0,0 1 0,-3 0-1,-2 1 1,-1 1-1,1 0 0,-1 0 0,1 1 0,0-1 0,0 1 0,1 1 0,-1-1 1,-8 11-1,10-11-185,0 0 0,1 0 1,-1 0-1,1 1 0,0 0 1,1 0-1,-1-1 0,1 2 0,0-1 1,0 0-1,1 0 0,-1 0 1,0 8-1,2-12 59,0-1 0,0 1 0,0 0 0,0-1 1,0 1-1,0-1 0,0 1 0,0-1 0,1 1 0,-1 0 0,0-1 1,0 1-1,0-1 0,1 1 0,-1-1 0,0 1 0,1-1 0,-1 1 1,1-1-1,-1 0 0,0 1 0,1-1 0,-1 1 0,1-1 0,-1 0 1,1 1-1,-1-1 0,1 0 0,-1 0 0,1 1 0,1-1 0,20 2-2233,-19-2 2239,15 0-1346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12.661"/>
    </inkml:context>
    <inkml:brush xml:id="br0">
      <inkml:brushProperty name="width" value="0.035" units="cm"/>
      <inkml:brushProperty name="height" value="0.035" units="cm"/>
    </inkml:brush>
  </inkml:definitions>
  <inkml:trace contextRef="#ctx0" brushRef="#br0">514 40 13011,'1'-3'450,"5"-24"1758,-6 26-2157,0 1-1,-1 0 0,1-1 1,0 1-1,0-1 0,0 1 1,0 0-1,0-1 0,0 1 1,0-1-1,0 1 0,-1 0 1,1-1-1,0 1 0,0 0 1,-1-1-1,1 1 0,0 0 1,0 0-1,-1-1 0,1 1 1,0 0-1,-1-1 0,0 1 46,0 0 1,0 0-1,0 0 0,0 0 0,0 0 0,1 0 0,-1 0 1,0 0-1,0 0 0,0 0 0,0 0 0,0 1 0,1-1 1,-1 0-1,-2 2 0,-10 4 350,0 2 0,0 0 0,0 0 1,1 1-1,-12 12 0,-54 57 680,63-62-895,-13 15 398,-47 64-1,67-84-522,1 1-1,0 0 0,0 0 0,2 1 0,0 0 0,0 0 0,1 0 0,0 1 1,-2 20-1,6-29-96,0 0 0,0-1 1,0 1-1,1 0 0,0-1 1,-1 1-1,2 0 0,-1-1 1,0 1-1,1-1 0,0 1 1,0-1-1,0 0 0,1 0 1,-1 0-1,1 0 0,0-1 1,0 1-1,1-1 0,-1 1 1,0-1-1,1 0 0,0 0 1,0-1-1,0 1 0,0-1 1,0 0-1,6 2 0,4 1-148,0 0 0,1-1-1,0 0 1,0-1 0,0-1-1,0 0 1,25-1-1,-21-2-453,0 0 0,0-1-1,-1-1 1,36-10-1,-46 10 303,1 0 0,-1 0 1,0-1-1,0 0 0,0-1 0,0 0 0,-1 0 0,0 0 0,0-1 0,0 0 0,-1 0 0,9-11 0,6-16-1015</inkml:trace>
  <inkml:trace contextRef="#ctx0" brushRef="#br0" timeOffset="1">40 429 17772,'-19'15'1656,"8"0"-1000,2-8-224,10 4 841,9-4-217,9-5-336,8-1-120,15-2-184,11-2-48,7-6-352,3-2-288,2-3-776,-4-4-552,-3-5 1288,-7-2-320,-18-4-233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5.099"/>
    </inkml:context>
    <inkml:brush xml:id="br0">
      <inkml:brushProperty name="width" value="0.035" units="cm"/>
      <inkml:brushProperty name="height" value="0.035" units="cm"/>
    </inkml:brush>
  </inkml:definitions>
  <inkml:trace contextRef="#ctx0" brushRef="#br0">11 69 14483,'0'-1'56,"4"-2"344,-1 0 0,1 1 0,0-1 0,0 1 0,9-4 1,-13 6-357,1 0 0,-1 0 1,0 1-1,1-1 0,-1 0 1,0 1-1,1-1 1,-1 0-1,0 0 0,1 1 1,-1-1-1,0 1 0,1-1 1,-1 0-1,0 1 1,0-1-1,0 1 0,0-1 1,1 0-1,-1 1 0,0-1 1,0 1-1,0-1 1,0 1-1,0-1 0,0 1 1,0-1-1,0 1 0,0-1 1,0 0-1,0 1 1,0-1-1,-1 1 0,1-1 1,0 1-1,0-1 0,0 0 1,-1 1-1,1 1 157,-19 105 2438,-3 26-1232,21-119-1266,-2 12 246,2 41 0,1-60-324,0-1 0,1 1 0,0-1 1,0 1-1,1-1 0,0 0 0,0 0 1,0 0-1,1 0 0,0 0 0,6 9 1,-8-13-48,1-1 1,-1 1-1,0-1 1,1 1-1,-1-1 1,1 1-1,-1-1 1,1 0-1,0 0 1,0 0-1,0 0 1,-1 0-1,1 0 1,0-1-1,0 1 1,0 0-1,0-1 1,0 0-1,0 1 1,3-1-1,-1 0-4,0-1 0,-1 0 0,1 1 0,-1-1 1,1-1-1,-1 1 0,0 0 0,1-1 0,-1 0 0,6-3 0,1-4-2,1 0 0,-1 0 0,-1 0 0,0-1-1,11-16 1,-3 1-2,-1-1-1,-1 0 1,-2-1-1,14-38 0,-20 44 8,0 0 0,-2 0-1,-1 0 1,0-1 0,-1 1 0,-1-39-1,-2 54-8,-1 0 0,0 1-1,0-1 1,0 1-1,-1-1 1,1 1 0,-1-1-1,-3-4 1,4 9-4,1-1 0,-1 1 0,0 0 0,1 0 0,-1 0 0,0 0 0,0 0 0,0 0 0,0 0 0,0 0 0,0 0 0,0 1 0,0-1 1,0 0-1,0 1 0,-1-1 0,1 0 0,0 1 0,0 0 0,-1-1 0,1 1 0,0 0 0,-1 0 0,1-1 0,0 1 0,-1 0 0,1 0 0,0 1 0,-1-1 1,1 0-1,0 0 0,-1 1 0,1-1 0,0 0 0,0 1 0,0-1 0,-1 1 0,-1 1 0,-4 2 3,1 1-1,-1 1 1,1-1 0,0 1-1,0 0 1,0 0 0,1 1-1,0 0 1,1 0-1,-1 0 1,-5 14 0,3-8-135,2 1 0,0 0 0,0 1 1,1-1-1,-3 28 0,7-42 96,0 1-1,-1-1 0,1 0 0,0 0 1,0 1-1,0-1 0,0 0 1,0 0-1,0 0 0,0 1 1,0-1-1,0 0 0,0 0 0,0 1 1,0-1-1,0 0 0,0 0 1,0 1-1,0-1 0,0 0 0,0 0 1,0 1-1,0-1 0,0 0 1,0 0-1,1 0 0,-1 1 1,0-1-1,0 0 0,0 0 0,0 0 1,1 0-1,-1 1 0,0-1 1,0 0-1,0 0 0,0 0 1,1 0-1,-1 0 0,0 1 0,0-1 1,1 0-1,-1 0 0,0 0 1,0 0-1,0 0 0,1 0 0,-1 0 1,0 0-1,0 0 0,1 0 1,14-11-873,15-23 0,-29 33 860,20-25-737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5.592"/>
    </inkml:context>
    <inkml:brush xml:id="br0">
      <inkml:brushProperty name="width" value="0.035" units="cm"/>
      <inkml:brushProperty name="height" value="0.035" units="cm"/>
    </inkml:brush>
  </inkml:definitions>
  <inkml:trace contextRef="#ctx0" brushRef="#br0">102 0 15987,'-3'20'645,"-1"0"-1,-1 0 0,0 0 0,-11 25 0,-3 11 551,-20 108 1384,35-139-2209,0 0 1,2 0 0,1 0 0,4 40 0,-3-62-337,1 1 0,-1 0 0,1-1 1,0 1-1,0-1 0,0 1 0,1-1 0,-1 1 0,1-1 0,0 0 1,-1 0-1,2 0 0,-1 0 0,0 0 0,4 3 0,-4-4-26,0-1 0,0 0 0,0 0 0,0 0 0,0 0 0,0 0 0,1-1 0,-1 1 0,0-1 0,0 1 0,1-1 0,-1 0 0,0 0 0,1 0 0,-1 0 0,0 0 0,1-1 0,-1 1 0,0 0 0,1-1 0,-1 0 0,0 0 0,0 0-1,3-1 1,5-4 1,0 0-1,0 0 1,-1-1-1,1 0 1,-2-1-1,1 0 1,-1 0-1,0-1 0,-1 0 1,0 0-1,8-15 1,-3 4 3,-2 1-1,0-2 1,-1 1 0,-1-1 0,5-24 0,-11 38-17,-1-1 1,1 0 0,-2 0 0,1 0 0,-1 1 0,0-1-1,0 0 1,-1 0 0,0 0 0,-1 0 0,0 1 0,0-1 0,-1 1-1,-6-14 1,6 14-114,-1 1 0,0 1 0,-1-1 0,1 1 0,-1 0 0,0 0 0,0 0 0,-1 0-1,1 1 1,-1 0 0,0 0 0,0 1 0,0 0 0,-1 0 0,1 0 0,-12-3 0,8 4-290,6 1 291,0 0-1,0 0 0,1 0 1,-1 0-1,0-1 0,0 1 1,1-1-1,-1 0 0,1 0 0,0-1 1,-1 1-1,1-1 0,-3-3 1,-2-9-540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7.401"/>
    </inkml:context>
    <inkml:brush xml:id="br0">
      <inkml:brushProperty name="width" value="0.035" units="cm"/>
      <inkml:brushProperty name="height" value="0.035" units="cm"/>
    </inkml:brush>
  </inkml:definitions>
  <inkml:trace contextRef="#ctx0" brushRef="#br0">27 140 15539,'-8'32'934,"2"0"0,1 0 1,-1 34-1,4 97 530,2-149-1329,0-3-61,0-1 20,0 1 0,1 0 1,0 0-1,1 0 0,3 13 0,-4-23-82,-1 0 0,0 0-1,0 0 1,1 0 0,-1 0 0,0 0 0,1 0-1,-1 0 1,1 0 0,-1 0 0,1 0 0,0 0 0,-1-1-1,1 1 1,0 0 0,-1 0 0,1-1 0,0 1-1,0 0 1,0-1 0,0 1 0,0-1 0,0 1-1,0-1 1,1 1 0,0-1 1,-1-1-1,0 1 1,1 0 0,-1-1-1,0 1 1,1-1-1,-1 1 1,0-1 0,0 0-1,0 1 1,1-1-1,-1 0 1,0 0 0,0 0-1,0 0 1,1-2 0,5-5 27,-1 0 1,0 0-1,-1-1 1,6-12-1,3-12 24,-2 0 0,-2-1 0,0-1 0,-3 1 0,-1-2 0,-1 1 0,-2 0 0,-2-1 0,-3-50 0,2 81-51,-1 0 0,1-1 1,-1 1-1,0 0 0,0-1 0,-1 1 0,1 0 0,-1 0 0,0 0 0,-1 1 0,-3-8 1,6 12-13,-1-1 1,1 1 0,0 0-1,0-1 1,-1 1 0,1 0-1,0-1 1,0 1 0,-1 0-1,1 0 1,0-1 0,-1 1-1,1 0 1,0 0 0,-1 0-1,1 0 1,0-1 0,-1 1-1,1 0 1,0 0-1,-1 0 1,1 0 0,-1 0-1,1 0 1,0 0 0,-1 0-1,1 0 1,-1 0 0,1 0-1,0 0 1,-1 0 0,1 0-1,0 1 1,-1-1 0,1 0-1,-1 0 1,1 0 0,0 0-1,-1 1 1,1-1 0,0 0-1,0 0 1,-1 1 0,1-1-1,0 0 1,0 1 0,-1-1-1,1 0 1,0 1 0,0-1-1,0 0 1,-1 1 0,1-1-1,0 0 1,0 1 0,0-1-1,0 1 1,0-1 0,0 0-1,0 1 1,-6 27 34,6-15-31,0 0 0,0 0 0,1 0 1,1 0-1,0-1 0,1 1 0,1-1 0,-1 1 0,2-1 0,0 0 1,0 0-1,1-1 0,12 17 0,-17-26-4,0 0 1,1 0-1,0-1 0,-1 1 1,1 0-1,0-1 0,0 1 0,0-1 1,0 0-1,0 1 0,0-1 1,0 0-1,0 0 0,1-1 1,-1 1-1,0 0 0,1-1 1,-1 1-1,0-1 0,1 0 1,-1 0-1,4 0 0,-2-1 5,0 0-1,-1 0 1,1-1-1,0 1 0,-1-1 1,1 0-1,-1 0 1,0 0-1,0 0 1,1-1-1,-2 1 1,5-5-1,3-4 15,0-1 1,-1 0-1,-1-1 1,0 1-1,-1-1 1,7-16-1,-2-2 104,-1-1 1,-2-1-1,8-44 0,-22 130-99,3 0-1,7 68 0,-4-99-17,2 30-881,19 96 0,-19-136 553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7.884"/>
    </inkml:context>
    <inkml:brush xml:id="br0">
      <inkml:brushProperty name="width" value="0.035" units="cm"/>
      <inkml:brushProperty name="height" value="0.035" units="cm"/>
    </inkml:brush>
  </inkml:definitions>
  <inkml:trace contextRef="#ctx0" brushRef="#br0">1 264 14419,'9'5'736,"0"0"0,0 1 0,0 0 1,-1 1-1,0-1 0,0 1 0,12 14 0,-5-4 551,-14-17-1273,-1 0 0,0-1-1,1 1 1,-1 0 0,0 0-1,0 0 1,1 0 0,-1 0-1,0-1 1,0 1 0,0 0-1,1 0 1,-1 0 0,0-1 0,0 1-1,0 0 1,0 0 0,1-1-1,-1 1 1,0 0 0,0 0-1,0-1 1,0 1 0,0 0-1,0-1 1,0 1 0,0 0-1,0 0 1,0-1 0,0 1-1,0 0 1,0-1 0,0 1-1,0 0 1,0-1 0,1-12 51,-2-28 165,-9-43 1,-1-21 164,14 91-268,-3 14-124,0 0 0,1 0 0,-1-1 1,0 1-1,1 0 0,-1 0 0,0 0 1,1 0-1,-1 0 0,0 0 1,1 0-1,-1 0 0,0 0 0,1 0 1,-1 0-1,0 0 0,1 0 1,-1 0-1,0 0 0,1 0 0,-1 0 1,0 0-1,1 0 0,-1 0 1,1 1-1,24 17 72,-14-8-71,-7-7-30,-1-1 0,1 0 1,0 0-1,-1-1 0,1 1 0,0-1 1,0 0-1,0 0 0,0 0 1,0 0-1,0-1 0,0 1 0,0-1 1,0 0-1,0 0 0,0-1 1,0 1-1,0-1 0,0 0 1,0 0-1,0 0 0,6-4 0,-4 2-41,0 0-1,-1-1 1,0 1-1,0-1 1,0 0-1,0-1 1,-1 1-1,0-1 1,1 0-1,-2 0 0,1 0 1,-1-1-1,1 1 1,1-7-1,9-29-238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8.590"/>
    </inkml:context>
    <inkml:brush xml:id="br0">
      <inkml:brushProperty name="width" value="0.035" units="cm"/>
      <inkml:brushProperty name="height" value="0.035" units="cm"/>
    </inkml:brush>
  </inkml:definitions>
  <inkml:trace contextRef="#ctx0" brushRef="#br0">145 449 13875,'4'-8'661,"0"0"1,-1 1-1,0-1 1,-1 0-1,0 0 0,2-13 1,-4 19-509,1 0 0,-1 0 0,0-1 0,0 1 0,0 0 1,0 0-1,0-1 0,0 1 0,-1 0 0,1 0 0,-1-1 0,0 1 0,1 0 0,-1 0 0,0 0 1,0 0-1,0 0 0,-1 0 0,1 0 0,0 0 0,-1 1 0,1-1 0,-1 0 0,0 1 0,1-1 1,-1 1-1,0 0 0,-2-2 0,2 3-84,0-1-1,0 1 1,0 0 0,0 0-1,0-1 1,0 1 0,0 0-1,0 1 1,0-1 0,1 0-1,-1 1 1,0-1 0,0 1-1,0-1 1,0 1 0,0 0 0,1 0-1,-1 0 1,0 0 0,1 0-1,-1 0 1,0 0 0,-2 3-1,-2 2 22,0 0 1,0 0-1,0 1 0,-4 8 0,1-2-61,1 1 0,1 0 0,0 1 0,1 0 0,-7 23 0,11-30-23,0 0 0,0 1 1,1-1-1,0 1 0,0-1 1,1 1-1,0-1 0,1 1 0,0 0 1,0-1-1,5 16 0,-6-23-6,0 0 0,0 0-1,1-1 1,-1 1-1,0 0 1,1 0 0,-1 0-1,1 0 1,-1-1 0,1 1-1,-1 0 1,1-1-1,0 1 1,-1 0 0,1-1-1,0 1 1,0-1-1,-1 1 1,1-1 0,0 1-1,0-1 1,0 1 0,-1-1-1,1 0 1,0 0-1,0 1 1,1-1 0,0 0-2,0-1 0,-1 1 0,1 0 0,0-1 1,0 1-1,-1-1 0,1 0 0,0 0 1,-1 0-1,1 1 0,-1-1 0,1-1 0,0 0 1,6-5-11,0 0 1,-1-1-1,11-17 1,3-7 21,-2-1-1,-1-1 1,21-58-1,-19 34 124,19-91 0,-39 148-132,13-77 149,-12 69-113,0 0 0,-1-1 0,0 1 1,0 0-1,-1-1 0,-3-11 0,4 21-35,0 0 0,0-1 0,0 1 1,0 0-1,0 0 0,0-1 0,0 1 0,0 0 1,0 0-1,0-1 0,0 1 0,0 0 0,-1 0 1,1-1-1,0 1 0,0 0 0,0 0 0,0-1 1,-1 1-1,1 0 0,0 0 0,0 0 0,0 0 1,-1-1-1,1 1 0,0 0 0,0 0 0,-1 0 1,1 0-1,0 0 0,-1 0 0,-4 6 21,-2 19-19,-1 31 44,3 0-1,2 65 0,4-83 20,2-1 0,2 1 0,1-1 0,13 44-1,-17-76-87,0 1-1,0-1 1,0 0-1,1 0 1,0 0-1,0 0 1,5 6-1,-7-9-8,0-1 1,0 0-1,0 0 0,0 0 0,0 0 1,0 0-1,1 0 0,-1-1 0,0 1 1,1 0-1,-1-1 0,0 1 0,1-1 1,-1 1-1,1-1 0,-1 0 0,1 1 1,-1-1-1,1 0 0,-1 0 0,1 0 1,-1 0-1,1 0 0,-1-1 0,1 1 1,-1 0-1,1-1 0,-1 1 0,0-1 1,1 1-1,1-2 0,0 0 1,0-1 0,-1 1 0,1-1 0,-1 1 0,1-1 0,-1 0 0,0 0 0,0 0 0,0 0 0,0-1-1,-1 1 1,0 0 0,2-6 0,9-27-311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9.402"/>
    </inkml:context>
    <inkml:brush xml:id="br0">
      <inkml:brushProperty name="width" value="0.035" units="cm"/>
      <inkml:brushProperty name="height" value="0.035" units="cm"/>
    </inkml:brush>
  </inkml:definitions>
  <inkml:trace contextRef="#ctx0" brushRef="#br0">83 38 17220,'-1'-2'212,"1"-1"1,-1 0 0,0 1 0,1-1-1,-1 0 1,-1 1 0,1 0-1,0-1 1,-1 1 0,1 0-1,-4-5 1,5 7-179,-1 0-1,1-1 1,0 1 0,-1 0-1,1 0 1,-1-1 0,1 1-1,0 0 1,-1 0 0,1 0-1,-1-1 1,1 1-1,0 0 1,-1 0 0,1 0-1,-1 0 1,1 0 0,-1 0-1,1 0 1,0 0 0,-1 0-1,1 0 1,-1 0 0,1 0-1,-1 0 1,1 1-1,0-1 1,-2 0 0,1 1 41,0 0 0,0 0 0,0 1 0,0-1 0,0 0 0,0 0 1,1 0-1,-1 1 0,0-1 0,1 1 0,-1-1 0,1 0 0,-1 3 0,-11 41 325,1 1-1,3 0 0,2 1 0,0 63 1,6-80-299,4 33 0,-3-51-76,1-1 1,1 1-1,-1-1 1,2 0-1,7 19 0,-9-27-21,-1-1 0,0 1 0,1-1 0,-1 1 0,1-1-1,-1 0 1,1 0 0,0 0 0,0 0 0,0 0-1,1 0 1,-1 0 0,0 0 0,1-1 0,-1 0-1,1 1 1,-1-1 0,1 0 0,-1 0 0,1 0-1,0 0 1,0-1 0,-1 1 0,1-1 0,0 0 0,0 0-1,0 0 1,0 0 0,0 0 0,-1 0 0,1-1-1,0 1 1,0-1 0,-1 0 0,5-2 0,3-1-25,1-1 0,-1-1 0,0 0 0,-1 0 1,1-1-1,-1 0 0,10-11 0,-6 5-248,0-1-1,-1-1 0,0 0 1,17-31-1,-23 35 11,0-1 0,-1 1 0,-1-1 0,0 0 0,0-1 0,-1 1 0,3-26-1,-9 6-348,-7 5-176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49.899"/>
    </inkml:context>
    <inkml:brush xml:id="br0">
      <inkml:brushProperty name="width" value="0.035" units="cm"/>
      <inkml:brushProperty name="height" value="0.035" units="cm"/>
    </inkml:brush>
  </inkml:definitions>
  <inkml:trace contextRef="#ctx0" brushRef="#br0">75 99 12851,'-17'15'1696,"4"-3"-1000,7-3-112,7 5 1233,17-12-665,6-2-104,9-6-192,4-7-119,6-5-161,0-4-88,-1-2-344,-4-1-296,-9 5-672,-4 6 728,-15 7-88,-9 5-96,-10 5-145</inkml:trace>
  <inkml:trace contextRef="#ctx0" brushRef="#br0" timeOffset="1">33 237 15555,'-18'16'1345,"9"-1"-849,3-8-144,13-4 632,9-4-96,13-11-168,2-2-112,10-5-127,4 2-81,6-6-472,2 0-336,-2 3 360,-3-1-80,-5 1-121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0.435"/>
    </inkml:context>
    <inkml:brush xml:id="br0">
      <inkml:brushProperty name="width" value="0.035" units="cm"/>
      <inkml:brushProperty name="height" value="0.035" units="cm"/>
    </inkml:brush>
  </inkml:definitions>
  <inkml:trace contextRef="#ctx0" brushRef="#br0">60 321 16355,'3'26'1561,"-1"-6"-1017,-2-6-264,4-1 1312,12-1-1016,4-12-303,6-2-169,5-5-441,-1-10-239,0-2-1256,-4 4 1576,-9-3-288,-5 4-168</inkml:trace>
  <inkml:trace contextRef="#ctx0" brushRef="#br0" timeOffset="1">0 579 16011,'6'16'1225,"8"-9"-841,6-7-168,18-7 344,-1-12-80,10-4-480,2-1-256,1-9 328,-1-3-72,-2-7-184</inkml:trace>
  <inkml:trace contextRef="#ctx0" brushRef="#br0" timeOffset="2">794 0 16315,'0'17'1473,"-17"22"-889,-3 7-176,-3 20 840,0-3-408,2 7-167,1 0-129,7-4-152,3-7-40,7-12-312,1-7-264,2-21-568,2-6 2016,-4-17-1264,-5-9 16,-6-13-80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0.919"/>
    </inkml:context>
    <inkml:brush xml:id="br0">
      <inkml:brushProperty name="width" value="0.035" units="cm"/>
      <inkml:brushProperty name="height" value="0.035" units="cm"/>
    </inkml:brush>
  </inkml:definitions>
  <inkml:trace contextRef="#ctx0" brushRef="#br0">0 224 17036,'12'-12'1768,"6"2"-976,4 0-328,9 0 1017,4 0-521,11-3-296,2 2-64,6 4-376,-1 1-216,0 3-536,-3 0-264,-4 2 1432,-6-1-760,-10 4-80,-3 2-88</inkml:trace>
  <inkml:trace contextRef="#ctx0" brushRef="#br0" timeOffset="1">663 0 15771,'-29'116'2494,"-27"130"1335,51-209-3540,0 0-1,3 1 0,1 0 0,7 61 1,3-63-247,-9-36-43,0 1 1,0 0-1,1-1 0,-1 1 1,0-1-1,1 1 0,-1-1 1,0 1-1,1-1 1,-1 1-1,1-1 0,-1 1 1,1-1-1,-1 0 0,1 1 1,-1-1-1,1 0 1,-1 1-1,1-1 0,0 0 1,0 0-2,0 0-1,-1 0 1,1 0 0,0 0 0,-1-1 0,1 1-1,0 0 1,-1-1 0,1 1 0,-1-1 0,1 1-1,0 0 1,-1-1 0,1 1 0,-1-1 0,1 1-1,-1-1 1,0 0 0,1 1 0,-1-1 0,0 1 0,1-2-1,7-12-50,-2 0-1,0 1 0,6-21 1,6-15-119,12-18-132,3 1-1,3 3 1,55-77 0,-71 114-98,2 0 1,0 2-1,2 0 0,0 2 0,39-28 0,-63 50 377,0 0-1,0 0 1,0 0-1,0-1 0,0 1 1,0 0-1,1 0 1,-1 0-1,0-1 1,0 1-1,0 0 1,1 0-1,-1 0 1,0 0-1,0-1 0,0 1 1,1 0-1,-1 0 1,0 0-1,0 0 1,1 0-1,-1 0 1,0 0-1,0 0 1,1 0-1,-1 0 0,0 0 1,0 0-1,1 0 1,-1 0-1,0 0 1,0 0-1,1 0 1,-1 0-1,0 0 1,0 0-1,1 0 0,-1 0 1,0 1-1,0-1 1,1 0-1,-1 0 1,0 0-1,0 0 1,0 0-1,0 1 1,1-1-1,-1 0 0,0 0 1,0 1-1,0-1 1,0 0-1,0 0 1,1 0-1,-1 1 1,0-1-1,-5 14-605,-10 1 130,-9 6-72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1.387"/>
    </inkml:context>
    <inkml:brush xml:id="br0">
      <inkml:brushProperty name="width" value="0.035" units="cm"/>
      <inkml:brushProperty name="height" value="0.035" units="cm"/>
    </inkml:brush>
  </inkml:definitions>
  <inkml:trace contextRef="#ctx0" brushRef="#br0">1 1 15299,'7'31'1633,"1"0"-881,0-3-256,6 4 960,4-2-432,3-1-271,3-2-129,3 1-488,-2-6-504,-1-6 392,-4-5-104,-9-15-120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13.765"/>
    </inkml:context>
    <inkml:brush xml:id="br0">
      <inkml:brushProperty name="width" value="0.035" units="cm"/>
      <inkml:brushProperty name="height" value="0.035" units="cm"/>
    </inkml:brush>
  </inkml:definitions>
  <inkml:trace contextRef="#ctx0" brushRef="#br0">0 112 13339,'17'-3'1464,"21"-1"-760,8-2-224,12-5 785,7-4-409,5 1-336,3-2-408,-3 2 160,1 3-136,-11-7-168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2.123"/>
    </inkml:context>
    <inkml:brush xml:id="br0">
      <inkml:brushProperty name="width" value="0.035" units="cm"/>
      <inkml:brushProperty name="height" value="0.035" units="cm"/>
    </inkml:brush>
  </inkml:definitions>
  <inkml:trace contextRef="#ctx0" brushRef="#br0">42 191 12315,'-17'1'1600,"0"5"-952,14-7-224,-1-5 1489,12-1-1305,12-2-8,8-2-32,6-4-64,15-2-160,7-4-80,10-2-168,5 1-128,-3 1-456,-1 2-88,-11 5 416,-7 2-112,-21 12-144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2.616"/>
    </inkml:context>
    <inkml:brush xml:id="br0">
      <inkml:brushProperty name="width" value="0.035" units="cm"/>
      <inkml:brushProperty name="height" value="0.035" units="cm"/>
    </inkml:brush>
  </inkml:definitions>
  <inkml:trace contextRef="#ctx0" brushRef="#br0">1 510 15811,'5'0'1121,"13"-5"-857,5-8-120,15-13 248,10 0-120,12-5-128,6-4-144,1-2 288,-1 0-224,-7-2-64,-2 6-8</inkml:trace>
  <inkml:trace contextRef="#ctx0" brushRef="#br0" timeOffset="1">489 0 16524,'17'12'2947,"-10"-9"-2835,-1 0 0,0 1-1,1 0 1,-2 0 0,1 0 0,0 1 0,-1 0 0,0 0 0,0 0 0,0 0-1,-1 1 1,0 0 0,0 0 0,0 0 0,-1 0 0,1 1 0,3 12 0,-1 2-68,-1-1 0,-1 1 1,0 0-1,-2 0 0,0 38 1,-15 110 255,4-89 48,7-49-254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3.993"/>
    </inkml:context>
    <inkml:brush xml:id="br0">
      <inkml:brushProperty name="width" value="0.035" units="cm"/>
      <inkml:brushProperty name="height" value="0.035" units="cm"/>
    </inkml:brush>
  </inkml:definitions>
  <inkml:trace contextRef="#ctx0" brushRef="#br0">2 0 16420,'-1'7'1240,"1"18"-904,3 11-152,2 14 320,0 1-136,2 8-48,0 0-24,3-5-192,-1-4-176,1-11-456,-2-9-112,-2-15 480,-2-7-88,-1-8-120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4.706"/>
    </inkml:context>
    <inkml:brush xml:id="br0">
      <inkml:brushProperty name="width" value="0.035" units="cm"/>
      <inkml:brushProperty name="height" value="0.035" units="cm"/>
    </inkml:brush>
  </inkml:definitions>
  <inkml:trace contextRef="#ctx0" brushRef="#br0">75 15 11594,'-5'3'193,"3"-1"268,0 0 0,0-1 0,-1 1 0,1 0 0,-1-1 0,1 0 0,-1 1 0,0-1 0,1 0 0,-1 0 0,0-1 0,0 1 0,0 0 0,0-1 0,1 0 0,-1 0 0,0 0 0,0 0 1,0 0-1,-4-1 0,7 1-453,-1 0 1,1 0-1,0-1 1,0 1-1,-1 0 1,1 0-1,0 0 1,-1 0-1,1 0 0,0 0 1,-1 0-1,1 0 1,0 0-1,0 0 1,-1 0-1,1 0 1,0 1-1,-1-1 1,1 0-1,0 0 1,0 0-1,-1 0 1,1 0-1,0 0 1,0 1-1,-1-1 1,1 0-1,0 0 1,0 0-1,-1 1 1,1-1-1,0 0 1,0 1-1,0 11 38,9 12-70,-2-13 26,0-1-1,1 0 0,1 0 0,-1-1 1,2 0-1,-1 0 0,1-1 1,16 10-1,-14-10-5,-1 0 0,0 1-1,0 0 1,-1 1 0,0 0 0,-1 1 0,11 15 0,-12-10 24,-1 0 0,0 0-1,-1 1 1,-1 0 0,-1 1 0,0-1 0,-1 1-1,-1-1 1,-1 1 0,0 0 0,-1 0-1,-1 0 1,-1-1 0,-1 1 0,0 0 0,-1-1-1,-1 0 1,-13 32 0,16-45 7,0-1-1,0 1 1,0 0-1,-1-1 1,1 0-1,-1 0 1,0 1-1,0-2 1,0 1-1,-6 4 1,7-6-16,1-1 0,0 1 0,-1 0 1,1-1-1,-1 1 0,1-1 0,-1 1 1,1-1-1,-1 0 0,0 0 1,1 0-1,-1 0 0,1 0 0,-1 0 1,1 0-1,-1 0 0,0-1 0,1 1 1,-1-1-1,1 1 0,-1-1 1,1 1-1,0-1 0,-1 0 0,1 0 1,0 0-1,-1 0 0,1 0 0,0 0 1,0 0-1,-2-2 0,-2-3 17,1 0-1,0 0 0,0-1 1,0 0-1,1 0 1,-1 0-1,2 0 0,-1 0 1,1 0-1,0-1 1,-1-13-1,0-9 8,0-49 0,4 47-47,2 0 0,0 0-1,2 0 1,2 0 0,1 1 0,1 0-1,1 0 1,2 1 0,1 1 0,2 0-1,31-47 1,-33 53 4,-13 18 27,-10 13 24,-2 4-39,6-8-102,1 1 0,0 1 1,-1-1-1,2 1 0,-1 0 0,1 0 0,-1 0 1,2 1-1,-6 9 0,9-15 28,0 0-1,0 0 1,0 0 0,0-1-1,0 1 1,-1 0 0,2 0-1,-1 0 1,0-1 0,0 1-1,0 0 1,0 0 0,0-1-1,1 1 1,-1 0 0,0 0-1,1-1 1,-1 1 0,0 0-1,1-1 1,-1 1-1,1 0 1,-1-1 0,1 1-1,-1-1 1,1 1 0,0-1-1,-1 1 1,1-1 0,0 1-1,-1-1 1,1 0 0,0 1-1,0-1 1,-1 0 0,1 1-1,0-1 1,1 0 0,2 1-184,0 0 1,1-1 0,-1 0-1,1 1 1,6-2-1,11-1-564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5.189"/>
    </inkml:context>
    <inkml:brush xml:id="br0">
      <inkml:brushProperty name="width" value="0.035" units="cm"/>
      <inkml:brushProperty name="height" value="0.035" units="cm"/>
    </inkml:brush>
  </inkml:definitions>
  <inkml:trace contextRef="#ctx0" brushRef="#br0">49 53 15051,'1'3'145,"0"1"-1,0-1 1,0 0 0,-1 0-1,1 1 1,-1-1 0,0 0-1,0 1 1,0-1 0,-1 0-1,1 1 1,-1-1 0,0 0-1,-2 7 1,0 5 164,-16 121 1978,18-116-1967,1 0 0,0 1 1,2-1-1,7 36 0,-7-48-219,0-1 0,0 0 0,1 0 0,7 13-1,-10-18-79,1-1-1,0 1 0,0-1 1,0 1-1,0-1 0,0 0 1,1 1-1,-1-1 0,0 0 1,1 0-1,-1 0 0,1 0 1,-1 0-1,1 0 0,-1 0 1,1-1-1,-1 1 0,1-1 1,0 1-1,0-1 0,-1 1 1,1-1-1,0 0 0,0 0 0,-1 0 1,1 0-1,3 0 0,-1-2 7,0 1 0,0-1-1,0 0 1,0 0 0,0 0-1,0 0 1,0-1-1,-1 1 1,1-1 0,-1 0-1,0 0 1,6-7-1,3-6 64,16-26-1,-25 36-68,13-21 86,-1-1 1,20-50 0,-30 62-61,0 1 0,-1-1 1,0 0-1,-2 0 1,0 0-1,0-33 1,-2 45-40,0 0 0,-1 0-1,1 1 1,-1-1 0,0 0 0,0 0 0,0 1 0,0-1 0,-1 1 0,0-1-1,1 1 1,-1 0 0,0-1 0,-1 1 0,1 0 0,-1 0 0,1 1 0,-1-1 0,0 0-1,0 1 1,0 0 0,0-1 0,-5-1 0,2 1-6,1 1 0,0 1 0,-1-1 0,1 1 0,-1 0 1,1 0-1,-1 1 0,0 0 0,1 0 0,-1 0 0,0 1 0,1-1 0,-1 1 0,1 1 0,-8 1 0,3 1-129,0 1-1,0-1 0,1 1 0,0 1 1,0 0-1,0 0 0,0 1 0,1 0 1,0 0-1,1 1 0,0 0 0,0 1 1,1-1-1,-11 18 0,11-15-185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5.627"/>
    </inkml:context>
    <inkml:brush xml:id="br0">
      <inkml:brushProperty name="width" value="0.035" units="cm"/>
      <inkml:brushProperty name="height" value="0.035" units="cm"/>
    </inkml:brush>
  </inkml:definitions>
  <inkml:trace contextRef="#ctx0" brushRef="#br0">183 112 14907,'0'-4'270,"0"-1"-1,0 1 0,-1-1 1,0 1-1,0 0 1,0-1-1,0 1 0,-1 0 1,-2-5-1,3 8-192,1 0 1,-1 0-1,0 0 0,1 0 1,-1 0-1,0 0 1,0 0-1,0 0 0,0 0 1,0 0-1,0 0 0,0 0 1,0 1-1,-1-1 0,1 0 1,0 1-1,0-1 0,-1 1 1,1 0-1,0-1 0,0 1 1,-1 0-1,1 0 0,0 0 1,-1 0-1,1 0 1,0 0-1,-1 0 0,1 0 1,0 0-1,-1 1 0,1-1 1,0 0-1,0 1 0,-1 0 1,0 0-1,-4 2 63,1 0 0,-1 1 0,1 0 1,0 0-1,0 0 0,0 1 0,1 0 0,0-1 0,0 2 0,0-1 0,0 0 0,1 1 1,0-1-1,-3 8 0,-3 8-15,1 1 1,-8 37-1,9-29-96,2-1 0,1 1 0,1 0 1,2 0-1,1 0 0,4 38 0,-2-60-21,-1-1-1,1 1 1,0-1-1,4 11 1,-5-16-6,-1-1-1,1 1 1,-1-1-1,1 1 0,0-1 1,0 0-1,0 1 1,0-1-1,0 0 1,0 0-1,0 0 1,0 0-1,0 0 1,1 0-1,-1 0 1,0 0-1,1 0 1,-1 0-1,0-1 1,1 1-1,-1-1 1,1 1-1,-1-1 1,1 1-1,-1-1 1,1 0-1,-1 0 1,1 0-1,0 0 0,2 0 1,0-1 0,-1-1 1,1 1-1,-1-1 1,0 1-1,0-1 0,1 0 1,-1 0-1,0-1 1,0 1-1,-1-1 0,1 1 1,-1-1-1,1 0 1,2-5-1,5-7 10,14-27 1,-18 31-11,12-25 46,-1-2-1,20-63 1,-31 81-13,-1 0 0,-1 0 0,-1-1-1,-1 0 1,-1 0 0,0 0-1,-3-21 1,1 36-31,1 1-1,-1 0 1,-1 0 0,1 0-1,-1 1 1,0-1-1,0 0 1,0 1 0,-1-1-1,1 1 1,-1-1-1,-4-3 1,6 6-44,-1 0 0,0 1 0,0-1 0,0 1 1,0 0-1,0-1 0,0 1 0,0 0 0,0 0 0,0 0 0,0 1 0,-1-1 1,1 0-1,0 1 0,-1 0 0,1-1 0,0 1 0,-1 0 0,1 0 0,0 0 1,-1 1-1,1-1 0,0 1 0,-1-1 0,1 1 0,0 0 0,0-1 0,-3 3 1,-5 2-251,1 1 1,0 1 0,1-1 0,0 1-1,0 1 1,0 0 0,1 0 0,-12 16 0,-8 9-245,-11 8-217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6.017"/>
    </inkml:context>
    <inkml:brush xml:id="br0">
      <inkml:brushProperty name="width" value="0.035" units="cm"/>
      <inkml:brushProperty name="height" value="0.035" units="cm"/>
    </inkml:brush>
  </inkml:definitions>
  <inkml:trace contextRef="#ctx0" brushRef="#br0">1 810 14379,'-1'9'1894,"9"-11"-975,17-17-232,-19 13-265,257-185 3785,-159 124-3400,217-101 0,112 0-652,-334 136-154,207-74 14,-303 104-14,1 0-1,0 0 1,0 0 0,-1-1-1,1 1 1,-1-1-1,0 0 1,5-5-1,-7 7-7,-1 1-1,1-1 0,-1 1 0,0-1 0,1 0 0,-1 1 0,0-1 0,1 0 1,-1 1-1,0-1 0,0 0 0,0 0 0,1 1 0,-1-1 0,0 0 0,0 1 1,0-1-1,0 0 0,0 0 0,-1 1 0,1-2 0,-1 1-18,1 0-1,-1 0 1,0 0-1,0 0 1,0 0 0,0 0-1,0 0 1,1 1-1,-1-1 1,-1 0-1,1 1 1,0-1-1,0 1 1,0-1-1,0 1 1,0-1-1,-3 1 1,0-1-122,-1 0 1,1 0-1,0 1 1,-1-1-1,1 1 1,-1 1-1,1-1 1,-1 0-1,1 1 0,-1 0 1,-6 2-1,1 1-38,1 0-1,-1 0 1,-16 11 0,-10 10-431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6.471"/>
    </inkml:context>
    <inkml:brush xml:id="br0">
      <inkml:brushProperty name="width" value="0.035" units="cm"/>
      <inkml:brushProperty name="height" value="0.035" units="cm"/>
    </inkml:brush>
  </inkml:definitions>
  <inkml:trace contextRef="#ctx0" brushRef="#br0">1 52 12139,'24'-52'3800,"-21"56"-703,3 21-1689,-3 106 1007,-2-6-1631,1-105-710,0-1-1,1 1 1,1-1 0,8 23 0,-10-36-56,0-1 0,1 1 0,-1-1 1,1 1-1,0-1 0,1 0 0,-1 0 1,5 4-1,-7-8-16,0 0 0,0 0 0,1 0 0,-1 0 0,0 0 0,0-1 0,0 1 0,1 0 0,-1-1 0,0 1 0,1-1 0,-1 1 0,1-1 0,-1 0 0,0 0 0,1 0 0,-1 1 0,1-1 0,-1-1 0,1 1 0,-1 0 0,1 0 0,-1 0 0,0-1 0,1 1 0,-1-1 0,0 1 0,1-1 0,-1 1 0,0-1 0,0 0 0,1 0 0,-1 0 0,0 0 0,0 0 0,0 0 1,0 0-1,1-1 0,9-10-200,-1 0 1,0-1 0,-1 0 0,0 0 0,-1-1-1,0 0 1,9-27 0,-6 9-314,-2 1 0,10-59 1,-12 39-119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6.958"/>
    </inkml:context>
    <inkml:brush xml:id="br0">
      <inkml:brushProperty name="width" value="0.035" units="cm"/>
      <inkml:brushProperty name="height" value="0.035" units="cm"/>
    </inkml:brush>
  </inkml:definitions>
  <inkml:trace contextRef="#ctx0" brushRef="#br0">1 1 15083,'0'27'1545,"1"13"-849,1 9-248,1 17 1000,-1-2-512,4 11-280,1-7-95,3-2-313,2-8-312,-1-18-1313,1-12 1281,-4-28-232,1-18-104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8.866"/>
    </inkml:context>
    <inkml:brush xml:id="br0">
      <inkml:brushProperty name="width" value="0.035" units="cm"/>
      <inkml:brushProperty name="height" value="0.035" units="cm"/>
    </inkml:brush>
  </inkml:definitions>
  <inkml:trace contextRef="#ctx0" brushRef="#br0">0 714 15891,'1'1'38,"-1"-1"0,0 0-1,0 1 1,0-1-1,1 0 1,-1 1 0,0-1-1,1 0 1,-1 0-1,0 1 1,1-1 0,-1 0-1,0 0 1,1 0 0,-1 1-1,0-1 1,1 0-1,-1 0 1,1 0 0,-1 0-1,0 0 1,1 0-1,-1 0 1,1 0 0,-1 0-1,0 0 1,1 0-1,-1 0 1,1 0 0,-1 0-1,0 0 1,1 0-1,-1-1 1,0 1 0,1 0-1,-1 0 1,0 0 0,1 0-1,-1-1 1,0 1-1,1 0 1,0-1 0,8-20 325,-6 14-227,70-169 1568,25-63-866,-45 79-580,-22 64-60,-24 81-127,-3 14 21,-3 21 32,-6 40 40,3 0 1,3 0 0,2 0 0,13 72 0,-11-101-98,2-1 0,2 1 0,14 37 0,-22-66-116,0 0 1,0-1 0,0 1 0,0 0-1,0 0 1,0 0 0,1-1-1,2 4 1,1-6-226,-1-11 188,-2-9-59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30.304"/>
    </inkml:context>
    <inkml:brush xml:id="br0">
      <inkml:brushProperty name="width" value="0.035" units="cm"/>
      <inkml:brushProperty name="height" value="0.035" units="cm"/>
    </inkml:brush>
  </inkml:definitions>
  <inkml:trace contextRef="#ctx0" brushRef="#br0">19 1 13243,'-3'1'362,"2"-1"-246,0 1 0,0-1 0,0 0-1,0 1 1,0-1 0,0 1 0,0-1-1,0 1 1,0 0 0,0-1 0,0 1 0,1 0-1,-1 0 1,-1 1 0,19 0 2066,22-4-43,-29 0-1828,0 1-1,-1 1 0,1 0 0,0 0 1,0 1-1,-1 0 0,1 1 0,14 4 0,-23-5-295,0-1 0,1 1 0,-1 0 0,0 0 0,1 1-1,-1-1 1,0 0 0,0 0 0,0 0 0,0 1-1,0-1 1,0 1 0,-1-1 0,1 0 0,0 1 0,-1 0-1,1-1 1,-1 1 0,1-1 0,-1 1 0,0 0 0,0-1-1,0 1 1,0-1 0,0 1 0,0 0 0,0-1-1,0 1 1,0 0 0,-1-1 0,1 1 0,-2 2 0,-2 8-8,0-1 0,-1 0 0,-8 14 0,11-20 1,-80 125 20,80-126-29,0-1-1,1 0 1,0 0-1,-1 1 1,1-1 0,0 0-1,1 1 1,-1-1 0,0 5-1,1-7-20,0 0 0,0 0 0,0 0-1,0 0 1,1 0 0,-1 0 0,0 1 0,1-1-1,-1 0 1,0 0 0,1 0 0,-1 0-1,1 0 1,0 0 0,-1-1 0,1 1 0,0 0-1,-1 0 1,1 0 0,0 0 0,0-1-1,0 1 1,0 0 0,0-1 0,0 1 0,0-1-1,0 1 1,0-1 0,0 0 0,0 1 0,0-1-1,2 0 1,7 2-152,1-2 0,0 0 0,0 0 0,-1-1 0,1 0 0,19-5 0,-24 5 114,40-9-288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8:59.895"/>
    </inkml:context>
    <inkml:brush xml:id="br0">
      <inkml:brushProperty name="width" value="0.035" units="cm"/>
      <inkml:brushProperty name="height" value="0.035" units="cm"/>
    </inkml:brush>
  </inkml:definitions>
  <inkml:trace contextRef="#ctx0" brushRef="#br0">0 187 15275,'0'-4'197,"0"-23"1194,4-32 0,-3 52-1138,0 0 0,1-1 0,0 1-1,0 0 1,0 1 0,1-1 0,0 0 0,1 1 0,5-10 0,-8 15-218,0-1-1,-1 1 1,1 0-1,0 0 1,0 0-1,0 0 1,0 0-1,0 0 1,0 0-1,0 0 1,0 0-1,0 0 1,0 1-1,0-1 1,1 0-1,-1 1 1,0-1-1,0 1 1,1 0-1,-1-1 1,0 1-1,1 0 1,-1 0-1,1-1 1,-1 1-1,0 0 1,1 1-1,-1-1 1,0 0-1,1 0 1,-1 0-1,0 1 1,1-1-1,-1 1 1,0-1-1,0 1 1,1 0-1,-1-1 1,0 1-1,0 0 1,0 0-1,0 0 1,0 0-1,0 0 1,0 0 0,0 0-1,0 0 1,0 0-1,0 1 1,4 5 5,-1 0 1,0-1 0,-1 1-1,1 0 1,-1 1 0,-1-1 0,3 9-1,-1 3-4,-2 0 0,0-1-1,-1 1 1,-1 0 0,0 0-1,-2 0 1,-4 20 0,-37 129 249,9-49 76,33-118-350,1 1-1,-1-1 0,1 1 0,-1-1 0,1 1 0,0 0 0,0-1 0,0 1 0,0-1 1,0 1-1,0 0 0,1-1 0,-1 3 0,1-4-7,-1 0-1,0 0 1,1 0 0,-1 0 0,0 0-1,1 0 1,-1 1 0,0-1-1,1 0 1,-1 0 0,0 0-1,1 0 1,-1 0 0,0 0 0,1-1-1,-1 1 1,1 0 0,-1 0-1,0 0 1,0 0 0,1 0 0,-1 0-1,0-1 1,1 1 0,-1 0-1,0 0 1,1 0 0,-1-1 0,0 1-1,0 0 1,1 0 0,-1-1-1,0 0 1,31-35-35,24-46-407,16-23-461,-67 100 811,0 1 1,1-1-1,-1 1 1,1-1-1,6-2 1,-11 6 73,1 0 0,0 1 0,-1-1 0,1 1 0,0-1 0,-1 1 0,1 0 0,0-1 0,0 1 0,0 0 0,-1-1 0,1 1 0,0 0 0,0 0 0,0 0 0,0 0 0,-1 0 0,1 0 0,0 0 0,0 0 0,0 0 0,0 0-1,-1 0 1,1 0 0,0 1 0,0-1 0,0 0 0,-1 1 0,1-1 0,0 0 0,0 1 0,-1-1 0,1 1 0,0-1 0,-1 1 0,1 0 0,-1-1 0,1 1 0,0 0 0,-1-1 0,0 1 0,1 0 0,-1 0 0,1-1 0,-1 2 0,5 14-21,0 0 0,-2 0 0,0 0 0,0 0 0,-2 1 0,0 19 0,-1-17 62,1 0-1,1 0 1,1 0 0,6 20-1,-8-36-16,-1 0 0,1 0-1,1-1 1,-1 1 0,0-1 0,1 1-1,-1-1 1,1 1 0,0-1 0,0 0-1,0 0 1,3 3 0,-4-4-11,-1-1 0,1 0 1,-1 0-1,1 1 0,0-1 0,-1 0 0,1 0 1,-1 1-1,1-1 0,0 0 0,-1 0 0,1 0 1,0 0-1,-1 0 0,1 0 0,0 0 1,-1 0-1,1 0 0,0 0 0,-1-1 0,2 1 1,-1-1-19,0 0 0,1 0 1,-1 1-1,0-1 1,0 0-1,0-1 0,0 1 1,0 0-1,0 0 1,0 0-1,-1 0 0,1-1 1,1-1-1,1-5-155,0 1-1,-1-1 0,1 0 1,-2 1-1,1-1 1,-1 0-1,0 0 0,-1 0 1,0 0-1,0 0 1,-2-13-1,-1 6-260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9:02.093"/>
    </inkml:context>
    <inkml:brush xml:id="br0">
      <inkml:brushProperty name="width" value="0.035" units="cm"/>
      <inkml:brushProperty name="height" value="0.035" units="cm"/>
    </inkml:brush>
  </inkml:definitions>
  <inkml:trace contextRef="#ctx0" brushRef="#br0">87 24 14027,'0'-2'130,"0"1"1,-1-1-1,1 1 1,-1-1 0,1 1-1,-1-1 1,0 1-1,1-1 1,-1 1-1,0 0 1,-1-2-1,1 2-78,1 1-1,-1 0 1,1-1-1,-1 1 1,1 0-1,-1-1 1,1 1-1,-1 0 1,1 0 0,-1-1-1,1 1 1,-1 0-1,1 0 1,-1 0-1,1 0 1,-1 0-1,1 0 1,-1 0 0,0 0-1,1 0 1,-1 0-1,0 0 1,-1 1 33,1 0 0,-1 0 0,0 0 0,1 0 0,-1 0 0,1 0 0,0 0 0,-1 1 0,1-1 0,0 1 0,0-1-1,-1 1 1,1-1 0,1 1 0,-1 0 0,0-1 0,0 1 0,0 2 0,-9 27 226,1 0-1,2 0 0,1 1 1,1 0-1,2 0 1,1 0-1,2 0 0,1 0 1,2 0-1,0 0 1,9 32-1,-8-50-181,0-1 1,0 1-1,1-1 1,13 24-1,-16-35-100,-1 1 0,1-1-1,0 0 1,-1 0 0,1 0 0,0 0 0,0 0-1,1 0 1,-1 0 0,0-1 0,1 1 0,-1-1-1,6 3 1,-6-4-10,0 0-1,0 1 1,0-1-1,0 0 1,0 0-1,0 0 1,1-1-1,-1 1 1,0 0-1,0-1 1,0 0-1,0 1 1,0-1 0,0 0-1,0 0 1,0 0-1,-1 0 1,1 0-1,0 0 1,-1-1-1,3-1 1,3-4 29,1-1-1,-2 0 1,1 0 0,-1 0 0,0-1 0,-1 0 0,0 0 0,0-1 0,3-10-1,27-93 324,-5-24-13,-28 124-332,-1-1 0,0 1 0,-1-1 1,0 1-1,-1 0 0,-1-1 0,0 1 0,-5-18 1,6 28-63,0 1 1,0-1 0,0 1 0,0-1 0,-1 1 0,1 0-1,-1 0 1,1 0 0,-1 0 0,0 0 0,1 0-1,-1 0 1,0 0 0,0 1 0,-1-1 0,1 1-1,0-1 1,0 1 0,-1 0 0,-3-1 0,-1 0-161,1 1 0,0 0 1,-1 1-1,1-1 0,-1 1 1,1 1-1,-8 0 0,-5 0-187,3-1-159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9:03.434"/>
    </inkml:context>
    <inkml:brush xml:id="br0">
      <inkml:brushProperty name="width" value="0.035" units="cm"/>
      <inkml:brushProperty name="height" value="0.035" units="cm"/>
    </inkml:brush>
  </inkml:definitions>
  <inkml:trace contextRef="#ctx0" brushRef="#br0">51 269 16876,'-2'-1'153,"1"1"0,-1-1 0,1 0 0,-1 0 0,0 0 0,1 1 1,-1-1-1,0 1 0,0 0 0,1-1 0,-1 1 0,0 0 0,0 0 1,1 0-1,-1 0 0,0 0 0,0 0 0,1 1 0,-1-1 0,0 0 0,1 1 1,-1 0-1,0-1 0,1 1 0,-1 0 0,1 0 0,-1 0 0,-1 1 1,44-30 789,71-66 0,-69 56-773,-33 28-137,1 1 1,1 0-1,-1 1 1,2 1-1,20-11 1,-30 16-21,1 1 0,-1 0 1,0 0-1,1 0 1,-1 0-1,0 1 0,1 0 1,-1-1-1,1 1 1,-1 0-1,1 1 1,-1-1-1,1 1 0,-1-1 1,0 1-1,1 0 1,-1 0-1,0 0 0,0 1 1,1-1-1,-1 1 1,0 0-1,-1 0 0,1 0 1,0 0-1,0 0 1,-1 1-1,4 3 0,7 10 90,-2 1 0,12 19-1,-14-21-20,0-1 0,1 0 1,16 19-1,-25-32-76,0 0 1,1 1-1,-1-1 1,0 0 0,0 0-1,0 0 1,1 0-1,-1-1 1,0 1-1,1 0 1,-1-1 0,1 1-1,-1 0 1,1-1-1,-1 0 1,1 1 0,-1-1-1,1 0 1,0 0-1,-1 0 1,1 0 0,2 0-1,-3-1-1,1 1 0,0-1 1,0 0-1,-1 0 0,1 0 0,-1 0 0,1-1 0,-1 1 1,1 0-1,-1-1 0,0 1 0,1-1 0,-1 1 0,0-1 1,1-2-1,2-4-23,0 1 1,-1-1-1,0 0 1,-1 0 0,0 0-1,0-1 1,1-8-1,-3 8-173,1 1 0,-2-1 0,1 1 0,-1-1 0,0 1 0,-1-1 0,-5-14 0,6 19 83,0 1 1,0 1-1,0-1 1,-1 0-1,1 0 1,-1 0-1,0 1 1,0-1-1,0 1 1,0-1-1,-1 1 1,1 0-1,0 0 1,-1 0-1,0 0 1,1 0-1,-1 1 1,0-1-1,0 1 1,0 0-1,0 0 0,0 0 1,-6-1-1,-14 1-648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9:03.871"/>
    </inkml:context>
    <inkml:brush xml:id="br0">
      <inkml:brushProperty name="width" value="0.035" units="cm"/>
      <inkml:brushProperty name="height" value="0.035" units="cm"/>
    </inkml:brush>
  </inkml:definitions>
  <inkml:trace contextRef="#ctx0" brushRef="#br0">13 526 15827,'-1'1'41,"1"-1"-1,0 0 0,0 0 0,0 0 1,-1 0-1,1 1 0,0-1 1,0 0-1,0 0 0,-1 0 0,1 0 1,0 0-1,0 0 0,-1 0 0,1 0 1,0 0-1,0 0 0,-1 0 1,1 0-1,0 0 0,0 0 0,-1 0 1,1 0-1,0 0 0,0 0 0,-1 0 1,1 0-1,0 0 0,0 0 1,-1 0-1,1 0 0,0-1 0,0 1 1,0 0-1,-1 0 0,1 0 0,0 0 1,0-1-1,0 1 0,0 0 0,-1 0 1,1 0-1,0-1 0,-3-15 696,6-21 300,0 21-728,1 0-1,0 1 1,1-1 0,1 1-1,0 0 1,1 0 0,0 1 0,1 0-1,1 0 1,1 1 0,14-17-1,-19 24-247,1 1-1,0-1 1,0 1-1,0 1 1,0-1-1,1 1 1,0 0-1,0 0 1,0 1-1,0 0 1,0 1-1,1-1 1,-1 1 0,1 0-1,0 1 1,-1 0-1,1 0 1,0 1-1,0 0 1,0 0-1,0 1 1,-1 0-1,1 1 1,0-1-1,10 5 1,15 9-20,-24-11-28,0 1 0,1-1 0,17 5-1,-25-9-23,0 1 0,1-1 0,-1 0 0,1 1 0,-1-1 0,1 0 0,-1 0 0,1-1 0,-1 1 0,1-1 0,-1 1 0,0-1 0,1 0 0,-1 0 1,0 0-1,1 0 0,-1 0 0,0 0 0,0 0 0,3-3 0,2-3-140,0-1 1,-1 0 0,1 0-1,-2-1 1,1 1 0,-1-1-1,7-16 1,22-72-341,-31 88 457,14-57-333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9:29.558"/>
    </inkml:context>
    <inkml:brush xml:id="br0">
      <inkml:brushProperty name="width" value="0.035" units="cm"/>
      <inkml:brushProperty name="height" value="0.035" units="cm"/>
    </inkml:brush>
  </inkml:definitions>
  <inkml:trace contextRef="#ctx0" brushRef="#br0">0 29 17732,'8'-25'2197,"-6"22"-1049,-4 17 202,-2 17-1130,2-1-1,1 1 0,1 0 0,1 0 1,2-1-1,1 1 0,2-1 0,1 0 1,15 42-1,-20-65-203,1 0 0,0-1 1,1 1-1,0 0 0,0-1 1,0 0-1,10 10 0,-12-13-3,0-1 1,1 0-1,-1-1 0,1 1 0,0 0 0,-1-1 0,1 1 1,0-1-1,0 0 0,0 0 0,0 0 0,0-1 0,0 1 1,0-1-1,0 1 0,0-1 0,0 0 0,0 0 0,1 0 1,-1-1-1,6 0 0,2-3 18,-1 0 0,1 0-1,0-1 1,-1 0 0,0-1 0,0 0 0,-1 0 0,0-1-1,10-10 1,3-4-392,-1-1-1,24-32 1,-38 44 258,-1 0 1,1-1 0,-2 0-1,9-21 1,-2-5-245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9:30.025"/>
    </inkml:context>
    <inkml:brush xml:id="br0">
      <inkml:brushProperty name="width" value="0.035" units="cm"/>
      <inkml:brushProperty name="height" value="0.035" units="cm"/>
    </inkml:brush>
  </inkml:definitions>
  <inkml:trace contextRef="#ctx0" brushRef="#br0">10 0 19140,'-5'59'2137,"5"0"-1465,-5 0-288,5 4 1240,5-2-896,2 1-136,3-6-336,3-5-240,0-9-536,2-8-352,0-12 144,-4-9 456,-1-13-192,-1-13-168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9:30.511"/>
    </inkml:context>
    <inkml:brush xml:id="br0">
      <inkml:brushProperty name="width" value="0.035" units="cm"/>
      <inkml:brushProperty name="height" value="0.035" units="cm"/>
    </inkml:brush>
  </inkml:definitions>
  <inkml:trace contextRef="#ctx0" brushRef="#br0">10 1 17036,'-3'27'4520,"1"37"-2782,1-34-1062,-2 145 1058,5-136-1387,1 0 1,12 56 0,-14-89-312,0 0 0,1 0 0,0-1 1,0 1-1,0-1 0,1 1 0,0-1 0,0 0 0,0 0 1,1 0-1,4 5 0,-6-8-27,1-1 0,-1 1 0,0 0 0,1-1 0,0 1 0,-1-1 1,1 0-1,0 0 0,-1 0 0,1 0 0,0-1 0,0 1 0,0-1 0,0 1 0,0-1 1,0 0-1,0 0 0,0-1 0,0 1 0,-1 0 0,1-1 0,0 0 0,0 0 0,3-1 1,6-3-59,0 0 0,0-1 0,0 0 1,-1-1-1,0-1 0,0 0 1,0 0-1,9-11 0,-5 4-443,0-2-1,-1 1 1,-1-2-1,13-22 1,-17 26 268,-1-1 1,-1-1-1,-1 1 0,0-1 1,-1-1-1,4-18 0,-5-7-553</inkml:trace>
  <inkml:trace contextRef="#ctx0" brushRef="#br0" timeOffset="1">366 144 18100,'0'35'2024,"-2"9"-1112,-2 2-351,3 8 1047,1 7-256,1-6-424,-1 1-191,3-7-537,6-6-312,1-14-793,-2-9-327,5-14 952,-3-9-208,6-15-240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9:30.960"/>
    </inkml:context>
    <inkml:brush xml:id="br0">
      <inkml:brushProperty name="width" value="0.035" units="cm"/>
      <inkml:brushProperty name="height" value="0.035" units="cm"/>
    </inkml:brush>
  </inkml:definitions>
  <inkml:trace contextRef="#ctx0" brushRef="#br0">349 126 16019,'1'0'78,"0"0"-1,0 0 0,0 0 0,1 0 0,-1 0 1,0 1-1,0-1 0,0 0 0,0 1 1,0-1-1,0 0 0,0 1 0,1-1 0,-1 1 1,-1 0-1,1-1 0,0 1 0,0 0 0,0 0 1,0-1-1,0 1 0,-1 0 0,1 0 0,0 0 1,-1 0-1,1 0 0,0 0 0,-1 0 1,1 0-1,-1 0 0,0 0 0,1 0 0,-1 1 1,0-1-1,0 0 0,0 1 0,1 7 152,0 0 0,-1 0 0,-1-1 0,0 10 0,-1-6 172,-16 165 2688,4-66-1815,2 145 0,14-234-1336,-2-22 48,0-1 1,0 1-1,0 0 0,0 0 0,0 0 1,0 0-1,0 0 0,0 0 0,0 0 1,0 0-1,0 0 0,0-1 0,0 1 1,0 0-1,0 0 0,0 0 1,0 0-1,0 0 0,0 0 0,1 0 1,-1 0-1,0 0 0,0 0 0,0 0 1,0 0-1,0 0 0,0 0 0,0-1 1,0 1-1,0 0 0,0 0 1,0 0-1,0 0 0,1 0 0,-1 0 1,0 0-1,0 0 0,0 0 0,0 0 1,0 0-1,0 0 0,0 0 0,0 0 1,0 0-1,1 0 0,-1 0 1,0 0-1,0 0 0,0 0 0,0 0 1,0 1-1,0-1 0,0 0 0,0 0 1,0 0-1,0 0 0,0 0 0,0 0 1,1 0-1,-1 0 0,0 0 0,0 0 1,0 0-1,6-34-1719,-5 11 1562,-1-1-1,-1 1 1,-7-39 0,-4-5-340</inkml:trace>
  <inkml:trace contextRef="#ctx0" brushRef="#br0" timeOffset="1">177 59 16812,'-8'1'235,"0"1"0,0 0 1,0 0-1,0 1 1,0 0-1,1 0 0,0 1 1,-1 0-1,1 0 1,1 0-1,-1 1 0,1 0 1,-1 1-1,1-1 1,1 1-1,-1 1 0,1-1 1,0 1-1,1-1 0,-6 12 1,5-10-150,1 1 0,0-1-1,0 1 1,1 0 0,0 0 0,0 0 0,1 0-1,0 1 1,1-1 0,0 1 0,0-1 0,1 1 0,1-1-1,0 1 1,0-1 0,0 1 0,5 11 0,-6-18-83,1-1 0,0 0 0,-1 0 0,1 0 0,0 0 0,0 0 1,1 0-1,-1 0 0,0 0 0,1-1 0,-1 1 0,1 0 0,-1-1 1,1 1-1,0-1 0,0 1 0,0-1 0,0 0 0,0 0 0,0 0 1,0 0-1,0 0 0,0-1 0,0 1 0,1 0 0,-1-1 0,0 0 1,0 0-1,1 1 0,-1-1 0,0 0 0,4-1 0,-1 0 0,1-1-1,-1 0 0,1 0 0,-1 0 1,0-1-1,0 1 0,0-1 0,0-1 1,0 1-1,-1-1 0,8-7 0,2-3 7,-1-2 0,0 1 1,-1-2-1,-1 0 0,12-23 0,-17 29 3,-1-1 0,0-1 1,-1 1-1,0 0 0,-1-1 1,0 0-1,-1 0 0,-1 0 0,1-16 1,-3 25-6,1 0 0,0 1 0,-1-1 1,1 0-1,-1 1 0,0-1 0,-1 1 1,1-1-1,0 1 0,-1-1 0,0 1 1,0 0-1,0 0 0,0 0 0,0 0 1,-1 0-1,-4-4 0,5 6-3,-1-1 0,1 0 0,-1 1 0,0-1 0,0 1-1,1 0 1,-1 0 0,0 0 0,0 1 0,0-1 0,0 0 0,0 1 0,-1 0 0,1 0 0,0 0-1,0 0 1,0 0 0,0 1 0,0 0 0,0-1 0,0 1 0,-3 1 0,-2 2-30,1 0 0,0 0 0,0 0 0,0 1 1,0 0-1,0 0 0,1 1 0,0-1 0,0 2 1,1-1-1,0 1 0,0-1 0,0 1 0,1 1 0,0-1 1,0 0-1,1 1 0,0 0 0,0 0 0,1 0 0,-2 16 1,4-21-150,0 0 1,0 0-1,1 0 1,0 0 0,0 0-1,0 0 1,0 0-1,0 0 1,0-1 0,1 1-1,-1 0 1,1-1-1,0 1 1,0-1 0,0 0-1,0 1 1,0-1-1,1 0 1,-1 0 0,0 0-1,1-1 1,0 1 0,-1 0-1,1-1 1,3 1-1,17 10-810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9:31.412"/>
    </inkml:context>
    <inkml:brush xml:id="br0">
      <inkml:brushProperty name="width" value="0.035" units="cm"/>
      <inkml:brushProperty name="height" value="0.035" units="cm"/>
    </inkml:brush>
  </inkml:definitions>
  <inkml:trace contextRef="#ctx0" brushRef="#br0">161 112 18524,'-19'111'2499,"11"-80"-1757,3 1 0,0-1 0,2 1 0,1 53 0,2-84-702,0 1-1,0-1 1,0 1 0,1-1-1,-1 1 1,0-1-1,1 1 1,-1-1 0,0 1-1,1-1 1,0 1-1,-1-1 1,1 0 0,0 1-1,0-1 1,0 0-1,0 1 1,0-1 0,0 0-1,0 0 1,0 0-1,0 0 1,1 0 0,-1 0-1,2 0 1,-1 0-23,0-1 0,0 0 0,-1 0 0,1 0 1,0-1-1,0 1 0,-1 0 0,1-1 0,0 1 0,0-1 1,-1 1-1,1-1 0,-1 0 0,1 0 0,-1 0 0,1 0 1,-1 0-1,1 0 0,-1 0 0,0 0 0,0 0 0,3-3 1,7-9 6,-1-1 1,0 1 0,-1-1 0,-1-1-1,0 0 1,-1 0 0,9-27 0,-8 19 17,-2-2 1,-1 1 0,0-1 0,1-38 0,-6 47-29,0 0 1,-1 0 0,-3-19 0,4 31-21,-1 1 1,1-1 0,-1 1-1,0-1 1,0 1 0,0 0-1,-1 0 1,1-1 0,-1 1-1,0 0 1,0 0 0,0 0-1,0 1 1,0-1-1,-1 0 1,1 1 0,-1 0-1,1-1 1,-1 1 0,0 0-1,-3-1 1,3 2-22,0 0-1,1 1 1,-1 0 0,0 0 0,1-1-1,-1 1 1,0 1 0,1-1 0,-1 0-1,0 1 1,1-1 0,-1 1-1,1 0 1,-1 0 0,1 0 0,-1 0-1,1 0 1,0 1 0,-1-1 0,1 1-1,0 0 1,0-1 0,-3 5-1,-4 2-162,1 1-1,1 0 0,0 0 0,-7 13 1,-1 5-628,-17 42-1,23-46 592,-1 0-1,-2 0 0,-16 24 0,3-18-154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9:31.846"/>
    </inkml:context>
    <inkml:brush xml:id="br0">
      <inkml:brushProperty name="width" value="0.035" units="cm"/>
      <inkml:brushProperty name="height" value="0.035" units="cm"/>
    </inkml:brush>
  </inkml:definitions>
  <inkml:trace contextRef="#ctx0" brushRef="#br0">38 1187 16476,'-23'34'1560,"13"-14"-832,5-8-208,17-11 752,8-15-55,2230-1222 4656,-2273 1232-5833,46 6-16,-3-4-48,0 8 24,-11 0-40,-13 1-16,2-1-168,-6 1-160,-10-4-856,-2-3 1047,-4-6-135,-2-6-152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30.768"/>
    </inkml:context>
    <inkml:brush xml:id="br0">
      <inkml:brushProperty name="width" value="0.035" units="cm"/>
      <inkml:brushProperty name="height" value="0.035" units="cm"/>
    </inkml:brush>
  </inkml:definitions>
  <inkml:trace contextRef="#ctx0" brushRef="#br0">285 13 14707,'-36'21'1129,"-95"64"2201,117-74-2909,0 0 1,1 1-1,0 1 0,0 0 1,2 0-1,-15 22 0,25-33-374,-1 0 0,1 1-1,-1-1 1,1 0-1,0 1 1,0 0-1,0-1 1,0 1 0,0-1-1,1 1 1,-1 0-1,1 0 1,0-1-1,0 1 1,0 0 0,0 0-1,0 0 1,1-1-1,-1 1 1,2 4-1,-1-5-27,1 1-1,0-1 0,0 1 0,-1-1 1,1 0-1,1 0 0,-1 0 0,0 0 1,0 0-1,1-1 0,-1 1 0,1-1 1,0 1-1,-1-1 0,1 0 0,0 0 1,0 0-1,-1 0 0,5 0 0,9 2 3,0-1 0,0-1 0,0 0 0,0-1-1,0 0 1,0-1 0,0-1 0,0-1 0,22-6-1,-24 5-4,1-1-1,-1 0 0,0-1 0,0-1 1,-1 0-1,0-1 0,0 0 1,-1-1-1,0-1 0,12-11 0,-17 14-131,-2-1 0,1 1 0,-1-1 0,0 0 0,0 0 0,-1 0 0,0-1 0,-1 1 1,5-18-1,-7 21 34,0 0 0,0 0 0,0 0 1,-1 0-1,0 0 0,0 0 1,0 0-1,-1 0 0,1 0 1,-1 0-1,0 0 0,-1 0 0,1 0 1,-1 1-1,0-1 0,0 0 1,-1 1-1,1 0 0,-6-7 0,6 9-60,0-1 0,-1 1-1,1 0 1,-1 0 0,1 1-1,-1-1 1,-4-2-1,6 4 92,0-1 0,0 1-1,0-1 1,0 1 0,-1-1-1,1 1 1,0 0 0,0 0-1,0-1 1,0 1-1,-1 0 1,1 0 0,0 0-1,0 0 1,0 1 0,-1-1-1,1 0 1,0 0-1,0 1 1,0-1 0,0 1-1,-2 0 1,2 1-401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10:10.951"/>
    </inkml:context>
    <inkml:brush xml:id="br0">
      <inkml:brushProperty name="width" value="0.035" units="cm"/>
      <inkml:brushProperty name="height" value="0.035" units="cm"/>
    </inkml:brush>
  </inkml:definitions>
  <inkml:trace contextRef="#ctx0" brushRef="#br0">4 456 10658,'-2'-14'129,"1"0"0,1 0 0,0 0 0,1-1 0,1 1-1,0 0 1,1 0 0,0 1 0,1-1 0,1 0 0,0 1-1,10-19 1,-6 17-70,0 0 0,1 1 0,1 0 0,0 0 0,0 1 0,2 0 0,-1 2 0,2-1 0,-1 1 0,2 1 0,17-10 0,-20 14 23,0 0 0,1 1 0,0 0 1,0 1-1,0 0 0,1 1 1,-1 1-1,1 0 0,-1 1 1,1 0-1,0 1 0,0 1 0,-1 0 1,25 6-1,137 46 909,-115-33-695,112 24 0,183-12-225,-111-15 130,-165-7-55,59 5 153,-113-15-238,0 0 1,-1-1-1,41-7 1,-22-4-69,0-1-1,-1-2 1,72-38 0,28-10-63,-128 58 79,1 0 0,-1 1 0,1 0 0,26-2 0,-34 6 21,1 0-1,-1 0 1,0 0-1,1 1 1,-1 0-1,0 1 1,1 0-1,-1 0 1,0 0-1,0 1 1,11 6-1,12 10 187,46 41-1,14 8 85,-73-57-307,0-1-1,0-1 1,2 0 0,-1-2-1,1 0 1,0-1 0,0-1-1,0 0 1,1-2 0,0 0 0,0-1-1,0-1 1,0-1 0,0-1-1,-1-1 1,1 0 0,0-2-1,37-11 1,-29 4-104,39-21-1,-44 20 45,1 1-1,30-10 1,-46 18 76,1 1 1,0 0-1,1 1 1,-1 0 0,0 0-1,0 1 1,1 0-1,-1 1 1,0 0-1,10 2 1,91 29 214,-75-21-149,0-1-1,1-1 1,47 5 0,-54-13-147,0-1 1,0-1 0,0-1-1,0-2 1,52-12 0,-17-1-204,79-8 1,-110 21 269,0 2 0,0 1-1,0 2 1,47 7 0,0 6 192,95 13 163,-143-24-308,1-2 1,0-1-1,47-6 1,-36-2-104,0-1 1,82-30 0,76-48-402,3 1 234,-145 64 179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10:38.879"/>
    </inkml:context>
    <inkml:brush xml:id="br0">
      <inkml:brushProperty name="width" value="0.035" units="cm"/>
      <inkml:brushProperty name="height" value="0.035" units="cm"/>
    </inkml:brush>
  </inkml:definitions>
  <inkml:trace contextRef="#ctx0" brushRef="#br0">38 508 12763,'-2'1'79,"0"-1"1,0 0 0,0 0-1,0 0 1,0-1-1,0 1 1,0 0 0,0-1-1,0 1 1,0-1-1,0 0 1,0 0 0,0 0-1,0 0 1,-2-1-1,3 1-70,1-1 0,-1 1 0,1 0 0,0 0 0,-1 0 0,1 0-1,0 0 1,0 0 0,0-1 0,0 1 0,0 0 0,0 0 0,0 0 0,0 0-1,1-1 1,-1 1 0,0 0 0,1 0 0,-1 0 0,0 0 0,1 0 0,0 0-1,-1 0 1,1 0 0,-1 0 0,1 0 0,0 0 0,1-1 0,9-12 33,0 0-1,0 1 1,2 0 0,0 1 0,0 0 0,20-12 0,97-55-79,-80 50-25,-4 2 3,19-11-77,78-35-1,-140 72 157,0 0 0,0-1 0,0 1 0,0 0 0,0 0 0,1 1 0,-1-1 0,0 1 0,1-1 0,-1 1-1,0 0 1,1 1 0,5 0 0,-5 0 22,-1 1-1,-1-1 0,1 1 1,0 0-1,0 0 0,-1 0 1,1 0-1,-1 0 0,1 1 1,-1-1-1,0 1 0,0-1 1,3 7-1,7 8 30,1 0 0,1 0 1,1-1-1,0-1 0,0 0 1,2-1-1,0-1 0,0-1 1,1 0-1,1-1 0,0-1 1,0-1-1,1-1 0,24 7 0,131 34 130,0-1 155,-135-34-222,0 1 0,49 27 0,-74-34-98,211 106 174,-189-98-240,1-2 0,0-2 0,1-1 0,52 6 0,-16-11-38,-1-3-1,94-9 1,43 1 39,-183 8 68,1 0 0,-1 2 0,30 10 0,-24-6 12,50 6 0,-54-13-64,0-2-1,0 0 0,0-2 0,0-2 1,56-13-1,141-57-170,-141 42 233,87-14 405,-115 33-330,81-30-1,168-103-1416,-14-25-548,14-7 1167,-300 174 825,-1 1 0,1-1 0,-1 1 0,1 0 0,0 1 0,14-3 0,-18 4-29,0 1 0,0 0 0,0 0 0,0 0-1,0 1 1,0-1 0,0 1 0,0 0 0,0-1 0,0 1-1,-1 1 1,1-1 0,0 0 0,-1 1 0,1-1-1,-1 1 1,1 0 0,-1-1 0,4 4 0,-1 1-24,1-2 1,0 1-1,0-1 1,0 0 0,1 0-1,-1 0 1,1-1-1,0 0 1,0 0-1,1-1 1,-1 0 0,0 0-1,1-1 1,-1 0-1,9 0 1,-4-1-378,0-1 0,1 0 0,-1-1 0,0-1 0,0 1 0,0-2 0,0 0 0,16-8 0,33-21-853,-38 19 397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11:54.404"/>
    </inkml:context>
    <inkml:brush xml:id="br0">
      <inkml:brushProperty name="width" value="0.035" units="cm"/>
      <inkml:brushProperty name="height" value="0.035" units="cm"/>
    </inkml:brush>
  </inkml:definitions>
  <inkml:trace contextRef="#ctx0" brushRef="#br0">0 254 10506,'0'2'144,"0"0"0,0 0 0,1 0 0,-1-1 0,0 1 0,1 0 0,-1 0 0,1 0-1,0-1 1,-1 1 0,1 0 0,0-1 0,0 1 0,0-1 0,0 1 0,1-1 0,-1 1 0,0-1 0,1 0 0,-1 1-1,0-1 1,1 0 0,0 0 0,-1 0 0,3 1 0,-2-1-100,42 39 357,-37-33-403,-1 0 0,1-1 0,0 0 0,1 0 0,0 0 0,0-1 0,0 0 1,0-1-1,10 4 0,2-2-58,1-1 0,0 0 0,41 2 0,68-5 88,-49-1 313,-39-3-246,-1-2 1,1-1-1,-1-2 0,65-21 1,-55 14-62,0 2 0,64-6 0,127 18 362,0 1-316,-149-9-108,105-6-35,-158 13 71,0 3-1,78 12 0,-59-5-34,-1-2 0,1-3 1,0-2-1,0-3 0,0-2 1,106-21-1,-98 11-32,169-28-57,-163 31 216,93 1 0,-100 8-31,0-3 0,0-3 0,-1-3 0,92-26-1,-82 14-73,73-18-19,-124 35 41,-1 2 1,0 0 0,1 2-1,37 2 1,-56-1-12,68 7 37,1-3 0,119-9 0,-6-24-158,-115 15 97,0 3-1,0 4 1,74 2 0,78 31 198,-5-1-35,-141-23-181,140-16-1,73-32-174,-110 16 107,-115 21 146,1 3-1,0 3 1,0 3-1,-1 3 1,1 2-1,80 18 1,140 25 78,-215-41-214,-1-4-1,77-5 1,84-22-264,6-1 146,-184 22 253,0 2 0,76 10 0,-55 1 28,148 16 70,-154-21-149,89-5-1,-144-2 47,1 2 1,-1-1-1,1 2 1,-1 0-1,1 0 1,-1 2-1,0 0 1,0 0-1,0 1 1,0 1-1,19 10 0,29 20 242,45 24-49,-88-50-287,0-2-1,0 0 1,40 9 0,44-4-352,-77-10 377,0 0-1,-1 2 1,1 1 0,47 15 0,-1 10 234,54 21 21,-104-44-239,0-1 0,1-1 1,44 4-1,-19-8-79,85-10 0,-93 5 156,0 1 0,0 1 0,59 7 0,77 31 333,-116-21-372,110 12 0,-83-25-202,1-4 1,90-14-1,-86 6 317,157 2 0,-128 13-8,1-5 0,133-17 0,-41-3-82,-171 18 71,-1 3-1,1 1 1,43 9-1,-34-1-104,0-3 0,0-2 0,1-2 0,-1-3-1,67-7 1,88-31-542,-14 2 139,-170 33 386,1 1 1,0 2 0,0 0 0,26 5 0,89 21 93,-126-23-88,43 7-42,0-2 1,0-3 0,0-2-1,1-2 1,-1-3 0,60-10-1,86-6 104,-104 11-44,154-30-1,-106 2-171,167-36 150,-234 54 138,-4 1 237,100-8 0,-171 24-335,0 0 0,-1 0 0,1 1 0,0 0 1,0-1-1,0 1 0,-1 1 0,1-1 0,-1 0 0,1 1 0,-1 0 0,1 0 0,-1 0 1,0 0-1,0 0 0,0 1 0,0-1 0,0 1 0,-1 0 0,1 0 0,-1 0 0,3 3 1,-4-5-117,1 3-369,-8-5 66,-9-8 60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12:41.398"/>
    </inkml:context>
    <inkml:brush xml:id="br0">
      <inkml:brushProperty name="width" value="0.035" units="cm"/>
      <inkml:brushProperty name="height" value="0.035" units="cm"/>
    </inkml:brush>
  </inkml:definitions>
  <inkml:trace contextRef="#ctx0" brushRef="#br0">93 1 10706,'-92'67'3289,"92"-66"-3230,1 0-1,-1 0 1,1 0 0,0 0-1,-1 0 1,1 0 0,0 0 0,-1 0-1,1 0 1,0-1 0,0 1-1,0 0 1,0 0 0,2 0-1,0 2 36,8 8-77,0 0 0,0-1 0,1 0 0,0-1 0,0-1-1,1 0 1,0 0 0,1-2 0,22 9 0,-6-6-32,1 0-1,1-3 0,47 5 0,-50-8 23,125 13 273,174 41 0,-244-40-117,0-3 0,142 6 0,175-23-163,72 4 66,83 51 7,-38-3 195,-428-43-174,597 38 342,-413-39-376,356-40 0,-37-10-469,1 33-157,449 26 631,-317-69-316,-349 16 41,1 23 284,25 29 232,-72-2-168,688 28-76,-495-12 66,-352-20-127,367-1 512,-230-6-184,936-31-232,240-43-24,-1349 68-83,716-6-44,-198 1 137,-210 1-78,-89 32 24,-216-9-800,-107-10 624,-3-3-26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12:46.563"/>
    </inkml:context>
    <inkml:brush xml:id="br0">
      <inkml:brushProperty name="width" value="0.035" units="cm"/>
      <inkml:brushProperty name="height" value="0.035" units="cm"/>
    </inkml:brush>
  </inkml:definitions>
  <inkml:trace contextRef="#ctx0" brushRef="#br0">0 200 12467,'3'-2'119,"-1"0"1,1 1 0,0-1 0,-1 1 0,1 0 0,0-1-1,0 1 1,0 1 0,0-1 0,0 0 0,0 1-1,5-1 1,40 0-134,-44 1 95,39 4 265,79 16 0,21 3 733,68 3 556,-113-13-1402,119 3 1,149-29-362,-291 5-204,-1-3 0,136-39 1,-120 22 206,176-53 109,4 23 168,-197 52-51,0 3 0,119 10 1,-30 1-60,-46-8-39,195 9 360,-309-8-281,1-1 0,0 0-1,-1 1 1,1 0 0,0 0 0,-1 0 0,1 0 0,-1 0 0,1 0 0,-1 1-1,0-1 1,0 1 0,1-1 0,-1 1 0,0 0 0,0 0 0,-1 0 0,1 0 0,2 4-1,-53-61-1740,22 29 1321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12:51.062"/>
    </inkml:context>
    <inkml:brush xml:id="br0">
      <inkml:brushProperty name="width" value="0.035" units="cm"/>
      <inkml:brushProperty name="height" value="0.035" units="cm"/>
    </inkml:brush>
  </inkml:definitions>
  <inkml:trace contextRef="#ctx0" brushRef="#br0">14 142 10122,'-1'0'84,"0"-1"0,0 1-1,0-1 1,0 0 0,0 1 0,0-1-1,1 0 1,-1 0 0,0 0 0,1 1 0,-1-1-1,0 0 1,1 0 0,-1 0 0,1 0-1,-1 0 1,1 0 0,0 0 0,-1 0-1,1-2 1,0 2-66,1 0 0,-1 0 1,1 0-1,0-1 0,-1 1 0,1 0 0,0 0 0,0 0 1,0 0-1,-1 0 0,1 0 0,0 0 0,0 0 0,1 1 0,-1-1 1,0 0-1,1 0 0,16-10-6,0 1 0,1 1 0,0 1 0,0 0 1,1 2-1,-1 0 0,31-5 0,150-9 217,-166 17-164,12 0-11,143-7 370,-141 10-236,-1 3 0,48 7-1,-34 1-66,8 1 0,138 7 0,-44-26-48,-106 2 8,1 3-1,0 2 0,88 13 1,-69 0 42,341 58 425,3-24-260,-327-41 143,-1 3 1,146 35 0,-203-34-225,170 41 405,-161-42-545,0-3 0,75 3 0,-109-10 717,-10-1-179,-21-3 13,-9-3-1198,29 7 481,-1 0 0,1 0 1,0 0-1,0 0 0,0 0 1,0 0-1,0 0 0,0 0 1,0-1-1,0 1 0,0 0 1,0 0-1,1 0 0,-1 0 1,0 0-1,1 0 1,-1 0-1,1 0 0,-1 0 1,1 0-1,0 0 0,0-1 1,1-1-79,3-7-257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12:55.086"/>
    </inkml:context>
    <inkml:brush xml:id="br0">
      <inkml:brushProperty name="width" value="0.035" units="cm"/>
      <inkml:brushProperty name="height" value="0.035" units="cm"/>
    </inkml:brush>
  </inkml:definitions>
  <inkml:trace contextRef="#ctx0" brushRef="#br0">2241 366 11610,'3'-6'106,"0"0"0,-1 0 0,0 0-1,0 0 1,0-1 0,0 1 0,-1 0-1,0-8 1,1-1-81,-2 1-1,-1-24 1,1 36-6,-1 0 0,1-1 1,-1 1-1,1 0 0,-1 0 0,0 0 0,0 0 1,0 0-1,0 0 0,-1 0 0,1 0 0,0 0 0,-1 1 1,1-1-1,-1 0 0,0 1 0,0-1 0,1 1 1,-1 0-1,0 0 0,0 0 0,0 0 0,0 0 1,0 0-1,-1 0 0,1 0 0,0 1 0,-4-1 1,-7-1 33,0 0 0,0 1 0,-25 2 1,25-1-38,-247 15 24,-67 0 102,-3-40 87,215 12-32,-202 3-1,275 13 135,0 3 0,1 1 0,0 2 0,-54 19 0,38-7-12,0 4 0,-70 40 0,107-52-299,0 0 1,1 2-1,1 0 0,1 1 0,0 1 0,1 0 0,0 1 0,2 1 1,0 0-1,1 1 0,-20 43 0,23-40-6,0 0 0,2 1-1,1 0 1,1 1 0,1-1 0,1 1-1,1 0 1,1 0 0,1 1 0,2-1-1,4 31 1,-4-47-6,1 0-1,1 0 1,-1 0-1,1-1 1,1 1-1,0-1 1,0 0-1,1 0 1,-1 0-1,2 0 1,-1-1-1,1 0 1,10 10-1,6 1 36,0 0 0,2-2 0,26 15 0,19 12 82,115 64 160,-163-97-285,1-2 0,0 0 0,0-1 1,1 0-1,-1-2 0,1-1 0,26 1 0,-17-5-32,0-1 0,0-2-1,0-1 1,-1-1 0,34-11-1,153-58-68,-130 41 119,22-5 98,2 5 1,0 5 0,125-14 0,-118 28-66,202-32-334,-263 34 188,0-2 1,-2-3-1,82-37 0,-81 27 89,90-60 1,-113 64 103,-2-2-1,-1-1 0,48-51 0,-72 69-53,0-1 0,0 0-1,-1 0 1,0 0-1,0-1 1,-1 0-1,6-16 1,-10 20-28,1 1 1,-1-1 0,0 1 0,-1-1 0,1 1-1,-1-1 1,0 1 0,0-1 0,-1 1 0,0-1 0,0 0-1,0 1 1,0 0 0,-1-1 0,0 1 0,0 0-1,-3-5 1,-5-6-12,0 1 0,-1 1 0,-1 0 0,0 0 0,-1 1 0,-26-21-1,-1 5-90,-55-32 0,33 27-106,0 3 1,-2 3 0,-1 2-1,-2 4 1,0 2 0,-80-12 0,7 14-37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17:26.675"/>
    </inkml:context>
    <inkml:brush xml:id="br0">
      <inkml:brushProperty name="width" value="0.035" units="cm"/>
      <inkml:brushProperty name="height" value="0.035" units="cm"/>
    </inkml:brush>
  </inkml:definitions>
  <inkml:trace contextRef="#ctx0" brushRef="#br0">3378 289 9010,'-13'-7'282,"-1"0"0,0 0 1,0 2-1,-1 0 0,1 0 0,-1 1 1,0 1-1,-21-1 0,-14 1-89,-62 4 0,-17 0-142,-268-52 509,316 41-310,-108-2 0,-84 16-78,24 0-109,-145 3-6,271 2-24,-144 30-1,197-25-1,-3-1 78,-125 41-1,138-32-92,-5 1 27,0 2 0,-81 46 1,128-61-37,0 2 0,0 0 0,2 1 0,-1 1 0,1 0 0,1 2 0,1-1 1,0 2-1,1 0 0,1 0 0,-20 38 0,15-13-10,2 0 0,2 1-1,2 0 1,2 1 0,1 0 0,3 1 0,0 52 0,4-60-11,2 0 1,2 0 0,1 0 0,2 0 0,2-1-1,1 0 1,2 0 0,1-1 0,2-1 0,1 0-1,2-1 1,1 0 0,1-2 0,2 0 0,1-1-1,2-1 1,0-2 0,2 0 0,45 35 0,-17-21 16,2-2 0,1-2 0,2-3 0,2-3 0,0-2 1,2-3-1,1-3 0,1-3 0,1-2 0,1-3 1,0-4-1,94 5 0,-63-15 19,-1-4 1,0-4-1,120-25 1,284-87 31,-420 98-46,450-129 35,-13-38 3,31-96 22,-462 233-46,-3-4 1,-2-4-1,-3-3 0,133-135 0,-190 173 17,-1-1 0,-1-1 0,-2 0-1,0-2 1,-2 0 0,21-49 0,-31 62-4,-1 1 1,0-2-1,-1 1 0,-1 0 1,0-1-1,-1 0 0,-1 0 1,-1 1-1,0-1 0,-1 0 1,0 0-1,-2 0 0,1 1 1,-2-1-1,-8-23 1,4 25-9,1 0 1,-2 0-1,0 0 1,0 1-1,-1 1 1,-1-1-1,0 2 1,-1 0-1,0 0 1,-1 1 0,0 0-1,-23-12 1,-5 0 14,0 1 1,-1 3-1,-55-17 1,11 10-15,-2 4 1,-145-16 0,-183 15-75,-52 33 8,-2 22 93,355-24-79,-168 14 13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17:42.667"/>
    </inkml:context>
    <inkml:brush xml:id="br0">
      <inkml:brushProperty name="width" value="0.035" units="cm"/>
      <inkml:brushProperty name="height" value="0.035" units="cm"/>
    </inkml:brush>
  </inkml:definitions>
  <inkml:trace contextRef="#ctx0" brushRef="#br0">3672 608 6953,'-13'-16'428,"-1"1"-1,0 0 1,-1 1-1,-1 0 1,0 2-1,-19-12 0,-113-58 802,79 47-1271,-100-53 956,-353-127 0,455 195-667,0 3 0,-131-15 0,102 24 52,-147 8 1,24 19-129,-237 53 1,370-55-185,1 4-1,2 4 0,0 3 1,2 4-1,-124 68 1,-61 64 3,208-123 6,2 3 0,-71 71 0,110-96 1,1 0 0,1 1-1,1 1 1,0 1-1,2 0 1,1 0-1,0 1 1,2 1-1,-12 43 1,13-35 1,2 0 0,1 1 0,2 0-1,1 0 1,2 0 0,7 66 0,-3-76 12,1-1 1,1 0-1,1 0 0,1-1 0,1 1 0,0-2 1,2 1-1,0-2 0,2 1 0,0-1 1,1-1-1,0-1 0,2 0 0,0-1 0,1 0 1,28 19-1,-16-15 21,1-1 1,2-1-1,-1-2 0,2-1 0,0-2 1,1-1-1,0-2 0,0-1 1,70 8-1,-9-10 32,0-5 0,0-4 0,0-4 0,-1-4 0,109-26 0,457-148 761,-548 149-693,285-79 117,61-20-134,-374 107-101,140-69 0,-189 78-17,-1-2 0,-1-1-1,0-2 1,-2-1 0,-1-2-1,38-41 1,-58 56 4,0 0 0,-2-1 0,1 0 0,-1-1 0,-1 0 0,-1 0 0,1 0 0,-2-1 0,7-22 0,-10 27-2,-1-1 0,0 1 0,0 0 0,-1-1 0,0 1 0,-1-1 0,0 1 0,0-1 0,-1 1 0,0 0 0,-1 0 0,0 0 0,0 0 0,-1 0 0,0 1 0,-6-9 1,-5-5-30,-1 0 1,-1 1-1,-1 1 0,-1 0 1,-1 2-1,0 0 1,-36-23-1,13 13-103,-2 2 0,-95-40 0,72 40-91,-2 4 1,0 3-1,-1 3 0,-75-7 1,2 10-158,-152 6 1,94 12 49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18:05.239"/>
    </inkml:context>
    <inkml:brush xml:id="br0">
      <inkml:brushProperty name="width" value="0.035" units="cm"/>
      <inkml:brushProperty name="height" value="0.035" units="cm"/>
    </inkml:brush>
  </inkml:definitions>
  <inkml:trace contextRef="#ctx0" brushRef="#br0">3914 193 5289,'-469'-93'2362,"449"90"-2265,-254-23 992,230 25-1006,0 2 1,0 2 0,0 1 0,-53 14-1,-30 19-84,-189 84 0,132-47-18,60-28 17,-87 34 25,149-52 6,-78 45 0,-154 132 8,16 24-56,171-133 80,4 4 0,5 5 1,4 4-1,-128 196 0,162-214 88,-193 323 678,217-345-694,3 1 0,3 2 0,3 1 0,-21 92 0,37-111-76,3 1-1,1 1 0,4-1 0,1 1 1,8 66-1,-2-79-32,3 0 0,1-1 0,3 0 0,1 0 0,1-2 0,3 1 0,25 46 0,-29-67-22,1 0 1,1 0-1,0-1 1,2-1-1,0 0 1,1-1-1,0-1 1,21 14-1,-11-11 31,0-2 1,1-2-1,0 0 0,1-2 0,44 14 0,-18-12 49,1-2 0,0-3 0,1-2 0,0-3 0,0-2 0,81-7 0,-37-5 76,-1-6-1,134-36 1,186-82 296,-157 17-259,-10-23-81,-153 82-81,530-341 48,-560 351-78,119-85 40,-6-8 1,215-214-1,-303 261-25,232-238 36,-251 245-37,-3-3 1,63-101-1,-113 153-11,-2-1 1,-1-2 0,-2 0 0,-1-1 0,-3 0-1,17-76 1,-27 92-1,0-1-1,-2 0 1,0 0 0,-2 0-1,-1-1 1,-1 1-1,-2 1 1,0-1-1,-2 0 1,0 1 0,-2 0-1,-17-39 1,8 34 7,0 1 1,-2 0-1,-1 1 1,-2 1-1,0 2 1,-2 0-1,0 1 1,-43-31-1,-24-10 71,-124-65-1,191 116-75,-33-19 8,-1 3 1,-63-22-1,92 42-27,0 1 0,-1 1 1,0 2-1,0 1 0,0 2 0,-52-1 0,27 8-47,0 2-1,-97 22 1,-105 47-172,193-55 172,-241 81-213,-44 14 33,244-84 206,1 6-1,2 3 1,-154 86 0,-79 97-36,16 26 33,-26 62 25,277-240-12,4 3 1,-95 141-1,90-105-32,5 2 0,5 4 1,5 1-1,-49 156 0,79-189 38,3 1 0,4 1 0,3 0 0,5 1 0,3 1 0,7 107 0,2-156 24,2 0 1,2 0-1,2 0 0,1-1 1,2 0-1,1-1 1,2-1-1,2 0 0,1-1 1,2 0-1,1-2 1,29 35-1,-30-45 4,1 0 0,1-2-1,0 0 1,2-1 0,1-2-1,51 30 1,-53-36-6,1-1-1,0-1 1,0-2 0,1 0 0,0-2-1,1 0 1,0-2 0,46 2-1,-26-7 27,-1-1 0,1-3 0,-1-2-1,81-23 1,-34 0 42,108-50 0,117-84 33,-15-22-44,-281 173-59,504-357 79,-23-31-33,-375 291-34,-5-6 0,126-154 0,-240 260-15,71-81 14,107-165 1,17-89 38,-180 304-48,29-52 2,70-176 0,-103 218-6,-3-1-1,-2-1 1,-2 0-1,-2-1 1,3-74-1,-12 103-8,-2-1 0,0 0-1,-1 1 1,-2-1 0,-1 1 0,0 0-1,-2 0 1,-1 1 0,-1 0-1,-1 0 1,-1 1 0,-1 0-1,-1 1 1,-1 0 0,-1 1 0,-1 1-1,-1 1 1,-25-24 0,18 22-28,-1 2 0,0 0 0,-2 2 0,0 1 0,-1 1 1,0 1-1,-1 1 0,-1 2 0,-55-13 0,38 15-158,-1 2 0,0 2-1,0 2 1,0 2 0,-87 10-1,-14 12-23,-3-1-92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31.222"/>
    </inkml:context>
    <inkml:brush xml:id="br0">
      <inkml:brushProperty name="width" value="0.035" units="cm"/>
      <inkml:brushProperty name="height" value="0.035" units="cm"/>
    </inkml:brush>
  </inkml:definitions>
  <inkml:trace contextRef="#ctx0" brushRef="#br0">1 312 15659,'162'-72'5225,"-10"-15"-4056,-130 72-1088,0 0 0,-1-2 0,-1-1 0,27-31 0,-44 46-60,0-1 1,0 1-1,0-1 0,-1 0 1,0 0-1,0 0 0,2-6 1,-4 10-21,0 0 1,0 0 0,0 0-1,0 0 1,0 0-1,0 0 1,0 0 0,0 0-1,0 0 1,0 0 0,-1 0-1,1 1 1,0-1-1,0 0 1,0 0 0,0 0-1,0 0 1,0 0-1,0 0 1,0 0 0,-1 0-1,1 0 1,0 0-1,0 0 1,0 0 0,0-1-1,0 1 1,0 0-1,0 0 1,0 0 0,0 0-1,-1 0 1,1 0-1,0 0 1,0 0 0,0 0-1,0 0 1,0 0 0,0 0-1,0 0 1,0 0-1,0-1 1,0 1 0,0 0-1,0 0 1,0 0-1,0 0 1,0 0 0,0 0-1,0 0 1,0 0-1,0 0 1,0-1 0,0 1-1,0 0 1,0 0-1,0 0 1,0 0 0,0 0-1,0 0 1,0 0-1,0 0 1,0-1 0,0 1-1,0 0 1,0 0 0,0 0-1,-8 6 51,-6 10-3,1 0-1,1 0 1,-19 33-1,25-39-70,1 1 0,0-1-1,1 1 1,0 0 0,1 0 0,0 0-1,1 0 1,-2 18 0,4-27-32,0 0 0,0 0 0,0 0 1,0 0-1,0 0 0,1 0 0,-1 0 1,1 0-1,-1 0 0,1 0 1,0 0-1,-1 0 0,1 0 0,0-1 1,0 1-1,1 0 0,-1-1 0,0 1 1,0-1-1,1 1 0,-1-1 0,1 1 1,-1-1-1,1 0 0,0 0 1,-1 0-1,1 0 0,0 0 0,0 0 1,2 0-1,4 1-78,-1-1 0,0 0 0,0 0 0,0 0 1,1-1-1,-1-1 0,10 0 0,24-7-439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18:42.659"/>
    </inkml:context>
    <inkml:brush xml:id="br0">
      <inkml:brushProperty name="width" value="0.035" units="cm"/>
      <inkml:brushProperty name="height" value="0.035" units="cm"/>
    </inkml:brush>
  </inkml:definitions>
  <inkml:trace contextRef="#ctx0" brushRef="#br0">2882 253 10482,'-29'-34'858,"-65"-57"-1,76 77-732,0 1 0,0 1 0,-1 0 0,0 1 0,-39-15 0,30 17-60,1 1 0,-1 1 0,-1 2 0,1 0 0,-1 2 0,-39 1 0,26 4-34,0 1 1,0 3 0,-70 18-1,37-2-66,-82 37-1,-61 40-102,208-95 133,-390 191-176,13 28 495,-177 204 439,525-392-711,1 0 0,2 3 0,-45 61 0,62-74-36,2 2 0,1 0 0,1 1 0,1 1 0,2 0 0,-17 59 0,26-74-8,1 0 1,1 0-1,0 0 1,1 0-1,0 0 1,2 0 0,-1 1-1,2-2 1,-1 1-1,2 0 1,0 0-1,1-1 1,11 23-1,8 8 16,2 0 0,47 60-1,-52-76 4,16 22 5,81 81-1,-88-102-33,2-2 0,0-1 0,65 38 0,-33-30-32,1-3-1,127 42 1,149 11-37,-226-65 95,1-4-1,1-6 1,0-5-1,-1-5 1,143-19-1,-167 7 73,-1-4-1,-1-4 0,-1-4 0,-1-4 1,-1-4-1,-2-4 0,89-52 0,-99 42-8,-2-3-1,79-70 1,112-140 59,-79 32 25,-149 176-9,-3-2 1,47-100 0,-65 119-68,-2 0-1,-2-1 1,-1 0 0,-1-1 0,5-64-1,-12 73-49,-2 0-1,-1 0 1,-1 0 0,-1 0-1,-2 0 1,-1 1-1,-1-1 1,-16-40 0,7 33-41,-3 0 0,0 0 0,-2 2 0,-2 0 0,-1 2 1,-1 1-1,-2 0 0,0 2 0,-2 1 0,-63-43 1,41 35-110,-2 3 1,-1 2-1,-1 3 1,-1 2-1,-2 2 1,-78-19-1,75 28-221,-1 3-1,-1 2 1,1 4-1,-70 1 1,33 9-135,-183 31 0,51 10-112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3:22.056"/>
    </inkml:context>
    <inkml:brush xml:id="br0">
      <inkml:brushProperty name="width" value="0.035" units="cm"/>
      <inkml:brushProperty name="height" value="0.035" units="cm"/>
    </inkml:brush>
  </inkml:definitions>
  <inkml:trace contextRef="#ctx0" brushRef="#br0">5 189 15299,'-5'-1'32,"8"0"-4,16-3 21,29-1 53,231-16 505,95-2 265,450 13-132,-49-38-728,110-2 7,-475 39 59,415-3 56,0 46-69,-182 37-30,-151-13-15,-214-37 183,1-11 1,-1-13-1,314-45 0,-417 31 120,216-35-546,-381 51 101,41-10-381,-50 12 491,0 1 0,0 0 0,-1 0 0,1-1 0,0 1-1,-1 0 1,1-1 0,0 1 0,-1-1 0,1 1 0,0-1 0,-1 1 0,1-1 0,-1 0 0,1 1 0,0-2 0,-6-8-263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3:49.277"/>
    </inkml:context>
    <inkml:brush xml:id="br0">
      <inkml:brushProperty name="width" value="0.035" units="cm"/>
      <inkml:brushProperty name="height" value="0.035" units="cm"/>
    </inkml:brush>
  </inkml:definitions>
  <inkml:trace contextRef="#ctx0" brushRef="#br0">51 124 14803,'-49'-34'2466,"48"33"-2449,54-13-390,1 5 496,-1 1 0,59 1 0,111 10 236,-14-1-188,404-32-20,-147 5-62,413 41-78,-373 3-6,1764 54 204,-848-71 227,-767 0 290,-550 6 777,-103-9-1742,-5 0-191,-12-8-197,0-3 105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5:17.341"/>
    </inkml:context>
    <inkml:brush xml:id="br0">
      <inkml:brushProperty name="width" value="0.035" units="cm"/>
      <inkml:brushProperty name="height" value="0.035" units="cm"/>
    </inkml:brush>
  </inkml:definitions>
  <inkml:trace contextRef="#ctx0" brushRef="#br0">78 8 12587,'0'0'152,"0"-1"0,0 1 0,0-1 0,0 1 0,-1 0 0,1-1 0,0 1-1,0 0 1,-1-1 0,1 1 0,0 0 0,0-1 0,-1 1 0,1 0 0,0 0 0,-1-1 0,1 1 0,0 0 0,-1 0 0,1-1 0,-1 1 0,1 0 0,0 0 0,-1 0 0,1 0 0,-1 0 0,1 0 0,0 0 0,-1 0 0,1 0 0,-1 0 0,1 0 0,-1 0 0,1 0 0,0 0 0,-1 0 0,1 0 0,-1 0 0,1 0 0,0 1 0,-1-1 0,-7 20 2515,-1 15-2121,3 1 0,-5 64 0,3-15-359,-2 8-1255,10-93 1039,-1 0 0,1-1 0,0 1 0,0 0 0,0 0 0,0 0 0,0-1 0,0 1 0,-1 0 0,1 0 0,0 0 0,0 0 0,0-1 0,-1 1 0,1 0 0,0 0 0,0 0 0,0 0 0,-1 0 0,1 0 0,0 0 0,0 0 0,0-1 0,-1 1 0,1 0 0,0 0 0,0 0 0,-1 0 0,1 0 0,0 0 0,0 0 0,-1 0 0,1 1 0,0-1 0,0 0 0,0 0 0,-1 0 0,1 0 0,0 0 0,0 0 0,-1 0 0,1 0 0,0 1 0,0-1 0,0 0 0,0 0 0,-1 0 0,1 0-1,0 1 1,0-1 0,0 0 0,0 0 0,-1-15-455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5:17.810"/>
    </inkml:context>
    <inkml:brush xml:id="br0">
      <inkml:brushProperty name="width" value="0.035" units="cm"/>
      <inkml:brushProperty name="height" value="0.035" units="cm"/>
    </inkml:brush>
  </inkml:definitions>
  <inkml:trace contextRef="#ctx0" brushRef="#br0">0 90 16428,'65'-32'3456,"-41"28"-2656,6-2-295,-4 3-185,1-2-152,-5 2-152,-1 0-104,1-2-112,-1 1-297,2 1-151,-6-4-168,-1 3-928,-7-2 1304,-6 2-312,-6 4-89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5:18.230"/>
    </inkml:context>
    <inkml:brush xml:id="br0">
      <inkml:brushProperty name="width" value="0.035" units="cm"/>
      <inkml:brushProperty name="height" value="0.035" units="cm"/>
    </inkml:brush>
  </inkml:definitions>
  <inkml:trace contextRef="#ctx0" brushRef="#br0">20 38 16468,'0'10'1640,"7"-7"-944,3-3-232,5-6 712,3-1-151,4-3-297,2 0-184,1 1-256,-1 2-176,-1 6-368,0 1-224,-7 2-416,-1 6-153,-7 3-223,-6 3 784,-4 1-248,-8 3-168</inkml:trace>
  <inkml:trace contextRef="#ctx0" brushRef="#br0" timeOffset="1">19 385 15067,'-9'23'1665,"4"-12"-905,0 0-264,7-5 848,3-6-112,4-7-271,2-2-161,2-1-352,3-5-152,0 2-368,3-3-232,1 5-592,0-4-177,1-3 745,-1-5-216,3-10-184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5:18.652"/>
    </inkml:context>
    <inkml:brush xml:id="br0">
      <inkml:brushProperty name="width" value="0.035" units="cm"/>
      <inkml:brushProperty name="height" value="0.035" units="cm"/>
    </inkml:brush>
  </inkml:definitions>
  <inkml:trace contextRef="#ctx0" brushRef="#br0">35 10 15275,'-2'3'476,"-1"1"0,0 0-1,1 0 1,0 0 0,0 1-1,0-1 1,1 0 0,-1 1-1,0 8 1,-3 4 253,-2 32 0,6-35-568,1-1-1,0 1 1,1-1 0,4 21 0,-4-27-133,1-1 1,0 1 0,0 0-1,1-1 1,0 1 0,0-1-1,1 0 1,0 0 0,0 0-1,7 8 1,-10-13-29,-1 0 1,1 0 0,0 0 0,0-1-1,0 1 1,0 0 0,0 0-1,0 0 1,0-1 0,1 1-1,-1-1 1,0 1 0,0-1-1,0 1 1,1-1 0,-1 1-1,0-1 1,1 0 0,-1 0-1,0 0 1,1 0 0,-1 0-1,0 0 1,1 0 0,-1 0-1,0-1 1,0 1 0,1 0-1,-1-1 1,0 1 0,0-1-1,0 1 1,1-1 0,-1 0-1,0 1 1,0-1 0,0 0-1,0 0 1,0 0 0,0 0-1,0 0 1,1-1 0,4-6 11,-1 0 0,1-1 0,-1 1 0,6-15 0,-8 18-2,10-26 22,-6 16-12,15-28 0,-22 43-20,0-1 0,0 1 0,0 0 0,0 0 0,0 0 0,0-1 0,0 1 0,0 0 0,0 0 0,0 0 0,0-1 0,0 1 0,1 0 0,-1 0 0,0 0 0,0-1 0,0 1 0,0 0 0,0 0 0,0 0 0,1 0 0,-1-1 0,0 1 0,0 0 0,0 0 0,0 0 0,1 0 0,-1 0 0,0 0 0,0 0 0,0 0 0,1 0 0,-1 0 0,0-1 0,0 1 0,1 0 0,-1 0 0,0 0 0,0 0 0,0 0 0,1 0 0,-1 1 0,0-1 0,0 0 0,0 0 0,1 0 0,-1 0 0,0 0 0,0 0 0,0 0 0,1 0 0,-1 0 0,0 0 0,0 1 0,0-1 0,0 0 0,1 0 0,-1 0 0,0 0 0,0 1 0,0-1 0,0 0 0,3 14 11,-3-12-10,4 57 33,-3-40-7,0 1 0,1 0 1,1-1-1,1 1 1,7 23-1,-10-42-19,-1 1-1,1 0 0,0-1 1,-1 1-1,1 0 0,0-1 1,0 1-1,0-1 0,0 1 1,0-1-1,0 0 0,0 0 1,1 1-1,-1-1 0,0 0 1,1 0-1,-1 0 0,1 0 0,-1 0 1,1 0-1,0-1 0,-1 1 1,1-1-1,2 1 0,-2-1 12,1 0-1,0 0 0,-1-1 0,1 1 0,-1-1 0,1 0 0,-1 1 1,0-1-1,1 0 0,-1-1 0,0 1 0,1 0 0,-1-1 0,3-2 1,6-6 79,0-1 1,0 0-1,-1-1 1,10-16-1,59-96 586,-67 102-617,-2 1 0,0-1 0,-2 0 0,7-27 0,-14 47-94,-1 1 0,1-1 0,-1 0-1,0 1 1,0-1 0,0 0-1,0 1 1,0-1 0,0 0 0,0 1-1,0-1 1,-1 0 0,0-2 0,0 3-157,1 0 1,-1 0-1,0 1 0,0-1 1,1 0-1,-1 1 1,0-1-1,0 1 1,0-1-1,1 1 1,-1-1-1,0 1 1,0-1-1,0 1 1,0 0-1,0-1 1,0 1-1,0 0 1,0 0-1,0 0 1,0 0-1,0 0 0,-2 0 1,-4 0-568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5:19.126"/>
    </inkml:context>
    <inkml:brush xml:id="br0">
      <inkml:brushProperty name="width" value="0.035" units="cm"/>
      <inkml:brushProperty name="height" value="0.035" units="cm"/>
    </inkml:brush>
  </inkml:definitions>
  <inkml:trace contextRef="#ctx0" brushRef="#br0">2 59 14147,'-1'2'2040,"4"-1"-1143,5-4-361,5-2 2096,6-5-1799,5-1-121,5 0-296,1 1-192,4 4-352,1 1-232,-4 5-472,1 4-193,-14 3 745,-6 3-216,-11 1-176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5:19.605"/>
    </inkml:context>
    <inkml:brush xml:id="br0">
      <inkml:brushProperty name="width" value="0.035" units="cm"/>
      <inkml:brushProperty name="height" value="0.035" units="cm"/>
    </inkml:brush>
  </inkml:definitions>
  <inkml:trace contextRef="#ctx0" brushRef="#br0">1 32 14987,'0'6'1344,"6"-6"-887,1-3-177,6 1 488,0 0-104,5 2-216,2 0-80,3 2-240,2 3-200,0-5-400,1-5 432,-3-9-72,3-4-80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5:59.313"/>
    </inkml:context>
    <inkml:brush xml:id="br0">
      <inkml:brushProperty name="width" value="0.035" units="cm"/>
      <inkml:brushProperty name="height" value="0.035" units="cm"/>
    </inkml:brush>
  </inkml:definitions>
  <inkml:trace contextRef="#ctx0" brushRef="#br0">12 122 13275,'0'-12'579,"0"1"1,1-1-1,1 1 0,2-14 1,-3 22-452,0 1 0,0-1 1,0 0-1,0 0 0,0 1 0,0-1 0,1 1 1,-1-1-1,1 1 0,-1 0 0,1 0 1,0-1-1,0 1 0,0 0 0,0 1 1,1-1-1,-1 0 0,0 1 0,1-1 1,-1 1-1,1 0 0,3-2 0,-5 3-95,1 0 0,-1-1-1,0 1 1,0 0-1,0 0 1,1 0 0,-1 0-1,0 1 1,0-1-1,0 0 1,1 0-1,-1 1 1,0-1 0,0 1-1,0-1 1,0 1-1,0-1 1,0 1 0,0 0-1,0-1 1,0 1-1,0 0 1,0 0-1,0 0 1,-1 0 0,1 0-1,0 0 1,0 0-1,-1 0 1,1 0 0,-1 0-1,1 0 1,-1 0-1,0 0 1,1 2-1,1 4 5,0-1 0,-1 0 0,0 1 0,0-1-1,0 8 1,-1-1 11,-1-1 1,0 1-1,-1 0 1,0-1-1,-7 22 1,-28 57 394,27-72-226,2 1 0,0 1 0,1-1 0,1 1 0,-6 40 0,11-59-204,1-1 0,0 1 0,0 0 0,0-1 0,0 1 0,0-1 0,0 1 0,0 0 0,0-1 0,1 1 0,-1-1 0,0 1 0,1-1 0,0 1 0,-1-1 0,1 1 0,0-1 0,0 0 0,0 1 0,0-1 0,0 0 0,0 0 0,0 1 0,0-1 0,0 0 0,0 0 0,1 0 0,-1-1 0,1 1-1,-1 0 1,0 0 0,1-1 0,-1 1 0,1-1 0,-1 1 0,1-1 0,0 0 0,2 1 0,6-1-38,0 0-1,-1-1 0,1 0 1,-1 0-1,14-4 0,-9 1-131,12-2-343,1-2 1,-1-1-1,39-19 0,-30 10 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31.675"/>
    </inkml:context>
    <inkml:brush xml:id="br0">
      <inkml:brushProperty name="width" value="0.035" units="cm"/>
      <inkml:brushProperty name="height" value="0.035" units="cm"/>
    </inkml:brush>
  </inkml:definitions>
  <inkml:trace contextRef="#ctx0" brushRef="#br0">122 1 12891,'-29'30'1316,"12"-12"43,-28 37 0,41-50-1145,0 0 1,1 1 0,0 0 0,0 0 0,1 0 0,-1 0 0,1 0-1,1 0 1,-1 1 0,1-1 0,-1 13 0,2-16-169,0 0 0,1 0 0,-1 0 0,1 0 0,0 0 0,0 0 0,0-1 0,0 1 0,0 0 0,0 0 1,1-1-1,-1 1 0,1-1 0,0 1 0,0-1 0,0 0 0,0 0 0,0 0 0,1 0 0,-1 0 0,1 0 0,-1-1 0,1 1 0,-1-1 0,1 1 0,0-1 1,0 0-1,0 0 0,0 0 0,3 0 0,7 2 43,1-1 1,0 0-1,0-1 0,0 0 1,16-2-1,-14 0 25,-1-1-1,0 0 1,0-1 0,0-1-1,0 0 1,19-9-1,-29 11-62,0-1-1,1 0 0,-1 0 1,-1 0-1,1-1 0,0 1 1,-1-1-1,7-8 0,-9 9-27,0 0 0,0 0 0,0 0 0,-1 0 0,1 0 0,-1-1 0,0 1 0,0 0 0,0-1 0,0 1 0,-1-1 1,1 1-1,-1-1 0,0 1 0,0-6 0,-1 5-32,1 0 0,-1 0 1,0 0-1,-1 0 0,1 1 1,0-1-1,-1 1 0,0-1 1,0 1-1,0-1 0,0 1 1,-1 0-1,1 0 1,-1 0-1,0 0 0,0 0 1,0 1-1,-6-4 0,5 3-68,0 0 0,-1 1 0,1 0 0,-1 0 0,0 0 0,0 0 0,1 1 0,-1 0 0,0 0 0,0 0 0,0 1 0,0-1 0,-10 2 0,14-1 66,1-1 0,-1 1 1,0 0-1,1 0 0,-1 0 1,1 0-1,-1 1 1,1-1-1,-1 0 0,1 0 1,-1 0-1,1 0 0,-1 1 1,1-1-1,-1 0 0,1 0 1,-1 1-1,1-1 1,-1 0-1,1 1 0,-1-1 1,1 0-1,0 1 0,-1-1 1,1 1-1,0-1 0,-1 1 1,1-1-1,0 1 1,0-1-1,-1 1 0,1-1 1,0 1-1,0-1 0,0 1 1,0-1-1,0 1 0,0-1 1,-1 1-1,1 0 1,1 0-1,13 7-314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00.030"/>
    </inkml:context>
    <inkml:brush xml:id="br0">
      <inkml:brushProperty name="width" value="0.035" units="cm"/>
      <inkml:brushProperty name="height" value="0.035" units="cm"/>
    </inkml:brush>
  </inkml:definitions>
  <inkml:trace contextRef="#ctx0" brushRef="#br0">1 16 15403,'0'0'104,"0"1"0,0-1 0,0 1-1,0-1 1,-1 1 0,1-1 0,1 1-1,-1-1 1,0 1 0,0-1 0,0 0-1,0 1 1,0-1 0,0 1 0,0-1-1,1 1 1,-1-1 0,0 1 0,0-1-1,1 0 1,-1 1 0,0-1 0,0 0-1,1 1 1,-1-1 0,1 0 0,-1 1-1,0-1 1,1 0 0,0 1 0,19 4 1522,22-6-276,-41 1-1269,87-16 1127,-67 11-1164,1 1-1,0 0 1,40 0 0,-60 4-51,-1 0 1,0 0 0,1 0 0,-1 0 0,0 1 0,1-1-1,-1 0 1,0 1 0,1-1 0,-1 1 0,0-1 0,1 1-1,-1 0 1,0-1 0,0 1 0,0 0 0,0 0 0,0 0-1,0 0 1,0 0 0,0 0 0,0 0 0,0 0 0,-1 0-1,1 0 1,0 0 0,-1 1 0,1-1 0,-1 0 0,1 1 0,-1-1-1,1 0 1,-1 1 0,0-1 0,0 0 0,0 1 0,0-1-1,0 0 1,0 1 0,0-1 0,-1 2 0,0 8-29,-2-1 0,1 1 1,-1-1-1,-7 15 0,3-7-203,-5 11-198,11-25-245,-1-1 0,0 1 1,-1-1-1,1 0 1,-1 0-1,1 0 1,-6 4-1,5-4 37,0-1 0,0-1-1,0 1 1,0 0 0,0-1 0,0 0 0,-1 1-1,-6 0 1,-20 1-420,27-3 525,-21-1 4754,20-2-486,15-3-1591,12-2-946,29-6-1,1 4-2369,76-4-1,-88 13 648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00.498"/>
    </inkml:context>
    <inkml:brush xml:id="br0">
      <inkml:brushProperty name="width" value="0.035" units="cm"/>
      <inkml:brushProperty name="height" value="0.035" units="cm"/>
    </inkml:brush>
  </inkml:definitions>
  <inkml:trace contextRef="#ctx0" brushRef="#br0">104 12 11362,'-9'8'659,"0"1"-1,1 1 0,0-1 0,1 2 0,0-1 0,1 1 0,0 0 1,0 0-1,-7 22 0,7-16-125,1 0-1,-6 30 1,10-41-423,1 0 1,-1 0-1,1 0 0,0-1 0,0 1 0,0 0 1,1 0-1,0 0 0,0-1 0,1 1 0,3 10 0,-4-15-91,-1 0-1,1 0 0,0 0 1,0 0-1,0 0 0,-1 0 1,1 0-1,0 0 0,0 0 1,0 0-1,1-1 0,-1 1 0,0 0 1,0-1-1,0 1 0,0-1 1,1 1-1,-1-1 0,0 1 1,1-1-1,-1 0 0,0 0 1,1 0-1,-1 0 0,0 0 1,1 0-1,-1 0 0,0 0 0,0 0 1,1 0-1,-1-1 0,0 1 1,1-1-1,-1 1 0,0-1 1,0 1-1,2-2 0,4-2 14,0 0-1,0-1 0,-1 0 0,11-10 1,1-2 24,-2 0 0,0-2 0,22-33 0,-31 42-31,-1 0 0,-1-1 0,0 0 0,0 0 1,-1 0-1,0 0 0,-1-1 0,0 1 1,1-18-1,-4 26-19,0 1-1,0 0 1,0 0 0,0 0 0,0 0 0,-1 0-1,1 0 1,-1 0 0,1 0 0,-1 0 0,0 0 0,0 0-1,0 0 1,0 1 0,-1-3 0,1 3-4,0 0 0,0 1 0,0-1 0,1 0 0,-1 1 0,0-1 0,0 1 0,0-1 0,0 1 0,0-1 0,0 1 0,0 0 0,0 0 0,-1-1 0,1 1 0,0 0 0,0 0 0,0 0 0,0 0 0,0 0 0,0 1 0,0-1 0,0 0 0,0 0 0,0 1 0,0-1 0,0 0-1,0 1 1,0-1 0,-1 2 0,-5 1-49,1 2 0,0-1 0,0 1 0,1 0 0,-1 0 0,1 0 0,0 1 0,1-1 0,-1 1 0,1 1 0,0-1 0,1 1 0,-1-1-1,1 1 1,1 0 0,-4 14 0,6-11-480,6-8 124,11-13-95,-4 0 39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00.916"/>
    </inkml:context>
    <inkml:brush xml:id="br0">
      <inkml:brushProperty name="width" value="0.035" units="cm"/>
      <inkml:brushProperty name="height" value="0.035" units="cm"/>
    </inkml:brush>
  </inkml:definitions>
  <inkml:trace contextRef="#ctx0" brushRef="#br0">20 143 12259,'-9'57'1958,"5"-37"-961,-2 38 0,6-51-821,0-1 0,0 0 0,1 0 0,0 0 0,0 0 0,1 0 0,-1 0 0,1 0 0,0-1 0,5 10 0,-5-13-134,0 1 0,-1-1 0,1 1 0,0-1 1,0 0-1,0 0 0,0 0 0,0 0 1,1 0-1,-1-1 0,1 1 0,-1 0 1,1-1-1,0 0 0,-1 0 0,6 2 1,-3-2-4,0 0 1,0-1 0,0 0 0,0 0-1,0 0 1,0 0 0,0-1 0,-1 1 0,8-3-1,-1 0 26,-1-1 1,1 0-1,-1-1 0,0 0 0,-1 0 0,1-1 0,-1 0 0,11-10 0,-11 7 26,1 0 0,-2-1 0,1 0 0,-2-1 0,1 0 0,-1 0 0,-1 0 0,0-1 0,0 0 0,5-21 0,-9 28-106,-1-1 0,1 1 0,-2-1 0,1 1 1,0-1-1,-1 1 0,0-1 0,-1 0 1,1 1-1,-1-1 0,0 1 0,0-1 1,-1 1-1,1 0 0,-1 0 0,-1-1 0,1 1 1,-1 1-1,1-1 0,-1 0 0,-1 0 1,1 1-1,-1 0 0,0 0 0,0 0 1,0 0-1,-6-4 0,-43-27-1024,42 25 703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21.105"/>
    </inkml:context>
    <inkml:brush xml:id="br0">
      <inkml:brushProperty name="width" value="0.035" units="cm"/>
      <inkml:brushProperty name="height" value="0.035" units="cm"/>
    </inkml:brush>
  </inkml:definitions>
  <inkml:trace contextRef="#ctx0" brushRef="#br0">0 0 12187,'6'0'1344,"-3"7"-872,-2 15-16,-1 4 600,0 11-216,0 9-23,0 4-49,0 0-56,-3-5-152,3-1-72,-1-10-168,1-5-200,0-18-576,0-9-96,-3-16 456,5-8-136,-1-11-104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21.496"/>
    </inkml:context>
    <inkml:brush xml:id="br0">
      <inkml:brushProperty name="width" value="0.035" units="cm"/>
      <inkml:brushProperty name="height" value="0.035" units="cm"/>
    </inkml:brush>
  </inkml:definitions>
  <inkml:trace contextRef="#ctx0" brushRef="#br0">1 99 15539,'4'-10'1465,"6"2"-913,0-1-200,7-2 568,0-2-96,6 3-264,3-3-136,3 1-216,2 5-56,1 3-104,1 3-80,-2 2-280,-2 2-144,-3-2-304,-8 1 552,-5 1 0,-3-2-128,-11 5-112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21.948"/>
    </inkml:context>
    <inkml:brush xml:id="br0">
      <inkml:brushProperty name="width" value="0.035" units="cm"/>
      <inkml:brushProperty name="height" value="0.035" units="cm"/>
    </inkml:brush>
  </inkml:definitions>
  <inkml:trace contextRef="#ctx0" brushRef="#br0">1 0 15163,'3'14'1561,"5"-3"-793,4-3-288,5-4 744,3-2-160,2-1-263,2-1-169,0 0-304,1 0-216,-4 3-592,-2 1-297,-6 2-471,-2 0 976,-8-2-272,-3 1-200</inkml:trace>
  <inkml:trace contextRef="#ctx0" brushRef="#br0" timeOffset="1">27 406 14467,'0'20'1472,"7"-12"-783,1-3-201,8-7 632,3-2-152,2-2-216,4-7-120,2 3-392,3-3-288,2 2-584,-1-2-112,-5-6 528,0-5-136,5-10-152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22.356"/>
    </inkml:context>
    <inkml:brush xml:id="br0">
      <inkml:brushProperty name="width" value="0.035" units="cm"/>
      <inkml:brushProperty name="height" value="0.035" units="cm"/>
    </inkml:brush>
  </inkml:definitions>
  <inkml:trace contextRef="#ctx0" brushRef="#br0">16 83 14019,'-7'42'2043,"-1"50"1,8-77-1797,0 1 0,1-1 0,0 0 0,2 0 0,0 0 0,8 26 0,-10-38-198,0 0 0,1 0 0,-1 0 1,0 0-1,1-1 0,0 1 0,-1 0 0,1-1 0,0 1 0,4 3 1,-5-6-36,0 0 1,0 1 0,0-1 0,-1 0-1,1 1 1,0-1 0,0 0-1,0 0 1,0 0 0,0 0 0,0 0-1,0 0 1,0 0 0,0 0 0,0 0-1,0 0 1,0-1 0,0 1-1,0 0 1,0-1 0,0 1 0,-1-1-1,1 1 1,0-1 0,0 1 0,0-1-1,-1 1 1,1-1 0,0 0-1,0 0 1,-1 1 0,1-1 0,-1 0-1,1 0 1,-1 0 0,1 0-1,14-19 126,-2 0 0,0-1 0,-1 0 0,12-29 0,29-93 107,-48 126-210,9-19 5,-13 35-43,0 0 0,0 0 1,0 0-1,0 0 0,0-1 0,1 2 1,-1-1-1,1 0 0,-1 0 0,0 0 0,3 0 1,12-9-4,-16 10-7,1 0-23,-1-1 0,0 1-1,1 0 1,-1-1 0,1 1 0,-1 0-1,0-1 1,1 1 0,-1 0 0,0-1-1,0 1 1,1-1 0,-1 1 0,0 0 0,0-1-1,1 1 1,-1-1 0,0 1 0,0-1-1,0 1 1,0-1 0,0 1 0,0-1-1,0 1 1,0-1 0,0 1 0,0-1-1,0 1 1,0-1 0,0 1 0,0 0-1,0-1 1,-1 1 0,1-1 0,0 1-1,0-1 1,0 1 0,-1-1 0,1 1 0,0 0-1,-1-1 1,1 1 0,0 0 0,-1-1-1,1 1 1,0 0 0,-1-1 0,1 1-1,-1 0 1,1 0 0,-1-1 0,0 1 13,1 0 0,0 0 0,-1 0 1,1 0-1,0-1 0,-1 1 0,1 0 1,0 0-1,-1 0 0,1 0 0,-1 0 1,1 0-1,0 0 0,-1 1 0,1-1 0,0 0 1,-1 0-1,1 0 0,0 0 0,0 0 1,-1 0-1,1 1 0,0-1 0,-1 0 1,1 0-1,0 0 0,0 1 0,-1-1 1,1 1-1,-3 4-350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22.796"/>
    </inkml:context>
    <inkml:brush xml:id="br0">
      <inkml:brushProperty name="width" value="0.035" units="cm"/>
      <inkml:brushProperty name="height" value="0.035" units="cm"/>
    </inkml:brush>
  </inkml:definitions>
  <inkml:trace contextRef="#ctx0" brushRef="#br0">4 34 11618,'-2'13'473,"1"1"-1,1-1 1,0 1-1,1-1 1,0 0-1,1 1 0,0-1 1,1 0-1,1 0 1,0 0-1,1-1 0,8 17 1,-4-9-165,-1-1 41,16 24 0,-22-40-301,0 1 1,1-1-1,-1 1 0,1-1 1,0 0-1,0 0 0,0 0 1,0-1-1,1 1 0,-1-1 1,1 1-1,-1-1 0,5 1 1,-6-2-21,1-1-1,-1 0 1,0 0 0,0 0 0,1 0 0,-1 0-1,0 0 1,0-1 0,0 1 0,1-1 0,-1 0 0,0 1-1,0-1 1,0 0 0,0 0 0,0 0 0,0-1-1,0 1 1,-1 0 0,1-1 0,0 1 0,-1-1-1,1 0 1,2-3 0,3-3 62,-1-1 0,1 0 0,7-17 0,0-6 28,-1 0 0,14-56 0,-4 12 120,-7 36-3444,-15 39 2682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23.258"/>
    </inkml:context>
    <inkml:brush xml:id="br0">
      <inkml:brushProperty name="width" value="0.035" units="cm"/>
      <inkml:brushProperty name="height" value="0.035" units="cm"/>
    </inkml:brush>
  </inkml:definitions>
  <inkml:trace contextRef="#ctx0" brushRef="#br0">0 17 16716,'2'5'1768,"4"0"-1184,1-5-248,6 2 664,7-2-360,4-5-63,5 1-201,2 0-120,2-2-344,-1 2-192,-2 2-280,1 0-105,-6 0-263,-2 2-144,-9 2-1617,-5 0 1985,-8 1-224,-2 2-200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23.705"/>
    </inkml:context>
    <inkml:brush xml:id="br0">
      <inkml:brushProperty name="width" value="0.035" units="cm"/>
      <inkml:brushProperty name="height" value="0.035" units="cm"/>
    </inkml:brush>
  </inkml:definitions>
  <inkml:trace contextRef="#ctx0" brushRef="#br0">38 1 11538,'-14'10'1769,"2"0"-913,6 0-232,1-2 1313,9-2-761,4 1-96,11-5-224,0-2-136,8-2-240,5-1-71,-1-4-249,3 1-288,2 2 1560,-6-3-1304,2 3 48,-2-1 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0:55:54.999"/>
    </inkml:context>
    <inkml:brush xml:id="br0">
      <inkml:brushProperty name="width" value="0.035" units="cm"/>
      <inkml:brushProperty name="height" value="0.035" units="cm"/>
    </inkml:brush>
  </inkml:definitions>
  <inkml:trace contextRef="#ctx0" brushRef="#br0">1 160 12139,'15'1'696,"1"0"1,0-1 0,-1-1-1,1-1 1,24-5 0,21-3 106,339-5 1756,-72 6-2112,298-42-249,-2 0 102,1 35-146,-490 22-183,227 39 0,-351-44-97,-8-1-39,0 1-1,0-1 1,0 0-1,0 1 0,-1-1 1,1 1-1,0 0 1,0 0-1,0 0 0,0 1 1,3 1-1,-7-2 114,0-1 1,0 0-1,0 0 0,0 1 0,0-1 0,0 0 0,0 0 1,0 0-1,0 0 0,0 0 0,0 0 0,0 0 0,0 0 1,-2-1-1,-22-2-504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32.184"/>
    </inkml:context>
    <inkml:brush xml:id="br0">
      <inkml:brushProperty name="width" value="0.035" units="cm"/>
      <inkml:brushProperty name="height" value="0.035" units="cm"/>
    </inkml:brush>
  </inkml:definitions>
  <inkml:trace contextRef="#ctx0" brushRef="#br0">48 5 17084,'-10'22'3246,"4"-13"-2636,0 1 0,1 0 0,0 0 0,0 1 0,-3 12 0,8-20-536,-1 0 1,0-1 0,1 1 0,0 0-1,0 0 1,0 0 0,0 0-1,0 0 1,0 0 0,2 5-1,-1-6-59,0-1 0,-1 1 0,1-1 0,0 1 0,0-1-1,0 1 1,0-1 0,0 0 0,1 1 0,-1-1 0,0 0-1,1 0 1,-1 0 0,0 0 0,1 0 0,-1 0 0,1-1-1,0 1 1,2 1 0,6 0-37,-1 0-1,1 0 1,0-1-1,0 0 1,-1-1-1,1 0 1,0 0-1,0-1 1,-1-1-1,11-2 1,6-2-123,0-2-1,33-15 1,-37 14 34,-1-2 0,-1 0 1,0-1-1,-1-1 0,0-1 0,17-16 0,-34 28 99,0 0 0,0 1 0,-1-1 0,1 0 0,-1 0 0,0 0 0,0-1-1,2-3 1,-3 6 12,0 0-1,0 0 0,0 0 0,0 0 0,1 0 0,-1 0 0,0 0 0,0-1 0,0 1 1,0 0-1,0 0 0,0 0 0,0 0 0,0 0 0,0 0 0,0 0 0,0 0 1,0-1-1,0 1 0,0 0 0,0 0 0,0 0 0,-1 0 0,1 0 0,0 0 0,0 0 1,0 0-1,0 0 0,0-1 0,0 1 0,0 0 0,0 0 0,0 0 0,0 0 1,0 0-1,0 0 0,0 0 0,0 0 0,-1 0 0,1 0 0,0 0 0,0 0 1,0 0-1,0 0 0,0 0 0,0 0 0,0 0 0,0 0 0,-1 0 0,1 0 0,0 0 1,0 0-1,0 0 0,-12 7-19,6-3-44,1 1-1,0 0 1,0 1 0,1-1-1,-1 1 1,1 0-1,0 0 1,1 0 0,-1 0-1,1 1 1,0-1 0,1 1-1,0 0 1,-2 7-1,8 1-68,10-3-68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24.188"/>
    </inkml:context>
    <inkml:brush xml:id="br0">
      <inkml:brushProperty name="width" value="0.035" units="cm"/>
      <inkml:brushProperty name="height" value="0.035" units="cm"/>
    </inkml:brush>
  </inkml:definitions>
  <inkml:trace contextRef="#ctx0" brushRef="#br0">55 99 14275,'-8'0'524,"2"0"-193,0-1 1,1 1-1,-1-1 0,-9-2 1,14 3-294,1-1 0,-1 1 0,1 0 0,-1 0 1,1 0-1,0-1 0,-1 1 0,1 0 0,-1 0 0,1-1 1,0 1-1,-1 0 0,1-1 0,0 1 0,-1 0 0,1-1 1,0 1-1,-1-1 0,1 1 0,0-1 0,0 1 0,0 0 1,-1-1-1,1 0 0,0 0 44,1 0 0,-1 0 0,0 0 0,0 0 0,1 0 0,-1 0 0,1 0 0,-1 0 0,1 0 0,-1 0 0,1 1 0,-1-1 0,1 0 0,0 0 0,0 1 0,1-2 0,8-7 287,0 1-1,0 0 1,1 1 0,15-8-1,-20 11-294,1 1 0,0 0 0,-1 1-1,1-1 1,0 1 0,1 1-1,-1-1 1,0 1 0,9 0 0,-14 1-67,-1 0 0,1 0 0,-1 1 0,1-1 0,-1 0 0,0 1 0,1-1 0,-1 1 0,1-1 0,-1 1 1,0 0-1,1 0 0,-1-1 0,0 1 0,0 0 0,0 0 0,0 0 0,0 0 0,0 0 0,0 1 0,0-1 1,0 0-1,0 0 0,0 1 0,-1-1 0,1 0 0,-1 1 0,1-1 0,-1 1 0,1-1 0,-1 1 0,0-1 1,0 1-1,0-1 0,0 1 0,0-1 0,0 0 0,0 1 0,-1 2 0,0 4-2,0-1 0,0 1 0,-1 0 0,0-1 0,-1 1 0,-4 8 0,-80 147 95,83-155-87,-1 1 0,1 0-1,1 0 1,0 0-1,0 0 1,1 1-1,0-1 1,-1 15 0,3-20-8,0-1 0,0 0 1,0 0-1,0 0 1,1 1-1,0-1 1,0 0-1,0 0 0,0 0 1,0 0-1,0 0 1,1 0-1,0 0 1,-1-1-1,1 1 0,0-1 1,0 1-1,0-1 1,1 1-1,-1-1 1,1 0-1,-1 0 0,1 0 1,0-1-1,-1 1 1,1-1-1,0 1 1,5 0-1,4 2 53,0-1 0,0-1 0,1 0 0,0 0 0,-1-2-1,1 1 1,-1-2 0,1 1 0,0-2 0,-1 0 0,1 0 0,-1-1 0,0-1 0,0 0-1,0-1 1,15-8 0,8-7 97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24.766"/>
    </inkml:context>
    <inkml:brush xml:id="br0">
      <inkml:brushProperty name="width" value="0.035" units="cm"/>
      <inkml:brushProperty name="height" value="0.035" units="cm"/>
    </inkml:brush>
  </inkml:definitions>
  <inkml:trace contextRef="#ctx0" brushRef="#br0">1 74 15323,'12'-11'1677,"-10"9"-1560,0 0 1,1 0-1,-1 0 0,1 0 1,-1 0-1,1 1 0,0-1 1,4-1-1,0 1 142,1-1-28,0 0 0,0 1-1,0 0 1,17-2-1,41-6 93,-36 4-278,-23 5-29,0 0 69,-1 0 0,1 0 0,0-1 1,-1 0-1,7-3 0,-14 25 782,-10 11-667,1 0-1,1 1 1,2 1 0,1-1-1,1 1 1,2 0 0,2 50 0,3-75-485,-1 1-239,-1-7 113,-2-5-144,-4-8 82</inkml:trace>
  <inkml:trace contextRef="#ctx0" brushRef="#br0" timeOffset="1">134 196 13555,'0'-3'2432,"3"3"-1951,2 0 1375,5-1-960,6-5-264,6 1-176,8 0-568,4-2-256,12-2 704,3-1-392,2-1-32,4-2-48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25.220"/>
    </inkml:context>
    <inkml:brush xml:id="br0">
      <inkml:brushProperty name="width" value="0.035" units="cm"/>
      <inkml:brushProperty name="height" value="0.035" units="cm"/>
    </inkml:brush>
  </inkml:definitions>
  <inkml:trace contextRef="#ctx0" brushRef="#br0">184 5 14027,'-21'19'722,"0"1"1,2 0-1,0 2 1,1 0-1,2 1 0,0 1 1,1 0-1,-14 34 0,27-53-620,1-1 0,-1 0-1,1 1 1,0-1-1,0 1 1,0 8-1,1-12-90,0 0 1,0-1-1,0 1 0,0 0 0,0 0 0,0 0 0,0 0 0,0 0 0,1-1 0,-1 1 0,0 0 1,0 0-1,1 0 0,-1-1 0,1 1 0,-1 0 0,1 0 0,-1-1 0,1 1 0,-1-1 0,1 1 1,0 0-1,-1-1 0,1 1 0,0-1 0,0 1 0,-1-1 0,1 0 0,0 1 0,0-1 0,-1 0 1,1 1-1,0-1 0,0 0 0,0 0 0,0 0 0,0 0 0,-1 0 0,1 0 0,0 0 0,0 0 1,1 0-1,3-1-3,1-1 1,0 1-1,-1-1 1,0 0-1,1-1 1,-1 1-1,0-1 1,0 0-1,0 0 1,-1-1-1,1 1 1,-1-1-1,1 0 0,5-8 1,2-2 17,-1 0 0,-1-1 1,14-24-1,-16 23 5,-1 0 1,9-25 0,-14 33-59,0 0 0,0 1 1,-1-1-1,0 0 0,-1 0 0,1 0 1,-1 0-1,-1-8 0,1 16 17,0-1-1,0 1 0,0-1 1,0 1-1,0-1 1,0 0-1,0 1 0,0-1 1,0 1-1,-1-1 0,1 1 1,0-1-1,0 1 1,0-1-1,-1 1 0,1-1 1,0 1-1,0-1 0,-1 1 1,1 0-1,0-1 1,-1 1-1,1-1 0,-1 1 1,1 0-1,0-1 1,-1 1-1,1 0 0,-1-1 1,1 1-1,-1 0 0,1 0 1,-1 0-1,1-1 1,-1 1-1,1 0 0,-1 0 1,1 0-1,-1 0 0,0 0 1,1 0-1,-1 0 1,1 0-1,-1 0 0,0 0 1,-1 1-25,1 0 1,0 0 0,-1 0-1,1 0 1,0 0 0,-1 0-1,1 0 1,0 1 0,0-1-1,0 0 1,0 1-1,0-1 1,-1 2 0,0 2-124,-1 0 0,1 0 0,1 1 0,-1-1 0,1 0 0,0 1 0,0-1 0,0 1 0,1-1 0,0 10 0,0-14 64,0 1-1,1 0 1,-1 0-1,0 0 1,1-1-1,-1 1 1,1 0-1,0-1 0,-1 1 1,1 0-1,0-1 1,0 1-1,0-1 1,0 1-1,0-1 1,0 0-1,1 1 1,-1-1-1,0 0 0,1 0 1,-1 0-1,1 0 1,-1 0-1,1 0 1,0 0-1,-1 0 1,1-1-1,0 1 0,-1-1 1,1 1-1,0-1 1,0 0-1,0 0 1,-1 0-1,4 0 1,19-3-597,3-4-180</inkml:trace>
  <inkml:trace contextRef="#ctx0" brushRef="#br0" timeOffset="1">445 58 10978,'-3'14'822,"-1"-1"-1,0 0 1,-8 19-1,8-25-567,1 0-1,0 1 0,0 0 0,0 0 1,1 0-1,1 0 0,-1 0 1,1 0-1,1 0 0,-1 1 1,1-1-1,2 12 0,-1-17-215,-1-1 0,1 0 0,0 1 0,0-1 0,0 0 0,0 0 0,0 0 0,0 0 0,1 0 0,-1 0 0,1 0 0,-1 0 0,1 0 0,0 0 0,-1-1 0,1 1 0,0-1 0,0 0 0,0 1 0,1-1 0,-1 0 0,0 0 0,0 0 0,1 0 0,-1-1 0,0 1 0,1-1 0,-1 1 0,1-1 0,-1 0 0,0 0 0,1 0 0,-1 0 0,4-1 0,4 0 34,0-1 1,-1 0-1,1-1 1,-1 1-1,0-2 1,1 0-1,10-6 1,-5 1 38,0-1 1,0 0-1,-1-1 1,0-1-1,-1 0 0,12-15 1,-17 18-51,0-1 1,-1 0-1,0 0 0,-1-1 1,0 0-1,-1 0 0,0 0 1,0-1-1,4-19 0,-9 30-54,1 0-1,-1-1 0,0 1 0,1-1 0,-1 1 0,0-1 0,0 1 0,0-1 0,0 1 1,-1 0-1,1-1 0,0 1 0,0-1 0,-1 1 0,1-1 0,-1 1 0,0 0 0,1-1 1,-1 1-1,0 0 0,1 0 0,-1-1 0,0 1 0,0 0 0,0 0 0,0 0 1,0 0-1,-1 0 0,1 0 0,0 1 0,0-1 0,-1 0 0,1 1 0,0-1 0,-1 1 1,1-1-1,0 1 0,-1-1 0,1 1 0,-1 0 0,1 0 0,-3 0 0,-2-1-30,0 1 0,0 1 0,0-1 0,0 1 0,0 0 0,0 0 0,0 1 0,0 0 0,-6 2 0,-42 17 1036,50-21-914,-1-9 58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49.396"/>
    </inkml:context>
    <inkml:brush xml:id="br0">
      <inkml:brushProperty name="width" value="0.035" units="cm"/>
      <inkml:brushProperty name="height" value="0.035" units="cm"/>
    </inkml:brush>
  </inkml:definitions>
  <inkml:trace contextRef="#ctx0" brushRef="#br0">9 0 11923,'-1'2'260,"0"-1"0,1 0 0,-1 0 0,0 0 0,0 1 0,1-1 1,-1 0-1,0 1 0,1-1 0,-1 1 0,1-1 0,0 1 1,0-1-1,-1 1 0,1-1 0,0 1 0,0 1 0,2-2-144,-1 0-1,0 0 0,0 0 0,1 0 1,-1 0-1,1 0 0,-1 0 0,1-1 1,-1 1-1,1-1 0,-1 1 0,1-1 1,-1 0-1,1 1 0,0-1 0,-1 0 1,3 0-1,393 34 1543,-358-31-1608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49.880"/>
    </inkml:context>
    <inkml:brush xml:id="br0">
      <inkml:brushProperty name="width" value="0.035" units="cm"/>
      <inkml:brushProperty name="height" value="0.035" units="cm"/>
    </inkml:brush>
  </inkml:definitions>
  <inkml:trace contextRef="#ctx0" brushRef="#br0">16 12 20388,'-6'-12'384,"21"32"-384,-18-21-160,-19 4-48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6:51.019"/>
    </inkml:context>
    <inkml:brush xml:id="br0">
      <inkml:brushProperty name="width" value="0.035" units="cm"/>
      <inkml:brushProperty name="height" value="0.035" units="cm"/>
    </inkml:brush>
  </inkml:definitions>
  <inkml:trace contextRef="#ctx0" brushRef="#br0">30 132 12763,'-2'0'185,"1"-1"-1,-1 0 1,0 1 0,1-1 0,-1 0 0,0 0-1,1 0 1,-1 0 0,1 0 0,0 0 0,-1 0-1,1 0 1,0-1 0,0 1 0,-1 0 0,1-1-1,0 1 1,0-1 0,1 1 0,-2-3 0,2 3-113,0 1 1,-1-1-1,1 0 1,0 1-1,0-1 1,0 0-1,0 0 1,0 1 0,0-1-1,1 0 1,-1 1-1,0-1 1,0 0-1,0 1 1,1-1-1,-1 0 1,0 1-1,1-1 1,-1 0-1,1 0 1,0 0-49,0 0-1,1 0 1,-1 0-1,0 0 1,1 0-1,-1 0 1,1 0-1,-1 0 1,1 1 0,-1-1-1,1 1 1,2-1-1,392-74 796,-374 72-794,1 1-1,-1 1 0,1 1 1,0 1-1,-1 1 1,1 1-1,-1 0 1,42 14-1,5 3 12,1-2 0,0-4-1,142 10 1,-191-25-25,0-1 1,1 0-1,-1-2 0,24-6 0,-22 4-15,1 1 0,43-4 0,74 13 17,-96-1-7,1-2-1,0-3 0,61-8 1,-49-1 16,111-17-5,-143 26-15,0 0-1,0 2 0,0 1 1,39 6-1,-50-3 217,-15-4-225,0 0 0,0 0-1,0 0 1,0 1 0,0-1 0,1 0 0,-1 0-1,0 0 1,0 0 0,0 0 0,0 0 0,0 0 0,0 1-1,0-1 1,0 0 0,0 0 0,-1 0 0,1 0-1,0 0 1,0 0 0,0 0 0,0 1 0,0-1 0,0 0-1,0 0 1,0 0 0,0 0 0,0 0 0,0 0-1,0 0 1,0 0 0,0 0 0,-1 1 0,1-1 0,0 0-1,0 0 1,0 0 0,0 0 0,0 0 0,0 0-1,0 0 1,0 0 0,-1 0 0,1 0 0,0 0 0,0 0-1,0 0 1,0 0 0,0 0 0,0 0 0,-1 0-1,1 0 1,0 0 0,-30 5-1412,19-3 1016,-7 1 60,-1 2-146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05.923"/>
    </inkml:context>
    <inkml:brush xml:id="br0">
      <inkml:brushProperty name="width" value="0.035" units="cm"/>
      <inkml:brushProperty name="height" value="0.035" units="cm"/>
    </inkml:brush>
  </inkml:definitions>
  <inkml:trace contextRef="#ctx0" brushRef="#br0">33 18 12595,'-11'8'1658,"8"-7"-1198,1 1 0,-1-1 0,1 1 0,0 0-1,0 0 1,0 0 0,-3 3 0,6-3-371,0 0 1,0 0-1,0-1 0,0 1 1,1-1-1,-1 1 1,1-1-1,-1 1 1,1-1-1,0 0 0,-1 0 1,1 0-1,0 0 1,2 1-1,-1 0 10,12 7-17,1-1 0,0 0-1,0-1 1,1-1 0,0 0-1,0-2 1,0 0 0,32 4 0,-19-6 58,1-1 0,0-2 1,0-1-1,36-7 1,-30 5 42,-1 2 0,73 4 0,11-1-68,-23-6-42,0-4 1,145-32-1,-54 1 31,-119 27-96,-69 13-31,1 0 1,0 0-1,0 1 1,-1-1-1,1 0 1,0 1-1,0-1 1,-1 1-1,1-1 1,0 1-1,-1-1 1,1 1-1,-1-1 1,1 1-1,-1 0 1,1-1-1,-1 1 1,1 0-1,-1-1 0,1 2 1,1 3-1691,-9-11-151,0-2 1180,-1 0-193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08.252"/>
    </inkml:context>
    <inkml:brush xml:id="br0">
      <inkml:brushProperty name="width" value="0.035" units="cm"/>
      <inkml:brushProperty name="height" value="0.035" units="cm"/>
    </inkml:brush>
  </inkml:definitions>
  <inkml:trace contextRef="#ctx0" brushRef="#br0">21 29 10570,'-21'19'4339,"72"8"-3033,-42-21-1262,0-1 0,-1 0 1,1-1-1,1 0 0,-1 0 0,1-1 1,16 3-1,3-3 31,0-2-1,-1-1 1,56-7 0,84-25 194,29-4 62,111 29-167,12-1 77,11-17 121,-242 24-183,152 19-1,-10 5 146,-165-20-252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08.753"/>
    </inkml:context>
    <inkml:brush xml:id="br0">
      <inkml:brushProperty name="width" value="0.035" units="cm"/>
      <inkml:brushProperty name="height" value="0.035" units="cm"/>
    </inkml:brush>
  </inkml:definitions>
  <inkml:trace contextRef="#ctx0" brushRef="#br0">2 4 17420,'8'3'40,"-17"-9"-32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0:36.089"/>
    </inkml:context>
    <inkml:brush xml:id="br0">
      <inkml:brushProperty name="width" value="0.035" units="cm"/>
      <inkml:brushProperty name="height" value="0.035" units="cm"/>
    </inkml:brush>
  </inkml:definitions>
  <inkml:trace contextRef="#ctx0" brushRef="#br0">1 0 10154,'41'3'5625,"0"4"-3502,-23-3-1860,1-2 0,0 0 0,29-1-1,-41-1-196,-1 0-1,1 0 1,-1 0-1,1 1 0,-1 0 1,0 0-1,1 1 1,6 2-1,-1 1 94,1 1-1,18 13 1,-22-14-101,-1-1 0,1 0 0,0 0 0,0-1 1,0-1-1,0 1 0,11 0 0,-8-1 63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57.770"/>
    </inkml:context>
    <inkml:brush xml:id="br0">
      <inkml:brushProperty name="width" value="0.035" units="cm"/>
      <inkml:brushProperty name="height" value="0.035" units="cm"/>
    </inkml:brush>
  </inkml:definitions>
  <inkml:trace contextRef="#ctx0" brushRef="#br0">40 5 18620,'-1'0'106,"0"-1"-1,0 0 1,1 1 0,-1 0-1,0-1 1,0 1 0,0-1-1,0 1 1,0 0 0,0 0 0,-1 0-1,1 0 1,0 0 0,0 0-1,0 0 1,0 0 0,0 0-1,0 0 1,0 0 0,0 1-1,0-1 1,0 0 0,0 1-1,0-1 1,0 1 0,0-1 0,0 1-1,1-1 1,-1 1 0,0 0-1,0-1 1,0 1 0,1 0-1,-1 0 1,0 0 0,1-1-1,-1 1 1,1 0 0,-1 0 0,1 0-1,-1 0 1,1 0 0,0 0-1,-1 0 1,1 0 0,0 0-1,0 2 1,-1 0-67,1-1 1,0 0-1,0 1 0,-1-1 1,2 1-1,-1-1 0,0 0 0,0 1 1,1-1-1,-1 0 0,1 1 1,0-1-1,0 0 0,0 0 1,0 1-1,0-1 0,0 0 1,0 0-1,1 0 0,2 3 1,0-3-43,0 0 1,0 0 0,0 0 0,0 0 0,0-1 0,0 0 0,0 0-1,1 0 1,-1 0 0,0-1 0,1 0 0,-1 0 0,1 0 0,-1 0-1,0 0 1,1-1 0,-1 0 0,0 0 0,0 0 0,0-1 0,5-1-1,8-4-58,-2-1-1,1 0 0,26-18 0,-35 21 45,17-11-83,-18 16 68,-11 11 46,4-9-86,1-1 0,-1 1 1,0-1-1,1 1 0,-1 0 0,1-1 0,-1 1 1,1 0-1,0-1 0,0 1 0,0 0 0,0-1 0,0 1 1,0 2-1,0-4 50,1 1 0,-1 0 0,0-1 1,0 1-1,1-1 0,-1 1 0,0-1 1,1 1-1,-1-1 0,0 1 0,1-1 0,-1 0 1,1 1-1,-1-1 0,1 1 0,-1-1 1,1 0-1,-1 0 0,1 1 0,-1-1 0,1 0 1,0 0-1,-1 0 0,1 1 0,-1-1 1,1 0-1,-1 0 0,1 0 0,0 0 0,-1 0 1,1 0-1,-1 0 0,1 0 0,0-1 1,-1 1-1,1 0 0,-1 0 0,1 0 0,-1-1 1,1 1-1,0 0 0,0-1 0,18-10-368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0:40.537"/>
    </inkml:context>
    <inkml:brush xml:id="br0">
      <inkml:brushProperty name="width" value="0.035" units="cm"/>
      <inkml:brushProperty name="height" value="0.035" units="cm"/>
    </inkml:brush>
  </inkml:definitions>
  <inkml:trace contextRef="#ctx0" brushRef="#br0">7 172 11642,'0'-1'167,"0"1"0,0-1-1,0 1 1,0-1-1,0 1 1,0-1-1,-1 1 1,1-1-1,0 1 1,0-1-1,0 1 1,-1-1 0,1 1-1,0 0 1,0-1-1,-1 1 1,1-1-1,0 1 1,-1 0-1,1-1 1,-1 1-1,1 0 1,-1-1-1,0 1 1,26 26 1129,73 78 1764,-74-76-1887,-24-28-1168,0 0-1,-1 0 1,1-1-1,0 1 1,0 0-1,-1 0 1,1-1-1,0 1 1,0 0 0,0-1-1,0 1 1,0 0-1,-1-1 1,1 1-1,0 0 1,0-1-1,0 1 1,0 0-1,0-1 1,0 1-1,0 0 1,0-1-1,0 1 1,0 0-1,0-1 1,0 1 0,0 0-1,1-1 1,-1 1-1,0 0 1,0-1-1,0 1 1,0 0-1,1-1 1,-1 1-1,1-1 1,14-9 51,20-1-17,-23 11-15,0 1 0,0 0 1,0 0-1,0 1 0,0 0 0,0 1 1,12 5-1,-12-4 10,1 0 1,-1-1 0,1 0-1,-1-1 1,26 1-1,-14-6 53,37-7-1,1-1-21,21 2-22,-12 2-27,0-3 0,118-32 1,-111 14 1,-53 17-21,0 2-1,1 0 1,0 2 0,39-5-1,173 5-24,-70 5 43,-76-6 24,31-1-16,51 15-10,-93-1-27,144-10-1,-198 3 15,1 1-1,-1 2 0,0 0 0,0 2 1,0 1-1,36 11 0,-31-9 15,0-1-1,62 3 1,66-12-42,41 1 14,-173 4-28,0-1 1,-1-2 0,1 0-1,31-8 1,107-35-93,-7 3 93,-109 34 51,1 2 0,0 2-1,72 4 1,201 26-624,-210-15 265,-32-4 146,129-8 1,-93-5 148,-10 2 46,123-22 0,-179 20 10,-1 2 0,1 2-1,58 5 1,-73-1-22,-16-3 30,1 0 1,0-2-1,-1 0 0,26-8 1,-24 5-24,0 1 1,1 1 0,32-1 0,103 12 55,1 1-34,-111-7-3,0 3 1,68 13 0,42 11-33,-112-21 5,-1-2-1,87-3 1,-95-2-8,3-1 33,1-1 0,-1-3-1,0-1 1,71-20 0,-72 17-15,1 2 1,0 1 0,0 3 0,47 1-1,69-6 36,-100 1-30,-1 2 0,1 2 0,97 9 0,25 9-4,-97-9 35,-62-5-5,39-5 1,-44 3 13,0-1 1,0 2 0,0 0 0,26 4 0,-33-3-17,0 0 1,-1-1-1,1 0 0,0 0 1,8-2-1,-11 1-11,0 0-1,0 1 0,0-1 0,0 1 1,0 0-1,0 1 0,0-1 1,0 1-1,0 0 0,-1 0 1,1 1-1,0-1 0,7 4 0,-7-2-2,0 0 0,1 0 0,-1-1 0,1 0 0,0 0 0,-1-1 0,1 1 0,0-1 0,0 0 0,0-1 0,0 0 0,9 0 0,0-2-19,0-1 1,0-1-1,20-6 0,8-3-190,-16 10-730,-26 3 895,-1 0-1,1 0 1,0 0-1,0 0 1,0 0-1,0 1 1,-1-1-1,1 0 1,0 0-1,0 1 1,0-1 0,-1 1-1,1-1 1,0 1-1,-1-1 1,1 1-1,0-1 1,-1 1-1,1-1 1,0 1-1,-1 0 1,1-1-1,-1 1 1,1 0-1,-1 0 1,0-1-1,1 2 1,-2 3-368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35.906"/>
    </inkml:context>
    <inkml:brush xml:id="br0">
      <inkml:brushProperty name="width" value="0.035" units="cm"/>
      <inkml:brushProperty name="height" value="0.035" units="cm"/>
    </inkml:brush>
  </inkml:definitions>
  <inkml:trace contextRef="#ctx0" brushRef="#br0">57 64 15291,'-56'-27'4809,"64"24"-3328,7 2-1353,15 1-52,87-3 257,-101 1-263,1 0 1,-1-1-1,0-1 1,31-11-1,-46 15-65,0-1-1,1 1 0,-1-1 1,0 1-1,0 0 0,0-1 1,0 1-1,1 0 1,-1 0-1,0 0 0,0 0 1,0 0-1,3 0 0,-4 0-2,0 0-1,1 1 1,-1-1-1,0 0 1,0 0-1,1 0 1,-1 1-1,0-1 1,0 0 0,1 0-1,-1 1 1,0-1-1,0 0 1,0 1-1,1-1 1,-1 0-1,0 1 1,0-1-1,0 0 1,0 1-1,0-1 1,0 0-1,0 1 1,0-1-1,0 0 1,0 1-1,0-1 1,0 1-1,0 4 4,-1-1 0,-1 1 0,1-1 0,-1 1 1,-2 5-1,3-8-6,-19 38 30,-2-1 1,-1-1 0,-34 41 0,-1-13-5,21-25-6,18-23-134,22-19-203,-1-1 0,1 1-1,-1-1 1,0 0 0,0 0 0,0 0 0,0 0 0,3-4 0,-4 4 36,25-24-949,-10 6 382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36.362"/>
    </inkml:context>
    <inkml:brush xml:id="br0">
      <inkml:brushProperty name="width" value="0.035" units="cm"/>
      <inkml:brushProperty name="height" value="0.035" units="cm"/>
    </inkml:brush>
  </inkml:definitions>
  <inkml:trace contextRef="#ctx0" brushRef="#br0">269 1 13659,'-6'12'632,"-1"-1"0,0 1-1,-10 13 1,5-9-204,-106 134 2688,98-125-2691,0 0 1,-26 23 0,44-47-511,1 0-1,0 0 0,0 0 1,0 0-1,0 0 0,0 1 1,0-1-1,0 0 0,0 1 1,0-1-1,1 0 0,-1 1 1,1-1-1,-1 1 0,1-1 1,-1 1-1,1 1 0,4-5-522,6-4 195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36.841"/>
    </inkml:context>
    <inkml:brush xml:id="br0">
      <inkml:brushProperty name="width" value="0.035" units="cm"/>
      <inkml:brushProperty name="height" value="0.035" units="cm"/>
    </inkml:brush>
  </inkml:definitions>
  <inkml:trace contextRef="#ctx0" brushRef="#br0">267 1 13731,'-7'2'498,"0"0"-1,0 1 1,0 0 0,0 0-1,0 1 1,-7 5 0,1-2 431,1 1-699,1 0 1,0 0-1,0 1 1,1 0-1,0 1 1,0 0-1,1 1 1,0 0-1,1 1 1,-8 14-1,15-25-225,0 0-1,1 0 1,-1 0 0,1 1-1,-1-1 1,1 0 0,-1 0-1,1 0 1,0 0 0,-1 1-1,1-1 1,0 0 0,0 0 0,0 1-1,0-1 1,0 0 0,0 0-1,0 1 1,1 1 0,0-3-5,-1 1 1,1 0 0,-1-1-1,1 1 1,0-1-1,-1 1 1,1-1 0,0 0-1,-1 1 1,1-1 0,0 0-1,0 1 1,-1-1 0,1 0-1,0 0 1,0 1 0,-1-1-1,1 0 1,0 0 0,0 0-1,0 0 1,0 0 0,8-1-6,0-1 0,-1 1 1,0-1-1,10-4 0,-13 4 12,6-1-15,10-4 12,42-8-1,-58 14-4,0 1 0,0-1-1,0 1 1,0 0 0,0 0 0,0 0-1,0 1 1,0 0 0,0 0-1,0 0 1,0 0 0,-1 1 0,1 0-1,6 3 1,-8-3-1,-1 1-1,1-1 1,-1 1 0,0 0-1,0-1 1,0 1-1,0 0 1,0 0 0,0 0-1,-1 0 1,0 1-1,1-1 1,-1 0 0,0 1-1,-1-1 1,1 1-1,-1-1 1,1 0 0,-1 1-1,0-1 1,0 1-1,-2 4 1,2 0 10,-1-1 1,-1 1-1,1-1 1,-1 0-1,-1 0 1,1 0-1,-1 0 1,-1-1-1,-6 12 0,0-3 59,5-8-20,-1 1 0,1-1 0,-1 0 0,0 0 0,-1 0 0,0-1 0,-8 6 0,-21 13 182,8-5 113,-39 20-1,59-36-284,0 0-1,0 0 1,-1-1 0,1 0 0,-1-1-1,0 0 1,0 0 0,0-1-1,-17 0 1,25-1-93,0 0 1,0-1-1,-1 1 0,1-1 0,0 1 0,0-1 0,0 0 1,-1 1-1,1-1 0,0 0 0,0 0 0,0 0 0,0 0 1,1 0-1,-1 0 0,0 0 0,0 0 0,1 0 0,-1 0 1,0 0-1,1 0 0,-1-1 0,1 1 0,-1 0 0,1-1 1,0 1-1,0 0 0,-1 0 0,1-1 0,0 1 0,0 0 1,1-3-1,-2-6-651,2 0 1,2-19-1,8-38-566,-4 26 466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37.327"/>
    </inkml:context>
    <inkml:brush xml:id="br0">
      <inkml:brushProperty name="width" value="0.035" units="cm"/>
      <inkml:brushProperty name="height" value="0.035" units="cm"/>
    </inkml:brush>
  </inkml:definitions>
  <inkml:trace contextRef="#ctx0" brushRef="#br0">3 44 15995,'-3'-2'1913,"7"2"-1249,-1-1-336,6 0 1456,5 1-1087,3-3-193,9-2-232,4 3-120,3-3-112,-3 1-8,0 0-80,-1-1-144,-7 2-312,-1 1-185,-8 2 681,-2-3-168,-5 0-96,0 3-144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37.809"/>
    </inkml:context>
    <inkml:brush xml:id="br0">
      <inkml:brushProperty name="width" value="0.035" units="cm"/>
      <inkml:brushProperty name="height" value="0.035" units="cm"/>
    </inkml:brush>
  </inkml:definitions>
  <inkml:trace contextRef="#ctx0" brushRef="#br0">142 1 13147,'0'1'97,"-1"0"0,1 0 1,-1 0-1,0-1 0,1 1 1,-1 0-1,0 0 0,0 0 1,0-1-1,0 1 0,0 0 1,0-1-1,0 1 0,0-1 0,0 1 1,-1 0-1,-5 2 168,-1 4-42,0 1-1,0 0 1,0 0 0,1 0 0,0 1-1,0 0 1,1 0 0,0 1 0,1 0-1,0 0 1,-4 15 0,0-1-8,2 0 1,1 1 0,-6 48-1,11-64-158,0 0-1,1 0 0,0 0 1,1 0-1,0 0 0,0 0 1,4 13-1,-4-20-43,0 1 1,-1-1-1,1 0 0,1 1 1,-1-1-1,0 0 0,1 0 1,-1 0-1,1 0 0,-1 0 1,1-1-1,0 1 0,0 0 1,0-1-1,0 1 0,0-1 1,0 0-1,0 0 0,0 0 1,1 0-1,-1 0 0,0 0 1,1 0-1,-1-1 0,1 1 1,-1-1-1,1 0 0,-1 0 1,1 0-1,-1 0 0,5-1 1,2 0 40,0-1-1,1 0 1,-1 0 0,0-1 0,-1 0-1,1-1 1,0 0 0,-1 0 0,0-1 0,15-11-1,-12 7 63,0-1 0,0-1 0,-1 0-1,0 0 1,-1-1 0,10-15-1,-17 23-64,1 0 0,-1 0 0,0-1 0,0 1 0,0-1 0,-1 1 0,1-1-1,-1 0 1,0 1 0,-1-1 0,1 0 0,-1 0 0,0 1 0,0-1 0,0 0-1,-2-5 1,1 6-20,0 0 0,-1 0-1,0 0 1,1 1 0,-1-1-1,-1 0 1,1 1-1,0 0 1,-1-1 0,0 1-1,0 0 1,0 0 0,0 1-1,0-1 1,0 1 0,-1-1-1,1 1 1,-1 0-1,-4-1 1,-2-2-42,-1 1-1,1 0 0,-1 0 1,0 1-1,0 1 1,0 0-1,0 1 1,0 0-1,-1 0 1,1 1-1,-15 2 0,18 1-789,12 0-241,15-4 59,-3-3 434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38.220"/>
    </inkml:context>
    <inkml:brush xml:id="br0">
      <inkml:brushProperty name="width" value="0.035" units="cm"/>
      <inkml:brushProperty name="height" value="0.035" units="cm"/>
    </inkml:brush>
  </inkml:definitions>
  <inkml:trace contextRef="#ctx0" brushRef="#br0">181 0 12483,'-45'45'2383,"33"-33"-1990,-1-1 0,-10 16 0,7-7 42,2 0 0,-21 40 1,31-53-367,1 1 1,0-1-1,0 1 1,1 0-1,0-1 1,0 1-1,1 0 1,0 0-1,0 0 1,1 1-1,0-1 1,2 12 0,-2-17-52,1-1 0,-1 1-1,1 0 1,0-1 0,0 1 0,0 0 0,1-1 0,-1 0 0,1 1 0,-1-1 0,1 0 0,0 1 0,0-1 0,0 0 0,0 0 0,0-1 0,0 1 0,0 0 0,1-1 0,-1 1 0,1-1 0,-1 0 0,1 0 0,-1 0 0,1 0 0,4 1 0,-3-2 20,0 1 1,0-1 0,0 0-1,0 0 1,1 0-1,-1-1 1,0 1 0,0-1-1,0 0 1,0 0 0,0-1-1,0 1 1,-1-1-1,1 1 1,0-1 0,-1-1-1,6-3 1,8-9 103,-2-1 0,0 0-1,-1-2 1,0 1 0,-1-2 0,-2 1 0,0-2 0,0 1-1,-2-2 1,8-24 0,-15 39-109,1-1 1,-2 0-1,1 0 0,-1 1 0,0-1 1,0 0-1,-1-10 0,0 15-28,0 1-1,-1-1 1,1 1 0,0-1-1,-1 1 1,1-1-1,-1 1 1,1-1 0,-1 1-1,0-1 1,0 1-1,0 0 1,0-1 0,0 1-1,0 0 1,0 0-1,0 0 1,0 0 0,0 0-1,-1 0 1,1 0-1,0 0 1,-1 0 0,1 0-1,-1 1 1,1-1-1,-1 1 1,1-1 0,-1 1-1,0 0 1,1-1-1,-1 1 1,1 0-1,-1 0 1,1 0 0,-3 1-1,-2-1-1,0 1-1,0 0 0,0 0 1,1 1-1,-1 0 0,0 0 0,1 0 1,0 1-1,-1 0 0,1 0 1,-6 5-1,4-3-129,1 0-1,0 0 1,0 0-1,1 1 1,-1 0-1,1 0 1,-8 13-1,11-13-23,6-4-29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18.966"/>
    </inkml:context>
    <inkml:brush xml:id="br0">
      <inkml:brushProperty name="width" value="0.035" units="cm"/>
      <inkml:brushProperty name="height" value="0.035" units="cm"/>
    </inkml:brush>
  </inkml:definitions>
  <inkml:trace contextRef="#ctx0" brushRef="#br0">85 14 12859,'-1'0'126,"1"-1"0,0 1 0,0-1 0,0 1 0,0-1 0,0 1 0,0-1 0,0 1 0,0-1 0,0 1 0,0-1 0,0 1 0,0-1 0,0 1 0,0-1 0,1 1 0,-1-1 0,0 1 0,0-1 0,1 1 0,-1-1 1,0 1-1,0 0 0,1-1 0,-1 1 0,1-1 0,-1 1 0,1-1 0,9 11 1504,10 26-729,-11-14-586,-1 0-1,-1 0 0,8 46 0,1 74 243,-15-135-530,2 39 95,-1-1 1,-2 1-1,-9 62 1,5-82-2,-1 0 1,-1 0 0,-2-1 0,0 0 0,-2 0 0,-1-1-1,-17 30 1,13-29 8,12-18-102,-1 1 1,-1-1 0,1 0-1,-1 0 1,0 0-1,-1-1 1,0 1-1,0-1 1,0-1 0,-10 8-1,10-8-104,2-2 658,4-11-325,6-10-157,5-1 56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20.268"/>
    </inkml:context>
    <inkml:brush xml:id="br0">
      <inkml:brushProperty name="width" value="0.035" units="cm"/>
      <inkml:brushProperty name="height" value="0.035" units="cm"/>
    </inkml:brush>
  </inkml:definitions>
  <inkml:trace contextRef="#ctx0" brushRef="#br0">1 1 13011,'1'2'264,"0"0"0,-1 0 0,1 0 0,-1 0-1,1 0 1,-1 0 0,0 1 0,1-1 0,-1 0 0,-1 4 0,6 176 2437,5-85-2229,-8-89-657,0-2-107,-5-6-65,-3-5 180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20.729"/>
    </inkml:context>
    <inkml:brush xml:id="br0">
      <inkml:brushProperty name="width" value="0.035" units="cm"/>
      <inkml:brushProperty name="height" value="0.035" units="cm"/>
    </inkml:brush>
  </inkml:definitions>
  <inkml:trace contextRef="#ctx0" brushRef="#br0">5 23 15755,'-3'6'1345,"1"-8"-953,2 5-184,7-3 528,5 2-144,8 1-160,-1-9-128,2-4-152,6 6-48,1 2-48,-3-4-152,0 5-448,-5-2 1008,-6 0-504,3 6 0,0 0-80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56.155"/>
    </inkml:context>
    <inkml:brush xml:id="br0">
      <inkml:brushProperty name="width" value="0.035" units="cm"/>
      <inkml:brushProperty name="height" value="0.035" units="cm"/>
    </inkml:brush>
  </inkml:definitions>
  <inkml:trace contextRef="#ctx0" brushRef="#br0">224 106 13075,'1'0'131,"-1"-1"1,1 0-1,-1 0 0,1 1 1,-1-1-1,1 0 1,-1 0-1,1 0 0,-1 1 1,0-1-1,1 0 1,-1 0-1,0 0 1,0 0-1,0 0 0,0 0 1,0 0-1,0 0 1,0 1-1,0-1 0,0 0 1,0 0-1,-1 0 1,1 0-1,0 0 0,0 0 1,-1 1-1,1-1 1,-2-2-1,1 3 3,0-1 0,-1 0-1,1 0 1,-1 1 0,1-1 0,-1 1-1,0-1 1,1 1 0,-1 0 0,1 0-1,-1 0 1,0 0 0,1 0 0,-1 0 0,-1 0-1,-8 1 146,1 1 0,0 0 0,0 1 0,-14 5 0,5 1-72,1 0 0,-17 13 0,28-18-165,1 1 1,-1 0 0,1 0-1,0 1 1,1-1 0,-1 1-1,1 1 1,-5 7 0,10-14-39,-1 1 0,1 0 1,-1 0-1,1-1 1,-1 1-1,1 0 0,0 0 1,0-1-1,-1 1 1,1 0-1,0 0 0,0 0 1,0 0-1,0-1 0,0 1 1,0 0-1,0 0 1,0 0-1,0 0 0,0-1 1,1 1-1,-1 0 1,0 0-1,0-1 0,2 3 1,-1-2-1,0-1 1,0 1-1,0 0 1,0 0-1,0 0 0,0-1 1,0 1-1,1 0 1,-1-1-1,0 0 0,0 1 1,1-1-1,-1 1 1,2-1-1,4 1 6,1-1 0,-1 0-1,0 0 1,0 0 0,10-3-1,5-2 4,-1-1-1,0-2 1,0 0-1,30-16 1,-17 5 38,54-41-1,-69 45 33,0-2-1,18-20 1,-25 24-12,-8 9 43,-3 6-23,-7 13 36,-15 30 16,16-36-100,-6 14-35,-30 68 199,38-82-262,0 0-1,0 1 1,1-1-1,0 1 1,1-1-1,0 1 1,1 19-1,0-28 47,0 1 0,0-1 0,1 1-1,-1-1 1,0 1 0,1-1-1,-1 1 1,1-1 0,0 1 0,-1-1-1,1 0 1,0 0 0,0 1-1,0-1 1,0 0 0,0 0-1,0 0 1,0 0 0,0 0 0,0 0-1,2 1 1,0-1 16,-1 0 1,1 0-1,-1 0 1,1 0-1,0-1 1,-1 1-1,1-1 1,0 0-1,-1 0 1,1 0-1,4-1 1,16-3-144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21.159"/>
    </inkml:context>
    <inkml:brush xml:id="br0">
      <inkml:brushProperty name="width" value="0.035" units="cm"/>
      <inkml:brushProperty name="height" value="0.035" units="cm"/>
    </inkml:brush>
  </inkml:definitions>
  <inkml:trace contextRef="#ctx0" brushRef="#br0">139 53 11586,'1'-1'201,"0"-1"0,1 1 0,-1 0 0,0-1 0,0 0 0,0 1 0,0-1 0,-1 1 0,1-1 0,0 0 0,0-2 0,-1 3-141,0 1 1,0 0-1,1-1 0,-1 1 1,0 0-1,0-1 0,0 1 1,0 0-1,0-1 0,0 1 0,-1 0 1,1-1-1,0 1 0,0 0 1,0-1-1,0 1 0,0 0 1,0-1-1,0 1 0,-1 0 1,1-1-1,0 1 0,0 0 0,0 0 1,-1-1-1,0 1 42,0 0 0,1-1 0,-1 1 0,0 0 0,1 0 0,-1 0 0,0 0 1,0 0-1,1 0 0,-1 0 0,0 0 0,1 1 0,-1-1 0,0 0 0,1 0 0,-1 1 0,0-1 0,0 1 0,-5 2 36,0 0-1,0 1 1,0 0 0,1 0-1,0 1 1,0-1 0,0 1-1,0 0 1,1 0 0,0 1 0,0 0-1,0-1 1,1 1 0,-5 9-1,-3 12-85,1-1-1,-7 31 1,15-51-3,-3 7-20,2 1 1,-1-1 0,2 0 0,0 1-1,0 0 1,2-1 0,-1 1 0,3 19 0,-2-32-21,0 0 1,0 0 0,1 1-1,-1-1 1,0 0-1,0 0 1,1 0 0,-1 0-1,0 0 1,1 1 0,-1-1-1,1 0 1,0 0-1,-1 0 1,1 0 0,0 0-1,0-1 1,0 1 0,-1 0-1,1 0 1,0 0 0,0-1-1,0 1 1,0-1-1,0 1 1,2 0 0,-1-1 16,-1 0 0,1 0-1,0 0 1,-1-1 0,1 1 0,0 0 0,0-1 0,-1 1 0,1-1 0,-1 0 0,1 1-1,-1-1 1,1 0 0,-1 0 0,3-2 0,7-7 186,0 0 1,-1 0-1,11-16 1,-18 23-153,9-12 124,-2 0 0,0-1-1,-1 0 1,0 0 0,-2-1 0,0 0 0,0 0-1,-2 0 1,0-1 0,-1 0 0,2-33 0,-5 46-150,-2-1 0,1 1 1,-1 0-1,1-1 0,-2 1 1,1 0-1,0-1 0,-1 1 1,0 0-1,-4-6 1,6 9-79,-1 1 1,0 0 0,0-1 0,1 1 0,-1 0 0,0 0 0,0 0 0,0 0 0,0 0 0,-1 0 0,1 0 0,0 0 0,0 0 0,0 0 0,-1 0 0,1 1 0,0-1 0,-1 1 0,1-1 0,-1 1 0,1-1 0,-1 1 0,1 0 0,0 0 0,-1 0 0,1 0 0,-1 0 0,1 0 0,-1 0 0,1 0 0,-1 1 0,1-1 0,-1 0 0,1 1 0,0-1 0,-1 1 0,1 0 0,0-1 0,-1 1 0,1 0 0,0 0-1,-2 2 1,-19 9-1917,15-9 1325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21.599"/>
    </inkml:context>
    <inkml:brush xml:id="br0">
      <inkml:brushProperty name="width" value="0.035" units="cm"/>
      <inkml:brushProperty name="height" value="0.035" units="cm"/>
    </inkml:brush>
  </inkml:definitions>
  <inkml:trace contextRef="#ctx0" brushRef="#br0">49 0 18844,'-6'12'1416,"-2"2"-1120,-1-2-160,0 9 521,-2 1-225,5 5-248,6 3-104,2-3-280,-2-7-152,1-3-273,3 1-191,4-5-448,-6-8 912,1-5-296,3 0-152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22.067"/>
    </inkml:context>
    <inkml:brush xml:id="br0">
      <inkml:brushProperty name="width" value="0.035" units="cm"/>
      <inkml:brushProperty name="height" value="0.035" units="cm"/>
    </inkml:brush>
  </inkml:definitions>
  <inkml:trace contextRef="#ctx0" brushRef="#br0">2 262 14027,'-1'37'2008,"3"-39"-1871,-1 1 0,1 0 0,0-1 0,-1 1 0,1-1 0,-1 1 0,0-1 0,1 0 0,-1 1 0,0-1 0,1-2-1,23-40 633,-3 0-1,-1-2 1,-2 0-1,13-52 1,-47 193-228,6-49-578,2-16-41,1 1-1,2 0 1,1 0 0,1 0 0,3 32-1,3-46-695,0-11 237,0-7-266,-1-8 286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22.611"/>
    </inkml:context>
    <inkml:brush xml:id="br0">
      <inkml:brushProperty name="width" value="0.035" units="cm"/>
      <inkml:brushProperty name="height" value="0.035" units="cm"/>
    </inkml:brush>
  </inkml:definitions>
  <inkml:trace contextRef="#ctx0" brushRef="#br0">1 27 17876,'5'4'1960,"0"2"-1360,-5-3 1089,0-5-489,2 4-544,4 3-784,-1-5-296,-3-1-560,3-1 1280,-5-6-472,-2-5-80,-3-7-144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23.142"/>
    </inkml:context>
    <inkml:brush xml:id="br0">
      <inkml:brushProperty name="width" value="0.035" units="cm"/>
      <inkml:brushProperty name="height" value="0.035" units="cm"/>
    </inkml:brush>
  </inkml:definitions>
  <inkml:trace contextRef="#ctx0" brushRef="#br0">170 10 15947,'-1'0'137,"0"-1"0,0 1-1,0-1 1,0 1-1,-1 0 1,1-1-1,0 1 1,0 0 0,0 0-1,-1 0 1,1 0-1,0 0 1,0 0-1,0 0 1,-1 0 0,1 1-1,0-1 1,0 0-1,0 1 1,0-1-1,-1 1 1,1-1 0,0 1-1,0 0 1,-1 0-1,-25 23 1068,26-23-1132,-11 13 42,1-1 0,0 1 1,1 1-1,1 0 0,0 1 0,1-1 1,1 2-1,0-1 0,1 1 1,1 0-1,1 0 0,0 0 0,1 1 1,1-1-1,0 28 0,2-41-115,0 1 1,1-1-1,-1 0 0,1 0 0,0 0 1,0 0-1,0 0 0,1 0 0,-1-1 1,1 1-1,0 0 0,0-1 0,0 1 1,1-1-1,-1 0 0,1 0 0,0 0 1,5 5-1,-6-7 0,0 0-1,0 1 1,0-1-1,0-1 1,1 1 0,-1 0-1,0 0 1,1-1-1,-1 1 1,1-1 0,-1 0-1,1 0 1,-1 0 0,1 0-1,-1 0 1,0 0-1,1-1 1,-1 1 0,1-1-1,-1 0 1,0 0-1,1 0 1,-1 0 0,0 0-1,0 0 1,0 0-1,0-1 1,0 1 0,0-1-1,0 0 1,-1 1 0,3-4-1,10-10 41,-1 0 1,-1-1-1,-1 0 1,0-1-1,-1 0 0,-1-1 1,0 0-1,-2-1 0,0 0 1,-1 0-1,-1 0 0,0 0 1,-2-1-1,0 0 0,-1-33 1,-2 50-25,0-1 0,0 0 0,-1 0 0,0 1 0,1-1 0,-2 0 0,1 1 0,0-1 0,-1 1 0,1 0 0,-1-1 0,-2-2 0,3 5-12,0-1-1,0 1 1,0 0-1,0 0 1,0 0-1,0 1 1,-1-1-1,1 0 1,0 0-1,-1 1 1,1-1 0,0 0-1,-1 1 1,1-1-1,0 1 1,-1 0-1,1 0 1,-1-1-1,1 1 1,-1 0-1,1 0 1,-1 0-1,1 1 1,-1-1-1,1 0 1,0 0-1,-1 1 1,1-1-1,-1 1 1,1-1-1,0 1 1,-3 1-1,-3 2-30,0 1 0,0-1-1,0 2 1,0-1 0,1 1-1,0 0 1,-6 8 0,-1 2-637,-19 32 0,27-38 421,7-8-89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32.727"/>
    </inkml:context>
    <inkml:brush xml:id="br0">
      <inkml:brushProperty name="width" value="0.035" units="cm"/>
      <inkml:brushProperty name="height" value="0.035" units="cm"/>
    </inkml:brush>
  </inkml:definitions>
  <inkml:trace contextRef="#ctx0" brushRef="#br0">6 42 10754,'1'-31'4748,"-1"21"-1820,1 20-1067,-6 125-407,2 62-2961,3-185 1231,0-5-74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33.243"/>
    </inkml:context>
    <inkml:brush xml:id="br0">
      <inkml:brushProperty name="width" value="0.035" units="cm"/>
      <inkml:brushProperty name="height" value="0.035" units="cm"/>
    </inkml:brush>
  </inkml:definitions>
  <inkml:trace contextRef="#ctx0" brushRef="#br0">0 191 13779,'0'0'75,"1"1"0,-1-1 0,0 1 1,1-1-1,-1 1 0,1-1 0,-1 1 0,0-1 1,1 0-1,-1 1 0,1-1 0,-1 0 0,1 1 0,-1-1 1,1 0-1,0 1 0,-1-1 0,1 0 0,-1 0 0,1 0 1,-1 0-1,1 0 0,0 1 0,-1-1 0,1 0 0,-1 0 1,1 0-1,0-1 0,-1 1 0,1 0 0,-1 0 0,1 0 1,1-1-1,18-14 759,-8 5-2,82-48 1745,-78 46-2383,60-40 1094,-67 46-1627,0 1 1,1 0-1,0 1 1,0 0 0,1 1-1,13-3 1,-23 6 302,-1 0 0,0 0 1,0 0-1,0 0 0,1 0 0,-1-1 0,0 1 1,0 0-1,0 0 0,1 0 0,-1 0 1,0 0-1,0-1 0,0 1 0,0 0 0,1 0 1,-1 0-1,0-1 0,0 1 0,0 0 1,0 0-1,0-1 0,0 1 0,0 0 0,0 0 1,0 0-1,0-1 0,0 1 0,0 0 1,0 0-1,0-1 0,0 1 0,0 0 0,0 0 1,0-1-1,0 1 0,0 0 0,0 0 1,0 0-1,0-1 0,0 1 0,0 0 0,-1 0 1,1 0-1,0-1 0,0 1 0,0 0 1,0 0-1,0 0 0,-1-1 0,1 1 0,0 0 1,0 0-1,0 0 0,-1 0 0,1 0 1,0 0-1,-8-7-664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33.711"/>
    </inkml:context>
    <inkml:brush xml:id="br0">
      <inkml:brushProperty name="width" value="0.035" units="cm"/>
      <inkml:brushProperty name="height" value="0.035" units="cm"/>
    </inkml:brush>
  </inkml:definitions>
  <inkml:trace contextRef="#ctx0" brushRef="#br0">16 336 14675,'-9'-9'1496,"5"0"-855,1 1-209,7 1 752,7-3-176,1-6-216,6 0-160,3 3-207,3-3-81,2-1-136,0 4-8,0-2-200,0 6-232,-1 5-424,0-3-209,-2 1 705,-2-3-184,2 1-104</inkml:trace>
  <inkml:trace contextRef="#ctx0" brushRef="#br0" timeOffset="1">632 0 13819,'-2'5'516,"-1"1"1,0-2-1,0 1 1,-1 0-1,1-1 1,-1 1-1,-6 4 1,-6 9 1220,-6 9-496,3-5-414,-27 42 1,42-58-787,0 1 0,1-1 0,0 1 0,0 0 0,0 0 0,1 0 0,0 0 1,1 0-1,-1 1 0,1-1 0,0 14 0,2-19-41,-1 1 0,1-1 0,-1 0 1,1 1-1,0-1 0,0 0 0,0 0 0,0 0 1,0 1-1,0-1 0,1 0 0,-1 0 0,1-1 0,0 1 1,-1 0-1,1 0 0,0-1 0,0 1 0,0-1 0,0 0 1,0 1-1,0-1 0,0 0 0,1 0 0,-1 0 1,0-1-1,1 1 0,3 0 0,9 2-15,-1-1 0,1 0 0,24-1 0,-15 0 17,-17-1-6,0 0 1,0 1 0,0 0 0,0 1 0,0-1-1,0 1 1,-1 1 0,13 5 0,-17-6 3,1 0-1,0 0 1,-1 0 0,1 0 0,-1 0 0,0 1 0,0-1 0,0 1-1,0-1 1,0 1 0,-1 0 0,1 0 0,-1 0 0,1 0 0,-1 0-1,0 0 1,-1 0 0,1 0 0,0 1 0,-1-1 0,1 5 0,-2 9 60,0 1 0,0-1 0,-2 0 0,0 0 0,-1 0 0,-1-1 0,0 1 1,-1-1-1,-1-1 0,-1 1 0,0-1 0,-18 25 0,22-35-18,1-1 1,-1 0-1,0 0 1,0 0-1,0-1 0,-1 0 1,1 1-1,-1-1 0,-8 3 1,11-5-64,0 0 0,0 0 0,0-1 0,0 1 0,0-1 0,0 1 0,0-1 0,0 0 0,0 0 0,0 0 0,0 0 0,0 0 0,0 0 0,0 0 0,0-1 0,0 1 0,0-1 0,0 0 0,0 1 0,0-1 0,0 0 0,0 0 0,1 0 0,-1 0 0,0-1 0,1 1 0,-4-3 0,1-1-186,0-1 0,1 0 1,-1 0-1,1 0 0,0 0 0,0 0 0,1 0 1,0-1-1,0 1 0,1-1 0,0 0 0,-1-6 0,-1-17-437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34.261"/>
    </inkml:context>
    <inkml:brush xml:id="br0">
      <inkml:brushProperty name="width" value="0.035" units="cm"/>
      <inkml:brushProperty name="height" value="0.035" units="cm"/>
    </inkml:brush>
  </inkml:definitions>
  <inkml:trace contextRef="#ctx0" brushRef="#br0">15 1 20972,'0'1'1641,"-7"2"-1313,-1 0-152,10 0 304,5-3-272,7-1-744,1-4-368,2 2 728,-1 2-240,-3 1-152</inkml:trace>
  <inkml:trace contextRef="#ctx0" brushRef="#br0" timeOffset="1">111 184 14467,'-4'25'1160,"-2"-11"-912,2 0-112,4-1 361,0-6-209,4 1-352,2-4 168,-2-5-104,-1-8-64,4-3-8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39.294"/>
    </inkml:context>
    <inkml:brush xml:id="br0">
      <inkml:brushProperty name="width" value="0.035" units="cm"/>
      <inkml:brushProperty name="height" value="0.035" units="cm"/>
    </inkml:brush>
  </inkml:definitions>
  <inkml:trace contextRef="#ctx0" brushRef="#br0">296 125 12211,'3'-7'774,"1"0"0,-2 0 0,1-1 0,-1 1 0,0-1 0,0 0 0,0-14 0,-2 21-624,0-1-1,0 0 1,0 1 0,0-1 0,-1 1 0,1-1-1,0 1 1,-1-1 0,1 0 0,-1 1 0,0-1-1,1 1 1,-1 0 0,0-1 0,0 1 0,0 0-1,-2-3 1,1 3-95,0 0 0,0 0-1,1 0 1,-1 1 0,0-1 0,0 0-1,0 1 1,0-1 0,0 1 0,0 0-1,0 0 1,0 0 0,0 0 0,0 0-1,0 0 1,0 0 0,0 1 0,-3 0-1,-1 0 31,-16 3 234,-36 12 0,49-13-303,1 1 0,0-1 0,0 2 0,1-1 0,-1 1 0,1 1 0,-10 8 0,2 0-1,1 0-1,1 1 0,0 1 1,-12 19-1,21-29-13,1-1 1,0 1-1,0 0 1,0 0-1,1 0 0,0 0 1,0 1-1,1-1 1,0 1-1,0-1 1,0 0-1,1 1 1,0 0-1,0-1 0,1 1 1,2 12-1,-2-16-4,0 0-1,0 0 1,1 0-1,-1 0 1,1 0-1,-1 0 1,1 0-1,0 0 1,0-1-1,1 1 1,-1-1-1,0 0 1,1 1-1,0-1 1,-1 0-1,1 0 1,0-1-1,0 1 1,0-1-1,0 1 1,0-1-1,0 0 1,0 0-1,1 0 1,-1-1-1,0 1 1,1-1-1,-1 0 1,0 0-1,7 0 1,0-1-2,-1 0 1,1-1-1,-1 1 0,0-2 1,1 0-1,-1 0 0,0 0 1,-1-1-1,15-9 1,-8 4 23,-2-1 1,0 0 0,0-1-1,-1-1 1,0 0 0,-1-1-1,12-16 1,-18 22 24,0-1 0,-1 0-1,0 0 1,0 0 0,-1 0 0,0-1 0,0 1 0,-1-1 0,0 0-1,-1 0 1,1 0 0,-2 1 0,1-1 0,-2 0 0,0-13-1,0 19-27,1 0 0,-1 0 0,1 1 0,-1-1 0,0 0 0,0 0 0,0 0-1,-1 1 1,1-1 0,-1 1 0,1-1 0,-1 1 0,0-1 0,0 1 0,0 0 0,0 0-1,0 0 1,0 0 0,-1 0 0,1 1 0,-1-1 0,-2-1 0,0 2-73,1-1 1,-1 1 0,0 0-1,1 0 1,-1 1 0,0-1 0,1 1-1,-1 0 1,0 1 0,0-1-1,1 1 1,-10 2 0,11-2-154,0 1 1,-1-1 0,1 1-1,0 0 1,0 0 0,0 0-1,0 0 1,0 1 0,0-1 0,-3 6-1,1-3-81,3-3-327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56.618"/>
    </inkml:context>
    <inkml:brush xml:id="br0">
      <inkml:brushProperty name="width" value="0.035" units="cm"/>
      <inkml:brushProperty name="height" value="0.035" units="cm"/>
    </inkml:brush>
  </inkml:definitions>
  <inkml:trace contextRef="#ctx0" brushRef="#br0">38 53 12755,'-10'9'1185,"8"-7"-1012,-1 0 0,1 0 0,0 0 0,0 0 0,0 0 0,0 1 0,0-1 0,0 1 0,1-1 0,-1 1-1,1-1 1,0 1 0,-1 0 0,0 3 0,2-5-80,0 0 0,0-1 0,0 1 0,0-1 0,0 1 0,0 0 0,0-1-1,1 1 1,-1-1 0,0 1 0,0 0 0,0-1 0,1 1 0,-1-1 0,0 1 0,1-1 0,-1 1-1,0-1 1,1 1 0,-1-1 0,1 0 0,-1 1 0,1-1 0,-1 1 0,1-1 0,-1 0 0,1 1-1,0-1 1,22 5 1076,24-9-293,-22-2-708,-1-1 0,1-1 1,-2-1-1,1-1 0,-1-1 1,0 0-1,37-29 1,-54 36-160,-5 3-9,0 0 1,-1 0 0,1 0 0,0 1 0,0-1-1,0 0 1,0 1 0,1-1 0,-1 0 0,0 1-1,0-1 1,0 1 0,0 0 0,0-1 0,1 1-1,0 0 1,-2 1 3,0 0 0,0 1 0,0-1 0,-1 0 0,1 0 0,0 1-1,-1-1 1,1 0 0,-1 0 0,1 0 0,-1 0 0,1 0 0,-2 1 0,1 0 3,-38 69 81,20-40-26,2 1 0,1 1 0,-18 52 0,32-79 77,-3 18-1027,5-23 858,1-1 0,-1 1 0,0-1 1,0 1-1,0-1 0,0 0 0,0 1 0,0-1 0,0 1 0,0-1 0,1 1 0,-1-1 0,0 0 0,0 1 0,1-1 0,-1 0 0,0 1 0,1-1 0,-1 0 0,0 1 0,1-1 0,-1 0 0,0 0 0,1 1 0,-1-1 0,0 0 0,1 0 0,-1 0 1,1 1-1,-1-1 0,1 0 0,-1 0 0,0 0 0,1 0 0,-1 0 0,1 0 0,-1 0 0,1 0 0,-1 0 0,1 0 0,-1 0 0,0 0 0,1 0 0,0-1 0,8-1-381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39.923"/>
    </inkml:context>
    <inkml:brush xml:id="br0">
      <inkml:brushProperty name="width" value="0.035" units="cm"/>
      <inkml:brushProperty name="height" value="0.035" units="cm"/>
    </inkml:brush>
  </inkml:definitions>
  <inkml:trace contextRef="#ctx0" brushRef="#br0">54 0 13395,'4'2'2662,"-3"8"-1104,-3 12 3,2-20-1374,-42 223 2343,27-154-3180,25-103-1576,-3 3 1629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40.484"/>
    </inkml:context>
    <inkml:brush xml:id="br0">
      <inkml:brushProperty name="width" value="0.035" units="cm"/>
      <inkml:brushProperty name="height" value="0.035" units="cm"/>
    </inkml:brush>
  </inkml:definitions>
  <inkml:trace contextRef="#ctx0" brushRef="#br0">180 53 12323,'1'-4'337,"0"0"0,0 0-1,-1 0 1,1 0 0,-1 0 0,0-5 0,0 8-262,0 0-1,0 1 1,0-1-1,0 0 1,0 1 0,0-1-1,0 0 1,0 1-1,0-1 1,0 1-1,0-1 1,0 0-1,-1 1 1,1-1 0,0 0-1,0 1 1,-1-1-1,1 1 1,-1-1-1,1 1 1,0-1-1,-1 1 1,1-1 0,-1 1-1,1-1 1,-1 1-1,1-1 1,-1 1-1,0 0 1,1-1-1,-1 1 1,1 0 0,-1 0-1,0-1 1,1 1-1,-1 0 1,0 0-1,1 0 1,-1 0-1,0 0 1,1 0-1,-1 0 1,0 0 0,1 0-1,-1 0 1,0 0-1,-4 2 39,1 0 0,0-1 0,-1 1 0,1 1 0,0-1 0,0 1 0,1-1-1,-1 1 1,1 0 0,-1 0 0,1 1 0,0-1 0,0 1 0,-4 5 0,7-8-105,-32 33 557,17-19-191,-19 24 0,31-36-327,1 1 0,-1 0-1,1 0 1,0 0 0,0 0 0,0 0-1,1 0 1,-1 1 0,1-1-1,0 1 1,0-1 0,0 6-1,1-9-40,0 0 0,0 0 0,0 0 0,0 0 0,1 0 0,-1 0 0,0 0 0,1 0-1,-1 0 1,1 0 0,-1 0 0,1 0 0,-1 0 0,1 0 0,0-1 0,-1 1 0,1 0 0,0 0 0,-1-1-1,1 1 1,0-1 0,0 1 0,0-1 0,0 1 0,0-1 0,0 1 0,0-1 0,0 0 0,0 1-1,0-1 1,0 0 0,0 0 0,0 0 0,0 0 0,0 0 0,0 0 0,0 0 0,0 0 0,0 0-1,0 0 1,1-1 0,5 0-5,1 0 0,-1-1 0,0 0 0,9-4-1,33-17-276,-1-2 0,65-46 0,-112 70 254,0 0 0,1 0-1,-1 1 1,0-1 0,0 0-1,0 1 1,1-1 0,-1 0 0,0 1-1,1 0 1,-1-1 0,1 1-1,-1 0 1,0 0 0,1 0-1,-1 0 1,1 0 0,-1 0 0,3 0-1,-3 1 8,0-1-1,0 1 0,0 0 0,-1-1 1,1 1-1,0 0 0,0 0 0,0-1 1,-1 1-1,1 0 0,0 0 1,-1 0-1,1 0 0,-1 0 0,1 0 1,-1 0-1,1 0 0,-1 0 0,0 2 1,2 5-25,-1 1 1,0-1-1,0 1 1,-2 16 0,-2 21 81,0-22 77,2 0-1,0 1 1,2-1-1,6 48 0,-7-71-84,0-1 0,0 1 0,0-1 0,0 1-1,0-1 1,0 1 0,0-1 0,0 1 0,-1-1-1,1 1 1,0-1 0,0 0 0,-1 1-1,1-1 1,0 1 0,0-1 0,-1 1 0,1-1-1,-1 0 1,1 1 0,0-1 0,-1 0 0,1 1-1,-1-1 1,1 0 0,-1 0 0,1 0-1,-1 1 1,1-1 0,-1 0 0,1 0 0,-1 0-1,1 0 1,-1 0 0,1 0 0,-1 0 0,-28 3 369,18-2-187,-185 35 656,194-35-955,0-1-1,0 1 1,0-1 0,0 0-1,0 0 1,0 0-1,0 0 1,0 0-1,-4-1 1,5 1 48,0-1-1,0 0 1,0 1-1,1-1 1,-1 1 0,0-1-1,0 0 1,1 0 0,-1 1-1,0-1 1,1 0 0,-1 0-1,1 0 1,-1 0 0,1 0-1,-1 0 1,1 0-1,0 0 1,-1-2 0,-3-9-293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44.788"/>
    </inkml:context>
    <inkml:brush xml:id="br0">
      <inkml:brushProperty name="width" value="0.035" units="cm"/>
      <inkml:brushProperty name="height" value="0.035" units="cm"/>
    </inkml:brush>
  </inkml:definitions>
  <inkml:trace contextRef="#ctx0" brushRef="#br0">17 42 12315,'4'-13'1648,"0"3"-920,-4 0-224,-8 3 1241,-1 5-865,2 5-104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46.870"/>
    </inkml:context>
    <inkml:brush xml:id="br0">
      <inkml:brushProperty name="width" value="0.035" units="cm"/>
      <inkml:brushProperty name="height" value="0.035" units="cm"/>
    </inkml:brush>
  </inkml:definitions>
  <inkml:trace contextRef="#ctx0" brushRef="#br0">186 1 18924,'-87'148'2637,"82"-139"-2515,0-1 0,0 1 0,1 0 0,-6 17 0,5-9-51,-12 27 151,3 0-1,-15 81 1,27-107-182,0 1-1,2-1 1,0 0-1,2 22 1,0-29-38,0 0-1,0-1 1,1 1 0,1-1-1,-1 0 1,2 0-1,-1 0 1,8 10 0,-11-17-38,1-1 1,0 1 0,0 0-1,0-1 1,1 0 0,-1 1-1,0-1 1,1 0-1,0 0 1,-1-1 0,1 1-1,0 0 1,0-1 0,3 1-1,-5-1-3,1-1-1,0 0 1,-1 1-1,1-1 1,-1 0-1,1 0 1,-1 0-1,1-1 1,-1 1-1,1 0 1,0-1-1,-1 1 1,1-1-1,-1 1 1,0-1-1,1 1 1,-1-1-1,1 0 1,-1 0 0,0 0-1,0 0 1,1 0-1,-1 0 1,0 0-1,0 0 1,0-1-1,0 1 1,0 0-1,1-3 1,12-20-237,-1-4-97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50.050"/>
    </inkml:context>
    <inkml:brush xml:id="br0">
      <inkml:brushProperty name="width" value="0.035" units="cm"/>
      <inkml:brushProperty name="height" value="0.035" units="cm"/>
    </inkml:brush>
  </inkml:definitions>
  <inkml:trace contextRef="#ctx0" brushRef="#br0">52 104 13035,'1'-19'2086,"0"15"-1755,0-1 0,0 1 0,0 0 0,0 0 1,1 0-1,-1 0 0,1 0 0,0 0 0,1 1 1,-1-1-1,1 1 0,-1-1 0,1 1 0,0 0 1,0 0-1,0 0 0,1 0 0,-1 1 0,5-3 1,-6 3-223,1 1 0,0 0 0,-1-1 1,1 1-1,0 0 0,0 0 0,0 1 1,-1-1-1,1 1 0,0-1 0,0 1 1,0 0-1,0 0 0,0 0 0,0 0 1,0 1-1,3 0 0,-4 0-102,0 0-1,-1 0 1,1-1 0,-1 1-1,0 0 1,1 0-1,-1 0 1,0 1 0,0-1-1,1 0 1,-1 0-1,0 1 1,0-1 0,-1 0-1,1 1 1,0-1-1,0 1 1,-1-1 0,1 1-1,0 0 1,-1-1-1,0 1 1,1 0 0,-1-1-1,0 1 1,0 0-1,0-1 1,0 1 0,0 0-1,-1 2 1,0 3 2,0 0-1,-1-1 1,1 1 0,-1 0 0,-1-1 0,1 0-1,-1 1 1,-7 10 0,-2 0 43,-22 24 1,-5 8-12,38-48-42,1-1-1,-1 1 1,1-1 0,0 1-1,-1 0 1,1-1 0,0 1-1,-1-1 1,1 1 0,0 0-1,0-1 1,0 1 0,0 0-1,-1-1 1,1 1 0,0 0-1,0-1 1,0 1-1,0 0 1,1-1 0,-1 1-1,0 0 1,0-1 0,0 1-1,0 0 1,1-1 0,-1 1-1,0-1 1,1 1 0,-1-1-1,0 1 1,1 0 0,-1-1-1,1 1 1,-1-1 0,1 0-1,-1 1 1,1-1-1,-1 1 1,1-1 0,-1 0-1,1 1 1,-1-1 0,1 0-1,0 0 1,-1 1 0,1-1-1,0 0 1,-1 0 0,1 0-1,0 0 1,8 2-29,0 0 1,0-1-1,11 1 0,-3 0-4,-10-1 19,-1 0-1,0 1 0,0-1 0,0 2 1,0-1-1,-1 1 0,1 0 0,6 4 1,-11-6 12,0 0 1,0 0 0,0 0-1,0 0 1,0 0 0,0 0-1,0 0 1,0 0 0,0 0-1,-1 1 1,1-1 0,0 0-1,-1 1 1,1-1 0,-1 0-1,0 1 1,1 1 0,-1-2 3,0 1 1,-1 0 0,1 0 0,0-1 0,-1 1 0,1 0-1,-1 0 1,1-1 0,-1 1 0,0-1 0,0 1 0,0-1 0,0 1-1,0-1 1,0 1 0,0-1 0,-2 2 0,-13 11 181,-1 0-1,0-2 1,0 0 0,-1 0 0,-1-2 0,0 0 0,0-2 0,-21 7-1,38-14-175,1-1-42,1 1-1,-1-1 0,1 1 1,-1-1-1,1 0 0,-1 0 1,0 1-1,1-1 0,-1 0 1,1 0-1,-1 0 0,0 0 1,1 0-1,-1 0 0,0 0 1,1 0-1,-1 0 0,1 0 1,-1 0-1,0 0 0,1 0 1,-1 0-1,0-1 0,1 1 1,-1 0-1,1 0 0,-1-1 1,1 1-1,-1 0 0,0-1 1,0-7-1203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50.502"/>
    </inkml:context>
    <inkml:brush xml:id="br0">
      <inkml:brushProperty name="width" value="0.035" units="cm"/>
      <inkml:brushProperty name="height" value="0.035" units="cm"/>
    </inkml:brush>
  </inkml:definitions>
  <inkml:trace contextRef="#ctx0" brushRef="#br0">1 198 21445,'0'1'36,"0"0"1,1 0-1,-1 0 1,0 0 0,1 0-1,-1-1 1,1 1 0,0 0-1,-1 0 1,1-1-1,-1 1 1,1 0 0,0-1-1,0 1 1,-1 0-1,1-1 1,0 1 0,0-1-1,0 1 1,0-1 0,0 0-1,0 1 1,1-1-1,5-1-10,0 0 0,0-1-1,-1 0 1,1 0 0,0 0-1,-1-1 1,0 0 0,0-1-1,0 1 1,0-1 0,0 0-1,-1-1 1,0 1 0,0-1-1,8-9 1,-9 9 33,0 0-1,0 0 1,0-1 0,0 1 0,-1-1-1,0 0 1,0 0 0,-1 0 0,0 0 0,0-1-1,0 1 1,-1-1 0,0 1 0,0-1 0,-1 0-1,0-11 1,0 16-29,-1 0 1,1-1-1,-1 1 0,0 0 0,0 0 0,0-1 1,0 1-1,0 0 0,0 0 0,-1 0 1,1 0-1,-1 0 0,1 1 0,-1-1 0,-4-3 1,6 5-63,-1-1 0,0 1-1,0-1 1,0 1 0,0-1 0,0 1 0,1 0 0,-1-1 0,0 1 0,0 0 0,0 0 0,0 0 0,0-1 0,0 1 0,0 0 0,0 0 0,0 1 0,0-1 0,0 0-1,0 0 1,0 0 0,0 1 0,0-1 0,0 0 0,0 1 0,0-1 0,0 1 0,1-1 0,-1 1 0,0-1 0,0 1 0,0 0 0,1-1 0,-1 1 0,0 0-1,1 0 1,-1-1 0,1 1 0,-1 1 0,-4 4-321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50.938"/>
    </inkml:context>
    <inkml:brush xml:id="br0">
      <inkml:brushProperty name="width" value="0.035" units="cm"/>
      <inkml:brushProperty name="height" value="0.035" units="cm"/>
    </inkml:brush>
  </inkml:definitions>
  <inkml:trace contextRef="#ctx0" brushRef="#br0">2 212 21149,'-1'1'2,"1"-1"1,0 0 0,0 0 0,0 1 0,0-1 0,0 0 0,0 1 0,0-1 0,0 0-1,0 0 1,-1 1 0,1-1 0,0 0 0,1 1 0,-1-1 0,0 0 0,0 1 0,0-1 0,0 0-1,0 0 1,0 1 0,0-1 0,0 0 0,0 1 0,1-1 0,-1 0 0,0 0 0,0 1-1,0-1 1,1 0 0,-1 0 0,0 0 0,0 1 0,1-1 0,-1 0 0,0 0 0,0 0 0,1 0-1,-1 0 1,0 1 0,0-1 0,1 0 0,-1 0 0,0 0 0,1 0 0,-1 0 0,0 0-1,1 0 1,-1 0 0,0 0 0,0 0 0,1 0 0,5-1 22,1 1 0,-1-1 0,0-1-1,0 1 1,0-1 0,0 0 0,0-1 0,-1 1 0,9-6 0,49-35 169,-51 34-137,49-42 250,-55 46-243,-1-1 0,1 0 0,-1-1-1,0 1 1,-1-1 0,1 0 0,4-12-1,-8 18-43,0 0 0,-1-1 0,0 1 0,1 0 0,-1 0-1,0-1 1,1 1 0,-1 0 0,0-1 0,0 1-1,0 0 1,0-1 0,0 1 0,0 0 0,-1-1-1,1 1 1,0 0 0,-2-3 0,2 4-7,-1-1 0,1 0 0,-1 1 0,0-1 0,1 1 0,-1-1 1,0 1-1,0-1 0,1 1 0,-1-1 0,0 1 0,0 0 0,0-1 0,0 1 0,0 0 0,1 0 1,-1-1-1,0 1 0,0 0 0,-1 0 0,-3 1 14,1-1-1,-1 0 1,1 1-1,0 0 1,0 0 0,-1 1-1,1-1 1,0 1-1,-5 3 1,0 0 18,1 2 0,-1-1 0,2 1 0,-1 0 0,-6 10 0,-5 2 173,18-18-122,2-6-162,1 0 0,-1 0 1,1 0-1,0 0 0,0 0 0,1 0 0,4-6 0,-7 10-502,0 0-189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51.738"/>
    </inkml:context>
    <inkml:brush xml:id="br0">
      <inkml:brushProperty name="width" value="0.035" units="cm"/>
      <inkml:brushProperty name="height" value="0.035" units="cm"/>
    </inkml:brush>
  </inkml:definitions>
  <inkml:trace contextRef="#ctx0" brushRef="#br0">4 218 23141,'-4'3'152,"26"-23"-16,1-6 24,-3 3 16,-7-1 8,-5 4 8,2-2-16,-7 2 24,-3 3-56,-6 4-32,-2 3-152,-4 0-112,1 6-408,-2-2-240,1 0 648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52.876"/>
    </inkml:context>
    <inkml:brush xml:id="br0">
      <inkml:brushProperty name="width" value="0.035" units="cm"/>
      <inkml:brushProperty name="height" value="0.035" units="cm"/>
    </inkml:brush>
  </inkml:definitions>
  <inkml:trace contextRef="#ctx0" brushRef="#br0">151 99 13131,'4'-5'622,"-1"-1"0,0 0 0,0 0 0,-1 0 0,0-1 0,0 1-1,0-1 1,-1 1 0,0-1 0,1-10 0,-3 16-529,1 0-1,0 0 1,-1 0-1,1 0 1,0 0-1,-1 0 1,1 0-1,-1 0 0,1 1 1,-1-1-1,0 0 1,1 0-1,-1 0 1,0 1-1,0-1 1,1 0-1,-1 1 1,0-1-1,0 1 1,0-1-1,0 1 1,0-1-1,0 1 0,0 0 1,0-1-1,0 1 1,0 0-1,0 0 1,0 0-1,0-1 1,0 1-1,-2 1 1,1-1-47,-1 0 0,1 0 1,0 0-1,-1 1 0,1-1 0,0 1 1,0-1-1,-1 1 0,1 0 1,0 0-1,0 0 0,0 0 0,-4 3 1,-6 8-31,0 1 0,0 1 1,1-1-1,1 2 0,-9 16 1,13-20-4,0 0 0,1 1 0,1-1 0,0 1 0,0 0 0,1 0 0,-3 25 0,6-32-10,0 0-1,1 0 1,-1 0-1,1 0 1,0-1-1,0 1 1,0 0-1,0 0 1,1-1-1,0 1 1,0-1-1,0 0 1,1 1-1,0-1 1,-1 0-1,6 5 1,-6-7-3,0 0 0,0 0 0,0 0-1,1-1 1,-1 1 0,1 0 0,-1-1 0,1 0 0,0 1 0,-1-1 0,1 0 0,0-1 0,0 1 0,0 0 0,0-1-1,0 1 1,0-1 0,0 0 0,-1 0 0,1 0 0,0-1 0,0 1 0,0-1 0,0 1 0,0-1 0,0 0 0,-1 0 0,4-2-1,5-2 40,-1-1-1,-1-1 0,1 0 0,-1 0 1,0-1-1,-1 0 0,0 0 0,0-1 1,-1 0-1,0-1 0,0 1 0,-1-1 1,9-22-1,-12 25 25,0 0 0,-1 0 0,0 0 0,0-1 0,-1 1 1,0-1-1,0 1 0,-1-1 0,0 1 0,-1-9 0,0 11-12,0-1 0,0 1 0,-1 0 0,0 0-1,0 0 1,0 0 0,0 0 0,-1 0 0,0 1 0,0-1-1,0 1 1,-1 0 0,1-1 0,-1 2 0,-5-5 0,6 5-199,0 1 0,-1 0 1,1 0-1,-1 0 1,0 1-1,1-1 1,-1 1-1,0 0 1,0 0-1,0 0 1,0 0-1,0 1 1,0 0-1,0 0 1,-6 0-1,8 0-212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53.579"/>
    </inkml:context>
    <inkml:brush xml:id="br0">
      <inkml:brushProperty name="width" value="0.035" units="cm"/>
      <inkml:brushProperty name="height" value="0.035" units="cm"/>
    </inkml:brush>
  </inkml:definitions>
  <inkml:trace contextRef="#ctx0" brushRef="#br0">198 16 11819,'-1'-1'113,"1"0"0,0 0 0,0 0 0,-1 1 0,1-1 1,0 0-1,-1 1 0,1-1 0,-1 0 0,1 1 1,-1-1-1,1 1 0,-1-1 0,1 0 0,-1 1 1,0-1-1,1 1 0,-1 0 0,0-1 0,1 1 0,-1-1 1,0 1-1,0 0 0,1 0 0,-1-1 0,0 1 1,0 0-1,1 0 0,-1 0 0,0 0 0,0 0 1,0 0-1,1 0 0,-1 0 0,0 0 0,0 1 0,0-1 1,0 0-1,-38 8 1931,34-6-1996,0 0 15,1 0 1,0 0-1,0 0 0,0 1 0,0-1 0,1 1 0,-1 0 0,1 0 1,-1 1-1,1-1 0,-3 5 0,-10 9 150,9-8-123,0-1 0,1 1-1,0 1 1,0-1 0,1 1 0,0 0-1,1 0 1,0 0 0,1 0-1,0 1 1,1 0 0,0-1 0,-1 19-1,2-27-80,1 0 0,0 0 0,0 0-1,0 0 1,0 0 0,0 0 0,1 0-1,-1 0 1,0 0 0,1 0-1,0-1 1,-1 1 0,1 0 0,0 0-1,0 0 1,0-1 0,0 1 0,0 0-1,0-1 1,3 3 0,-3-3-1,1 0 1,-1-1 0,1 1 0,-1-1-1,1 1 1,-1-1 0,1 1-1,-1-1 1,1 0 0,0 0 0,-1 0-1,1 0 1,-1 0 0,1 0 0,0 0-1,-1 0 1,1-1 0,-1 1-1,1-1 1,-1 1 0,1-1 0,-1 0-1,1 1 1,-1-1 0,0 0-1,2-1 1,7-5 59,0-1 1,0 1-1,-1-2 0,0 1 1,-1-1-1,0 0 0,-1-1 1,10-15-1,-16 24-81,0 0 1,-1 0-1,1 0 1,-1 0-1,1 0 1,-1-1-1,0 1 1,1 0-1,-1 0 1,0 0-1,0 0 1,1-1-1,-1 1 0,0 0 1,0 0-1,-1 0 1,1 0-1,0-1 1,0 1-1,0 0 1,-1 0-1,1 0 1,-1 0-1,0-2 1,-5-6-465,0-1 1,-13-14 0,19 24 463,-7-11 124,8 4 15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57.099"/>
    </inkml:context>
    <inkml:brush xml:id="br0">
      <inkml:brushProperty name="width" value="0.035" units="cm"/>
      <inkml:brushProperty name="height" value="0.035" units="cm"/>
    </inkml:brush>
  </inkml:definitions>
  <inkml:trace contextRef="#ctx0" brushRef="#br0">1 247 16548,'11'4'1376,"11"-1"-928,3-4-208,14-2 400,5 0-168,11-3-424,1 1-280,5-5-1760,5-1 1800,0-4-360,3 0-185</inkml:trace>
  <inkml:trace contextRef="#ctx0" brushRef="#br0" timeOffset="1">769 82 13619,'-136'72'4578,"119"-62"-3998,1 1-1,0 1 1,0 1 0,1 0 0,-20 24-1,33-35-524,1 0 0,-1 0-1,1 0 1,-1 1-1,1-1 1,0 0 0,0 1-1,0-1 1,0 1 0,0-1-1,0 1 1,1-1-1,0 1 1,-1-1 0,1 1-1,0 3 1,0-4-40,1-1 1,-1 1 0,1-1-1,0 1 1,-1-1-1,1 1 1,0-1 0,0 1-1,0-1 1,0 0-1,0 1 1,0-1 0,0 0-1,0 0 1,1 0-1,-1 0 1,0 0 0,1 0-1,-1 0 1,1 0-1,-1-1 1,1 1 0,-1 0-1,1-1 1,-1 1-1,4-1 1,6 3-1,-1-2-1,1 0 1,0 0 0,0-1 0,0 0 0,0-1-1,-1 0 1,1-1 0,0 0 0,-1 0-1,1-1 1,-1-1 0,0 0 0,0 0 0,0-1-1,12-8 1,-14 8-3,0 0 1,-1-1-1,0 1 0,-1-1 0,1-1 0,-1 1 1,0-1-1,0 0 0,-1 0 0,0-1 1,-1 0-1,1 0 0,-1 0 0,-1 0 1,0 0-1,0-1 0,0 0 0,-1 1 1,-1-1-1,2-11 0,-3 13-143,0-1 0,0 0 0,0 0-1,-1 1 1,0-1 0,-1 0 0,0 1 0,0 0-1,0-1 1,-1 1 0,0 0 0,-1 0 0,-7-11 0,9 14-187,4-1-121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54.246"/>
    </inkml:context>
    <inkml:brush xml:id="br0">
      <inkml:brushProperty name="width" value="0.035" units="cm"/>
      <inkml:brushProperty name="height" value="0.035" units="cm"/>
    </inkml:brush>
  </inkml:definitions>
  <inkml:trace contextRef="#ctx0" brushRef="#br0">20 18 11138,'2'-3'1697,"-2"0"-873,0 0-280,-3-4 1296,-3 5-895,0 5-129,-1 4-232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54.711"/>
    </inkml:context>
    <inkml:brush xml:id="br0">
      <inkml:brushProperty name="width" value="0.035" units="cm"/>
      <inkml:brushProperty name="height" value="0.035" units="cm"/>
    </inkml:brush>
  </inkml:definitions>
  <inkml:trace contextRef="#ctx0" brushRef="#br0">71 9 20684,'6'-7'56,"-11"11"-56,-3-10 8,-8 15 0,3 1-136,2 0-48,1-1-384,1 1 464,6 1-48,2 1-72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56.457"/>
    </inkml:context>
    <inkml:brush xml:id="br0">
      <inkml:brushProperty name="width" value="0.035" units="cm"/>
      <inkml:brushProperty name="height" value="0.035" units="cm"/>
    </inkml:brush>
  </inkml:definitions>
  <inkml:trace contextRef="#ctx0" brushRef="#br0">243 9 10714,'-1'-1'207,"0"1"1,1-1-1,-1 0 0,0 1 0,1-1 0,-1 0 0,0 1 1,0-1-1,0 1 0,1-1 0,-1 1 0,0 0 1,0-1-1,0 1 0,0 0 0,0 0 0,0 0 0,0-1 1,0 1-1,0 0 0,0 0 0,0 0 0,0 1 0,0-1 1,-1 0-1,-37 0 4219,27 1-3721,10-1-627,0 0 0,1 0 0,-1 1 0,0-1 0,0 0 0,0 1 0,0-1 0,0 1 0,1 0 0,-1-1 0,0 1 1,1 0-1,-1 0 0,0 0 0,-1 2 0,0 0 5,-1-1 0,1 1 0,0-1 0,-1 0-1,-5 3 1,5-4-57,0 1 0,1 0-1,0 0 1,-1 0 0,1 1-1,0-1 1,-4 5 0,-32 38 40,34-40-68,1 1 0,0 1-1,0-1 1,0 1 0,1-1 0,0 1-1,0 0 1,1 0 0,0 1-1,0-1 1,-2 15 0,3-12-3,0 0 0,1 0 0,0 0 0,1 0 0,0 0 0,0 0 0,1 0 0,4 13 0,-1-8-41,12 29-32,-16-42 67,0 0-1,1 0 0,-1 0 0,0 0 0,1-1 1,-1 1-1,1 0 0,-1-1 0,1 1 1,0-1-1,0 1 0,0-1 0,0 0 0,0 1 1,0-1-1,0 0 0,2 0 0,-2-1 4,-1 0 0,1 0 0,0 0 0,-1-1 0,1 1 0,-1-1 0,0 1 0,1-1 0,-1 1 0,1-1 0,-1 0 0,0 0 0,1 1 0,-1-1 0,0 0 0,0 0 0,0 0 0,0-1 0,0 1 0,0 0 0,0 0 0,0-1 0,1-1 0,19-34-26,36-76 151,-51 102-147,2-4 50,11-32 1,-17 43-45,-1-1 0,0 1-1,0 0 1,-1-1-1,1 1 1,-1-1 0,0 1-1,0-1 1,0 1 0,-1 0-1,1-1 1,-3-7-1,-8-2-1924,12 17 1499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58.205"/>
    </inkml:context>
    <inkml:brush xml:id="br0">
      <inkml:brushProperty name="width" value="0.035" units="cm"/>
      <inkml:brushProperty name="height" value="0.035" units="cm"/>
    </inkml:brush>
  </inkml:definitions>
  <inkml:trace contextRef="#ctx0" brushRef="#br0">19 5 12675,'-9'-4'1624,"4"4"-656,0 0-48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7:58.658"/>
    </inkml:context>
    <inkml:brush xml:id="br0">
      <inkml:brushProperty name="width" value="0.035" units="cm"/>
      <inkml:brushProperty name="height" value="0.035" units="cm"/>
    </inkml:brush>
  </inkml:definitions>
  <inkml:trace contextRef="#ctx0" brushRef="#br0">127 47 17836,'6'0'4091,"-13"2"-2013,-31 3-1659,-21 5-604,68-14 20,26-12 68,0 2-1,52-13 0,-65 25 78,-18 4 29,-14 5 29,-19 6 174,0-2 1,-1-1-1,-53 11 0,80-20-292,-16 2 258,18-3-247,0 0 0,1 0 1,-1 0-1,0 0 0,1 0 1,-1 0-1,0 0 0,1 0 1,-1 0-1,0 0 0,1-1 1,-1 1-1,1 0 0,-1 0 1,0-1-1,1 1 0,-1 0 0,1-1 1,-1 1-1,1 0 0,-1-1 1,1 1-1,-1-2 0,-1-3-872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01.573"/>
    </inkml:context>
    <inkml:brush xml:id="br0">
      <inkml:brushProperty name="width" value="0.035" units="cm"/>
      <inkml:brushProperty name="height" value="0.035" units="cm"/>
    </inkml:brush>
  </inkml:definitions>
  <inkml:trace contextRef="#ctx0" brushRef="#br0">37 142 13691,'7'-12'1493,"0"-1"0,1 2 0,12-15 0,0 5-43,38-30-1,-57 50-1438,-1 0 0,1 1 0,0-1 0,0 0 0,0 1 0,0-1 0,0 1 0,0 0 0,0-1 0,0 1 0,0 0 0,0-1 0,0 1 0,0 0 0,0 0 0,0 0 0,0 0 0,0 0 0,0 0 0,0 0 0,0 0 0,0 1 0,0-1 0,0 0 0,0 1 0,0-1 0,0 0-1,0 1 1,0-1 0,0 1 0,-1 0 0,1-1 0,0 1 0,0 0 0,0-1 0,-1 1 0,1 0 0,0 0 0,-1 0 0,1-1 0,-1 1 0,1 0 0,-1 0 0,1 0 0,-1 0 0,0 0 0,0 0 0,1 0 0,-1 0 0,0 0 0,0 2 0,0 7-5,0-1 0,-1 1 0,0-1 1,-1 1-1,0-1 0,0 0 0,-1 1 0,0-1 0,-7 13 1,-3 4 16,-30 43 0,29-51 0,-20 22 0,23-30-15,1 1 0,1 1 0,0 0 0,1 0-1,-10 18 1,18-29-8,-1-1 0,1 1 0,0 0 0,-1 0 0,1 0 0,0-1 0,-1 1 0,1 0 0,0 0 0,0 0 0,0 0 0,0 0 0,0 0 0,0-1 0,0 1-1,0 0 1,0 0 0,0 0 0,1 0 0,-1 0 0,0 0 0,0-1 0,1 1 0,-1 0 0,1 0 0,0 1 0,0-1 0,1 0 0,-1 0 0,0-1-1,1 1 1,-1 0 0,1-1 0,-1 1 0,1-1 0,-1 1 0,1-1 0,-1 1 0,1-1-1,2 0 1,7 0 4,0 0-1,0-1 1,15-3-1,-24 3 0,6 0 64,1 0-278,-1-1 0,1 1 0,0-2 0,-1 1 0,1-1 0,-1 0 0,0-1 0,10-6 1,-2-1-86,3 2-89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02.149"/>
    </inkml:context>
    <inkml:brush xml:id="br0">
      <inkml:brushProperty name="width" value="0.035" units="cm"/>
      <inkml:brushProperty name="height" value="0.035" units="cm"/>
    </inkml:brush>
  </inkml:definitions>
  <inkml:trace contextRef="#ctx0" brushRef="#br0">182 45 14643,'1'0'99,"-1"-1"-1,1 1 1,-1-1-1,1 1 1,-1-1-1,1 0 1,-1 1-1,0-1 1,1 0 0,-1 0-1,0 1 1,1-1-1,-1 0 1,0 0-1,0 1 1,0-1-1,0 0 1,0 0-1,0 1 1,0-1 0,0 0-1,0 0 1,0 0-1,0 1 1,0-1-1,-1 0 1,1 0-1,0 1 1,0-1-1,-1 0 1,1 1-1,-1-2 1,0 1 34,1-1-1,-1 1 1,1 0 0,-1 0 0,0-1-1,0 1 1,1 0 0,-1 0-1,0 0 1,0 0 0,0 0-1,0 0 1,-1 0 0,1 0 0,0 1-1,0-1 1,0 0 0,-2 0-1,0 1-68,1 0 0,-1 0 0,1 0 0,-1 0 0,1 0 0,-1 1 0,1-1 0,-1 1 0,1 0 0,-1 0-1,1 0 1,0 0 0,0 0 0,-1 0 0,1 1 0,0-1 0,0 1 0,0-1 0,0 1 0,0 0 0,-1 2-1,-4 5-46,0 0 0,0 1 0,-7 14 0,9-15 31,-11 20-22,-15 37 0,25-53-23,2 0 0,0 1 0,0 0 0,1 0 0,-1 20-1,4-32-3,-1 0-1,1-1 1,0 1-1,0 0 1,0 0-1,0-1 1,0 1-1,1 0 1,-1-1-1,0 1 1,1 0 0,-1-1-1,1 1 1,0-1-1,-1 1 1,1-1-1,0 1 1,0-1-1,0 1 1,0-1-1,0 0 1,0 0-1,1 1 1,-1-1-1,0 0 1,1 0-1,-1 0 1,0 0-1,1-1 1,-1 1-1,1 0 1,0 0-1,-1-1 1,1 1-1,0-1 1,-1 0-1,1 1 1,0-1-1,-1 0 1,1 0-1,0 0 1,1-1-1,7 1 2,0-2 0,0 0-1,-1 0 1,1 0-1,-1-1 1,0-1 0,1 0-1,-2 0 1,13-8-1,8-7 3,34-28 0,-62 46-2,9-7 9,0-2-1,0 0 0,-1 0 1,0 0-1,-1-1 0,0-1 0,0 1 1,10-25-1,-17 34-5,0 0-1,0 0 0,0 0 1,0 0-1,-1-1 1,1 1-1,-1 0 1,0 0-1,0 0 1,1 0-1,-1-1 1,-1 1-1,1 0 0,0 0 1,0 0-1,-1 0 1,1 0-1,-1 0 1,0 0-1,0-1 1,0 2-1,0-1 1,0 0-1,0 0 1,0 0-1,0 0 0,-1 1 1,1-1-1,-1 1 1,1-1-1,-1 1 1,0-1-1,0 1 1,1 0-1,-1 0 1,0 0-1,0 0 1,0 0-1,0 0 0,0 1 1,0-1-1,-1 1 1,1-1-1,0 1 1,0 0-1,0 0 1,0 0-1,-1 0 1,1 0-1,0 0 1,0 1-1,0-1 0,0 1 1,0-1-1,0 1 1,0 0-1,-2 1 1,3-2-4,-10 4-307,0 1-1,0 0 1,0 1 0,1 0-1,0 1 1,0 0-1,0 0 1,-9 10-1,15-8-635,3-9 284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02.598"/>
    </inkml:context>
    <inkml:brush xml:id="br0">
      <inkml:brushProperty name="width" value="0.035" units="cm"/>
      <inkml:brushProperty name="height" value="0.035" units="cm"/>
    </inkml:brush>
  </inkml:definitions>
  <inkml:trace contextRef="#ctx0" brushRef="#br0">171 19 14403,'0'-1'61,"0"1"1,0 0-1,0 0 0,0 0 1,0-1-1,0 1 0,0 0 1,0 0-1,0 0 0,0-1 1,0 1-1,0 0 0,0 0 1,-1 0-1,1-1 0,0 1 1,0 0-1,0 0 0,0 0 1,0 0-1,0-1 0,-1 1 1,1 0-1,0 0 0,0 0 1,0 0-1,0 0 0,-1 0 1,1-1-1,0 1 0,0 0 1,0 0-1,0 0 0,-1 0 1,1 0-1,0 0 0,0 0 1,0 0-1,-1 0 0,1 0 1,-15 0 1175,11 1-1005,1 0-1,-1 0 1,1 0-1,-1 0 1,1 0 0,-6 3-1,-2 4-87,1 1-1,0 0 0,1 0 1,0 0-1,0 2 1,1-1-1,0 1 0,1 0 1,0 0-1,1 1 1,0 0-1,1 0 1,1 0-1,-6 21 0,10-30-140,-1 0-1,1-1 0,-1 1 0,1 0 1,0-1-1,0 1 0,1 0 0,-1-1 1,0 1-1,1-1 0,0 1 0,-1 0 0,1-1 1,2 4-1,-2-5 2,0 0-1,0 0 1,0 0 0,0 0-1,0 0 1,1 0 0,-1 0-1,0 0 1,1 0 0,-1-1-1,1 1 1,-1-1 0,1 1 0,-1-1-1,1 1 1,-1-1 0,1 0-1,-1 0 1,1 0 0,-1 0-1,1 0 1,0 0 0,-1 0-1,1 0 1,2-1 0,3-1 14,0 0 0,0 0 0,0-1 0,0 0 0,0 0 0,-1-1 0,1 0 0,-1 0 0,0 0 0,0-1 0,0 0 0,4-5 1,0 0 16,-1 0 1,0-1 0,-1 0 0,0 0-1,11-22 1,-16 26-16,0 0 0,0-1 0,-1 1 0,1-1 0,-1 1 0,-1-1 0,1-8 0,-2 14-12,0 0 0,0 0 0,0 0 0,0 0 0,0 0 0,-1 0 0,1 0 0,0 1 0,-1-1 0,0 0 0,1 0 0,-1 0 0,0 0 0,0 1 0,0-1 0,0 0 0,-1 1 0,1-1 0,0 1 0,-1 0 0,1-1 0,-1 1 0,1 0 0,-1 0 0,1 0 0,-1 0 0,0 0 0,0 0 0,1 0 0,-1 0 0,0 1 0,-2-1 0,-1 0 6,1 0-1,0 1 0,-1-1 1,1 1-1,0 0 1,-1 1-1,1-1 0,0 1 1,-1-1-1,1 1 0,0 1 1,0-1-1,0 1 1,0-1-1,0 1 0,-7 5 1,7-5-92,1 0 1,1 0-1,-1 1 1,0-1-1,1 1 1,-1-1-1,1 1 1,0 0-1,0 0 1,0 0-1,0 1 1,0-1-1,1 0 1,-1 0-1,1 1 1,0-1-1,0 1 0,0 0 1,1-1-1,-1 7 1,1-8-50,0-1-1,0 1 1,0-1-1,0 1 1,0-1 0,0 1-1,1-1 1,-1 1 0,1-1-1,-1 1 1,1-1-1,0 1 1,-1-1 0,1 0-1,0 1 1,0-1-1,0 0 1,0 0 0,0 0-1,0 1 1,0-1 0,0 0-1,1-1 1,-1 1-1,0 0 1,1 0 0,-1 0-1,0-1 1,1 1 0,-1-1-1,1 1 1,-1-1-1,1 0 1,-1 1 0,1-1-1,2 0 1,14 0-967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03.036"/>
    </inkml:context>
    <inkml:brush xml:id="br0">
      <inkml:brushProperty name="width" value="0.035" units="cm"/>
      <inkml:brushProperty name="height" value="0.035" units="cm"/>
    </inkml:brush>
  </inkml:definitions>
  <inkml:trace contextRef="#ctx0" brushRef="#br0">91 42 13003,'1'0'64,"-1"0"1,0-1 0,0 1-1,0 0 1,1 0 0,-1 0-1,0 0 1,0-1 0,0 1-1,0 0 1,1 0-1,-1 0 1,0-1 0,0 1-1,0 0 1,0 0 0,0-1-1,0 1 1,0 0-1,0 0 1,0-1 0,0 1-1,0 0 1,0 0 0,0-1-1,0 1 1,0 0 0,0 0-1,0-1 1,0 1-1,0 0 1,0 0 0,0 0-1,0-1 1,0 1 0,0 0-1,-1-1 1,-9 2 1747,-15 13-32,19-7-1670,-1 1 0,2 1-1,-1-1 1,1 1 0,0 0 0,1 0 0,0 0 0,1 1 0,0-1 0,0 1 0,1 0-1,0 0 1,1 0 0,-1 20 0,2-27-105,0-1 0,1 1 0,-1-1-1,0 1 1,1 0 0,0-1 0,-1 1 0,1-1-1,0 0 1,0 1 0,1-1 0,-1 0 0,0 1-1,1-1 1,-1 0 0,1 0 0,0 0 0,2 2-1,-1-2 5,0 0-1,1 0 1,-1 0-1,0-1 1,1 1-1,-1-1 0,0 0 1,1 0-1,-1 0 1,1-1-1,7 1 0,-2-1 40,1 0-1,0-1 0,-1 0 0,1 0 0,-1-1 1,1-1-1,-1 0 0,0 0 0,9-4 0,4-4 174,-1 0 0,-1-2-1,21-15 1,-35 24-153,-2 0-1,1-1 1,0 1-1,-1-1 1,0 1 0,0-1-1,0-1 1,-1 1-1,0 0 1,0-1-1,0 0 1,-1 0 0,1 0-1,-1 0 1,-1 0-1,1 0 1,0-7-1,-2 10-37,0 0 0,0 1-1,0-1 1,0 1 0,-1-1-1,1 0 1,-1 1 0,0-1-1,1 1 1,-1-1 0,0 1-1,-1-1 1,1 1 0,0 0-1,-1 0 1,1 0 0,-4-4 0,1 2 6,1 2 1,-1-1 0,0 0-1,0 1 1,0-1 0,0 1-1,0 0 1,-1 1 0,-7-3 0,3 1-43,-1 1 1,1 1 0,-1 0-1,0 0 1,1 1 0,-1 0-1,0 1 1,1 0 0,-16 3 0,-44 26-3360,69-30 3332,0 0-1,-1 0 1,1 1 0,-1-1 0,1 0-1,-1 0 1,1 0 0,0 0 0,-1 0-1,1 0 1,-1 0 0,1 0 0,-1 0-1,1 0 1,-1 0 0,1 0 0,0 0-1,-1 0 1,1 0 0,-1 0 0,1 0-1,-1 0 1,1 0 0,-1-1 0,1 1-1,0 0 1,-1 0 0,1-1 0,0 1-1,-1 0 1,1-1 0,0 1 0,-1 0-1,1-1 1,0 1 0,-1 0 0,1-1-1,0 1 1,0-1 0,0 1 0,-1 0-1,1-1 1,0 0 0,-1-12-894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12.739"/>
    </inkml:context>
    <inkml:brush xml:id="br0">
      <inkml:brushProperty name="width" value="0.035" units="cm"/>
      <inkml:brushProperty name="height" value="0.035" units="cm"/>
    </inkml:brush>
  </inkml:definitions>
  <inkml:trace contextRef="#ctx0" brushRef="#br0">227 29 10698,'-2'-21'3504,"2"21"-3425,0 0 0,0-1 1,0 1-1,0 0 0,0 0 0,0 0 0,0-1 0,0 1 0,0 0 0,0 0 0,0-1 0,0 1 0,0 0 0,0 0 0,0-1 0,0 1 0,-1 0 0,1 0 0,0 0 1,0-1-1,0 1 0,0 0 0,0 0 0,0 0 0,-1-1 0,1 1 0,0 0 0,0 0 0,0 0 0,0 0 0,-1 0 0,1-1 0,0 1 0,0 0 0,0 0 1,-1 0-1,1 0 0,0 0 0,0 0 0,-1 0 0,1 0 0,0 0 0,0 0 0,-1 0 0,1 0 0,0 0 0,0 0 0,0 0 0,-1 0 0,1 0 0,0 0 0,0 0 1,-1 0-1,1 0 0,-30 43 1541,27-39-1571,1-1 1,-1 1 0,1 0-1,0-1 1,0 1-1,0 0 1,0 0-1,-1 6 1,-13 25 169,3-16-87,0 1 0,2 1 0,-14 31-1,-3 6 71,20-45-143,1 1 0,1 0 0,-9 25 0,8-13-25,2 0 0,0 1 0,2 0-1,0-1 1,2 1 0,2 0 0,0 0 0,1 0 0,2 0 0,12 45 0,-15-67-36,1-1-1,-1 0 1,1 0 0,0 0 0,0 0-1,0 0 1,0 0 0,1-1-1,0 1 1,4 4 0,-6-8-32,0-1 0,0 1 0,0 0 0,0-1 0,0 1 0,-1-1 0,1 1 0,0-1 0,0 1 0,-1-1 0,1 1 0,0-1 0,-1 0 0,1 0 0,0 1 0,-1-1 0,1 0 0,-1 0 0,0 0 0,1 1 0,-1-1 0,0 0 0,1 0 0,-1-1 0,0-2-7,0 0 1,0 1-1,0-1 0,-1 0 0,0 1 0,1-1 0,-4-6 0,-5-16-159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08.424"/>
    </inkml:context>
    <inkml:brush xml:id="br0">
      <inkml:brushProperty name="width" value="0.035" units="cm"/>
      <inkml:brushProperty name="height" value="0.035" units="cm"/>
    </inkml:brush>
  </inkml:definitions>
  <inkml:trace contextRef="#ctx0" brushRef="#br0">190 30 11450,'6'-19'3511,"-6"19"-3368,0-1 1,0 1 0,0-1 0,0 1 0,0 0 0,0-1-1,-1 1 1,1-1 0,0 1 0,0-1 0,0 1 0,0 0 0,0-1-1,-1 1 1,1-1 0,0 1 0,0 0 0,-1-1 0,1 1-1,0 0 1,-1-1 0,1 1 0,-1-1 0,-1 1-30,1 0 0,0 0 1,-1 0-1,1 0 0,-1 0 1,1 0-1,0 0 0,-1 1 1,1-1-1,0 1 0,-1-1 0,1 0 1,0 1-1,-1 0 0,1-1 1,0 1-1,0 0 0,0 0 1,0 0-1,0 0 0,0 0 1,-2 1-1,-10 10 167,0 1 1,-19 24-1,27-31-267,1 0 0,-1 1-1,1-1 1,1 1 0,-1 0 0,1 0 0,1 1-1,-5 13 1,7-19-13,0 1 0,-1-1 0,1 0 0,0 0 0,0 0 1,0 0-1,0 0 0,1 0 0,-1 0 0,0 0 0,1 0 0,0 0 0,-1 0 0,1 0 0,0 0 0,0 0 0,0 0 0,0 0 0,0-1 1,1 1-1,-1 0 0,0-1 0,1 1 0,-1-1 0,1 1 0,0-1 0,-1 0 0,4 2 0,4 1 3,-1-1 0,1 0-1,0 0 1,0-1 0,14 2 0,-14-2-12,0 0 1,1 0-1,12 5 1,-20-6 6,-1 0 0,1-1 1,-1 1-1,1 0 0,-1 0 0,1 0 0,-1 0 1,0 1-1,1-1 0,-1 0 0,0 0 1,0 1-1,0-1 0,0 1 0,0-1 0,0 1 1,0-1-1,-1 1 0,1 0 0,-1-1 0,1 4 1,0-2-2,-1 0 0,0 0 0,-1 0 0,1 0 1,0-1-1,-1 1 0,0 0 0,1 0 0,-1 0 1,0 0-1,-3 4 0,-1 1 6,0 0 1,0 0-1,-1-1 1,1 0-1,-2 0 0,1-1 1,-11 9-1,10-10 16,-1 1-1,1-1 1,-1-1 0,0 0-1,-1 0 1,1 0 0,-1-1-1,0 0 1,1-1 0,-1 0-1,0 0 1,0-1 0,-1 0-1,1-1 1,-11-1 0,19 1-17,0 0 1,0 0 0,0 0-1,0 0 1,1 0-1,-1 0 1,0-1-1,0 1 1,0 0 0,0 0-1,1-1 1,-1 1-1,0-1 1,0 1-1,1-1 1,-1 1 0,0-1-1,1 0 1,-1 1-1,0-1 1,1 0-1,-1 1 1,1-1 0,-1 0-1,1 0 1,-1 1-1,1-2 1,0 0 0,0 1 0,0-1 0,0 1 0,0-1 0,1 1 0,-1 0 0,0-1 0,1 1 0,-1 0 0,1-1 0,0 1 0,-1 0 0,1-1 0,2-1 0,2-4 0,1 1 0,-1-1 0,2 1 0,9-7 0,11-5-9,1 2 1,30-14-1,30-16 49,-76 38-5,-1 1-1,0-2 1,0 1-1,18-21 1,-26 27-66,-1-1 0,0 0 0,0-1 0,0 1 0,0 0 0,0 0 0,-1-1 0,0 1 0,0-1 0,0 1 0,0-1 0,0 0 0,-1 1 0,1-1 0,-1 0 0,0 0 0,0 1 0,-1-1 0,1 0 0,-1 1 0,1-1 0,-1 0 0,-1 1 0,1-1 0,0 1 0,-1 0 0,1-1 0,-1 1 0,0 0 0,0 0 0,-1 0 0,1 0 0,-1 0 0,1 1 0,-1-1 0,0 1 0,0-1 0,0 1 0,0 0 0,0 0 0,-5-2 0,8 4-52,0 0 1,-1 0-1,1-1 1,0 1-1,0 0 1,0 0-1,0 0 1,0-1-1,0 1 0,0 0 1,0 0-1,1-1 1,-1 1-1,0 0 1,0 0-1,0-1 1,0 1-1,0 0 0,0 0 1,0 0-1,0-1 1,1 1-1,-1 0 1,0 0-1,0 0 1,0 0-1,0-1 0,1 1 1,-1 0-1,0 0 1,0 0-1,0 0 1,1 0-1,-1 0 1,0-1-1,0 1 0,1 0 1,12-9-429,-10 7 117,12-9-546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13.906"/>
    </inkml:context>
    <inkml:brush xml:id="br0">
      <inkml:brushProperty name="width" value="0.035" units="cm"/>
      <inkml:brushProperty name="height" value="0.035" units="cm"/>
    </inkml:brush>
  </inkml:definitions>
  <inkml:trace contextRef="#ctx0" brushRef="#br0">5 275 11282,'-4'9'5502,"13"-32"-3510,24-36-769,18-31-380,-45 81-769,-1 0 0,0-1-1,-1 0 1,5-15 0,-1 2 66,2 3-19,-10 19-120,0 1-1,0 0 1,0 0-1,0 0 1,0-1-1,0 1 1,0 0-1,0 0 1,0 0 0,0 0-1,0-1 1,0 1-1,0 0 1,0 0-1,0 0 1,0-1-1,0 1 1,1 0-1,-1 0 1,0 0 0,0 0-1,0 0 1,0 0-1,0-1 1,1 1-1,-1 0 1,0 0-1,0 0 1,0 0-1,0 0 1,1 0-1,-1 0 1,0 0 0,0 0-1,0 0 1,1 0-1,-1 0 1,0 0-1,0 0 1,0 0-1,1 0 1,-1 0-1,0 0 1,0 0 0,0 0-1,0 0 1,1 0-1,-1 0 1,0 0-1,0 0 1,0 0-1,1 0 1,-1 0-1,0 1 1,-4 34 218,-2-9-58,-5 36 99,4-10-62,5-37-142,0 0 0,0 0 0,1 0 0,3 24 0,-2-32-69,2 11 44,0-14-367,1-10-488,7-30 346,-5 14 154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14.372"/>
    </inkml:context>
    <inkml:brush xml:id="br0">
      <inkml:brushProperty name="width" value="0.035" units="cm"/>
      <inkml:brushProperty name="height" value="0.035" units="cm"/>
    </inkml:brush>
  </inkml:definitions>
  <inkml:trace contextRef="#ctx0" brushRef="#br0">20 0 13939,'2'19'6125,"-9"18"-5278,4-20-541,-2 26-33,1 0 0,3 0 1,4 54-1,-3-94-2223,-1-12 1156,-1-15 109,0 5-16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14.868"/>
    </inkml:context>
    <inkml:brush xml:id="br0">
      <inkml:brushProperty name="width" value="0.035" units="cm"/>
      <inkml:brushProperty name="height" value="0.035" units="cm"/>
    </inkml:brush>
  </inkml:definitions>
  <inkml:trace contextRef="#ctx0" brushRef="#br0">17 41 16740,'-5'5'1744,"2"0"-976,-1-1-296,1-3 905,2 4 335,5-4-1192,2-2-256,1-2-80,5-1-136,-1-2-56,2 0-344,0-1-304,0-3 1272,-3 1-672,0 1-32,-2 1-40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15.317"/>
    </inkml:context>
    <inkml:brush xml:id="br0">
      <inkml:brushProperty name="width" value="0.035" units="cm"/>
      <inkml:brushProperty name="height" value="0.035" units="cm"/>
    </inkml:brush>
  </inkml:definitions>
  <inkml:trace contextRef="#ctx0" brushRef="#br0">0 194 13059,'5'0'357,"3"0"228,0 0-1,-1 0 0,1 1 1,0 0-1,-1 0 0,9 3 0,-15-4-514,0 1 0,1 0 0,-1-1 0,0 1 0,1 0-1,-1 0 1,0 0 0,0-1 0,0 1 0,0 1 0,0-1-1,0 0 1,0 0 0,0 0 0,0 0 0,0 1 0,-1-1-1,1 0 1,0 1 0,-1-1 0,1 1 0,-1-1-1,0 1 1,1-1 0,-1 1 0,0-1 0,0 1 0,0-1-1,0 1 1,0-1 0,0 0 0,-1 1 0,1-1 0,0 1-1,-1-1 1,1 1 0,-1-1 0,-1 3 0,-4 10 501,0 0 1,-17 27-1,1-2 482,39-74-389,14-40 0,-26 60-534,0 0 1,-2 0 0,0-1 0,0 1 0,-1-28-1,-3 36-82,0 10-30,1-2-19,0 0 0,0 0 0,0 0 0,0 0 0,0 0 0,0 0 0,0 0 0,0-1 0,1 1 0,-1 0 0,0 0 0,1 0 0,-1 0 0,1 0 0,-1-1 0,1 1 0,-1 0 0,2 1 0,-1-1-4,0 0 1,1 0-1,-1 0 0,1 0 1,-1-1-1,1 1 0,-1 0 0,1-1 1,-1 1-1,1-1 0,0 1 1,-1-1-1,1 0 0,0 0 1,-1 0-1,1 0 0,0 0 0,0 0 1,-1 0-1,1 0 0,-1-1 1,1 1-1,0-1 0,-1 1 1,1-1-1,-1 0 0,1 0 1,-1 1-1,1-1 0,1-1 0,0-1-120,1 1 0,0-1-1,-1 0 1,1 0 0,-1-1-1,0 1 1,0 0 0,0-1-1,-1 0 1,3-4 0,-2 4-250,-1-1-1,-1 1 1,1 0 0,-1-1 0,1 1 0,-1-1-1,-1 1 1,1-1 0,-1 0 0,0 1 0,0-1-1,0 0 1,0 1 0,-2-9 0,-6-16-929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15.742"/>
    </inkml:context>
    <inkml:brush xml:id="br0">
      <inkml:brushProperty name="width" value="0.035" units="cm"/>
      <inkml:brushProperty name="height" value="0.035" units="cm"/>
    </inkml:brush>
  </inkml:definitions>
  <inkml:trace contextRef="#ctx0" brushRef="#br0">148 0 16315,'10'49'2303,"-3"-10"-1625,28 130 628,-29-140-1176,-2 0 0,-1 0 0,-2 1 0,0-1 0,-5 35 0,1-44-95,-2-1 1,-9 26 0,4-14-4,3-11-204,-1 1 0,0-1-1,-1-1 1,-2 0 0,0 0 0,0-1 0,-24 27 0,32-41 129,0-1 0,0 0-1,-1 1 1,1-1 0,-1 0-1,0-1 1,1 1 0,-1-1-1,-1 0 1,1 0 0,-7 3-1,-17 0-336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51.063"/>
    </inkml:context>
    <inkml:brush xml:id="br0">
      <inkml:brushProperty name="width" value="0.035" units="cm"/>
      <inkml:brushProperty name="height" value="0.035" units="cm"/>
    </inkml:brush>
  </inkml:definitions>
  <inkml:trace contextRef="#ctx0" brushRef="#br0">55 128 15163,'-49'-6'2854,"43"5"-1902,7 2-78,27 1 286,36 2-622,-1-4 1,117-12-1,-128 4-1307,-1-2 0,0-3 1,92-34-1,-105 29 246,-6-2-165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51.519"/>
    </inkml:context>
    <inkml:brush xml:id="br0">
      <inkml:brushProperty name="width" value="0.035" units="cm"/>
      <inkml:brushProperty name="height" value="0.035" units="cm"/>
    </inkml:brush>
  </inkml:definitions>
  <inkml:trace contextRef="#ctx0" brushRef="#br0">10 20 14747,'-1'0'126,"0"-1"0,1 1 1,-1 0-1,1-1 0,-1 1 0,1-1 0,-1 1 0,1 0 0,-1-1 1,1 0-1,-1 1 0,1-1 0,0 1 0,-1-1 0,1 1 0,0-1 1,-1 0-1,1 1 0,0-1 0,0 0 0,0 1 0,0-1 0,0 0 0,0 0-80,0 1 0,0-1 0,0 1 0,1 0 0,-1-1 0,0 1 0,0 0 0,1-1 0,-1 1 0,0 0 0,1-1 0,-1 1 0,0 0 0,1 0-1,-1 0 1,0-1 0,1 1 0,-1 0 0,1 0 0,-1 0 0,0 0 0,1 0 0,-1-1 0,1 1 0,-1 0 0,1 0 0,-1 0 0,0 0-1,1 0 1,-1 1 0,1-1 0,-1 0 0,1 0 0,14 2 481,3-1-236,-1 1-1,0 1 0,-1 0 0,26 9 0,-38-10-281,1 0-1,-1 0 1,1 0 0,-1 1-1,0 0 1,0 0 0,0 0-1,0 0 1,0 1 0,-1-1 0,0 1-1,0 0 1,0 0 0,0 0-1,0 1 1,-1-1 0,0 1-1,0-1 1,0 1 0,1 6 0,0 1 105,-2 0 1,1 0-1,-1 1 1,-1-1-1,-1 0 1,1 0-1,-2 1 1,0-1-1,0 0 1,-1 0-1,-8 19 1,-1 1 469,-2-1 0,-35 56 0,22-46-50,-10 17-1536,63-102 381,-4 11 244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53.039"/>
    </inkml:context>
    <inkml:brush xml:id="br0">
      <inkml:brushProperty name="width" value="0.035" units="cm"/>
      <inkml:brushProperty name="height" value="0.035" units="cm"/>
    </inkml:brush>
  </inkml:definitions>
  <inkml:trace contextRef="#ctx0" brushRef="#br0">116 439 15859,'0'0'20,"0"-1"-1,-1 1 0,1 0 0,0 0 1,0-1-1,0 1 0,0 0 1,0-1-1,-1 1 0,1 0 0,0 0 1,0 0-1,-1-1 0,1 1 0,0 0 1,0 0-1,-1 0 0,1-1 1,0 1-1,-1 0 0,1 0 0,0 0 1,0 0-1,-1 0 0,1 0 0,-1 0 1,0 0 46,-1 1 0,1 0 0,0 0-1,-1 0 1,1 0 0,0 0 0,0 0 0,0 0 0,0 0 0,0 0 0,0 0 0,-1 3 0,-61 91 2525,60-91-2500,0 0-1,1 0 0,-1 1 1,1 0-1,0-1 1,0 1-1,0 0 0,-1 8 1,0 1 88,1 1 0,0 19 0,2-34-176,-1 0-1,1 0 1,0 1-1,0-1 1,0 0-1,0 0 1,0 0 0,0 1-1,0-1 1,0 0-1,0 0 1,0 1-1,0-1 1,0 0-1,0 0 1,0 1 0,1-1-1,-1 0 1,0 0-1,0 0 1,0 1-1,0-1 1,0 0-1,0 0 1,0 0-1,1 1 1,-1-1 0,0 0-1,0 0 1,0 0-1,1 0 1,-1 1-1,0-1 1,0 0-1,0 0 1,1 0-1,-1 0 1,0 0 0,0 0-1,1 0 1,-1 0-1,0 0 1,0 0-1,1 0 1,11-9 24,12-14 6,-1-1 1,-1-1-1,-2-2 0,0 0 1,-2 0-1,-1-2 1,-1 0-1,-2-1 1,20-61-1,-42 134-27,2 1-1,-1 53 0,7-90 6,0 0 0,0 0 0,0 0 0,3 13 0,-2-19-7,-1 0-1,0 0 1,0 1-1,1-1 1,-1 0-1,1 0 1,-1 0-1,1 0 1,0 0 0,-1 0-1,1 0 1,0 0-1,-1 0 1,1 0-1,0 0 1,0-1-1,0 1 1,0 0-1,0-1 1,0 1-1,0 0 1,0-1-1,0 1 1,0-1-1,1 0 1,-1 1-1,0-1 1,0 0-1,0 0 1,0 0 0,1 1-1,-1-1 1,0 0-1,0-1 1,0 1-1,2 0 1,2-2 7,1 1 1,-1-1 0,0-1 0,0 1 0,0-1-1,-1 0 1,1 0 0,-1 0 0,1 0 0,4-5 0,43-46 90,-38 38-72,21-25 92,56-86-1,-122 274-88,30-143-29,0 2 7,0 1 0,1-1 0,0 1 1,0-1-1,2 10 0,-2-15-7,0 0-1,0 0 0,1 0 0,-1 0 0,0 0 1,1 0-1,-1 0 0,1 0 0,-1 0 0,1 0 1,0 0-1,-1-1 0,1 1 0,0 0 1,0 0-1,-1-1 0,1 1 0,0 0 0,0-1 1,0 1-1,0-1 0,0 1 0,0-1 0,0 0 1,0 1-1,0-1 0,0 0 0,0 0 1,0 1-1,0-1 0,0 0 0,0 0 0,0 0 1,0 0-1,0-1 0,0 1 0,0 0 1,0 0-1,0-1 0,2 0 0,20-8 28,-19 7-27,0 0-1,1 1 1,-1-1-1,1 1 0,7-2 1,-11 3-7,0 0 1,1 0 0,-1 0 0,0 0-1,0 0 1,0 1 0,1-1 0,-1 0-1,0 1 1,0-1 0,0 1 0,0-1-1,0 1 1,0-1 0,0 1 0,0 0-1,0-1 1,0 1 0,0 0 0,0 0-1,0 0 1,0 0 0,-1 0 0,1 0-1,0 0 1,0 1 0,0 0-1,-1-1-1,1 0 1,-1 0 0,1 0 0,0 0 0,0 0 0,0 0-1,0 0 1,0 0 0,-1 0 0,2 0 0,-1-1 0,0 1-1,0 0 1,1 0 0,-1-1 3,0 0-1,0 0 1,0 0-1,-1 1 1,1-1-1,0 0 1,0-1-1,-1 1 1,1 0-1,0 0 1,0 0-1,-1 0 1,1-1 0,0 1-1,0 0 1,-1-1-1,1 1 1,0 0-1,0-1 1,3-3 4,0 0 1,-1 0 0,1 0 0,-1 0-1,6-9 1,-4 6-3,34-54 15,-2-2-1,-2-1 0,-4-1 1,33-99-1,-60 149 31,0 0 1,2-25 0,-7 35 7,-3 9-44,-4 11-9,-2 16 20,0 0 1,2 0 0,2 1 0,-5 50 0,8-35 22,3-1 1,7 75-1,-1-74 27,-6-46-29,3-12 1084,0 4-842,-6 18-291,0-5 1128,-3-5-6546,0 1 1369,5-1 3208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53.748"/>
    </inkml:context>
    <inkml:brush xml:id="br0">
      <inkml:brushProperty name="width" value="0.035" units="cm"/>
      <inkml:brushProperty name="height" value="0.035" units="cm"/>
    </inkml:brush>
  </inkml:definitions>
  <inkml:trace contextRef="#ctx0" brushRef="#br0">1 177 14203,'27'-32'2698,"45"-65"1217,-69 91-3718,1 1 0,-2-1-1,1 0 1,0 0-1,2-11 1,-5 16-151,-1 4-25,-2 18 98,-2 63 113,-1-3 185,4 0 0,9 104 0,-5-174-402,-1-1 0,1 1 0,1 0 0,5 13 0,-8-24-26,0 0 1,0 0 0,0 0 0,0 1-1,0-1 1,0 0 0,0 0 0,0 0-1,0 0 1,0 1 0,0-1-1,0 0 1,0 0 0,0 0 0,0 0-1,0 0 1,0 1 0,0-1 0,0 0-1,1 0 1,-1 0 0,0 0-1,0 0 1,0 0 0,0 0 0,0 1-1,0-1 1,0 0 0,1 0-1,-1 0 1,0 0 0,0 0 0,0 0-1,0 0 1,1 0 0,-1 0 0,0 0-1,0 0 1,0 0 0,0 0-1,0 0 1,1 0 0,-1 0 0,0 0-1,0 0 1,0 0 0,0 0 0,1 0-1,-1 0 1,0 0 0,0 0-1,0 0 1,5-11-515,-1-16-263,-2-57 557,-3 52-42,1-13-125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54.214"/>
    </inkml:context>
    <inkml:brush xml:id="br0">
      <inkml:brushProperty name="width" value="0.035" units="cm"/>
      <inkml:brushProperty name="height" value="0.035" units="cm"/>
    </inkml:brush>
  </inkml:definitions>
  <inkml:trace contextRef="#ctx0" brushRef="#br0">83 1 21069,'-50'199'-5162,"39"-175"9235,-6 32-2656,13-31-1305,4 0-72,0 13 8,0-10 40,0 4-24,3-15-208,3 0-80,2-8-297,1-6-159,4 1 32,-2-5 368,1-9-128,1-2-144</inkml:trace>
  <inkml:trace contextRef="#ctx0" brushRef="#br0" timeOffset="1">192 214 9922,'-5'-8'440,"-2"-2"-320,-1-3-40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09.073"/>
    </inkml:context>
    <inkml:brush xml:id="br0">
      <inkml:brushProperty name="width" value="0.035" units="cm"/>
      <inkml:brushProperty name="height" value="0.035" units="cm"/>
    </inkml:brush>
  </inkml:definitions>
  <inkml:trace contextRef="#ctx0" brushRef="#br0">235 56 13715,'0'-1'149,"-1"0"0,1 0 1,-1 0-1,0 0 0,1 1 1,-1-1-1,0 0 0,0 1 0,1-1 1,-1 0-1,0 1 0,0-1 0,0 1 1,0-1-1,0 1 0,1 0 1,-1-1-1,0 1 0,0 0 0,0 0 1,0 0-1,0 0 0,0-1 0,0 1 1,-2 1-1,1-1 17,0 1-1,-1-1 1,1 1 0,0 0 0,0 0-1,0 0 1,0 0 0,0 1 0,0-1-1,-3 3 1,0 2 4,-1 0 1,1 0-1,0 0 0,0 1 0,-6 9 0,9-12-159,1-1-1,-1 1 0,1-1 1,-1 1-1,1 0 0,0-1 0,0 1 1,0 0-1,1 0 0,0 0 1,-1 0-1,2 0 0,-1 0 0,0 0 1,1 0-1,-1-1 0,2 6 1,1-3-19,0-1 0,0 1 0,0-1 0,0 0 0,1 0 0,0 0 1,0 0-1,0 0 0,1-1 0,5 5 0,21 13-10,-24-18 19,-1 1-1,1 0 1,-1 0-1,0 0 0,0 1 1,0-1-1,7 12 0,-12-15 5,0-1 0,-1 1-1,1 0 1,0 0 0,-1-1-1,0 1 1,0 0 0,1 0 0,-1 0-1,0-1 1,0 1 0,0 0-1,-1 0 1,1 0 0,0-1-1,-1 1 1,1 0 0,-1 0-1,0-1 1,0 1 0,1 0-1,-1-1 1,0 1 0,0-1-1,0 1 1,-1-1 0,1 1 0,-3 1-1,-3 4 36,0-1-1,0 0 1,-1 0-1,-9 5 1,1-1 181,0-1 0,0-1 0,-1-1 0,0 0 0,-1-1 0,1-1 1,-1-1-1,0 0 0,-35 2 0,53-6-208,0 0 0,-1 0 0,1 0 1,0 0-1,-1 0 0,1 0 0,0 0 0,-1 0 1,1 0-1,0 0 0,-1 0 0,1 0 0,0 0 1,-1 0-1,1 0 0,0 0 0,-1 0 0,1 0 0,0-1 1,-1 1-1,1 0 0,0 0 0,-1 0 0,1-1 1,0 1-1,0 0 0,-1 0 0,1-1 0,0 1 0,0 0 1,0 0-1,-1-1 0,1 1 0,0 0 0,0-1 1,0 1-1,-1-1 0,10-11 226,18-11-95,31-15-72,89-66-51,-123 85-13,-2-1-1,0-1 0,36-45 1,-53 60-1,0 0 0,-1-1 0,0 1 1,-1-1-1,1 0 0,-1 0 0,-1-1 1,1 1-1,1-11 0,-3 15-24,-1 1 1,0-1-1,0 1 1,0-1-1,0 1 1,-1-1-1,1 1 0,-1-1 1,1 1-1,-1-1 1,0 1-1,0-1 1,0 1-1,0 0 0,-1 0 1,1 0-1,-1-1 1,1 1-1,-1 1 1,0-1-1,1 0 0,-1 0 1,0 1-1,0-1 1,0 1-1,-1-1 1,1 1-1,0 0 1,0 0-1,-5-2 0,-17-5-673,22 8 555,1-1 0,0 1 0,0 0-1,0-1 1,0 1 0,-1 0 0,1 0-1,0 0 1,0 0 0,0 0 0,-1 0 0,1 0-1,0 1 1,0-1 0,0 0 0,0 1-1,-1-1 1,0 1 0,3 0-52,0-1-1,1 1 1,-1-1-1,0 0 1,0 1-1,1-1 1,-1 0 0,0 0-1,1 0 1,-1 0-1,1 0 1,1 0 0,14-2-580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54.636"/>
    </inkml:context>
    <inkml:brush xml:id="br0">
      <inkml:brushProperty name="width" value="0.035" units="cm"/>
      <inkml:brushProperty name="height" value="0.035" units="cm"/>
    </inkml:brush>
  </inkml:definitions>
  <inkml:trace contextRef="#ctx0" brushRef="#br0">1 3 14027,'3'-2'1648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55.579"/>
    </inkml:context>
    <inkml:brush xml:id="br0">
      <inkml:brushProperty name="width" value="0.035" units="cm"/>
      <inkml:brushProperty name="height" value="0.035" units="cm"/>
    </inkml:brush>
  </inkml:definitions>
  <inkml:trace contextRef="#ctx0" brushRef="#br0">171 0 13883,'-8'10'410,"1"0"0,0 0 0,0 1 0,1 0-1,1 0 1,0 0 0,0 1 0,1-1 0,1 1 0,-4 22 0,-3 59 15,-5 31-359,-21-4 28,2-13-732,34-105 552,-2 5-298,2-7 377,0 0 1,0 0-1,0 0 0,0 1 0,0-1 1,0 0-1,0 0 0,0 0 1,0 0-1,0 0 0,0 0 0,0 0 1,-1 0-1,1 0 0,0 0 1,0 0-1,0 0 0,0 0 0,0 0 1,0 0-1,0 0 0,0 1 1,0-1-1,-1 0 0,1 0 0,0 0 1,0 0-1,0 0 0,0 0 1,0 0-1,0 0 0,0-1 0,-1 1 1,1 0-1,0 0 0,0 0 1,0 0-1,0 0 0,0 0 0,0 0 1,0 0-1,0 0 0,0 0 1,0 0-1,-1 0 0,1 0 0,0 0 1,0 0-1,0 0 0,0-1 1,0 1-1,0 0 0,0 0 0,0 0 1,0 0-1,-6-10-274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58.430"/>
    </inkml:context>
    <inkml:brush xml:id="br0">
      <inkml:brushProperty name="width" value="0.035" units="cm"/>
      <inkml:brushProperty name="height" value="0.035" units="cm"/>
    </inkml:brush>
  </inkml:definitions>
  <inkml:trace contextRef="#ctx0" brushRef="#br0">268 9 14099,'0'-4'779,"0"0"1567,-4 8-620,0 1-1424,0 1-63,1 0 0,0 0 0,0 1 0,0-1 0,1 1 0,0 0 0,1-1 0,-1 1 1,0 14-1,-4 11 9,-21 65 319,-5-1-1,-64 134 0,23-47-348,76-193-618,0 0 0,-1-1-1,0 1 1,-1-1 0,0 0 0,-1-16 0,-3 14-107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59.259"/>
    </inkml:context>
    <inkml:brush xml:id="br0">
      <inkml:brushProperty name="width" value="0.035" units="cm"/>
      <inkml:brushProperty name="height" value="0.035" units="cm"/>
    </inkml:brush>
  </inkml:definitions>
  <inkml:trace contextRef="#ctx0" brushRef="#br0">13 1 11386,'0'0'63,"0"0"0,0 1 0,0-1 0,0 0 0,0 0 0,0 0 0,0 1 0,0-1 0,0 0 0,-1 0 0,1 0 0,0 1 0,0-1 0,0 0 0,0 0 0,0 0 0,0 1 0,0-1 0,0 0 0,-1 0 0,1 0 0,0 0 0,0 1 0,0-1 0,0 0 0,-1 0 0,1 0-1,0 0 1,0 0 0,0 0 0,-1 0 0,1 0 0,0 0 0,0 1 0,0-1 0,-1 0 0,1 0 0,0 0 0,0 0 0,0 0 0,-1 0 0,1 0 0,0 0 0,0 0 0,-1-1 0,1 1 0,0 0 0,0 0 0,0 0 0,-1 0 0,1 0 0,0 0 0,0 0 0,0 0 0,0-1 0,-1 1-1,1 0 1,0 0 0,0 0 0,0 0 0,0 0 0,0-1 0,-1 1 0,1 0 0,0 0 0,0-1 0,-3 21 1341,4-17-1336,-1 1 1,1-1-1,0 0 1,0 0-1,1 0 1,-1 1-1,1-1 0,-1-1 1,1 1-1,0 0 1,0 0-1,0-1 1,0 1-1,1-1 0,-1 1 1,1-1-1,3 2 1,-4-2-79,0-1 1,0 0-1,0-1 1,0 1-1,0 0 0,0-1 1,0 1-1,0-1 1,1 1-1,-1-1 1,0 0-1,0 0 1,0 0-1,0 0 0,1 0 1,-1-1-1,0 1 1,0-1-1,0 1 1,0-1-1,0 0 1,0 0-1,0 0 0,0 0 1,0 0-1,0 0 1,3-3-1,0-1-158,0 0-1,0 0 1,0 0-1,-1-1 0,0 0 1,0 0-1,3-6 1,3-8-206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8:59.729"/>
    </inkml:context>
    <inkml:brush xml:id="br0">
      <inkml:brushProperty name="width" value="0.035" units="cm"/>
      <inkml:brushProperty name="height" value="0.035" units="cm"/>
    </inkml:brush>
  </inkml:definitions>
  <inkml:trace contextRef="#ctx0" brushRef="#br0">190 70 15419,'0'-1'136,"1"0"0,-1 0 0,1 1 0,-1-1 0,1 0 0,-1 0 0,1 0 0,-1 0 0,0 0 0,1 0 0,-1 0 0,0 1 0,0-1 0,0 0 0,0 0 0,0 0 0,0 0 0,0 0 0,0 0 0,0 0 0,0 0 0,0 0 0,-1 0 0,0-2 0,0 1 105,0 0 0,0 0 1,0 1-1,-1-1 0,1 0 0,-1 0 1,1 1-1,-1-1 0,0 1 0,-3-3 1,3 2-108,-1 1 0,1-1 1,-1 1-1,1 0 0,-1-1 1,0 1-1,1 0 0,-1 1 1,0-1-1,0 0 0,0 1 1,1 0-1,-1-1 0,0 1 1,0 0-1,0 1 0,0-1 1,-3 1-1,-2 4-60,1 1 1,1 0-1,-1 0 0,1 0 0,0 1 1,1 0-1,-1 0 0,-5 10 0,1-2-57,2 1-1,-1-1 1,-5 19-1,11-26-18,0-1 0,1 1 0,0 0 0,0-1 0,1 1 0,0 0 0,0 0 0,1 0 0,0 9 0,0-17 0,0 1 0,0 0 0,0-1 0,1 1 0,-1-1 0,0 1 0,0 0 0,0-1 0,0 1 0,1-1 1,-1 1-1,0-1 0,1 1 0,-1 0 0,0-1 0,1 0 0,-1 1 0,1-1 0,-1 1 0,1-1 0,-1 1 0,1-1 1,-1 0-1,1 1 0,-1-1 0,1 0 0,-1 0 0,1 1 0,-1-1 0,1 0 0,1 0 0,0 0-2,0 0 0,0 0 0,0-1 0,0 1 0,-1 0 0,1-1 0,0 0 0,0 1 0,0-1-1,2-2 1,7-4-10,-1 0-1,14-12 0,-22 17 14,26-24-119,0-1 0,-2 0 0,-2-2-1,0-1 1,28-49 0,-55 87-549,0 1 0,1-1 0,0 1-1,0 0 1,-1 14 0,3-19 509,0 18-293,0-21 421,0 0 0,0 0 0,0 0 0,0 0 0,1-1 0,-1 1 0,0 0 0,0 0 0,1 0 0,-1 0 0,0-1 1,1 1-1,-1 0 0,1 0 0,-1-1 0,1 1 0,-1 0 0,1-1 0,0 1 0,0 0 0,8-2-435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0.132"/>
    </inkml:context>
    <inkml:brush xml:id="br0">
      <inkml:brushProperty name="width" value="0.035" units="cm"/>
      <inkml:brushProperty name="height" value="0.035" units="cm"/>
    </inkml:brush>
  </inkml:definitions>
  <inkml:trace contextRef="#ctx0" brushRef="#br0">46 1 10018,'1'0'144,"0"1"0,-1-1 0,1 1-1,0-1 1,0 1 0,0-1 0,0 1 0,-1 0-1,1-1 1,0 1 0,-1 0 0,1 0-1,0-1 1,-1 1 0,1 0 0,-1 0 0,1 0-1,-1 0 1,0 0 0,1 0 0,-1 0 0,0 0-1,0 0 1,1 0 0,-1 0 0,0 0 0,0 1-1,3 39 1585,-3-31-1461,2 34 1022,1 0 218,8 50 1,-10-87-1322,0 0 0,-1 1 0,1-1 0,-2 0 0,1 0 0,-1 1 0,0-1 0,0 0 0,-1 0-1,0 0 1,0 0 0,-1 0 0,0 0 0,0-1 0,0 0 0,-1 1 0,0-1 0,0 0 0,-1-1 0,-5 7 0,10-12-183,0 1 0,-1-1 0,1 1 1,-1-1-1,1 1 0,-1-1 0,1 0 1,-1 1-1,1-1 0,-1 1 0,1-1 0,-1 0 1,1 1-1,-1-1 0,0 0 0,1 0 0,-1 0 1,1 0-1,-1 1 0,0-1 0,1 0 0,-1 0 1,0 0-1,1 0 0,-1 0 0,0 0 0,1 0 1,-1-1-1,0 1 0,1 0 0,-1 0 0,1 0 1,-1-1-1,1 1 0,-1 0 0,0-1 1,1 1-1,-1 0 0,1-1 0,-1 1 0,1-1 1,-1 1-1,1-1 0,0 1 0,-1-1 0,1 1 1,0-1-1,-1 1 0,1-1 0,-1 0 0,0-2-155,0 0 0,0 0 0,0 0 0,0 0 0,1 0 0,-1 0 0,1 0 0,-1 0 1,1 0-1,0-3 0,2-4-507,0 0-1,0 0 1,1 0 0,0 0 0,6-12 0,0 3-306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0.590"/>
    </inkml:context>
    <inkml:brush xml:id="br0">
      <inkml:brushProperty name="width" value="0.035" units="cm"/>
      <inkml:brushProperty name="height" value="0.035" units="cm"/>
    </inkml:brush>
  </inkml:definitions>
  <inkml:trace contextRef="#ctx0" brushRef="#br0">30 28 12107,'4'0'394,"-2"0"-119,0 0 0,0 1 0,0-1 1,0 0-1,0 0 0,0 0 1,0-1-1,0 1 0,0 0 0,0-1 1,-1 1-1,1-1 0,0 1 1,0-1-1,0 0 0,-1 0 0,1 0 1,-1 0-1,1 0 0,0 0 0,-1-1 1,2-1-1,-33 33 2923,23-20-3161,1 0 1,1 0-1,0 1 0,0 0 1,1-1-1,0 2 0,1-1 1,-3 21-1,5-31-38,1 1-1,0-1 1,0 0 0,0 1-1,0-1 1,0 1 0,0-1-1,0 0 1,1 1 0,-1-1-1,0 0 1,1 1 0,-1-1-1,1 0 1,-1 1 0,1-1-1,1 2 1,-1-2 1,-1-1-1,1 1 0,0-1 1,0 1-1,0-1 1,-1 1-1,1-1 1,0 0-1,0 0 0,0 1 1,0-1-1,0 0 1,-1 0-1,1 0 1,0 0-1,0 0 0,0 0 1,0 0-1,0 0 1,1-1-1,4 0-1,0-1 1,-1 0-1,1-1 0,-1 1 1,0-1-1,8-6 0,19-15 5,36-35 0,20-16 35,-87 74-38,0 0 1,0 0-1,0 0 0,0 0 1,0 1-1,1-1 0,-1 0 0,0 1 1,1-1-1,-1 1 0,0-1 0,1 1 1,-1-1-1,1 1 0,-1 0 1,1 0-1,-1 0 0,1 0 0,-1 0 1,0 0-1,1 0 0,2 1 1,-3 0-1,1 0 1,-1 1 0,1-1 0,-1 0 0,0 1 0,0-1 0,1 0 0,-1 1 0,0 0 0,0-1 0,-1 1 0,1 0 0,0-1 0,-1 1 0,1 0 0,0 0 0,-1 2 0,10 53 37,-9-42 8,1-1-1,6 23 1,-7-37-40,-1 0 1,0 1 0,0-1-1,0 1 1,1-1-1,-1 1 1,0-1 0,1 0-1,-1 1 1,0-1-1,1 1 1,-1-1-1,0 0 1,1 1 0,-1-1-1,1 0 1,-1 0-1,1 1 1,-1-1 0,0 0-1,1 0 1,-1 0-1,1 0 1,-1 0 0,1 0-1,-1 1 1,1-1-1,-1 0 1,1 0 0,-1 0-1,1-1 1,-1 1-1,1 0 1,-1 0-1,1 0 1,-1 0 0,1 0-1,-1-1 1,1 1-1,-1 0 1,1 0 0,-1-1-1,0 1 1,1 0-1,-1 0 1,1-1 0,-1 0-1,26-20 136,-18 14-88,-1 0-174,0 1-1,0 0 1,1 1-1,0 0 1,0 0-1,1 1 1,-1-1 0,1 2-1,0 0 1,0 0-1,0 0 1,0 1 0,19-2-1,-28 4 198,0 0-70,0 0 1,0 0-1,0 0 1,1 0-1,-1 0 1,0 1 0,0-1-1,0 0 1,0 0-1,0-1 1,1 1 0,-1 0-1,0 0 1,0 0-1,0 0 1,0 0-1,0 0 1,1 0 0,-1 0-1,0 0 1,0 0-1,0 0 1,0 0 0,0 0-1,0 0 1,0 0-1,1-1 1,-1 1-1,0 0 1,0 0 0,0 0-1,0 0 1,0 0-1,0 0 1,0-1 0,0 1-1,0 0 1,0 0-1,0 0 1,0 0-1,0-1 1,-1-6-209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1.088"/>
    </inkml:context>
    <inkml:brush xml:id="br0">
      <inkml:brushProperty name="width" value="0.035" units="cm"/>
      <inkml:brushProperty name="height" value="0.035" units="cm"/>
    </inkml:brush>
  </inkml:definitions>
  <inkml:trace contextRef="#ctx0" brushRef="#br0">22 9 13979,'-14'1'1776,"8"3"-1127,4 1-289,7-2 1928,6-2-1776,5-1-72,3-4-376,4 1-392,2-4 328,3 2-48,-4 1-64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1.524"/>
    </inkml:context>
    <inkml:brush xml:id="br0">
      <inkml:brushProperty name="width" value="0.035" units="cm"/>
      <inkml:brushProperty name="height" value="0.035" units="cm"/>
    </inkml:brush>
  </inkml:definitions>
  <inkml:trace contextRef="#ctx0" brushRef="#br0">0 25 15043,'4'-5'930,"11"-12"951,-14 17-1827,-1 0 1,1 0-1,-1-1 0,0 1 1,1 0-1,-1 0 0,1-1 1,-1 1-1,1 0 0,-1 0 1,0 0-1,1 0 0,-1 0 1,1 0-1,-1 0 0,1 0 1,-1 0-1,1 0 0,-1 0 1,1 0-1,-1 0 0,0 0 1,1 0-1,-1 1 0,1-1 1,-1 0-1,1 0 0,-1 0 1,0 1-1,1-1 0,-1 0 1,0 1-1,1-1 1,-1 0-1,0 1 0,1-1 1,-1 0-1,0 1 0,1-1 1,-1 0-1,0 2 0,4 4 177,-1 0 0,-1 1 0,1 0 0,-1-1 0,0 1 0,-1 0 0,1 0 0,-1 8 0,2 63 525,-3-51-506,-2 98 407,2-123-650,0 0 0,0 0 0,0-1 0,0 1 0,0 0-1,0 0 1,0 0 0,1-1 0,-1 1 0,1 0-1,-1 0 1,1-1 0,0 1 0,-1 0 0,1-1 0,2 4-1,-2-5-3,-1 0 0,1 0-1,0 0 1,-1 0-1,1 0 1,0 0-1,-1 0 1,1 0-1,0 0 1,-1 0-1,1 0 1,0 0 0,-1 0-1,1 0 1,0 0-1,-1-1 1,1 1-1,0 0 1,-1-1-1,1 1 1,-1 0 0,1-1-1,-1 1 1,1-1-1,-1 1 1,1-1-1,-1 1 1,1-1-1,7-7 10,-1-1 0,0 0 0,9-16 0,27-48 34,34-85 1,-75 151-51,1 1 0,0-1 0,1 1-1,0 0 1,5-8 0,-9 14 3,1 0 1,-1 0-1,0 0 0,0-1 1,0 1-1,0 0 1,0 0-1,0 0 1,1 0-1,-1 0 0,0-1 1,0 1-1,0 0 1,1 0-1,-1 0 0,0 0 1,0 0-1,0 0 1,0 0-1,1 0 0,-1 0 1,0 0-1,0 0 1,1 0-1,-1 0 1,0 0-1,0 0 0,0 0 1,1 0-1,-1 0 1,0 0-1,0 0 0,0 0 1,0 0-1,1 0 1,-1 0-1,0 0 0,0 1 1,1-1-1,3 10-10,-2 11 2,-2-20 9,-3 119-48,0 3-143,7-109-266,-4-14 462,0 0 0,1 0 1,-1 0-1,0 0 0,0 0 0,0 0 0,1 0 1,-1 0-1,0 0 0,0 0 0,1 0 0,-1 0 1,0 0-1,0 0 0,0 0 0,1 0 0,-1 0 1,0 0-1,0 0 0,0-1 0,1 1 0,-1 0 1,0 0-1,0 0 0,0 0 0,1 0 0,-1 0 1,0-1-1,0 1 0,0 0 0,0 0 0,0 0 1,1-1-1,11-22 338,-5-9-391,0-6-7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1.960"/>
    </inkml:context>
    <inkml:brush xml:id="br0">
      <inkml:brushProperty name="width" value="0.035" units="cm"/>
      <inkml:brushProperty name="height" value="0.035" units="cm"/>
    </inkml:brush>
  </inkml:definitions>
  <inkml:trace contextRef="#ctx0" brushRef="#br0">208 13 13011,'-4'-1'199,"0"0"0,1 1 1,-1 0-1,0 0 0,0 0 1,0 0-1,0 1 0,1-1 0,-1 1 1,0 0-1,0 0 0,1 1 1,-1-1-1,1 1 0,-1 0 1,1-1-1,0 2 0,-1-1 0,1 0 1,0 1-1,1-1 0,-1 1 1,-4 5-1,-4 5 115,1 1 0,0 1 0,-14 27 0,23-39-240,-10 16 126,2 0-1,0 1 0,1 0 1,1 1-1,0-1 1,-5 40-1,13-28 4,-1-31-199,0 0 1,0-1 0,0 1-1,1-1 1,-1 1-1,0 0 1,0-1-1,0 1 1,1-1 0,-1 1-1,0-1 1,0 1-1,1-1 1,-1 1-1,0-1 1,1 1 0,-1-1-1,1 0 1,-1 1-1,1-1 1,-1 0-1,1 1 1,-1-1 0,1 0-1,-1 1 1,1-1-1,-1 0 1,1 0-1,-1 0 1,1 0 0,0 1-1,-1-1 1,1 0-1,-1 0 1,1 0-1,0 0 1,-1 0 0,1 0-1,-1-1 1,1 1-1,-1 0 1,1 0-1,0 0 1,-1 0 0,1-1-1,-1 1 1,1 0-1,-1-1 1,1 1-1,-1 0 1,1-1 0,-1 1-1,1-1 1,8-6 18,0 0-1,-1-1 1,0 0 0,-1 0 0,0-1-1,6-9 1,35-62 209,-17 15 555,25-78 1,-61 161-767,-8 33-51,-12 83 0,24-130-85,1 1 0,0-1 0,0 1 0,1-1 0,-1 1 0,2 5 1,-2-9 75,0-1 0,0 1 1,1-1-1,-1 1 1,0-1-1,0 1 1,1-1-1,-1 1 1,0-1-1,0 1 1,1-1-1,-1 0 1,0 1-1,1-1 0,-1 0 1,1 1-1,-1-1 1,0 0-1,1 1 1,-1-1-1,1 0 1,-1 0-1,1 0 1,0 1-1,0-1-34,0-1 1,0 1-1,0 0 0,0 0 1,0-1-1,0 1 1,0 0-1,0-1 0,0 1 1,0-1-1,0 1 0,0-1 1,-1 0-1,1 1 0,0-1 1,0 0-1,0-1 1,6-6-175,0 0 0,0-1-1,5-10 1,-6 9 37,19-29-609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09.603"/>
    </inkml:context>
    <inkml:brush xml:id="br0">
      <inkml:brushProperty name="width" value="0.035" units="cm"/>
      <inkml:brushProperty name="height" value="0.035" units="cm"/>
    </inkml:brush>
  </inkml:definitions>
  <inkml:trace contextRef="#ctx0" brushRef="#br0">241 0 16211,'-15'8'657,"0"0"0,0 0-1,1 2 1,-25 21 0,36-28-586,0 0-1,0 0 1,0 1 0,1-1 0,-1 1-1,1 0 1,0 0 0,0 0 0,0 0-1,-2 7 1,4-8-52,-1 0 1,1 0-1,0 0 0,0 0 0,0 0 0,0 0 1,0 0-1,1 0 0,0 0 0,-1 0 1,1 0-1,0-1 0,0 1 0,1 0 0,-1 0 1,0-1-1,3 4 0,2 2-23,0 0 0,1-1 0,-1 1 1,1-1-1,1-1 0,15 11 0,56 29 22,-13-9 50,-65-36-61,0-1 0,0 1 0,0 0 1,0 0-1,0 0 0,0-1 0,0 1 1,0 0-1,0 0 0,0 0 0,0 1 1,0-1-1,-1 0 0,1 0 0,0 0 1,-1 0-1,1 1 0,-1-1 0,0 0 1,1 1-1,-1-1 0,0 0 0,0 1 1,0 1-1,0-1 7,-1 0 0,1 0 0,-1 1 0,0-1 0,0 0 0,0 0 0,0 0 0,0-1 0,-1 1 0,1 0 0,0 0 0,-1-1 0,-2 3 0,-5 3 58,0 0 0,0 0 0,-1-1 0,-19 9 0,-7 2 254,-1-2-1,-1-2 0,0-1 1,-56 9-1,92-20-301,1-1 1,-1 1-1,1-1 0,0 0 0,-1 0 0,1 0 1,-1 0-1,1 0 0,-1 0 0,1 0 0,-1 0 1,1-1-1,-1 1 0,-2-1 0,4 0-15,0 1 0,1-1 0,-1 1-1,0-1 1,0 1 0,0-1 0,0 1 0,0-1-1,1 1 1,-1-1 0,0 1 0,0-1 0,1 1-1,-1 0 1,0-1 0,1 1 0,-1-1 0,0 1-1,1 0 1,-1-1 0,0 1 0,1 0 0,-1 0-1,1-1 1,-1 1 0,1 0 0,42-25 109,13-3-144,93-61-1,-131 77 20,-1-2 0,0 0-1,-1 0 1,-1-2 0,0 0-1,-1-1 1,-1 0 0,20-33-1,-31 45 1,1 1 0,-1-1 0,0 0 0,-1 1 0,1-1 0,-1 0-1,0 0 1,0 0 0,-1 0 0,1 0 0,-1 0 0,0 0 0,-1-6-1,0 8-42,0 0-1,0 0 0,0 0 0,0 0 0,0 0 0,-1 1 0,1-1 0,-1 0 0,0 1 0,0-1 0,0 1 1,0 0-1,0-1 0,-1 1 0,1 0 0,-1 0 0,1 1 0,-1-1 0,0 1 0,1-1 0,-1 1 0,-4-2 0,-40-9-1289,44 8 905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2.494"/>
    </inkml:context>
    <inkml:brush xml:id="br0">
      <inkml:brushProperty name="width" value="0.035" units="cm"/>
      <inkml:brushProperty name="height" value="0.035" units="cm"/>
    </inkml:brush>
  </inkml:definitions>
  <inkml:trace contextRef="#ctx0" brushRef="#br0">12 1 13067,'-4'44'1192,"0"-8"-760,1-6-136,4-10 536,5-8-167,11-12-89,9-3-56,7-19-96,-2-6-40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3.707"/>
    </inkml:context>
    <inkml:brush xml:id="br0">
      <inkml:brushProperty name="width" value="0.035" units="cm"/>
      <inkml:brushProperty name="height" value="0.035" units="cm"/>
    </inkml:brush>
  </inkml:definitions>
  <inkml:trace contextRef="#ctx0" brushRef="#br0">283 101 11178,'8'-7'1089,"0"1"0,0-1 0,-1 0 0,-1-1 0,1 0 0,-1 0 0,10-17-1,-16 25-1009,1-1 37,-1 1 0,1-1 0,-1 0 0,1 1 0,-1-1 0,1 0 0,-1 1-1,1-1 1,-1 0 0,0 0 0,1 1 0,-1-1 0,0 0 0,0 0 0,0 1 0,0-1 0,0 0-1,1 0 1,-1 0 0,0 0 0,-1 1 0,1-1 0,0 0 0,0 0 0,0 0 0,-1-1 0,0 2-32,0-1 1,1 1-1,-1 0 1,0-1 0,0 1-1,0 0 1,0 0 0,0 0-1,0-1 1,0 1-1,0 0 1,0 0 0,0 0-1,0 1 1,0-1 0,0 0-1,0 0 1,-1 1-1,-6 1 105,0 0-1,0 1 0,-14 7 1,-19 14-111,-73 57 0,99-69-87,1 1 0,0 0 0,1 1 0,0 1 0,1 0 0,1 1 0,-15 28 0,23-39 5,1 1 0,-1 0 0,1 0 0,1 0 0,-1 1 0,1-1 0,0 0 0,0 13 1,1-16 0,0-1 0,1 1 0,-1-1 0,0 0 0,1 1 1,0-1-1,-1 0 0,1 1 0,0-1 0,0 0 0,0 0 0,0 0 1,1 0-1,-1 0 0,1 0 0,-1 0 0,1 0 0,0-1 1,-1 1-1,1 0 0,0-1 0,0 0 0,0 1 0,0-1 0,0 0 1,5 2-1,12 2-132,1 0 0,0-1 1,0-1-1,0 0 0,0-2 1,1-1-1,-1 0 0,0-1 1,39-8-1,-52 7-45,-1 0 1,1 1-1,-1-2 1,1 1-1,-1-1 1,0 0-1,0 0 1,0-1-1,0 0 1,-1 0-1,1 0 0,-1-1 1,0 0-1,-1 0 1,1 0-1,-1 0 1,0-1-1,0 1 1,0-1-1,4-13 1,2-8-435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4.255"/>
    </inkml:context>
    <inkml:brush xml:id="br0">
      <inkml:brushProperty name="width" value="0.035" units="cm"/>
      <inkml:brushProperty name="height" value="0.035" units="cm"/>
    </inkml:brush>
  </inkml:definitions>
  <inkml:trace contextRef="#ctx0" brushRef="#br0">88 31 17900,'1'-3'313,"5"-25"2334,-25 85 483,-30 229-3011,30-160-110,17-113-4,0-3-8,0 0 0,1 0 0,1 1 1,0 14-1,0-24 0,0-1 0,0 0-1,0 0 1,0 1 0,0-1-1,0 0 1,0 0 0,0 0 0,0 1-1,0-1 1,0 0 0,0 0 0,0 0-1,0 1 1,0-1 0,0 0-1,0 0 1,0 0 0,1 0 0,-1 1-1,0-1 1,0 0 0,0 0-1,0 0 1,0 0 0,1 0 0,-1 1-1,0-1 1,0 0 0,0 0 0,1 0-1,-1 0 1,0 0 0,0 0-1,0 0 1,0 0 0,1 0 0,-1 0-1,0 0 1,0 0 0,1 0 0,-1 0-1,0 0 1,0 0 0,0 0-1,1 0 1,-1 0 0,0 0 0,13-9-152,11-21-123,-22 28 234,45-64-538,27-32-171,-73 96 741,0 1 0,0-1 0,0 1 0,0 0 0,1-1 0,-1 1 0,0 0 0,1 0 0,-1 0 0,0 0 0,1 0 0,0 1-1,-1-1 1,1 0 0,-1 1 0,1-1 0,0 1 0,-1-1 0,1 1 0,0 0 0,0 0 0,1-1 0,-1 2 7,-1 0 0,0 0 0,1 0-1,-1-1 1,0 1 0,0 1 0,1-1 0,-1 0-1,0 0 1,0 0 0,0 0 0,0 1 0,-1-1-1,1 0 1,0 1 0,-1-1 0,1 1-1,0-1 1,-1 1 0,0-1 0,1 1 0,-1-1-1,0 1 1,0 2 0,3 17-18,-1 1 1,-1-1-1,-4 36 0,-13 64-262,14-113 863,0-7-123,-1-15-172,2-13-116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5.208"/>
    </inkml:context>
    <inkml:brush xml:id="br0">
      <inkml:brushProperty name="width" value="0.035" units="cm"/>
      <inkml:brushProperty name="height" value="0.035" units="cm"/>
    </inkml:brush>
  </inkml:definitions>
  <inkml:trace contextRef="#ctx0" brushRef="#br0">126 51 15243,'5'-35'3056,"-5"20"748,-8 37-1603,-3 53-1868,3-32-244,-2 79 0,9-123-78,1 1 1,0 0-1,0-1 1,0 1-1,0 0 1,0-1-1,0 1 1,0 0-1,0-1 1,-1 1-1,1 0 1,0 0-1,0-1 1,-1 1-1,1 0 1,0 0-1,0-1 1,-1 1-1,1 0 1,0 0-1,0 0 1,-1-1-1,1 1 0,0 0 1,-1 0-1,1 0 1,0 0-1,-1 0 1,1 0-1,0 0 1,-1-1-1,1 1 1,0 0-1,-1 0 1,1 0-1,0 0 1,-1 1-1,1-1 1,0 0-1,-1 0 1,1 0-1,0 0 1,-1 0-1,1 0 1,0 0-1,-1 1 1,1-1-1,-1 0 1,-14 9 255,8 1-265,1 0 0,0 1 0,1-1-1,0 1 1,1 1 0,0-1-1,-2 13 1,-15 39-32,37-104 40,27-56 27,-37 85-27,1 0-1,0 0 0,1 1 1,0 0-1,1 1 0,13-12 0,0 3 19,0 1-1,47-28 0,-57 39-76,0 1 1,1 1-1,0-1 1,0 2-1,0 0 1,1 1-1,27-4 1,-30 4-1024,-10 3 1060,-1 0 0,0-1 0,0 1 0,0 0 0,0-1 0,0 1 0,0 0 0,0 0 0,0-1 1,0 1-1,0 0 0,0 0 0,0-1 0,0 1 0,0 0 0,-1 0 0,1-1 0,0 1 0,0 0 0,0 0 1,0-1-1,0 1 0,0 0 0,-1 0 0,1-1 0,0 1 0,0 0 0,0 0 0,-1 0 0,1 0 0,0-1 1,0 1-1,-1 0 0,1 0 0,0 0 0,0 0 0,-1 0 0,1 0 0,0 0 0,0 0 0,-1 0 0,-14-9-325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6.662"/>
    </inkml:context>
    <inkml:brush xml:id="br0">
      <inkml:brushProperty name="width" value="0.035" units="cm"/>
      <inkml:brushProperty name="height" value="0.035" units="cm"/>
    </inkml:brush>
  </inkml:definitions>
  <inkml:trace contextRef="#ctx0" brushRef="#br0">0 34 15355,'14'-1'1386,"0"0"-1,0 1 0,18 2 0,20 0-244,191-23 438,-133 10-2421,-90 9-386,-18 1 29,-3 1-116,-31 2-971,3 2 1111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7.082"/>
    </inkml:context>
    <inkml:brush xml:id="br0">
      <inkml:brushProperty name="width" value="0.035" units="cm"/>
      <inkml:brushProperty name="height" value="0.035" units="cm"/>
    </inkml:brush>
  </inkml:definitions>
  <inkml:trace contextRef="#ctx0" brushRef="#br0">3 32 14787,'-3'13'1488,"6"-3"-719,4-1-217,9-5 968,1-4-344,9-1-207,4-7-97,8-2-216,7 2-96,0-2-248,2-2-264,0 5-720,-2 3-304,-8 1 768,-4 0-144,-10 2-169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7.487"/>
    </inkml:context>
    <inkml:brush xml:id="br0">
      <inkml:brushProperty name="width" value="0.035" units="cm"/>
      <inkml:brushProperty name="height" value="0.035" units="cm"/>
    </inkml:brush>
  </inkml:definitions>
  <inkml:trace contextRef="#ctx0" brushRef="#br0">3 29 17996,'-1'-1'78,"1"1"0,0-1 0,-1 0 0,1 0 1,0 0-1,0 1 0,0-1 0,0 0 0,0 0 0,-1 0 0,2 0 1,-1 0-1,0 1 0,0-1 0,0 0 0,0 0 0,0 0 0,1 0 1,-1 1-1,0-1 0,1 0 0,-1 0 0,0 0 0,1 1 0,-1-1 0,1 0 1,1 0-1,-1 0 18,1 0 1,0 0-1,0 1 1,-1-1-1,1 1 1,0-1-1,0 1 1,0 0-1,0-1 0,0 1 1,0 0-1,3 1 1,2-1-40,-1 1-1,1 0 1,0 0 0,0 0 0,-1 1-1,1 0 1,-1 0 0,1 1 0,6 4-1,-10-6-51,0 1 0,0 0 0,0 1-1,0-1 1,-1 0 0,1 1-1,-1-1 1,0 1 0,0 0-1,0 0 1,0 0 0,0 0 0,-1 0-1,1 0 1,-1 0 0,0 1-1,0-1 1,0 0 0,1 8-1,-1 2 18,-1 0 0,0 1 1,-1-1-1,-1 0 0,0 0 0,0 0 0,-7 19 0,-40 88-55,24-65-503,14-31 359,7-18 49,3-10-53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15.832"/>
    </inkml:context>
    <inkml:brush xml:id="br0">
      <inkml:brushProperty name="width" value="0.035" units="cm"/>
      <inkml:brushProperty name="height" value="0.035" units="cm"/>
    </inkml:brush>
  </inkml:definitions>
  <inkml:trace contextRef="#ctx0" brushRef="#br0">2 208 10802,'-1'-7'771,"1"1"-1,0-1 0,0 1 1,0 0-1,1-1 0,-1 1 1,2-1-1,3-11 0,-2 9-283,0 1 0,1-1 0,0 1-1,1 0 1,0 0 0,7-8 0,-8 10-311,1 0 1,1 0 0,-1 1 0,1-1 0,0 1 0,0 1 0,1-1 0,-1 1 0,1 0 0,0 1 0,0-1 0,0 1 0,1 1 0,-1-1 0,1 1 0,13-1-1,-18 2-145,-1 1 0,1 0-1,0 0 1,-1 0-1,1 1 1,0-1-1,-1 1 1,1-1-1,-1 1 1,1 0 0,-1 0-1,1 0 1,-1 0-1,0 0 1,0 1-1,1-1 1,-1 1-1,0-1 1,3 4 0,-3-2-13,-1-1-1,1 1 1,-1 0 0,1 0 0,-1 0 0,0 0 0,0 0 0,0 0 0,0 0 0,-1 0 0,1 0 0,-1 0 0,0 0 0,0 1 0,0-1 0,-1 6 0,-1 7 6,-2 0 1,0 0 0,0 0 0,-2-1 0,-13 30-1,-50 73 20,20-37-27,41-67-11,-15 32-3,22-43-3,0-1 1,0 1-1,0 0 1,1-1-1,-1 1 1,1 0-1,0 0 1,-1 0-1,1-1 1,0 1-1,1 0 1,-1 0-1,0 0 1,2 3-1,-1-4 2,0-1 0,0 1 1,0-1-1,0 1 0,1-1 0,-1 0 0,0 0 1,1 1-1,-1-1 0,1 0 0,-1 0 0,1 0 1,0-1-1,-1 1 0,1 0 0,0-1 0,0 1 0,-1-1 1,1 1-1,0-1 0,0 0 0,0 0 0,-1 1 1,1-1-1,0-1 0,0 1 0,0 0 0,0 0 1,2-1-1,8-2 29,1 1 1,22-9 0,-31 10-24,31-11-1597,63-33 0,-85 39 975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16.360"/>
    </inkml:context>
    <inkml:brush xml:id="br0">
      <inkml:brushProperty name="width" value="0.035" units="cm"/>
      <inkml:brushProperty name="height" value="0.035" units="cm"/>
    </inkml:brush>
  </inkml:definitions>
  <inkml:trace contextRef="#ctx0" brushRef="#br0">48 161 14795,'-2'-6'417,"1"-1"0,0 1 0,0 0 0,1-1 0,-1 1 0,2 0 0,-1-1 0,0 1 0,1-1 0,0 1 0,1 0 0,0 0 0,3-10 0,-3 12-250,-1 1-1,1-1 0,0 0 0,0 1 0,0-1 0,0 1 0,1 0 0,-1 0 0,1 0 0,0 0 0,0 0 0,0 0 0,0 1 0,1-1 0,-1 1 0,1 0 0,-1 0 0,1 1 0,0-1 0,-1 1 0,1-1 0,6 0 0,-8 2-146,-1-1-1,1 1 1,0 0-1,0 0 1,0 0 0,0 0-1,-1 0 1,1 1 0,0-1-1,0 0 1,0 1 0,-1 0-1,1-1 1,0 1-1,-1 0 1,1 0 0,0 0-1,-1 0 1,1 0 0,-1 0-1,0 0 1,2 2-1,-1-1-9,0 1 0,-1-1 0,0 1 0,1 0 0,-1 0 0,0 0 0,0-1 0,0 1 0,-1 0 0,1 0 0,-1 0 0,1 4 0,-1 6-4,-1-1 0,0 0 0,0 0-1,-2 1 1,-4 16 0,-8 13 27,-3-2 0,-1 0 0,-47 73 1,37-65 89,28-47-120,-2 4 24,0 0 0,0 0 0,1 1 0,-4 9-1,6-14-21,-1 0-1,1-1 0,0 1 0,0 0 0,0-1 1,0 1-1,0 0 0,0-1 0,0 1 0,0 0 0,0-1 1,0 1-1,0 0 0,1-1 0,-1 1 0,0 0 0,0-1 1,1 1-1,-1 0 0,0-1 0,1 1 0,-1-1 1,0 1-1,1-1 0,-1 1 0,1-1 0,-1 1 0,1-1 1,-1 1-1,1-1 0,0 1 0,-1-1 0,1 0 0,-1 0 1,1 1-1,0-1 0,-1 0 0,1 0 0,0 0 0,-1 1 1,1-1-1,0 0 0,0 0 0,-1 0 0,1 0 1,0 0-1,-1 0 0,1-1 0,0 1 0,-1 0 0,1 0 1,0-1-1,19-2-115,0-1 1,0-2 0,-1 0-1,28-12 1,1-1-1436,13-3-726,-44 18 1531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17.092"/>
    </inkml:context>
    <inkml:brush xml:id="br0">
      <inkml:brushProperty name="width" value="0.035" units="cm"/>
      <inkml:brushProperty name="height" value="0.035" units="cm"/>
    </inkml:brush>
  </inkml:definitions>
  <inkml:trace contextRef="#ctx0" brushRef="#br0">200 24 14571,'18'-22'3928,"-17"20"-2553,-2 4-160,-7 13 106,-82 180 1102,-18 33-1561,108-228-935,0 1 0,-1 0 0,1 0 0,0 0 0,-1-1 0,1 1 0,-1 0 1,1-1-1,-1 1 0,1 0 0,-1-1 0,1 1 0,-1 0 0,0-1 0,1 1 0,-1-1 0,0 1 0,0-1 0,-1 1 1,2-2 16,0 0 1,0 0 0,0 0-1,0 0 1,0 0 0,0 1-1,1-1 1,-1 0 0,0 0-1,0 0 1,1 0 0,-1 0-1,0 1 1,1-1 0,-1 0 0,1 0-1,0-1 1,9-13-437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13.506"/>
    </inkml:context>
    <inkml:brush xml:id="br0">
      <inkml:brushProperty name="width" value="0.035" units="cm"/>
      <inkml:brushProperty name="height" value="0.035" units="cm"/>
    </inkml:brush>
  </inkml:definitions>
  <inkml:trace contextRef="#ctx0" brushRef="#br0">7 110 12955,'6'-31'1793,"-3"18"-700,-1 0 0,1 1 0,10-24 0,-13 36-1070,0 0 1,0 0-1,0 0 0,0-1 0,0 1 0,0 0 1,0 0-1,0 0 0,0 0 0,0 0 1,0 0-1,0-1 0,0 1 0,0 0 0,0 0 1,0 0-1,0 0 0,0 0 0,0 0 0,0-1 1,0 1-1,0 0 0,0 0 0,0 0 1,1 0-1,-1 0 0,0 0 0,0 0 0,0 0 1,0-1-1,0 1 0,0 0 0,0 0 1,1 0-1,-1 0 0,0 0 0,0 0 0,0 0 1,0 0-1,0 0 0,0 0 0,1 0 1,-1 0-1,0 0 0,0 0 0,0 0 0,0 0 1,0 0-1,0 0 0,1 0 0,-1 0 1,0 0-1,0 0 0,0 0 0,0 0 0,0 0 1,0 0-1,1 1 0,0 9 560,-2 16-270,-16 66 55,10-65-629,2-1 0,1 1 0,1 0-1,1 49 1,2-72 107,0-1-1,1 1 0,0 0 1,0 0-1,0-1 0,0 1 1,0 0-1,1-1 0,3 7 1,-4-9 96,0 1 0,0-1 1,0 0-1,1 0 0,-1 0 1,0 0-1,1 0 0,-1 0 1,0 0-1,1 0 1,-1-1-1,1 1 0,-1 0 1,1-1-1,0 1 0,-1-1 1,1 0-1,-1 0 1,1 1-1,0-1 0,-1 0 1,1 0-1,2-1 0,17-3-624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17.520"/>
    </inkml:context>
    <inkml:brush xml:id="br0">
      <inkml:brushProperty name="width" value="0.035" units="cm"/>
      <inkml:brushProperty name="height" value="0.035" units="cm"/>
    </inkml:brush>
  </inkml:definitions>
  <inkml:trace contextRef="#ctx0" brushRef="#br0">225 12 14683,'-9'2'309,"1"1"-1,0 1 0,0-1 1,0 1-1,0 0 1,1 1-1,-1 0 0,1 0 1,1 1-1,-1 0 0,1 0 1,0 1-1,0-1 1,-7 12-1,-4 8 112,2 1 0,-21 49 1,31-66-307,3-4-41,0 0 0,0 0 0,0 0 0,1 0 0,-1 7 0,2-13-65,-1 1 0,1-1-1,0 0 1,0 0 0,0 0 0,0 1 0,0-1 0,0 0 0,0 0 0,0 1-1,0-1 1,0 0 0,0 0 0,0 1 0,0-1 0,0 0 0,0 0 0,0 1-1,0-1 1,0 0 0,0 0 0,0 0 0,0 1 0,1-1 0,-1 0-1,0 0 1,0 0 0,0 1 0,0-1 0,1 0 0,-1 0 0,0 0 0,0 1-1,0-1 1,0 0 0,1 0 0,-1 0 0,0 0 0,0 0 0,1 0 0,-1 0-1,0 0 1,0 0 0,1 1 0,-1-1 0,13-8 210,13-18 1,2-13 143,-1-1 1,28-54 0,-53 90-317,0 0 0,0 1 0,0-1 0,0 0 0,-1 0 0,0 0 0,0-1 0,0 1 0,0 0 0,0 0 0,-1-1 0,0 1 0,0 0 0,0 0 0,-1-5 0,1 8-35,-1 1 0,1-1-1,0 1 1,0-1 0,-1 1 0,1-1-1,0 1 1,0-1 0,-1 1 0,1 0-1,-1-1 1,1 1 0,0-1 0,-1 1-1,1 0 1,-1 0 0,1-1 0,-1 1-1,1 0 1,-1 0 0,1-1-1,-1 1 1,1 0 0,-1 0 0,1 0-1,-1 0 1,-1 0 0,-16 5 152,-15 19-35,18-10-288,1 0 1,0 2-1,1 0 0,1 0 1,1 1-1,0 0 0,1 1 0,-11 27 1,21-44 112,-8 24-868,8-24 884,0 0-1,0 0 1,-1 0 0,1 0-1,0 0 1,0 0 0,0 0-1,0 0 1,0-1 0,0 1-1,1 0 1,-1 0 0,0 0-1,0 0 1,1 0 0,-1 0-1,0 0 1,1-1 0,-1 1-1,1 0 1,-1 0 0,1-1-1,0 1 1,-1 0-1,2 0 1,13 2-568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17.986"/>
    </inkml:context>
    <inkml:brush xml:id="br0">
      <inkml:brushProperty name="width" value="0.035" units="cm"/>
      <inkml:brushProperty name="height" value="0.035" units="cm"/>
    </inkml:brush>
  </inkml:definitions>
  <inkml:trace contextRef="#ctx0" brushRef="#br0">100 1 12179,'-7'18'1151,"-2"1"0,-19 31 0,14-27 334,-12 29-1,23-46-1255,0 1 1,1 0-1,0 0 0,0 0 0,1 0 1,0 0-1,0 1 0,1-1 1,0 8-1,0-14-189,0 0 0,0 1 0,0-1-1,0 0 1,1 0 0,-1 1 0,0-1 0,1 0 0,-1 0 0,1 1 0,0-1 0,-1 0 0,1 0 0,0 0 0,0 0-1,0 0 1,-1 0 0,1 0 0,0 0 0,0-1 0,0 1 0,1 0 0,1 1 0,0-1 10,0 0 1,-1-1 0,1 1-1,0 0 1,0-1-1,0 0 1,0 0-1,0 0 1,0 0-1,4-1 1,5-1 126,0-1 0,1 0 0,22-10 0,-23 7-47,0 0 1,0 0-1,0-1 1,-1 0 0,0-1-1,0-1 1,-1 1-1,0-2 1,-1 1-1,0-1 1,13-19 0,-20 27-113,-1 0 1,0 0 0,0 0-1,0 1 1,-1-1-1,1 0 1,0 0 0,-1 0-1,0 0 1,1-1 0,-1 1-1,0 0 1,0 0-1,0 0 1,0 0 0,0-3-1,-1 4-7,0 0-1,1-1 1,-1 1-1,1 0 1,-1 0-1,0-1 1,0 1-1,0 0 1,0 0 0,0 0-1,0 0 1,0 0-1,0 0 1,0 0-1,-1 1 1,1-1-1,0 0 1,-2 0-1,-2-1-5,0 0 1,-1 1-1,1 0 0,-1 0 1,1 0-1,-1 1 0,1 0 0,-1 0 1,0 0-1,-7 2 0,-1 0 27,1 1-1,0 0 0,0 1 0,1 1 0,-1 0 0,1 0 0,0 1 0,-22 15 0,21-9-11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2.573"/>
    </inkml:context>
    <inkml:brush xml:id="br0">
      <inkml:brushProperty name="width" value="0.035" units="cm"/>
      <inkml:brushProperty name="height" value="0.035" units="cm"/>
    </inkml:brush>
  </inkml:definitions>
  <inkml:trace contextRef="#ctx0" brushRef="#br0">100 22 15675,'-3'-10'1105,"-1"-1"615,0 21 344,-19 141 933,-24 151-2761,44-291-1084,-2-12-9,-2-17 108,4-5 178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3.090"/>
    </inkml:context>
    <inkml:brush xml:id="br0">
      <inkml:brushProperty name="width" value="0.035" units="cm"/>
      <inkml:brushProperty name="height" value="0.035" units="cm"/>
    </inkml:brush>
  </inkml:definitions>
  <inkml:trace contextRef="#ctx0" brushRef="#br0">0 128 15643,'10'26'1425,"2"-14"-809,-2-6-200,15 1 608,4-1-152,8-6-128,2-6-95,4-12-193,-3-1-72,-2-1-288,-1 4-176,-11-7-496,-3 3-257,-15-3 649,-2 2-112,-6 2-192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3.586"/>
    </inkml:context>
    <inkml:brush xml:id="br0">
      <inkml:brushProperty name="width" value="0.035" units="cm"/>
      <inkml:brushProperty name="height" value="0.035" units="cm"/>
    </inkml:brush>
  </inkml:definitions>
  <inkml:trace contextRef="#ctx0" brushRef="#br0">1 25 16291,'7'7'1417,"3"-4"-873,6 6-200,8-3 600,6-2-152,10 2-112,1-9-47,3-4-169,2 1-112,0 1-216,-2-3-224,-1 1-576,-3-3-241,-5 1 697,-2 5-152,-7 4-176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4.040"/>
    </inkml:context>
    <inkml:brush xml:id="br0">
      <inkml:brushProperty name="width" value="0.035" units="cm"/>
      <inkml:brushProperty name="height" value="0.035" units="cm"/>
    </inkml:brush>
  </inkml:definitions>
  <inkml:trace contextRef="#ctx0" brushRef="#br0">297 1 14915,'-11'17'947,"0"-1"0,-1 0 0,-18 18 0,-13 15 100,16-11-722,1 1 1,2 1 0,2 1 0,-17 44-1,28-58-193,2 0 0,1 0 0,1 0 0,1 1-1,1 0 1,2 1 0,0 51 0,4-69-87,0 0 0,1 0 0,0 0 0,1-1 0,0 1 1,9 20-1,-11-28-37,0 0 1,1-1-1,-1 1 1,1 0-1,0 0 1,0-1-1,0 1 1,0-1-1,0 1 1,1-1-1,-1 0 1,1 0-1,-1 0 1,1 0-1,0-1 0,0 1 1,0-1-1,0 0 1,0 1-1,0-1 1,0 0-1,0-1 1,0 1-1,0-1 1,0 1-1,1-1 1,5 0-1,0-2 4,0-1 0,0 1 0,-1-1 0,1-1 0,-1 0 0,0 0 0,0 0 0,0-1 0,0 0 0,-1-1 0,0 0 0,0 0 0,0-1 0,-1 1-1,0-1 1,0-1 0,-1 1 0,0-1 0,0 0 0,-1 0 0,0 0 0,-1-1 0,1 1 0,1-11 0,-4 17-5,-1-1 0,1 1 0,-1-1 0,0 0 0,0 1 0,0-1 0,0 0 0,0 1 0,0-1 0,-1 1 1,1-1-1,-2-4 0,1 6-2,0 0 0,0-1 0,0 1 0,0 0 0,0 0 0,0 0 0,0 0 0,-1 0 0,1 0 0,0 0 0,0 0 0,-1 0 0,1 1 0,-1-1 1,1 0-1,-1 1 0,1-1 0,-1 1 0,1 0 0,-1-1 0,1 1 0,-3 0 0,-3 0 1,0 1-1,1-1 1,-1 1 0,1 0-1,-1 1 1,1 0 0,-1 0-1,1 0 1,0 1 0,0 0-1,0 0 1,1 0 0,-1 1-1,1 0 1,-1 0 0,1 0-1,0 1 1,1 0 0,-1 0-1,1 0 1,0 0 0,0 1-1,-5 11 1,8-16-6,0 0 0,1 0 0,-1 0 0,1 1 0,-1-1-1,1 0 1,-1 0 0,1 1 0,0-1 0,-1 0 0,1 1 0,0-1 0,0 0 0,0 1-1,0-1 1,0 0 0,1 1 0,-1 1 0,1-3 0,-1 1 0,1-1-1,-1 1 1,1-1 0,-1 1 0,1-1-1,-1 1 1,1-1 0,0 0 0,-1 1-1,1-1 1,0 0 0,-1 1 0,1-1 0,0 0-1,-1 0 1,1 0 0,0 0 0,-1 0-1,1 0 1,0 0 0,0 0 0,-1 0 0,2 0-1,3-1-1,1 0 0,-1 0 0,0 0 0,1-1-1,-1 0 1,0 0 0,8-6 0,19-13-36,47-44 0,-50 40-41,55-38 0,-79 61 68,-1-1 0,0 1 0,1 0 0,-1 0 0,1 0 0,0 0-1,-1 1 1,1 0 0,6-1 0,-9 2 6,0 0-1,-1 0 1,1 0 0,0 1-1,0-1 1,-1 0 0,1 1-1,0-1 1,0 1-1,-1 0 1,1 0 0,-1-1-1,1 1 1,-1 0 0,1 0-1,-1 1 1,1-1 0,-1 0-1,0 0 1,0 1-1,0-1 1,0 0 0,0 1-1,0-1 1,0 1 0,0-1-1,1 4 1,0 2 2,1 1 1,-1 0-1,-1 0 1,1 0-1,-1-1 0,-1 1 1,1 0-1,-1 0 1,-1 0-1,-1 11 0,-3 12 57,-12 37 0,14-59-42,2-3-5,-3 10-110,-1 1 1,0-1-1,-14 26 1,19-42 98,0 1 1,0-1-1,0 0 1,0 1-1,0-1 1,0 0-1,0 1 0,0-1 1,0 1-1,-1-1 1,1 0-1,0 0 1,0 1-1,0-1 1,-1 0-1,1 1 0,0-1 1,0 0-1,-1 0 1,1 1-1,0-1 1,-1 0-1,1 0 1,0 0-1,-1 1 0,1-1 1,0 0-1,-1 0 1,1 0-1,0 0 1,-1 0-1,1 0 1,0 0-1,-1 0 0,1 0 1,0 0-1,-1 0 1,1 0-1,-1 0 1,1 0-1,0 0 0,-1 0 1,1 0-1,0 0 1,-1-1-1,1 1 1,-1 0-1,-2-14-153</inkml:trace>
  <inkml:trace contextRef="#ctx0" brushRef="#br0" timeOffset="1">817 373 19372,'-8'3'1945,"-1"0"-1473,2 3-256,1-2 1552,6 1-2448,8-3 576,-1-2-88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4.492"/>
    </inkml:context>
    <inkml:brush xml:id="br0">
      <inkml:brushProperty name="width" value="0.035" units="cm"/>
      <inkml:brushProperty name="height" value="0.035" units="cm"/>
    </inkml:brush>
  </inkml:definitions>
  <inkml:trace contextRef="#ctx0" brushRef="#br0">17 0 18084,'-8'26'1552,"4"-15"-1336,-1-6-88,5 5 416,2-6-424,3-10-120,3-9-48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5.212"/>
    </inkml:context>
    <inkml:brush xml:id="br0">
      <inkml:brushProperty name="width" value="0.035" units="cm"/>
      <inkml:brushProperty name="height" value="0.035" units="cm"/>
    </inkml:brush>
  </inkml:definitions>
  <inkml:trace contextRef="#ctx0" brushRef="#br0">146 66 14003,'3'-7'601,"0"0"1,-1 0-1,0 0 0,1-8 1,-3 14-501,0 0 0,0 0 0,0-1 0,0 1 1,0 0-1,0 0 0,0 0 0,0-1 1,0 1-1,-1 0 0,1 0 0,-1 0 0,1 0 1,-1-2-1,0 2-30,1 1 1,-1 0-1,1-1 1,-1 1 0,1 0-1,-1-1 1,0 1-1,1 0 1,-1 0 0,1 0-1,-1-1 1,0 1-1,1 0 1,-1 0-1,0 0 1,1 0 0,-1 0-1,0 0 1,1 0-1,-1 0 1,0 1-1,1-1 1,-1 0 0,1 0-1,-1 0 1,0 1-1,1-1 1,-1 0-1,0 1 1,-4 2 76,1 0 0,-1 0 1,1 0-1,0 0 0,0 1 0,0 0 0,0-1 0,1 1 1,-1 1-1,1-1 0,-5 10 0,-2 5-9,-12 32-1,18-41-60,-8 21 23,-15 60 0,24-78-79,0 0 0,2 1 1,-1-1-1,2 0 0,0 0 0,0 1 0,4 18 1,-4-29-17,1-1 0,-1 0 0,1 1 0,-1-1 0,1 0 1,0 1-1,0-1 0,0 0 0,0 0 0,0 0 1,1 1-1,-1-1 0,1-1 0,-1 1 0,1 0 0,0 0 1,-1-1-1,1 1 0,0-1 0,0 1 0,3 1 0,-2-3 3,-1 1 0,1-1 0,0 1 0,-1-1 0,1 0 0,0 0 0,-1 0-1,1 0 1,0-1 0,-1 1 0,1-1 0,-1 0 0,1 1 0,0-1 0,-1 0 0,3-2-1,8-5 63,0 0-1,0 0 0,-1-1 0,-1-1 1,16-16-1,-13 12 61,-1 0-1,-1-2 1,0 1 0,-1-1 0,-1-1 0,-1 0-1,0 0 1,-1-1 0,-1 0 0,7-28 0,-13 41-98,0 0 1,-1 0 0,0 1-1,0-1 1,0 0 0,0 0-1,-1 1 1,0-1-1,0 0 1,0 1 0,-1-1-1,1 1 1,-1-1 0,0 1-1,0 0 1,-1-1 0,0 1-1,-3-4 1,4 6-40,1 0-1,-1 0 1,0 0 0,0 1-1,0-1 1,-1 1 0,1-1 0,0 1-1,-1 0 1,1 0 0,-1 0-1,1 0 1,-1 0 0,1 1 0,-1-1-1,1 1 1,-1-1 0,0 1-1,1 0 1,-1 0 0,0 0 0,1 1-1,-1-1 1,1 1 0,-1-1-1,0 1 1,1 0 0,-1 0 0,1 0-1,0 0 1,-1 0 0,1 1-1,-3 2 1,2-2-159,0 0-1,0 1 0,0 0 1,1 0-1,-1-1 1,1 2-1,0-1 0,-4 6 1,6-8 101,-1 0 1,1-1-1,-1 1 1,1 0 0,-1 0-1,1 0 1,0 0-1,-1-1 1,1 1-1,0 0 1,0 0 0,0 0-1,0 0 1,0 0-1,0 0 1,0 0 0,0 0-1,0 0 1,0 0-1,0-1 1,1 1-1,-1 0 1,0 0 0,1 0-1,-1 0 1,0 0-1,1-1 1,-1 1-1,1 0 1,-1 0 0,1-1-1,0 1 1,-1 0-1,1-1 1,0 1 0,-1-1-1,1 1 1,0-1-1,0 1 1,0-1-1,1 1 1,11 3-683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5.740"/>
    </inkml:context>
    <inkml:brush xml:id="br0">
      <inkml:brushProperty name="width" value="0.035" units="cm"/>
      <inkml:brushProperty name="height" value="0.035" units="cm"/>
    </inkml:brush>
  </inkml:definitions>
  <inkml:trace contextRef="#ctx0" brushRef="#br0">38 1 15371,'3'34'2065,"-3"5"-1233,-7 2-232,-2 1 1176,-1 1-695,3 1-137,3-2-280,1-5-184,3-14-504,0-9-272,5-15-608,4-9 784,0-20-192,-4-12-80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6.165"/>
    </inkml:context>
    <inkml:brush xml:id="br0">
      <inkml:brushProperty name="width" value="0.035" units="cm"/>
      <inkml:brushProperty name="height" value="0.035" units="cm"/>
    </inkml:brush>
  </inkml:definitions>
  <inkml:trace contextRef="#ctx0" brushRef="#br0">113 9 18324,'0'0'42,"0"-1"0,0 1 0,0 0 1,0 0-1,0-1 0,0 1 0,0 0 0,0-1 0,0 1 1,0 0-1,0 0 0,0-1 0,0 1 0,0 0 0,0 0 1,0-1-1,0 1 0,0 0 0,0 0 0,-1-1 0,1 1 1,0 0-1,0 0 0,0-1 0,0 1 0,0 0 0,-1 0 1,1 0-1,0 0 0,0-1 0,-1 1 0,1 0 0,0 0 1,0 0-1,0 0 0,-1 0 0,1-1 0,0 1 0,-10 7 471,-10 20 52,10-8-393,1 1 1,1 0-1,1 0 1,0 1-1,-5 28 1,-10 109-64,22-149-101,-2 11 2,1 38 0,1-55-6,0 1 0,0 0 0,1 0 0,-1-1 0,1 1 0,0-1 1,0 1-1,1 0 0,-1-1 0,1 0 0,-1 1 0,1-1 0,0 0 0,0 0 0,1 0 0,-1 0 0,3 2 0,-3-4 1,0 0-1,-1 0 0,1-1 0,0 1 0,0 0 0,0-1 0,-1 0 0,1 1 0,0-1 1,0 0-1,0 0 0,0 0 0,0 0 0,0-1 0,0 1 0,-1 0 0,1-1 0,0 1 1,0-1-1,0 0 0,-1 1 0,1-1 0,0 0 0,-1 0 0,1 0 0,-1 0 1,1-1-1,1-1 0,7-5 19,-2 0-1,1 0 1,7-11 0,-15 18-19,11-13 78,-1 0-1,-1-1 0,14-26 1,-21 34-32,1 0 0,-1 0 0,-1-1 0,0 0 0,0 1 0,0-1 0,-1 0 0,0 0 0,0 0 0,-1-11 0,0 17-34,0 0 0,0 1 0,-1-1 0,1 1 0,0-1-1,-1 1 1,1-1 0,-1 1 0,1-1 0,-1 1 0,0-1 0,0 1 0,1 0-1,-1-1 1,0 1 0,0 0 0,0 0 0,-1 0 0,1-1 0,0 1-1,0 0 1,-1 1 0,1-1 0,0 0 0,-1 0 0,1 1 0,-1-1-1,1 0 1,-1 1 0,1 0 0,-1-1 0,1 1 0,-1 0 0,1 0-1,-1 0 1,0 0 0,-1 0 0,-1 0-2,0 1 0,0-1 0,0 1 0,0 0 0,0 1 0,0-1 0,1 1 0,-1-1 0,0 1 0,1 0 0,-1 0 0,1 1 0,-5 4 0,4-3-52,0 0 0,1 0-1,0 0 1,0 1 0,0-1 0,1 1 0,-1 0-1,1 0 1,0 0 0,1 0 0,-3 7-1,6-7-45,1-3-5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13.916"/>
    </inkml:context>
    <inkml:brush xml:id="br0">
      <inkml:brushProperty name="width" value="0.035" units="cm"/>
      <inkml:brushProperty name="height" value="0.035" units="cm"/>
    </inkml:brush>
  </inkml:definitions>
  <inkml:trace contextRef="#ctx0" brushRef="#br0">115 0 12227,'-4'12'1312,"-9"8"-688,0 1-192,-3 5 1096,2 3-791,-2 1-145,2 1-72,1-2-240,4 3-176,6-7-456,3-3-1152,2-3 1287,3-2-191,4-7-176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6.596"/>
    </inkml:context>
    <inkml:brush xml:id="br0">
      <inkml:brushProperty name="width" value="0.035" units="cm"/>
      <inkml:brushProperty name="height" value="0.035" units="cm"/>
    </inkml:brush>
  </inkml:definitions>
  <inkml:trace contextRef="#ctx0" brushRef="#br0">134 21 15859,'0'-1'172,"0"-1"-1,0 1 1,0 0-1,0 0 1,0 0-1,0 0 0,0-1 1,0 1-1,0 0 1,-1 0-1,1 0 0,0 0 1,-1 0-1,1 0 1,-2-2-1,2 3-100,-1 0-1,1 0 1,0 0 0,-1 1-1,1-1 1,-1 0-1,1 0 1,-1 1 0,1-1-1,0 0 1,-1 0 0,1 1-1,0-1 1,-1 0-1,1 1 1,0-1 0,-1 1-1,1-1 1,0 0-1,0 1 1,0-1 0,-1 1-1,1-1 1,0 1 0,-17 41 1362,-60 268 98,67-253-1400,2 0 0,2 0 0,3 1-1,6 91 1,-1-134-96,0-1-1,1 1 1,0-1-1,1 0 0,6 14 1,-9-24-74,1 0 0,0 0 0,0 0 0,0-1 1,0 1-1,1 0 0,-1-1 0,1 0 0,0 1 0,0-1 1,0 0-1,1-1 0,-1 1 0,1-1 0,-1 1 0,1-1 1,0 0-1,0 0 0,0-1 0,0 1 0,6 1 0,-8-3 22,1 0 0,-1 0 0,0 0-1,1-1 1,-1 1 0,1-1 0,-1 1 0,1-1-1,-1 0 1,0 0 0,1 0 0,-1 0 0,0 0-1,0 0 1,0-1 0,0 1 0,0-1 0,0 1-1,0-1 1,2-3 0,18-24-211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7.797"/>
    </inkml:context>
    <inkml:brush xml:id="br0">
      <inkml:brushProperty name="width" value="0.035" units="cm"/>
      <inkml:brushProperty name="height" value="0.035" units="cm"/>
    </inkml:brush>
  </inkml:definitions>
  <inkml:trace contextRef="#ctx0" brushRef="#br0">28 25 13539,'6'-14'1501,"1"3"2752,-6 31-1795,-2-2-1948,-1 0-1,-1 0 0,-9 30 0,-2 18-44,11-51-363,0 1-1,1-1 1,1 1 0,1 31 0,0-44-95,0 0 1,0 0 0,1 0 0,-1 0 0,1 0-1,0 0 1,0-1 0,0 1 0,0 0 0,0 0-1,1-1 1,-1 1 0,1 0 0,0-1 0,0 0-1,0 1 1,0-1 0,0 0 0,0 0 0,0 0-1,1 0 1,-1-1 0,1 1 0,0-1 0,-1 1-1,1-1 1,3 1 0,0-1-47,-1 0 0,0-1 0,0 0 0,1 0 0,-1 0 1,0-1-1,0 0 0,1 0 0,-1 0 0,0-1 0,0 1 0,0-1 0,-1 0 0,1-1 0,7-4 0,-1 1-468,0-2-1,-1 1 0,0-1 1,0-1-1,10-12 0,-7 5 8,-1-1 0,14-25 0,-2 1-459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8.282"/>
    </inkml:context>
    <inkml:brush xml:id="br0">
      <inkml:brushProperty name="width" value="0.035" units="cm"/>
      <inkml:brushProperty name="height" value="0.035" units="cm"/>
    </inkml:brush>
  </inkml:definitions>
  <inkml:trace contextRef="#ctx0" brushRef="#br0">38 0 15587,'-9'42'1809,"0"-5"-1217,-3-5-176,6 2 736,6-4-384,-2-10-176,5-6-688,3-3 1745,5-10-1505,7-1 80,0-3-48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8.800"/>
    </inkml:context>
    <inkml:brush xml:id="br0">
      <inkml:brushProperty name="width" value="0.035" units="cm"/>
      <inkml:brushProperty name="height" value="0.035" units="cm"/>
    </inkml:brush>
  </inkml:definitions>
  <inkml:trace contextRef="#ctx0" brushRef="#br0">115 151 17124,'-3'13'600,"0"0"1,-8 20 0,7-24-368,1 0 0,0 0 1,1 0-1,0 1 0,-2 17 1,4-25-201,0 0 0,0 0 0,1 0 0,-1-1 0,0 1 1,1 0-1,-1 0 0,1-1 0,0 1 0,0 0 0,-1-1 0,1 1 1,0-1-1,1 1 0,-1-1 0,0 1 0,0-1 0,0 0 0,1 0 1,-1 0-1,1 1 0,-1-1 0,4 1 0,2 2-15,1-1-1,0 0 1,1 0 0,7 1 0,18 6 2,-28-7 11,0 1 0,0-1 0,0 1 0,0 0 1,-1 1-1,1-1 0,-1 1 0,0 0 0,0 0 0,-1 1 0,0 0 1,0-1-1,0 1 0,-1 1 0,1-1 0,2 10 0,-6-14 26,1 0 0,-1 0-1,0 0 1,-1 0 0,1 0-1,0 0 1,0 0 0,-1 0-1,1 0 1,-1 0 0,0 0-1,1 0 1,-1 0 0,0-1-1,0 1 1,0 0-1,-1 0 1,1-1 0,0 1-1,-1-1 1,1 1 0,-1-1-1,1 0 1,-1 1 0,0-1-1,-1 1 1,-6 4 214,1-1-1,-1 0 1,-18 7 0,-44 13 416,64-23-740,0-1 1,0 1-1,0-1 1,-1-1-1,1 1 1,0-1-1,-1 0 1,-7-2 0,13 2 79,-1-1 1,1 0-1,-1 0 0,1 0 1,-1 0-1,1-1 1,-1 1-1,1-1 1,0 1-1,0-1 1,0 0-1,0 0 1,0 0-1,0 0 0,1 0 1,-1 0-1,0-1 1,1 1-1,0 0 1,0-1-1,-2-2 1,-2-16-62</inkml:trace>
  <inkml:trace contextRef="#ctx0" brushRef="#br0" timeOffset="1">192 111 19716,'13'3'1465,"-4"-4"-1137,5 1-176,9-6 512,3-3-272,8-4-520,1-4-296,5 1 840,1-1-440,-2 2-96,-2-4-16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9.267"/>
    </inkml:context>
    <inkml:brush xml:id="br0">
      <inkml:brushProperty name="width" value="0.035" units="cm"/>
      <inkml:brushProperty name="height" value="0.035" units="cm"/>
    </inkml:brush>
  </inkml:definitions>
  <inkml:trace contextRef="#ctx0" brushRef="#br0">85 0 12331,'-29'91'3186,"15"-54"-2021,3 0 0,1 1 0,-10 72-1,20-106-1113,-1 1-1,1 0 1,0-1 0,1 1-1,-1 0 1,1-1-1,2 9 1,-2-12-46,-1 0 0,1 0 1,-1 0-1,1 0 0,-1 0 0,1 0 0,0 0 1,0 0-1,0 0 0,-1-1 0,1 1 0,0 0 1,0-1-1,0 1 0,0 0 0,0-1 1,0 1-1,0-1 0,0 1 0,1-1 0,-1 0 1,0 0-1,0 1 0,0-1 0,0 0 0,0 0 1,1 0-1,-1 0 0,0 0 0,0 0 0,0-1 1,0 1-1,1 0 0,-1-1 0,1 0 0,7-2 17,-1 0-1,0 0 0,0-1 1,0 0-1,0-1 0,-1 0 1,14-11-1,-2-2 51,25-28 0,-33 33-23,-1 0 0,0 0-1,15-30 1,-22 37-19,0 0 1,-1-1-1,1 1 0,-1-1 1,0 1-1,-1-1 0,0 0 1,0 0-1,0 0 1,-1 0-1,0 0 0,-2-9 1,2 13-17,-1 0 0,0 0 1,0 0-1,0 1 1,0-1-1,0 0 0,-1 1 1,1-1-1,-1 1 1,1-1-1,-1 1 0,0 0 1,0 0-1,0-1 0,0 2 1,-1-1-1,1 0 1,-1 0-1,1 1 0,-1-1 1,1 1-1,-1 0 1,0 0-1,1 0 0,-1 0 1,0 0-1,0 1 1,0-1-1,0 1 0,0 0 1,-3 0-1,3-1-61,0 2 0,0-1-1,0 0 1,0 1 0,0-1 0,0 1 0,0 0-1,0 0 1,0 0 0,1 0 0,-1 1-1,0-1 1,1 1 0,-1 0 0,1-1 0,-1 1-1,1 0 1,0 0 0,0 1 0,0-1-1,0 0 1,0 1 0,1-1 0,-1 1 0,1 0-1,-1-1 1,1 1 0,0 0 0,-1 6-1,1-9 29,1 1-1,0 0 1,0 0-1,0-1 1,0 1-1,0 0 0,0 0 1,0-1-1,0 1 1,0 0-1,0 0 1,0-1-1,0 1 0,0 0 1,1 0-1,-1-1 1,0 1-1,1 0 0,-1-1 1,0 1-1,1 0 1,-1-1-1,1 1 1,-1-1-1,1 1 0,-1-1 1,2 2-1,11 3-344</inkml:trace>
  <inkml:trace contextRef="#ctx0" brushRef="#br0" timeOffset="1">535 51 15603,'-54'120'2882,"46"-99"-2302,2 0 0,0 1 0,-6 40-1,11-56-480,1 0 1,0-1-1,0 1 0,0 0 0,1-1 0,0 1 0,0 0 0,0-1 0,5 11 0,-5-14-72,0 0 0,-1-1 1,2 1-1,-1-1 0,0 1 1,0-1-1,0 1 0,1-1 0,-1 0 1,0 0-1,1 1 0,-1-1 1,1 0-1,0 0 0,-1-1 1,1 1-1,0 0 0,-1 0 0,1-1 1,0 1-1,0-1 0,0 0 1,0 1-1,-1-1 0,1 0 1,0 0-1,0 0 0,0 0 0,0-1 1,0 1-1,-1 0 0,1-1 1,0 1-1,3-3 0,6-1 57,0-1-1,0 0 1,0-1-1,-1 0 1,0 0-1,-1-1 1,1-1-1,-1 0 1,0 0 0,-1 0-1,13-18 1,-12 14 29,-1-1 1,0 0-1,-1 0 1,0-1-1,-1 0 1,0 0 0,-1-1-1,5-28 1,-9 38-86,-1 1 0,1 0 0,-1-1 0,0 1 1,0-1-1,-1 1 0,0 0 0,1-1 1,-1 1-1,-1 0 0,1 0 0,-1 0 0,1 0 1,-1 0-1,-4-6 0,4 8-25,1 0 1,-1 0-1,1 1 0,-1-1 1,0 1-1,1-1 0,-1 1 1,0 0-1,0 0 0,0 0 0,0 0 1,0 0-1,0 0 0,-1 0 1,1 1-1,0-1 0,0 1 1,-1-1-1,1 1 0,0 0 1,0 0-1,-1 0 0,1 0 1,0 1-1,0-1 0,-1 1 0,1-1 1,0 1-1,0 0 0,0-1 1,-3 3-1,0-1-44,1 1-1,0 0 1,-1 0 0,1 0-1,1 0 1,-1 1 0,0-1-1,1 1 1,0 0 0,0 0-1,0 1 1,0-1 0,-3 8-1,6-12 43,0 1-1,0-1 1,0 0-1,0 0 1,0 0-1,0 0 1,1 0-1,-1 0 1,0 0-1,0 0 1,0 0-1,0 1 1,0-1-1,0 0 1,0 0-1,1 0 1,-1 0-1,0 0 1,0 0-1,0 0 1,0 0-1,0 0 0,0 0 1,1 0-1,-1 0 1,0 0-1,0 0 1,0 0-1,0 0 1,0 0-1,0 0 1,1 0-1,-1 0 1,0 0-1,0 0 1,0 0-1,0 0 1,0 0-1,0-1 1,1 1-1,-1 0 1,0 0-1,0 0 1,0 0-1,0 0 1,0 0-1,0 0 1,0 0-1,0-1 1,0 1-1,0 0 1,0 0-1,1 0 1,-1 0-1,0 0 1,0 0-1,0-1 0,0 1 1,0 0-1,0 0 1,0 0-1,0 0 1,11-16-84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29.753"/>
    </inkml:context>
    <inkml:brush xml:id="br0">
      <inkml:brushProperty name="width" value="0.035" units="cm"/>
      <inkml:brushProperty name="height" value="0.035" units="cm"/>
    </inkml:brush>
  </inkml:definitions>
  <inkml:trace contextRef="#ctx0" brushRef="#br0">16 31 16980,'-6'17'2112,"1"-4"-1288,2-1-208,1-2 945,7 3-425,9-1-128,9-7-288,4-7-144,6-12-247,7 0-209,5-1-385,-1 1-367,-10-6 552,-5 4-72,-16-1-136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0.670"/>
    </inkml:context>
    <inkml:brush xml:id="br0">
      <inkml:brushProperty name="width" value="0.035" units="cm"/>
      <inkml:brushProperty name="height" value="0.035" units="cm"/>
    </inkml:brush>
  </inkml:definitions>
  <inkml:trace contextRef="#ctx0" brushRef="#br0">1 568 13851,'1'0'157,"0"0"0,0 0 1,0 0-1,0 0 0,1 0 0,-1-1 1,0 1-1,0 0 0,0-1 0,0 1 1,0-1-1,0 0 0,0 1 0,0-1 0,0 0 1,0 1-1,0-1 0,-1 0 0,1 0 1,1-2-1,17-24 525,-12 17 30,52-74 777,-3-2 1,-5-2 0,61-143-1,-106 214-1383,-1 4 149,-9 28-130,-41 145-554,-26 185 0,69-336-71,1-5 669,5-8-167,3-7-297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1.152"/>
    </inkml:context>
    <inkml:brush xml:id="br0">
      <inkml:brushProperty name="width" value="0.035" units="cm"/>
      <inkml:brushProperty name="height" value="0.035" units="cm"/>
    </inkml:brush>
  </inkml:definitions>
  <inkml:trace contextRef="#ctx0" brushRef="#br0">195 1 20460,'-3'28'1569,"-12"-3"-1185,-1 0-184,6 8 472,1 8-144,2-3-208,3 1-96,2-8-168,-2-5-80,2 2-288,2-4-144,0-4-568,-4-10 256,-2-6 456,1-2-193,-4-2-143</inkml:trace>
  <inkml:trace contextRef="#ctx0" brushRef="#br0" timeOffset="1">3 226 17740,'-1'3'2048,"-1"1"-1376,4-1-216,2-3 1057,10 0-561,8 1-176,8-1-344,6 0-88,0-8-328,1 2-280,3-1-688,-3 1 8,-4-1 688,-6-5-184,-7 2-224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1.623"/>
    </inkml:context>
    <inkml:brush xml:id="br0">
      <inkml:brushProperty name="width" value="0.035" units="cm"/>
      <inkml:brushProperty name="height" value="0.035" units="cm"/>
    </inkml:brush>
  </inkml:definitions>
  <inkml:trace contextRef="#ctx0" brushRef="#br0">0 173 17636,'5'-5'412,"0"0"1,0 0 0,1 1 0,-1 0-1,1 0 1,0 0 0,0 0-1,0 1 1,0 0 0,12-3-1,-16 6-373,-1 0-1,0 0 0,0 0 0,0 0 0,0 0 0,0 1 1,0-1-1,0 0 0,0 1 0,0-1 0,0 1 1,0-1-1,0 1 0,0 0 0,0-1 0,0 1 0,0 0 1,-1 0-1,1-1 0,0 1 0,0 0 0,-1 0 1,1 0-1,-1 0 0,1 0 0,-1 0 0,1 0 0,-1 0 1,0 0-1,1 0 0,-1 0 0,0 0 0,0 2 0,7 39 270,-8-23-256,0 1 1,-1 0-1,-2 0 0,0-1 1,-1 0-1,0 0 0,-2 0 1,-16 32-1,16-38 153,8-17 114,13-26 50,8-9-224,-1-2 0,-2-1-1,-2 0 1,-2-1 0,11-54 0,-25 95-144,0-3 4,1-1 0,-1 0-1,1 0 1,-2 1 0,1-1 0,-1 0 0,1 0 0,-2 0 0,1 0-1,-2-7 1,2 14-6,0-1-1,0 0 1,0 0-1,0 0 0,0 0 1,0 0-1,0 1 1,0-1-1,0 0 1,0 0-1,0 0 1,0 0-1,0 0 1,0 1-1,0-1 0,0 0 1,0 0-1,-1 0 1,1 0-1,0 0 1,0 0-1,0 0 1,0 1-1,0-1 0,0 0 1,0 0-1,-1 0 1,1 0-1,0 0 1,0 0-1,0 0 1,0 0-1,0 0 1,0 0-1,-1 0 0,1 0 1,0 0-1,0 0 1,0 0-1,0 0 1,0 0-1,-1 0 1,1 0-1,0 0 0,0 0 1,0 0-1,0 0 1,0 0-1,-1 0 1,1 0-1,0 0 1,0 0-1,0 0 0,0 0 1,0-1-1,0 1 1,-1 0-1,1 0 1,0 0-1,0 0 1,0 0-1,0 0 1,0-1-1,-3 13-147,3-7-43,0 0 0,0 0 0,1 0 0,0-1 0,0 1 0,0 0 0,0 0 0,1-1 0,0 1 0,2 5 0,-3-9 123,0 1 0,0-1-1,-1 0 1,1 1 0,0-1 0,0 0-1,0 0 1,0 0 0,1 0 0,-1 0-1,0 0 1,0 0 0,0 0 0,1 0-1,-1-1 1,1 1 0,-1-1 0,0 1-1,1-1 1,-1 1 0,1-1 0,-1 0-1,1 1 1,-1-1 0,1 0 0,-1 0-1,1 0 1,-1 0 0,1-1 0,-1 1-1,1 0 1,-1-1 0,1 1 0,-1-1-1,1 1 1,2-2 0,10-11-665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2.134"/>
    </inkml:context>
    <inkml:brush xml:id="br0">
      <inkml:brushProperty name="width" value="0.035" units="cm"/>
      <inkml:brushProperty name="height" value="0.035" units="cm"/>
    </inkml:brush>
  </inkml:definitions>
  <inkml:trace contextRef="#ctx0" brushRef="#br0">194 0 17748,'9'27'2104,"2"6"-459,0 1-1,5 38 0,-14-59-1590,-1-1-1,0 0 1,-1 0-1,0 1 1,-1-1-1,-1 0 1,0 0-1,0 0 1,-9 23-1,-2-2-101,-3-1 0,0 0 0,-30 42 0,-73 80-1502,102-135 1233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0:55:56.470"/>
    </inkml:context>
    <inkml:brush xml:id="br0">
      <inkml:brushProperty name="width" value="0.035" units="cm"/>
      <inkml:brushProperty name="height" value="0.035" units="cm"/>
    </inkml:brush>
  </inkml:definitions>
  <inkml:trace contextRef="#ctx0" brushRef="#br0">1 264 13307,'0'1'50,"0"-1"-1,0 1 1,0-1 0,1 1-1,-1 0 1,0-1 0,0 1-1,1-1 1,-1 1 0,0-1-1,1 1 1,-1-1 0,1 1-1,-1-1 1,0 1 0,1-1 0,-1 1-1,1-1 1,-1 0 0,1 1-1,0-1 1,-1 0 0,1 1-1,-1-1 1,1 0 0,-1 0-1,1 0 1,0 1 0,-1-1-1,1 0 1,0 0 0,-1 0 0,1 0-1,-1 0 1,1 0 0,0 0-1,-1 0 1,1-1 0,0 1-1,-1 0 1,1 0 0,0-1-1,31-9 787,36-21 35,114-44 140,-52 38-722,175-28 0,139 14-256,-316 45-31,1 6-1,-1 5 1,222 38 0,-86 3 3,428 18 0,-259-57 32,197 6 41,135-24 134,-401 2-453,-360 9 223,-2 0 8,1 0 1,-1 0 0,1-1-1,-1 1 1,1 0 0,-1-1 0,0 1-1,1-1 1,-1 0 0,0 0 0,5-2-1,2-8-67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55.070"/>
    </inkml:context>
    <inkml:brush xml:id="br0">
      <inkml:brushProperty name="width" value="0.035" units="cm"/>
      <inkml:brushProperty name="height" value="0.035" units="cm"/>
    </inkml:brush>
  </inkml:definitions>
  <inkml:trace contextRef="#ctx0" brushRef="#br0">44 2 16331,'0'0'33,"0"0"-1,0 0 0,0 0 1,0 0-1,0 1 0,0-1 0,-1 0 1,1 0-1,0 0 0,0 0 0,0 0 1,0 0-1,0 0 0,0 0 1,0 0-1,0 0 0,0 0 0,0 0 1,-1 0-1,1 0 0,0 0 0,0 0 1,0 0-1,0 0 0,0 0 1,0 0-1,0 0 0,0 0 0,0 0 1,0 0-1,-1 0 0,1 0 0,0 0 1,0 0-1,0-1 0,0 1 1,0 0-1,0 0 0,0 0 0,0 0 1,0 0-1,0 0 0,0 0 0,0 0 1,0 0-1,0 0 0,0 0 0,-1 0 1,1-1-1,0 1 0,0 0 1,0 0-1,0 0 0,0 0 0,0 0 1,0 0-1,-8 14 861,-7 20 317,11-19-1135,0 0 1,1 0-1,1 0 1,0 0 0,1 1-1,1-1 1,0 0 0,1 1-1,1-1 1,0 0-1,1 0 1,8 24 0,-9-31-126,5 16-782,-7-23 799,0-1 1,1 0-1,-1 1 1,0-1 0,0 1-1,0-1 1,0 0-1,1 1 1,-1-1-1,0 0 1,0 1-1,1-1 1,-1 0 0,0 1-1,0-1 1,1 0-1,-1 0 1,0 1-1,1-1 1,-1 0-1,1 0 1,-1 1 0,0-1-1,1 0 1,-1 0-1,0 0 1,1 0-1,-1 0 1,1 0-1,-1 0 1,1 0 0,-1 0-1,0 0 1,1 0-1,-1 0 1,1 0-1,-1 0 1,0 0-1,1 0 1,-1 0 0,1 0-1,-1-1 1,0 1-1,1 0 1,5-4-407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2.992"/>
    </inkml:context>
    <inkml:brush xml:id="br0">
      <inkml:brushProperty name="width" value="0.035" units="cm"/>
      <inkml:brushProperty name="height" value="0.035" units="cm"/>
    </inkml:brush>
  </inkml:definitions>
  <inkml:trace contextRef="#ctx0" brushRef="#br0">76 38 15091,'7'-38'2989,"-36"203"1955,-11 88-4736,35-207-131,-3 54 98,8-86-155,0-1 0,1 1 1,0-1-1,1 1 0,5 13 0,-7-25-60,0-1 0,0 0 1,1 0-1,-1 0 0,0 1 0,1-1 0,-1 0 1,1 0-1,-1 0 0,1 0 0,0 0 0,-1 0 1,1 0-1,0 0 0,0 0 0,0 0 0,0 0 1,0 0-1,0-1 0,0 1 0,0 0 0,0-1 1,0 1-1,0-1 0,0 1 0,1-1 0,-1 0 1,0 1-1,0-1 0,0 0 0,1 0 0,1 0 1,0 0-91,0-1 1,-1 0 0,1 0 0,0 0 0,-1-1 0,1 1 0,-1 0 0,1-1 0,-1 0 0,0 0 0,0 0 0,0 0-1,4-4 1,12-15-400,1-7-166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3.476"/>
    </inkml:context>
    <inkml:brush xml:id="br0">
      <inkml:brushProperty name="width" value="0.035" units="cm"/>
      <inkml:brushProperty name="height" value="0.035" units="cm"/>
    </inkml:brush>
  </inkml:definitions>
  <inkml:trace contextRef="#ctx0" brushRef="#br0">54 63 16572,'-1'-2'256,"1"0"1,0 0-1,-1 0 1,1 0 0,0-1-1,0 1 1,0 0 0,1 0-1,-1 0 1,0-1-1,1 1 1,0 0 0,-1 0-1,1 0 1,0 0 0,0 0-1,0 0 1,2-2-1,-1 2-113,0 0-1,1 0 1,-1 1-1,1-1 1,-1 1-1,1-1 1,0 1-1,0 0 1,0 0-1,-1 0 1,1 1-1,0-1 1,4 0-1,-3 1-103,0-1-1,0 0 0,0 1 1,0 0-1,0 0 0,0 0 0,0 1 1,0-1-1,0 1 0,-1 0 1,1 0-1,0 0 0,0 0 0,-1 1 1,1 0-1,0-1 0,-1 1 1,0 0-1,4 3 0,-5-2-29,1 0 0,-1 0 0,0 0 0,0 0-1,-1 0 1,1 0 0,0 0 0,-1 1 0,0-1 0,0 0-1,0 1 1,0-1 0,-1 1 0,1-1 0,-1 1 0,0 0-1,0-1 1,0 1 0,0-1 0,-1 1 0,-1 6 0,-2 6 8,0 1 1,-2-1 0,0 0 0,-1 0 0,-12 21 0,-53 72 88,-4 8 11,76-116-114,-1 1 0,0-1 0,0 0 0,1 1 0,-1-1 0,1 0 0,-1 1 0,1-1 0,-1 1 1,1-1-1,0 1 0,0-1 0,0 1 0,0-1 0,0 1 0,0 2 0,1-3-18,-1-1 0,0 1 0,1-1 0,-1 1 0,1-1 0,-1 1 1,1-1-1,-1 1 0,1-1 0,-1 0 0,1 1 0,-1-1 0,1 1 1,0-1-1,-1 0 0,1 0 0,-1 1 0,1-1 0,0 0 0,-1 0 1,1 0-1,0 0 0,-1 0 0,1 0 0,1 0 0,3 0-129,-1-1 0,1 1-1,0-1 1,0-1 0,0 1-1,-1-1 1,1 1 0,7-5 0,7-5-84,-1 0 0,21-18 1,5-10-209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3.946"/>
    </inkml:context>
    <inkml:brush xml:id="br0">
      <inkml:brushProperty name="width" value="0.035" units="cm"/>
      <inkml:brushProperty name="height" value="0.035" units="cm"/>
    </inkml:brush>
  </inkml:definitions>
  <inkml:trace contextRef="#ctx0" brushRef="#br0">100 16 16323,'-13'21'877,"-6"9"646,-22 46 0,36-65-1292,0 0 1,1 1-1,1 0 0,0 0 1,1 0-1,0 0 0,-1 23 1,3-33-199,0 1 1,1-1 0,-1 1-1,0-1 1,1 0-1,-1 1 1,1-1-1,-1 0 1,1 0 0,0 1-1,0-1 1,0 0-1,1 0 1,-1 0 0,3 3-1,-3-4-24,1 0 0,-1 0 0,0 0 0,1 0 1,-1 0-1,1 0 0,-1-1 0,1 1 0,-1 0 0,1-1 0,0 0 0,-1 1 0,1-1 0,0 0 0,-1 0 0,1 0 0,0 0 0,-1 0 0,1 0 0,0 0 0,-1 0 0,1-1 1,2 0-1,1-1 4,0-1 0,0 1 1,0-1-1,0 0 0,0-1 1,-1 1-1,1-1 0,-1 0 1,0 0-1,0 0 1,-1-1-1,1 1 0,-1-1 1,5-8-1,4-9 185,18-44 0,-26 53-86,1 0 1,-2 0 0,3-15 0,-5 22-65,0 1 0,-1 0 1,1-1-1,-1 1 1,-1-1-1,1 1 0,-1 0 1,0-1-1,0 1 0,-3-7 1,4 11-39,-1 0 1,1-1 0,-1 1 0,1 0-1,-1 0 1,0 0 0,1 0 0,-1-1 0,0 1-1,0 0 1,0 1 0,0-1 0,0 0-1,0 0 1,0 0 0,0 0 0,0 1 0,0-1-1,0 1 1,-1-1 0,1 1 0,0-1-1,0 1 1,-1-1 0,1 1 0,0 0 0,-1 0-1,1 0 1,0 0 0,-1 0 0,1 0-1,0 0 1,-1 0 0,1 1 0,0-1 0,0 0-1,-1 1 1,1-1 0,0 1 0,0-1-1,-2 2 1,0 0-63,0 0 0,0 0 0,0 0-1,0 0 1,0 1 0,1-1 0,-1 1-1,1 0 1,-1 0 0,1 0 0,0 0-1,0 0 1,-2 5 0,3-5-111,0 0-1,0 1 1,1-1 0,-1 0-1,1 1 1,-1-1 0,1 0-1,0 1 1,1 4 0,-1-7 131,0-1 1,0 1 0,1 0-1,-1 0 1,0-1-1,0 1 1,1 0 0,-1 0-1,0-1 1,1 1-1,-1 0 1,1 0-1,-1-1 1,1 1 0,-1-1-1,1 1 1,0 0-1,-1-1 1,1 1 0,0-1-1,-1 0 1,1 1-1,0-1 1,-1 1-1,1-1 1,0 0 0,0 0-1,0 1 1,-1-1-1,1 0 1,0 0 0,0 0-1,0 0 1,-1 0-1,1 0 1,0 0-1,0 0 1,0 0 0,-1-1-1,1 1 1,0 0-1,0 0 1,1-1 0,15-7-630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4.366"/>
    </inkml:context>
    <inkml:brush xml:id="br0">
      <inkml:brushProperty name="width" value="0.035" units="cm"/>
      <inkml:brushProperty name="height" value="0.035" units="cm"/>
    </inkml:brush>
  </inkml:definitions>
  <inkml:trace contextRef="#ctx0" brushRef="#br0">84 0 17012,'-1'4'219,"0"0"0,0 0 0,0 0 0,-1-1 0,1 1 0,-1 0 0,0-1 0,0 0 0,0 1 0,-1-1 0,-3 4 0,-7 11 575,5-3-303,0 0 0,1 1 0,-9 26 0,14-35-410,0 0 0,1 0 0,0 0 0,0 0 0,0 0-1,1 0 1,0 0 0,0 0 0,1 0 0,0 0 0,3 10 0,-3-14-72,0-1 0,0 0 1,0 1-1,1-1 0,-1 0 0,1 0 0,-1 0 0,1 0 1,0 0-1,0 0 0,0 0 0,0-1 0,0 1 0,0-1 1,0 1-1,1-1 0,-1 0 0,1 0 0,-1 0 0,0 0 1,1 0-1,0-1 0,-1 1 0,1-1 0,-1 0 0,1 1 1,0-1-1,-1 0 0,1-1 0,2 1 0,6-2 11,0 1-1,0-1 0,-1-1 0,1 0 1,19-9-1,-17 6 64,0 0 0,0-2 0,-1 1 0,0-1 0,-1-1 0,0 0 0,0-1 0,-1 0 1,0-1-1,14-19 0,-22 27-44,-1 1 1,0 0 0,1 0 0,-1 0-1,0-1 1,0 1 0,-1 0 0,1-1-1,0 1 1,-1-1 0,0 1-1,1-1 1,-1-4 0,-1 6-9,1-1 0,0 1 0,-1-1 1,1 1-1,-1-1 0,0 1 0,1-1 0,-1 1 0,0 0 0,0-1 1,0 1-1,0 0 0,0 0 0,0-1 0,0 1 0,-2-1 1,-2-1 15,0 0 1,1 1-1,-1 0 1,0 0 0,0 0-1,0 1 1,0 0 0,0 0-1,-1 0 1,1 0 0,-7 1-1,-4 0-33,0 1-1,0 0 1,-24 6-1,33-6-210,1 1 1,-1-1-1,1 2 0,0-1 0,0 1 1,0 0-1,0 0 0,1 0 0,-1 1 1,1 0-1,-6 6 0,11-10 150,-1 0 0,1 0 0,0 1 0,-1-1-1,1 0 1,0 0 0,0 1 0,-1-1 0,1 0 0,0 1 0,0-1-1,0 0 1,-1 1 0,1-1 0,0 1 0,0-1 0,0 0-1,0 1 1,0-1 0,0 0 0,0 1 0,0-1 0,0 1 0,0-1-1,0 0 1,0 1 0,0 0 0,0-1 17,1 0 1,-1 0-1,0 1 1,0-1-1,1 0 1,-1 0-1,0 0 0,0 0 1,1 0-1,-1 1 1,0-1-1,1 0 1,-1 0-1,0 0 0,1 0 1,-1 0-1,0 0 1,0 0-1,1 0 1,-1 0-1,0 0 0,1 0 1,-1 0-1,0 0 1,1 0-1,-1-1 0,0 1 1,1 0-1,6-5-756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5.346"/>
    </inkml:context>
    <inkml:brush xml:id="br0">
      <inkml:brushProperty name="width" value="0.035" units="cm"/>
      <inkml:brushProperty name="height" value="0.035" units="cm"/>
    </inkml:brush>
  </inkml:definitions>
  <inkml:trace contextRef="#ctx0" brushRef="#br0">116 26 12395,'1'-2'195,"-1"1"0,1 0 0,0 0 0,-1 0 0,1 0 0,-1-1 0,1 1 0,-1 0 0,1-1 0,-1 1 0,0 0 0,0-1 0,0 1 0,0 0 0,0-1 0,0 1 0,0-3 0,-22 10 3431,21-5-3451,-1-1-1,1 1 1,-1 0 0,1-1 0,-1 1-1,1-1 1,-1 0 0,0 1-1,1-1 1,-4 0 0,4 0-69,0 0 0,-1 0 0,1 0-1,0 0 1,0 0 0,0 0 0,0 1 0,0-1 0,0 0 0,0 1-1,0-1 1,0 1 0,0-1 0,0 1 0,0-1 0,0 1-1,0 0 1,0-1 0,1 1 0,-1 0 0,0 0 0,0 0 0,1-1-1,-1 1 1,0 1 0,-7 10-103,1 0-1,1 1 0,0 0 1,0 0-1,1 0 0,1 0 1,1 1-1,-1 0 0,2 0 1,0 0-1,1 0 0,0 0 1,1 0-1,1 0 0,0 0 1,4 20-1,-4-32 0,-1 0 1,1 0-1,-1 0 0,1 0 1,0-1-1,0 1 0,0 0 0,0 0 1,0 0-1,0-1 0,1 1 1,-1-1-1,0 1 0,1-1 1,0 0-1,-1 1 0,1-1 0,-1 0 1,1 0-1,2 1 0,-2-1 4,0-1-1,0 0 1,-1 0-1,1 0 1,0 0-1,0 0 1,-1 0-1,1 0 1,0 0-1,0-1 1,-1 1-1,1-1 1,0 1-1,0-1 1,-1 0-1,1 0 1,-1 1-1,1-1 1,-1 0-1,1 0 1,-1-1-1,0 1 1,3-2-1,2-4 30,0-1 0,0 1 0,-1-1 0,0 0 0,0 0 0,-1-1 0,5-12 0,-1-1 186,10-43 0,-16 56-127,-1-1 1,0 1 0,0 0 0,-1-1-1,0 1 1,-2-16 0,2 23-128,0 0 0,-1 0 0,1 1 0,0-1 0,-1 0-1,0 1 1,1-1 0,-1 0 0,0 1 0,0-1 0,0 1 0,0-1 0,0 1 0,0-1 0,0 1 0,-1 0-1,1 0 1,0-1 0,-1 1 0,1 0 0,-1 0 0,1 1 0,-1-1 0,0 0 0,1 0 0,-1 1-1,0-1 1,1 1 0,-1-1 0,0 1 0,0 0 0,1 0 0,-1 0 0,0 0 0,0 0 0,0 0 0,1 0-1,-1 0 1,0 1 0,-2 0 0,-3 2-330,5 1 38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5.767"/>
    </inkml:context>
    <inkml:brush xml:id="br0">
      <inkml:brushProperty name="width" value="0.035" units="cm"/>
      <inkml:brushProperty name="height" value="0.035" units="cm"/>
    </inkml:brush>
  </inkml:definitions>
  <inkml:trace contextRef="#ctx0" brushRef="#br0">147 31 14539,'0'-5'928,"0"3"-667,0 1 0,0-1 0,-1 0 0,1 0 0,0 1 0,-1-1 0,1 0-1,-1 1 1,1-1 0,-1 0 0,0 1 0,1-1 0,-3-2 0,3 37 3723,19 72-2472,11 94-701,-28-174-784,-1-1 0,-2 1-1,0 0 1,-2 0-1,0-1 1,-8 27-1,1-17-69,-1-1 0,-1 0 0,-2-1 0,-1 0 0,-2-1 0,-1-1 0,-1-1 0,-26 31-1,38-55-80,7-5 121,0 0 0,0 0 0,0 1 1,0-1-1,0 0 0,0 0 0,0 0 0,0 0 0,-1 0 1,1 0-1,0 0 0,0 0 0,0 0 0,0 0 1,0 0-1,0 0 0,-1 0 0,1 0 0,0 0 1,0 0-1,0 0 0,0 0 0,0 0 0,0 0 1,0 0-1,-1-1 0,1 1 0,0 0 0,0 0 1,0 0-1,0 0 0,0 0 0,0 0 0,0 0 0,0 0 1,0 0-1,-1 0 0,1-1 0,0 1 0,0 0 1,0 0-1,0 0 0,0 0 0,0 0 0,0 0 1,0 0-1,0-1 0,0 1 0,0 0 0,0 0 1,0 0-1,0 0 0,0 0 0,0 0 0,0-1 0,0 1 1,0 0-1,0 0 0,0 0 0,0 0 0,0 0 1,2-20-168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6.720"/>
    </inkml:context>
    <inkml:brush xml:id="br0">
      <inkml:brushProperty name="width" value="0.035" units="cm"/>
      <inkml:brushProperty name="height" value="0.035" units="cm"/>
    </inkml:brush>
  </inkml:definitions>
  <inkml:trace contextRef="#ctx0" brushRef="#br0">156 96 9474,'-1'-27'1537,"0"19"-815,1 0 0,-1 0 0,2 0 0,-1 0 1,1 0-1,3-13 0,-4 21-666,0 1 0,0-1 0,0 0 1,0 0-1,0 1 0,0-1 0,0 0 0,0 0 0,1 1 0,-1-1 0,0 0 0,0 0 1,0 0-1,0 0 0,0 1 0,1-1 0,-1 0 0,0 0 0,0 0 0,0 0 0,1 1 1,-1-1-1,0 0 0,0 0 0,1 0 0,-1 0 0,0 0 0,0 0 0,0 0 1,1 0-1,-1 0 0,0 0 0,0 0 0,1 0 0,-1 0 0,0 0 0,0 0 0,1 0 1,-1 0-1,0 0 0,0 0 0,1 0 0,-1 0 0,0 0 0,0 0 0,0-1 0,1 1 1,-1 0-1,0 0 0,0 0 0,0 0 0,1 0 0,-1-1 0,0 1 0,0 0 0,0 0 1,0 0-1,0-1 0,1 1 0,-1 0 0,0 0 0,0-1 0,0 1 0,0 0 0,0 0 1,9 25 746,-7-18-408,13 37 39,-2 0 0,-2 1 0,-2 1 0,4 54 0,-11-68-341,-2-1 1,0 1-1,-3 0 0,0 0 1,-2-1-1,-18 61 1,-66 125 229,70-176-450,-57 122-1079,52-113 622,22-41 151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8.329"/>
    </inkml:context>
    <inkml:brush xml:id="br0">
      <inkml:brushProperty name="width" value="0.035" units="cm"/>
      <inkml:brushProperty name="height" value="0.035" units="cm"/>
    </inkml:brush>
  </inkml:definitions>
  <inkml:trace contextRef="#ctx0" brushRef="#br0">69 1 15707,'-6'50'4664,"-11"57"-2524,5-33-1804,-6 127 1,17-216-983,0 0 0,-6-19 0,0 6-20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8.838"/>
    </inkml:context>
    <inkml:brush xml:id="br0">
      <inkml:brushProperty name="width" value="0.035" units="cm"/>
      <inkml:brushProperty name="height" value="0.035" units="cm"/>
    </inkml:brush>
  </inkml:definitions>
  <inkml:trace contextRef="#ctx0" brushRef="#br0">0 54 15187,'0'1'1617,"0"2"-817,4 3-240,3-2 800,2 0-136,8-2-239,3-2-89,5-3-256,-1-3-136,6-1-224,0 0-176,5-2-504,1 1-288,-6-1 1208,-5-1-640,-3 3-32,-6 0-112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9.274"/>
    </inkml:context>
    <inkml:brush xml:id="br0">
      <inkml:brushProperty name="width" value="0.035" units="cm"/>
      <inkml:brushProperty name="height" value="0.035" units="cm"/>
    </inkml:brush>
  </inkml:definitions>
  <inkml:trace contextRef="#ctx0" brushRef="#br0">200 43 14467,'-1'-1'123,"0"0"1,-1 0-1,1 0 1,-1 1-1,0-1 0,1 0 1,-1 1-1,0-1 1,1 1-1,-1-1 0,0 1 1,1 0-1,-1 0 1,0 0-1,0 0 0,1 0 1,-1 0-1,0 0 0,1 0 1,-1 1-1,0-1 1,1 1-1,-1-1 0,0 1 1,-2 1-1,-1 1 16,0-1-1,0 1 1,0 0 0,0 1-1,0-1 1,-4 6-1,-7 6 72,-1 2-33,1-1 1,-19 26 0,31-36-152,0 0 0,1 0 0,0 0 0,0 1 1,0-1-1,0 1 0,1 0 0,0-1 0,1 1 1,0 0-1,0 0 0,0 8 0,0-12-9,1-1 0,0 0 0,0 1 0,1-1 0,-1 0 0,0 1 0,1-1 0,-1 0 0,1 0 0,0 0 0,0 1 0,0-1 0,0 0 0,0 0 0,0 0 0,1 0-1,-1-1 1,1 1 0,-1 0 0,1-1 0,2 3 0,-1-3 16,-1 1 0,1-1 0,0 0 0,0 0 0,0 0-1,0 0 1,0-1 0,0 1 0,0-1 0,0 0 0,0 0 0,0 0 0,7-1-1,1-1 74,1-1-1,-1 0 1,0 0-1,0-1 0,0-1 1,0 0-1,12-8 1,-7 2 75,-1 0 0,0-1 0,0-1 0,-2 0 1,1-1-1,13-19 0,-21 24-92,1 0 1,-1 0-1,-1-1 0,0 1 1,0-1-1,-1 0 0,0-1 1,-1 1-1,0-1 0,-1 1 1,0-1-1,0-14 0,-1 25-85,-1-1-1,0 1 1,0-1-1,0 1 1,0-1-1,0 1 1,0-1-1,0 0 0,0 1 1,0-1-1,0 1 1,0-1-1,0 1 1,0-1-1,0 1 1,0-1-1,-1 1 0,1-1 1,0 1-1,0-1 1,-1 1-1,1 0 1,0-1-1,-1 1 1,1-1-1,0 1 0,-1 0 1,1-1-1,-1 1 1,1 0-1,0-1 1,-1 1-1,1 0 1,-1 0-1,1-1 0,-1 1 1,1 0-1,-1 0 1,1 0-1,-1 0 1,1 0-1,-1-1 1,1 1-1,-1 0 0,1 0 1,-1 0-1,1 1 1,-1-1-1,0 0 1,1 0-1,-1 0 1,1 0-1,-1 0 0,0 1 1,-2 0-29,1 1 0,-1-1 0,0 1 0,1 0 0,0 0 0,-1 0 0,-3 4 0,1 0-119,0 0 0,1 1-1,0-1 1,0 1 0,0 0 0,1 0 0,0 1 0,0-1 0,1 0-1,0 1 1,0 0 0,1-1 0,-1 17 0,6-7-289</inkml:trace>
  <inkml:trace contextRef="#ctx0" brushRef="#br0" timeOffset="1">361 310 13651,'-4'34'1680,"1"8"-848,-3 1-319,2 0 1159,-2 1-640,2-8-336,1 0-128,0-9-376,3-4-296,1-12-448,2-3-64,-1-17 464,2-7-160,3-11-80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55.590"/>
    </inkml:context>
    <inkml:brush xml:id="br0">
      <inkml:brushProperty name="width" value="0.035" units="cm"/>
      <inkml:brushProperty name="height" value="0.035" units="cm"/>
    </inkml:brush>
  </inkml:definitions>
  <inkml:trace contextRef="#ctx0" brushRef="#br0">1 439 14627,'12'7'1688,"7"-5"-1055,14-7-121,4-3 608,9-5-232,4-2-48,3-2-192,-1 0-55,-9 0-257,-3 4-184,-11 1-512,-3 1-321,-16 1 569,-6 1-120,-7 5-80</inkml:trace>
  <inkml:trace contextRef="#ctx0" brushRef="#br0" timeOffset="1">77 161 15779,'2'-6'1505,"11"-2"-889,4 0-208,8-6 704,1 0-168,9-3-280,3-1-175,6 4-265,-2 4-216,5 3 1424,5-2-1296,9-4 56,7-10 80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39.726"/>
    </inkml:context>
    <inkml:brush xml:id="br0">
      <inkml:brushProperty name="width" value="0.035" units="cm"/>
      <inkml:brushProperty name="height" value="0.035" units="cm"/>
    </inkml:brush>
  </inkml:definitions>
  <inkml:trace contextRef="#ctx0" brushRef="#br0">135 0 16468,'0'3'350,"-1"0"0,0 0 0,0 0 0,0-1 0,0 1 0,0 0-1,-2 2 2,3-5-347,-1 2 92,-79 171 3223,71-148-3233,0-1-1,2 1 1,1 1-1,1-1 0,-3 35 1,8-57-74,0 1 1,0 0 0,0-1-1,0 1 1,1-1 0,-1 1 0,1-1-1,0 0 1,0 1 0,3 4-1,-3-7-11,-1 0 0,1 1 0,0-1 1,0 0-1,0 0 0,0 0 0,0 0 0,0 0 0,0-1 0,1 1 0,-1 0 0,0 0 0,0-1 0,1 1 0,-1-1 0,0 1 0,1-1 0,-1 1 0,1-1 1,-1 0-1,0 0 0,1 0 0,-1 1 0,1-2 0,-1 1 0,1 0 0,2-1 0,5-1-146,-1 0 0,1-1-1,0 0 1,-1-1 0,1 0 0,-1 0 0,0-1 0,-1 0-1,13-10 1,6-7-1899,27-31-1,-44 43 1468,-1 0 0,0 0 1,12-20-1,-7 0-3091,-13 30 3590,0 0-1,1-1 0,-1 1 1,0 0-1,0-1 0,0 1 1,0 0-1,1-1 0,-1 1 1,0 0-1,0-1 0,0 1 1,0-1-1,0 1 0,0 0 1,0-1-1,0 1 0,0 0 1,0-1-1,0 1 1,0-1-1,0 1 0,0 0 1,0-1-1,-1 1 0,1 0 1,0-1-1,0 1 0,0 0 1,0-1-1,-1 1 0,1 0 1,0-1-1,0 1 0,-1 0 1,1-1-1,-13 9 662,-14 19 2043,13-6-1392,1 0 1,1 1-1,1 0 0,1 1 1,1 0-1,-13 48 0,21-64-1099,0-1 0,0 1 0,1 0 0,0 0 0,1 13 0,-1-19-112,0 0-1,0 0 1,0 0 0,1 0 0,-1 0-1,0 0 1,0 0 0,0 0 0,1 0-1,-1 0 1,1 0 0,-1 0 0,1 0-1,-1 0 1,1 0 0,-1-1 0,1 1-1,0 0 1,-1 0 0,1 0 0,0-1-1,0 1 1,0-1 0,-1 1 0,1 0-1,0-1 1,0 1 0,0-1 0,0 0 0,0 1-1,0-1 1,0 0 0,0 0 0,0 1-1,0-1 1,0 0 0,0 0 0,0 0-1,0 0 1,0-1 0,0 1 0,0 0-1,0 0 1,0 0 0,0-1 0,0 1-1,1-1 1,10-6 96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40.210"/>
    </inkml:context>
    <inkml:brush xml:id="br0">
      <inkml:brushProperty name="width" value="0.035" units="cm"/>
      <inkml:brushProperty name="height" value="0.035" units="cm"/>
    </inkml:brush>
  </inkml:definitions>
  <inkml:trace contextRef="#ctx0" brushRef="#br0">68 0 19300,'-20'6'1656,"4"4"-1199,-1-3-201,8 2 680,3-3-328,6-4-592,3 0-408,6-6 568,1-5-240,9 0-88,1-1-88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40.696"/>
    </inkml:context>
    <inkml:brush xml:id="br0">
      <inkml:brushProperty name="width" value="0.035" units="cm"/>
      <inkml:brushProperty name="height" value="0.035" units="cm"/>
    </inkml:brush>
  </inkml:definitions>
  <inkml:trace contextRef="#ctx0" brushRef="#br0">106 30 16115,'-1'0'71,"0"-1"-1,0 1 1,0 0-1,1 0 0,-1-1 1,0 1-1,0 0 0,0 0 1,1 0-1,-1 0 0,0 0 1,0 0-1,0 0 0,0 0 1,0 0-1,1 1 0,-1-1 1,0 0-1,0 0 1,1 1-1,-1-1 0,0 1 1,0-1-1,1 0 0,-1 1 1,0-1-1,1 1 0,-1 0 1,0-1-1,1 1 0,-1 0 1,1-1-1,-1 1 1,0 1-1,-22 29 751,22-29-685,-7 11 61,0 1 0,0 1 0,2-1 0,-6 19 1,9-24-151,0 0 1,1 1 0,0-1 0,1 0 0,0 1 0,1-1-1,0 1 1,1 13 0,-1-21-39,0 0 1,1 0-1,-1 0 0,0-1 1,1 1-1,-1 0 0,1 0 0,-1-1 1,1 1-1,0 0 0,0-1 1,0 1-1,0-1 0,0 1 0,0-1 1,0 1-1,0-1 0,1 0 0,-1 0 1,0 1-1,1-1 0,-1 0 1,1 0-1,-1 0 0,1-1 0,0 1 1,-1 0-1,1-1 0,0 1 1,-1-1-1,1 1 0,0-1 0,0 0 1,0 0-1,-1 0 0,1 0 1,0 0-1,0 0 0,0 0 0,3-1 1,3-2 44,0 1 1,-1-1 0,1 0-1,-1-1 1,0 0-1,0 0 1,12-10 0,-2 1 130,-1-1 0,-1-1 1,25-30-1,-34 37-114,0 0 0,-1-1 1,0 1-1,0-1 0,-1 0 0,0 0 0,0 0 0,-1-1 1,-1 1-1,3-15 0,-4 22-63,-1 0 0,0 0-1,1 0 1,-1-1 0,0 1 0,0 0-1,0 0 1,-1-1 0,1 1 0,0 0 0,-1 0-1,0 0 1,1 0 0,-1 0 0,0 0-1,0 0 1,0 0 0,0 0 0,-1 0-1,1 0 1,0 0 0,-1 1 0,0-1 0,1 0-1,-1 1 1,0 0 0,1-1 0,-1 1-1,0 0 1,0 0 0,0 0 0,0 0 0,0 0-1,0 1 1,-1-1 0,1 0 0,0 1-1,0 0 1,-3-1 0,0 1-42,0 0 1,0 1-1,0-1 0,0 1 1,0 0-1,0 0 0,0 0 1,0 1-1,0 0 0,0 0 1,1 0-1,-1 0 0,1 1 1,0 0-1,-1 0 0,-3 4 1,4-3-170,0 0 0,1 0 0,0 1 0,0-1 0,0 1 0,1 0 0,-1 0 0,-1 7 0,3-11 87,0 1 0,1 0 1,-1 0-1,0 0 1,1 0-1,0 1 1,0-1-1,-1 0 1,1 0-1,0 0 1,1 0-1,-1 0 0,0 0 1,1 0-1,-1 0 1,1 0-1,-1 0 1,1 0-1,0 0 1,0 0-1,0 0 1,0-1-1,0 1 0,2 2 1,11 4-701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41.182"/>
    </inkml:context>
    <inkml:brush xml:id="br0">
      <inkml:brushProperty name="width" value="0.035" units="cm"/>
      <inkml:brushProperty name="height" value="0.035" units="cm"/>
    </inkml:brush>
  </inkml:definitions>
  <inkml:trace contextRef="#ctx0" brushRef="#br0">93 44 16724,'-1'0'280,"-5"-1"459,1-1 1,-1 1-1,0-1 0,1-1 0,0 1 1,-1-1-1,-8-6 0,41 0 1348,9 4-1994,-1 1-1,1 2 0,-1 2 1,38 3-1,-61-2-90,-5-1 2,-1 0 0,1 1-1,0 0 1,-1 0-1,0 0 1,1 1-1,5 3 1,-11-5-3,0 0 0,0 1 0,0 0 0,0-1 1,0 1-1,0 0 0,0-1 0,-1 1 0,1 0 1,0 0-1,-1 0 0,1-1 0,0 1 0,-1 0 0,1 0 1,-1 0-1,0 0 0,1 0 0,0 2 0,-1-1 0,0 0 1,0 0-1,-1 0 0,1 0 1,0 0-1,-1 0 0,1 0 0,-1 0 1,0-1-1,1 1 0,-1 0 0,0 0 1,0-1-1,-2 4 0,-11 14 81,-1 0-1,0-1 0,-33 30 1,-63 42 389,65-54-297,32-26-137,-2 3-131,0 0 1,0 1-1,1 0 1,-13 17-1,26-25-1117,9-7 20,9-8-596,36-29-128,-18 15 647</inkml:trace>
  <inkml:trace contextRef="#ctx0" brushRef="#br0" timeOffset="1">404 169 14115,'-10'12'1336,"-6"8"-800,-2-2-152,-4 8 769,1 3-297,-1 1-160,1 4-96,-1 2-80,-2 0-32,4 3-128,0-5-31,3-5-257,1-6-232,10-8-481,6-18-2119,12-14 2080,5-13-225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41.590"/>
    </inkml:context>
    <inkml:brush xml:id="br0">
      <inkml:brushProperty name="width" value="0.035" units="cm"/>
      <inkml:brushProperty name="height" value="0.035" units="cm"/>
    </inkml:brush>
  </inkml:definitions>
  <inkml:trace contextRef="#ctx0" brushRef="#br0">220 0 15539,'-3'7'2780,"-22"13"-1343,-13 14 614,38-34-2030,-64 77 1798,56-65-1662,0 1 0,0-1 0,1 1 0,-9 23 0,15-34-148,0 0 0,1 0-1,-1 0 1,0 1 0,1-1 0,0 0 0,-1 0 0,1 0 0,0 1 0,0-1-1,0 0 1,1 0 0,-1 0 0,0 0 0,1 1 0,-1-1 0,3 3 0,-2-3-15,0-1 1,0 1 0,0-1 0,0 1 0,1-1 0,-1 0 0,1 0 0,-1 0 0,1 0 0,-1 0-1,1 0 1,0 0 0,-1 0 0,1-1 0,0 1 0,3 0 0,7 1-83,0-1 0,0-1 1,0 0-1,-1 0 0,16-3 1,-17 2 14,35-5-260,-30 3 180,0 0-1,0 1 0,0 1 0,0 1 0,0 0 0,1 1 0,21 4 0,-36-5 145,0 0-1,0 1 1,0-1 0,0 1-1,0-1 1,0 1 0,0-1-1,0 1 1,-1 0 0,1 0-1,0-1 1,0 1 0,0 0-1,-1 0 1,1 0 0,0 0-1,-1 0 1,1 0 0,-1 0-1,1 0 1,-1 0 0,1 0-1,-1 0 1,0 0 0,0 0-1,1 0 1,-1 0 0,0 0-1,0 0 1,0 1 0,0-1-1,0 0 1,-1 0 0,1 0-1,0 0 1,0 0 0,-1 0-1,1 0 1,0 0 0,-1 0-1,-1 2 1,-1 4 13,0 0 1,-1 0 0,0-1-1,-9 11 1,-71 76 608,44-51-207,-5 5 574,-83 67 0,126-113-969,1 0-1,-1 0 1,1 0-1,-1 0 1,0 0 0,1 0-1,-1-1 1,0 1 0,-3 0-1,4-1-26,1 1 1,-1-1-1,1 0 0,-1 0 0,0 0 0,1-1 1,-1 1-1,0 0 0,1 0 0,-1 0 0,0 0 1,1-1-1,-1 1 0,1 0 0,-1 0 0,1-1 1,-1 1-1,1-1 0,-1 1 0,0-1 0,0-1-75,-1 0-1,1-1 0,0 1 1,0 0-1,0-1 0,0 1 0,0 0 1,1-1-1,-1 1 0,1-1 1,0 0-1,0 1 0,0-3 0,-1-26-618,2 0-1,4-31 0,3 9-11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42.074"/>
    </inkml:context>
    <inkml:brush xml:id="br0">
      <inkml:brushProperty name="width" value="0.035" units="cm"/>
      <inkml:brushProperty name="height" value="0.035" units="cm"/>
    </inkml:brush>
  </inkml:definitions>
  <inkml:trace contextRef="#ctx0" brushRef="#br0">1 20 16540,'5'2'1960,"0"2"-1248,6 3-296,-1-7 896,12 9-367,-1-4-169,3-6-320,7 1-192,-6 0-440,3-4-256,-11-6-464,1 3 1000,-6-4-280,-6 3-136,-2 2-120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42.557"/>
    </inkml:context>
    <inkml:brush xml:id="br0">
      <inkml:brushProperty name="width" value="0.035" units="cm"/>
      <inkml:brushProperty name="height" value="0.035" units="cm"/>
    </inkml:brush>
  </inkml:definitions>
  <inkml:trace contextRef="#ctx0" brushRef="#br0">128 72 11098,'-6'24'1007,"0"-1"-1,-1 0 1,-15 34-1,-1 0 191,17-40-897,-8 21 263,1 1-1,2 1 0,-8 56 1,18-90-492,1 1 0,0 0 1,0-1-1,2 8 0,-2-12-50,0 0-1,1 0 0,-1 0 0,1 0 0,-1-1 0,1 1 0,0 0 0,0-1 0,0 1 1,0-1-1,0 1 0,0-1 0,0 1 0,0-1 0,0 1 0,1-1 0,-1 0 0,3 2 1,-3-3-17,-1 0 1,1 1-1,-1-1 1,0 0 0,1 0-1,-1 0 1,1 0 0,-1 0-1,1 1 1,-1-1 0,1 0-1,-1 0 1,1 0 0,-1 0-1,1 0 1,-1-1-1,1 1 1,-1 0 0,1 0-1,-1 0 1,1 0 0,24-19 214,0-7 207,37-50 0,-54 65-327,0-1 0,-2 0 0,1-1 0,-1 1 0,-1-1-1,5-18 1,-1 2 95,-1 8 32,-2-1 1,-1 0 0,0 0-1,-2-1 1,1-42 0,-4 61-200,0 0 1,0 0 0,0 0-1,0 1 1,-1-1-1,0 0 1,0 1-1,0-1 1,0 0 0,-4-5-1,4 7-20,0 1-1,0-1 1,0 1 0,-1-1-1,1 1 1,-1 0-1,1-1 1,-1 1 0,1 0-1,-1 0 1,1 0-1,-1 0 1,0 1-1,0-1 1,0 0 0,1 1-1,-1-1 1,0 1-1,0 0 1,0-1 0,0 1-1,0 0 1,-3 0-1,3 0-51,-1 0 0,1 0 0,-1 0 0,1 1-1,0-1 1,-1 0 0,1 1 0,-1 0-1,1-1 1,0 1 0,0 0 0,-1 0 0,1 0-1,0 1 1,0-1 0,0 0 0,0 1 0,0-1-1,0 1 1,1 0 0,-1 0 0,1-1-1,-1 1 1,1 0 0,-1 1 0,1-1 0,0 0-1,0 0 1,0 0 0,0 1 0,1-1 0,-1 0-1,0 1 1,1-1 0,0 1 0,0-1-1,-1 0 1,1 1 0,1-1 0,0 5 0,-2-6 27,1 0 1,0-1-1,0 1 0,0-1 1,0 1-1,0-1 1,1 1-1,-1 0 1,0-1-1,0 1 1,0-1-1,0 1 1,1-1-1,-1 1 1,0 0-1,0-1 0,1 1 1,-1-1-1,0 0 1,1 1-1,-1-1 1,1 1-1,-1-1 1,1 1-1,-1-1 1,1 0-1,-1 1 1,1-1-1,-1 0 0,1 0 1,-1 1-1,2-1 1,8 3-421</inkml:trace>
  <inkml:trace contextRef="#ctx0" brushRef="#br0" timeOffset="1">314 1 13619,'-14'27'1656,"-4"6"-1040,-5 7-192,3 7 1297,2 5-881,0-8-128,8-2-208,2-1-80,8-8-72,4-1-55,5-8-97,1-2-24,4-5-136,3-7 8,2-6 24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43.008"/>
    </inkml:context>
    <inkml:brush xml:id="br0">
      <inkml:brushProperty name="width" value="0.035" units="cm"/>
      <inkml:brushProperty name="height" value="0.035" units="cm"/>
    </inkml:brush>
  </inkml:definitions>
  <inkml:trace contextRef="#ctx0" brushRef="#br0">220 189 24205,'0'8'49,"-2"-16"-23,-3-34-14,0 8-5,5 31-4,-13-55-16,12 54 5,0 1-1,0-1 0,-1 1 0,1 0 1,-1-1-1,0 1 0,0 0 0,0 0 1,0 0-1,-1 0 0,1 0 1,-6-4-1,6 6 2,1 0 0,0 1-1,-1-1 1,1 0 0,-1 1 0,1-1 0,-1 1 0,1 0 0,-1 0-1,1-1 1,-1 1 0,1 0 0,-1 0 0,0 0 0,1 1 0,-1-1-1,1 0 1,-3 1 0,0 1-4,0-1-1,0 1 0,1 0 1,-1 0-1,1 0 0,-1 0 1,-2 4-1,-4 3-51,0 1 1,0 1 0,-8 12-1,17-22 42,-36 54-469,35-51 540,-1 0 0,1 0 1,1 0-1,-1 1 1,0-1-1,1 0 1,0 1-1,0-1 0,0 1 1,1-1-1,0 1 1,0 5-1,0-9-50,0 0-1,0 0 1,1-1-1,-1 1 1,0 0-1,1 0 1,-1 0 0,1 0-1,-1 0 1,1-1-1,-1 1 1,1 0-1,0 0 1,-1-1-1,1 1 1,0 0 0,0 0-1,19 8-19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44.033"/>
    </inkml:context>
    <inkml:brush xml:id="br0">
      <inkml:brushProperty name="width" value="0.035" units="cm"/>
      <inkml:brushProperty name="height" value="0.035" units="cm"/>
    </inkml:brush>
  </inkml:definitions>
  <inkml:trace contextRef="#ctx0" brushRef="#br0">181 0 10818,'-13'13'9158,"-17"29"-8348,19-27-1,-9 15-574,2 0 0,0 1 0,-21 54 0,33-68-166,0 0 0,1 0 0,0 1 0,2-1 0,0 1 1,1 0-1,1 0 0,0 0 0,3 19 0,-2-33-49,1-1 0,-1 1 1,1-1-1,0 0 0,0 0 0,0 1 0,1-1 0,-1 0 0,1 0 0,-1 0 0,1 0 1,0 0-1,0-1 0,1 1 0,-1-1 0,4 4 0,-5-5-11,1 0 1,0 0-1,-1-1 0,1 1 1,0 0-1,0-1 1,0 1-1,0-1 0,0 0 1,-1 1-1,1-1 0,0 0 1,0 0-1,0 0 1,0-1-1,0 1 0,0 0 1,0-1-1,0 1 0,-1-1 1,1 0-1,0 1 0,0-1 1,-1 0-1,1 0 1,0 0-1,-1 0 0,1-1 1,-1 1-1,2-2 0,6-5 10,-1 0 0,0-1-1,0 0 1,-1-1 0,-1 0-1,1 0 1,-1 0 0,6-17-1,2-6 24,13-53 0,-22 65 5,0 0-1,-1-1 1,-1 1-1,-1-1 1,-1 0-1,0 0 0,-2 0 1,-1 0-1,-5-26 1,7 47-36,0 1 0,-1 0 0,1-1 1,0 1-1,0-1 0,0 1 0,0 0 0,0-1 1,0 1-1,-1 0 0,1-1 0,0 1 1,0-1-1,-1 1 0,1 0 0,0 0 1,0-1-1,-1 1 0,1 0 0,0 0 0,-1-1 1,1 1-1,-1 0 0,1 0 0,0 0 1,-1-1-1,1 1 0,0 0 0,-1 0 1,1 0-1,-1 0 0,1 0 0,0 0 1,-1 0-1,1 0 0,-1 0 0,1 0 0,-1 0 1,1 0-1,-20 12 11,-15 25-1260,33-34 1137,1-2 64,0 0 0,0 0 0,0 1 0,0-1 0,0 0 0,0 0 0,0 1 0,1-1 0,-1 1 0,0 2 0,5-3-314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48.167"/>
    </inkml:context>
    <inkml:brush xml:id="br0">
      <inkml:brushProperty name="width" value="0.035" units="cm"/>
      <inkml:brushProperty name="height" value="0.035" units="cm"/>
    </inkml:brush>
  </inkml:definitions>
  <inkml:trace contextRef="#ctx0" brushRef="#br0">11 3 17940,'-11'2'3214,"18"3"-1277,19 3-699,26-4-462,0-2-1,101-10 1,-94 3-356,111 5-1,-158 3-230,-14 2-935,2-4 695,-1-1 0,0 1 0,0-1 0,0 0 0,1 0 0,-1 1 0,0-1 0,0 0 0,0 0 0,0 0 0,0 0 0,0 0 0,1 0 1,-1 0-1,0 0 0,0 0 0,0-1 0,0 1 0,0 0 0,1-1 0,-1 1 0,0 0 0,-1-2 0,-10-10-380,10 7 24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23.960"/>
    </inkml:context>
    <inkml:brush xml:id="br0">
      <inkml:brushProperty name="width" value="0.035" units="cm"/>
      <inkml:brushProperty name="height" value="0.035" units="cm"/>
    </inkml:brush>
  </inkml:definitions>
  <inkml:trace contextRef="#ctx0" brushRef="#br0">10 431 12635,'-9'11'1655,"9"-17"-317,15-24 744,19-16-1057,58-63-1,-18 23-773,-45 50-192,81-92 54,-115 149-137,-9 4-53,2 1 0,1 0 0,1 1 0,-7 30 1,17-56-3,0 1 0,-1 0 0,1-1 0,0 1 0,0-1 1,0 1-1,0 0 0,0-1 0,0 1 0,0 0 0,1-1 1,-1 1-1,1 1 0,0-2 53,-1-1 0,1 1-1,-1-1 1,1 0 0,-1 0 0,1 1 0,-1-1 0,1 0 0,-1 0-1,1 1 1,-1-1 0,1 0 0,0 0 0,-1 0 0,1 0 0,-1 0-1,1 0 1,0 0 0,-1 0 0,1 0 0,-1 0 0,1 0 0,0-1-1,-1 1 1,1 0 0,-1 0 0,1 0 0,-1-1 0,1 1-1,-1 0 1,1-1 0,-1 1 0,1 0 0,-1-1 0,1 1 0,0-2-1,17-10-399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48.617"/>
    </inkml:context>
    <inkml:brush xml:id="br0">
      <inkml:brushProperty name="width" value="0.035" units="cm"/>
      <inkml:brushProperty name="height" value="0.035" units="cm"/>
    </inkml:brush>
  </inkml:definitions>
  <inkml:trace contextRef="#ctx0" brushRef="#br0">2 1 20612,'0'1'115,"0"1"0,-1 0 0,1 0-1,0-1 1,0 1 0,0 0-1,0 0 1,0-1 0,0 1-1,1 0 1,-1 0 0,0-1 0,1 1-1,0 0 1,-1-1 0,1 1-1,0-1 1,0 1 0,0-1-1,0 1 1,0-1 0,0 1 0,0-1-1,0 0 1,1 0 0,-1 0-1,0 1 1,1-1 0,-1 0 0,1-1-1,0 1 1,-1 0 0,4 1-1,5 1 139,1 1-1,0-1 0,-1-1 0,16 2 0,-11-2-86,48 6 161,-43-7-280,0 1-1,0 2 1,0 0 0,-1 0-1,33 14 1,-50-17-44,0 0 1,1 0-1,-2 0 1,1 0 0,0 0-1,0 1 1,0-1-1,0 1 1,-1-1-1,1 1 1,-1 0 0,1-1-1,-1 1 1,0 0-1,1 0 1,-1 0 0,0 0-1,0 0 1,-1 0-1,1 0 1,0 1-1,-1-1 1,1 0 0,-1 0-1,0 1 1,0-1-1,0 0 1,0 0 0,0 1-1,0-1 1,0 0-1,-1 0 1,1 1-1,-1-1 1,0 0 0,0 0-1,1 0 1,-4 4-1,-3 8 50,-2 0-1,0 0 0,0-1 1,-17 18-1,13-16 11,-214 269 62,227-283-148,0-1 1,0 0-1,0 0 0,0 0 0,0 0 0,0 0 1,0 0-1,0 1 0,0-1 0,0 0 1,0 0-1,0 0 0,0 0 0,0 0 0,0 0 1,0 0-1,0 1 0,0-1 0,0 0 0,-1 0 1,1 0-1,0 0 0,0 0 0,0 0 1,0 0-1,0 0 0,0 0 0,0 0 0,0 0 1,-1 0-1,1 0 0,0 1 0,0-1 1,0 0-1,0 0 0,0 0 0,0 0 0,-1 0 1,1 0-1,0 0 0,0 0 0,0 0 0,0 0 1,0-1-1,0 1 0,-1 0 0,1 0 1,0 0-1,0 0 0,0 0 0,0 0 0,0 0 1,0 0-1,0 0 0,-1 0 0,1-7-552,16-39-354,-6 15 299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53.890"/>
    </inkml:context>
    <inkml:brush xml:id="br0">
      <inkml:brushProperty name="width" value="0.035" units="cm"/>
      <inkml:brushProperty name="height" value="0.035" units="cm"/>
    </inkml:brush>
  </inkml:definitions>
  <inkml:trace contextRef="#ctx0" brushRef="#br0">0 267 3161,'13'-16'240,"0"-4"360,-2 0 0,-1-3 152,-1 3 120,0-2 537,-5 1 127,-1-2 112,-2 1-47,-1 1-249,-3-1-48,1 4-96,-4-1-23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54.326"/>
    </inkml:context>
    <inkml:brush xml:id="br0">
      <inkml:brushProperty name="width" value="0.035" units="cm"/>
      <inkml:brushProperty name="height" value="0.035" units="cm"/>
    </inkml:brush>
  </inkml:definitions>
  <inkml:trace contextRef="#ctx0" brushRef="#br0">4 583 26006,'-4'6'-14,"6"-11"18,11-17 16,13-18-18,3 1 1,1 1-1,40-37 0,115-95 22,-73 70-9,-102 92 6,-1-1-1,0 0 0,-1-1 0,10-14 1,-17 24-20,-1-1 0,1 0 1,-1 1-1,1-1 0,-1 0 1,0 0-1,1 0 0,-1 1 1,0-1-1,0 0 0,0 0 1,0 0-1,0 0 0,0 1 1,0-1-1,0 0 0,0 0 1,0 0-1,0 0 0,0 1 1,-1-1-1,1 0 1,0 0-1,0 0 0,-1 1 1,1-1-1,-1 0 0,1 0 1,-1 1-1,1-1 0,-1 0 1,1 1-1,-1-1 0,0 1 1,1-1-1,-1 1 0,0-1 1,1 1-1,-1-1 0,0 1 1,-1-1-1,-3-1 12,1 1 0,-1 0 0,1-1 0,-1 2 0,-7-2 0,-11 1 42,1 1-1,-1 0 0,0 2 0,-32 6 1,12 2 72,-55 19 0,95-28-129,-3 1-37,1 0 0,-1 0-1,1 0 1,0 0 0,-1 1 0,1 0-1,1 0 1,-10 7 0,30-14-1619,27-17 802,-21 12 296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55.359"/>
    </inkml:context>
    <inkml:brush xml:id="br0">
      <inkml:brushProperty name="width" value="0.035" units="cm"/>
      <inkml:brushProperty name="height" value="0.035" units="cm"/>
    </inkml:brush>
  </inkml:definitions>
  <inkml:trace contextRef="#ctx0" brushRef="#br0">69 59 16187,'-1'-1'242,"0"0"-1,0 0 0,1 0 0,-1 0 0,0 0 1,0 0-1,1 0 0,-1 0 0,0 0 1,1-1-1,-1 1 0,1 0 0,-1 0 0,1-1 1,0 1-1,0 0 0,0 0 0,-1-1 0,1 1 1,1-2-1,0 2-46,0-1 0,0 1 1,0 0-1,0 0 1,0 0-1,1-1 0,-1 1 1,0 1-1,1-1 0,-1 0 1,1 0-1,0 0 0,-1 1 1,1-1-1,2 0 1,8-3 174,0 1 1,0 0 0,17-2 0,-24 4-328,-1 1-1,0-1 1,1 1 0,-1 0-1,1 1 1,-1-1-1,0 1 1,1 0 0,-1 0-1,0 0 1,0 0 0,0 1-1,4 2 1,-6-3-33,-1 0 1,1 1-1,-1-1 0,1 1 0,-1-1 1,0 1-1,0 0 0,0-1 1,0 1-1,0 0 0,0 0 1,-1-1-1,1 1 0,-1 0 0,1 0 1,-1 0-1,1 0 0,-1 0 1,0 0-1,0 0 0,0 0 1,0 0-1,-1 0 0,1 3 0,-2 3 14,0 1-1,0-1 0,-1 1 0,-4 10 0,-9 12 34,-1 0 0,-26 35-1,23-36-17,-34 65-1,54-94-39,-1 0 1,1 0-1,-1 0 0,1 0 1,-1 0-1,1 0 0,0 0 1,0 0-1,0 0 0,0 0 0,-1 0 1,1 0-1,0 0 0,1 2 1,-1-2-1,0-1 0,0 0 0,1 1 0,-1-1 0,0 0 0,0 1-1,1-1 1,-1 0 0,0 0 0,1 1 0,-1-1 0,0 0 0,1 0 0,-1 0 0,0 0 0,1 1 0,-1-1 0,0 0 0,1 0 0,-1 0 0,1 0 0,-1 0 0,0 0 0,1 0 0,-1 0 0,0 0 0,1 0 0,5-1-21,0 0 0,-1-1 0,0 0 0,9-3 0,2-1-61,-12 4 64,1 1-1,-1 0 0,0 1 1,1-1-1,-1 1 1,1-1-1,-1 1 0,0 1 1,1-1-1,-1 1 1,1-1-1,-1 1 1,0 0-1,1 1 0,4 2 1,-5-2 6,-1 0-1,0 0 1,1 1-1,-1 0 1,0 0 0,0 0-1,-1 0 1,1 0 0,-1 0-1,0 1 1,1-1 0,-1 1-1,-1 0 1,1-1 0,-1 1-1,1 0 1,0 4 0,-1-2 39,1 1 0,-1-1-1,0 1 1,-1-1 0,0 1 0,0 0 0,0-1 0,-1 1 0,0-1 0,0 1 0,0-1 0,-1 0 0,0 1 0,0-1 0,-1 0 0,0 0 0,0 0 0,0-1 0,-1 1-1,0-1 1,0 0 0,0 0 0,-8 8 0,3-5 93,-1 0 0,0-1 0,0 0 0,0 0 0,-1-1 0,0-1 0,0 0 0,0 0 0,-1-1 0,0 0-1,-23 3 1,33-6-146,-1-1-1,1 0 0,-1 1 0,0-1 0,1-1 0,-1 1 0,0 0 0,1-1 1,-5 0-1,7 0-44,-1 1 1,0 0-1,0-1 1,0 1-1,1-1 1,-1 1-1,0-1 1,0 1-1,1-1 1,-1 1-1,0-1 0,1 0 1,-1 1-1,1-1 1,-1 0-1,1 0 1,-1 1-1,1-1 1,-1-2-1,1 1-24,0 0-1,0 0 1,0-1-1,0 1 0,1 0 1,-1 0-1,1 0 1,-1 0-1,1 0 0,0 0 1,0 0-1,0 0 1,0 0-1,0 0 0,0 0 1,1 0-1,-1 1 1,0-1-1,1 0 0,0 1 1,3-3-1,18-15-687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55.853"/>
    </inkml:context>
    <inkml:brush xml:id="br0">
      <inkml:brushProperty name="width" value="0.035" units="cm"/>
      <inkml:brushProperty name="height" value="0.035" units="cm"/>
    </inkml:brush>
  </inkml:definitions>
  <inkml:trace contextRef="#ctx0" brushRef="#br0">98 0 17700,'2'26'2192,"-3"3"-1400,-16 1-271,0 3 1439,-1-2-936,1 4-208,1-5-464,8-3-248,2-8-552,6-4-288,12-10-448,0-8 2040,9-13-1128,0-2-136,9-7-80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56.376"/>
    </inkml:context>
    <inkml:brush xml:id="br0">
      <inkml:brushProperty name="width" value="0.035" units="cm"/>
      <inkml:brushProperty name="height" value="0.035" units="cm"/>
    </inkml:brush>
  </inkml:definitions>
  <inkml:trace contextRef="#ctx0" brushRef="#br0">47 15 20668,'1'-1'167,"-1"0"-1,1 0 0,-1 0 0,1 0 0,-1 1 0,1-1 0,0 0 0,0 0 1,-1 1-1,1-1 0,0 0 0,0 1 0,0-1 0,0 1 0,0-1 1,0 1-1,0-1 0,0 1 0,0 0 0,0-1 0,0 1 0,0 0 0,0 0 1,0 0-1,0 0 0,0 0 0,0 0 0,0 0 0,0 0 0,0 0 1,0 1-1,0-1 0,0 0 0,0 1 0,0-1 0,1 1 0,0 0-123,0 0-1,-1 0 0,1 0 1,0 0-1,-1 0 0,1 0 1,-1 1-1,0-1 0,1 0 1,-1 1-1,0-1 0,0 1 1,0 0-1,0-1 0,0 1 1,0 0-1,-1-1 0,1 1 1,1 4-1,-2 6-28,-1 0 0,1 1 0,-2-1 0,0 0 0,0 1 1,-1-1-1,-1-1 0,-6 16 0,4-9-36,0-1 0,-4 26 0,10-41 4,-1 0 0,1 0 0,0 0 0,0-1 0,0 1 0,0 0 0,0 0 0,0 0 0,1-1 0,-1 1 0,1 0 0,-1 0 0,1-1 0,-1 1 0,1 0 0,0-1 0,0 1 0,0-1 0,0 1 0,0-1 0,0 1 0,0-1 0,1 0 0,-1 0 0,0 1 0,1-1 0,-1 0 0,1 0 0,-1 0 0,1-1 0,-1 1 0,1 0 0,0-1 0,-1 1 0,1 0 0,2-1 0,7 2-107,-1-1 0,1 0 1,-1-1-1,1 0 0,11-1 0,-8 0 1,28-3-213,39 0-143,-73 4 436,0 1-1,1 0 1,-1 0 0,0 1 0,0 0 0,0 0 0,11 5-1,-18-6 38,1 0 0,0 0-1,0 0 1,0 0 0,0 0-1,-1 0 1,1 1 0,0-1 0,-1 1-1,1-1 1,-1 1 0,0 0-1,1-1 1,-1 1 0,0 0-1,0 0 1,0 0 0,0 0 0,-1 0-1,2 2 1,-2 0 5,0-1 1,0 0 0,0 0-1,0 1 1,0-1-1,-1 0 1,1 0-1,-1 0 1,0 1-1,0-1 1,0 0 0,-2 3-1,-2 4 40,-1 1 0,-1-1-1,0 0 1,0-1 0,-1 0 0,-10 10-1,-2-1 215,0-2-1,-1 0 0,-1 0 0,0-2 0,-1-1 0,-1-1 1,0-1-1,-42 13 0,60-22-210,0-1 0,-1 1 0,1-1 0,0-1 0,0 1 0,-1-1 0,1 0 0,0 0 0,-7-2 0,11 2-111,0-1 0,0 0 0,0 1 0,1-1 0,-1 0 0,0 0 0,1 0 0,-1 0 0,0 0 1,1 0-1,-1 0 0,1-1 0,0 1 0,-1-1 0,1 1 0,0-1 0,0 1 0,0-1 0,0 1 0,0-1 0,0 0 0,1 0 0,-1 0 1,1 1-1,-1-1 0,1 0 0,-1 0 0,1 0 0,0 0 0,0 0 0,0 0 0,0-3 0,1-3-50,0 0-1,0 0 1,0 1-1,1-1 0,0 0 1,1 1-1,6-15 1,7-8-459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56.831"/>
    </inkml:context>
    <inkml:brush xml:id="br0">
      <inkml:brushProperty name="width" value="0.035" units="cm"/>
      <inkml:brushProperty name="height" value="0.035" units="cm"/>
    </inkml:brush>
  </inkml:definitions>
  <inkml:trace contextRef="#ctx0" brushRef="#br0">505 56 15899,'16'2'2090,"-16"-1"-2058,0-1 1,0 0-1,1 0 1,-1 0-1,0 0 1,0 1-1,0-1 1,0 0 0,0 0-1,0 0 1,0 1-1,0-1 1,0 0-1,1 0 1,-1 0 0,0 1-1,0-1 1,0 0-1,0 0 1,0 1-1,0-1 1,0 0-1,-1 0 1,1 0 0,0 1-1,0-1 1,0 0-1,0 0 1,0 0-1,0 1 1,0-1 0,0 0-1,0 0 1,-1 0-1,1 0 1,0 1-1,-25 20 1316,14-13-698,-44 35 1418,-71 75 0,101-93-1842,3 2 0,0 1 0,1 0-1,-32 61 1,49-82-317,1 1-1,-1-1 1,1 1-1,0 0 0,1 0 1,0 0-1,0 0 1,0 11-1,3-11-871,3-9-723,7-16 13,-1-11 797,0-7-274</inkml:trace>
  <inkml:trace contextRef="#ctx0" brushRef="#br0" timeOffset="1">171 21 15123,'-3'-2'366,"1"1"0,-1-1 1,1 1-1,-1 0 0,0-1 0,0 1 0,0 0 0,0 1 0,0-1 0,0 1 0,0-1 0,0 1 1,0 0-1,0 0 0,0 0 0,0 0 0,0 1 0,-4 0 0,2 1-127,1-1-1,-1 1 1,1 1-1,0-1 1,-1 0-1,1 1 1,0 0 0,1 0-1,-1 0 1,-5 7-1,2-2-186,0 1 0,1-1 0,0 2 0,0-1 0,1 1 0,0 0 0,1 0 0,0 0 0,-4 16 0,7-22-46,1 0 1,-1 0 0,1 1 0,-1-1-1,1 0 1,1 0 0,-1 0 0,0 1-1,1-1 1,0 0 0,2 7-1,-2-9-2,0-1-1,0 0 1,0 1-1,0-1 1,0 0-1,0 1 0,0-1 1,1 0-1,-1 0 1,0 0-1,1 0 0,-1 0 1,1 0-1,-1 0 1,1-1-1,-1 1 0,1 0 1,0-1-1,-1 1 1,1-1-1,0 0 1,-1 0-1,1 1 0,0-1 1,-1 0-1,1 0 1,0-1-1,-1 1 0,1 0 1,0 0-1,-1-1 1,3 0-1,6-2 5,0-1-1,0 1 1,0-2-1,-1 0 1,0 0-1,0 0 1,0-1 0,0-1-1,9-8 1,-6 4 23,0-1 0,0-1 1,-1 0-1,18-28 0,-27 37-22,1-1 0,-1 1 0,0-1 0,0 0 0,-1 0-1,1 0 1,0-6 0,-2 10-6,0-1 0,1 1-1,-1 0 1,0 0 0,0-1-1,0 1 1,0 0 0,-1-1-1,1 1 1,0 0 0,0 0 0,-1 0-1,1-1 1,-1 1 0,1 0-1,-1 0 1,1 0 0,-1 0-1,0 0 1,0 0 0,1 0-1,-1 0 1,0 0 0,0 0 0,0 0-1,0 0 1,0 1 0,0-1-1,0 0 1,0 1 0,-1-1-1,-1 0 1,-2 0-9,0 0 0,0 1 0,0 0-1,0-1 1,0 2 0,0-1 0,0 1 0,0-1 0,0 1-1,0 1 1,0-1 0,0 1 0,1 0 0,-1 0 0,1 0-1,-1 0 1,1 1 0,-8 6 0,7-5-203,0 0 0,0 0 0,0 0 0,1 1 1,0 0-1,0-1 0,0 2 0,0-1 0,1 0 0,0 1 1,0-1-1,0 1 0,1 0 0,-3 11 0,5-15 123,-1 0 0,1 0-1,0 0 1,0 0 0,0 0 0,0 0-1,0 1 1,0-1 0,1 0-1,-1 0 1,1 0 0,0 3 0,10 5-691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57.253"/>
    </inkml:context>
    <inkml:brush xml:id="br0">
      <inkml:brushProperty name="width" value="0.035" units="cm"/>
      <inkml:brushProperty name="height" value="0.035" units="cm"/>
    </inkml:brush>
  </inkml:definitions>
  <inkml:trace contextRef="#ctx0" brushRef="#br0">106 1 13675,'-2'14'437,"-1"1"0,0-1 0,0 0 0,-2 0 0,0 0 0,0 0 0,-1-1-1,-1 0 1,-8 12 0,6-9 281,0 0 0,1 1-1,1 0 1,-8 30 0,14-43-609,0-1 0,0 0 1,1 0-1,0 0 1,0 0-1,0 1 0,0-1 1,0 0-1,0 0 1,1 0-1,1 5 1,-2-7-67,1 0 1,0 1-1,0-1 1,0 1-1,0-1 1,0 0-1,0 0 1,1 0-1,-1 0 1,0 0-1,0 0 1,1 0 0,-1 0-1,1 0 1,-1 0-1,1-1 1,-1 1-1,1-1 1,-1 1-1,1-1 1,0 0-1,-1 1 1,3-1-1,7 1 39,0-1 0,0 0 0,0-1 0,0 0 0,0-1 0,0 0 0,0-1-1,-1 0 1,1 0 0,18-10 0,-19 8-23,0 0 0,-1 0 1,0-1-1,0 0 0,-1-1 0,1 0 0,-1 0 1,-1-1-1,0 0 0,0 0 0,8-12 0,-14 18-38,0 0-1,1 0 0,-1 0 0,0 0 1,0-1-1,-1 1 0,1 0 0,0-1 0,-1 1 1,1 0-1,-1-1 0,0 1 0,0 0 0,0-1 1,0 1-1,0 0 0,0-1 0,-1 1 0,0-4 1,-1 4 0,1 0 0,0 0-1,-1 0 1,1 0 0,-1 0 0,1 0 0,-1 1 0,0-1 0,0 0 0,0 1 0,0-1 0,0 1 0,0 0 0,0 0 0,-4-2 0,-4 0-43,0 0-1,-1 0 0,1 1 1,0 1-1,-1-1 0,0 2 1,-13 0-1,-10 5-1164,27-3 628,0-1 0,0 0 0,0-1 0,-9 1 0,15-1 521,1 0 0,-1 0 0,0 0 0,1-1 0,-1 1 0,0 0 0,1 0 0,-1 0 0,0-1 0,1 1 0,-1 0 0,1-1 0,-1 1-1,1-1 1,-1 1 0,1 0 0,-1-1 0,0 0 0,-1-11-901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08.325"/>
    </inkml:context>
    <inkml:brush xml:id="br0">
      <inkml:brushProperty name="width" value="0.035" units="cm"/>
      <inkml:brushProperty name="height" value="0.035" units="cm"/>
    </inkml:brush>
  </inkml:definitions>
  <inkml:trace contextRef="#ctx0" brushRef="#br0">54 271 15003,'-2'2'262,"0"-1"0,1 0-1,-1 1 1,0-1 0,0 0 0,0 0-1,0 0 1,0 0 0,-1 0-1,1 0 1,0-1 0,0 1 0,0-1-1,-1 0 1,1 0 0,-3 1-1,4-2-153,0 1-1,1 0 1,-1 0-1,0 0 1,1-1-1,-1 1 0,0 0 1,1 0-1,-1-1 1,0 1-1,1-1 0,-1 1 1,1-1-1,-1 1 1,1-1-1,-1 1 1,1-1-1,-1 1 0,1-1 1,-1 0-1,0-1 7,1 1 0,-1-1 1,1 1-1,0-1 0,-1 1 0,1-1 0,0 1 0,0-1 1,0 1-1,0-1 0,0 0 0,1 1 0,-1-2 0,3-8 29,0 0-1,1 1 0,0 0 0,1-1 0,0 2 1,0-1-1,8-10 0,6-6-71,27-28-1,-44 51-68,0 1-1,1-1 1,-1 1 0,1 0-1,0 0 1,5-3-1,-7 4-1,-1 1 0,0 0 0,0 0 0,1 0 0,-1 0 0,0 0 0,1 0 1,-1 0-1,0 0 0,0 0 0,1 0 0,-1 0 0,0 0 0,1 0 0,-1 0 0,0 0 0,1 0 0,-1 0 0,0 0 0,0 0 0,1 0 0,-1 0 0,0 1 0,0-1 0,1 0 0,-1 0 0,0 0 0,0 0 0,1 1 0,-1-1 0,2 17 0,-4 2 1,-2 0-1,0-1 0,-8 21 0,5-20 4,2 0 0,-6 31-1,11-49 2,0 0-1,0 0 1,0 0-1,0-1 1,0 1-1,0 0 1,0 0-1,0-1 1,0 1-1,0 0 0,0 0 1,0 0-1,0-1 1,1 1-1,-1 0 1,0 0-1,1-1 1,-1 1-1,1 1 1,0-2 2,-1 0 1,1 0-1,-1 0 1,1 1-1,-1-1 1,0 0-1,1 0 1,-1 0-1,1 0 1,-1 0-1,1 0 1,-1 0-1,1 0 1,-1 0-1,1-1 1,-1 1-1,0 0 1,1 0-1,-1 0 1,1 0-1,-1-1 0,0 1 1,1 0-1,0-1 1,2-1 35,0-1 0,0 1 0,0-1 1,0 0-1,0 0 0,3-4 0,1-4 24,-1 1-1,0-1 1,0 0-1,-1-1 0,-1 1 1,0-1-1,0 0 1,-1 0-1,2-15 1,-5 20-50,1 1-1,-1-1 1,0 1 0,0-1 0,-1 1-1,0-1 1,0 0 0,0 1 0,-1 0-1,0-1 1,0 1 0,-1 0-1,0 0 1,0 0 0,0 1 0,-1-1-1,0 1 1,-8-10 0,16 20-46,0 0 0,0 0 0,0 0-1,1-1 1,8 7 0,-4-7 19,0 0-1,1 0 0,0-1 1,0 0-1,0-1 1,0 0-1,0-1 0,14 1 1,-6-2-331,0 0 1,1-2-1,32-6 1,-33 6 125,-4 2-80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10.057"/>
    </inkml:context>
    <inkml:brush xml:id="br0">
      <inkml:brushProperty name="width" value="0.035" units="cm"/>
      <inkml:brushProperty name="height" value="0.035" units="cm"/>
    </inkml:brush>
  </inkml:definitions>
  <inkml:trace contextRef="#ctx0" brushRef="#br0">30 31 13875,'-13'-1'2481,"0"-1"-596,13 2-1842,0 0-1,0 0 1,0 0-1,0 0 1,-1 0 0,1 0-1,0 0 1,0 0-1,0 0 1,0 0 0,0 0-1,0 0 1,-1 0-1,1 0 1,0 0 0,0 0-1,0 0 1,0 0-1,0 0 1,0 0-1,0 0 1,-1 0 0,1 0-1,0 0 1,0 0-1,0 0 1,0 0 0,0 0-1,0 1 1,0-1-1,0 0 1,0 0-1,0 0 1,-1 0 0,1 0-1,0 0 1,0 0-1,0 0 1,0 1 0,0-1-1,0 0 1,0 0-1,0 0 1,0 0-1,0 0 1,0 0 0,0 0-1,0 1 1,0-1-1,0 0 1,0 0 0,0 0-1,0 0 1,0 0-1,0 0 1,0 1-1,0-1 1,2 1 72,-1-1-1,0 1 0,1-1 1,-1 1-1,0-1 1,1 1-1,-1-1 1,1 0-1,-1 0 1,1 0-1,-1 1 0,1-1 1,-1-1-1,1 1 1,-1 0-1,2-1 1,3 1 138,162-14 974,-51 1-1052,-94 10-161,-13 1-10,0 1-1,0 0 1,12 0-1,-20 1-2,-1 0 0,1 0-1,0 0 1,-1 1 0,1-1-1,-1 0 1,1 1 0,-1-1-1,1 1 1,-1-1 0,1 1-1,-1 0 1,0 0 0,1-1-1,-1 1 1,0 0 0,0 0-1,0 0 1,1 0 0,-1 1-1,0-1 1,0 0 0,-1 0 0,1 1-1,0-1 1,1 3 0,-2-3 7,1 1 1,-1-1-1,0 1 0,0-1 1,0 1-1,0-1 1,0 1-1,0 0 1,0-1-1,0 1 1,-1-1-1,1 1 1,-1-1-1,1 0 1,-1 1-1,1-1 1,-1 1-1,0-1 1,0 0-1,0 1 1,0-1-1,0 0 1,0 0-1,0 0 1,0 0-1,0 0 1,-2 2-1,0-2 57,0 1 0,1 0 0,-1 0-1,0-1 1,0 0 0,0 1 0,0-1 0,0 0 0,0-1-1,0 1 1,-1 0 0,-3-1 0,7 0-65,-1 0 0,1 0 0,-1 1 0,0-1 0,1 0 0,-1 0 0,1 1-1,-1-1 1,0 0 0,1 1 0,-1-1 0,1 0 0,-1 1 0,1-1 0,0 1 0,-1-1 0,1 1 0,-1-1 0,1 1 0,0-1 0,-1 1 0,1-1 0,0 1 0,-1 0 0,1-1 0,0 1 0,0-1 0,0 1 0,0 0 0,0-1 0,0 1 0,0 0 0,0-1 0,0 1 0,0-1-1,0 1 1,0 1 0,0-2-14,3-2 2,-2 3 12,-1-1 0,0 0 1,0 0-1,0 0 0,0 0 0,0 0 0,1 0 1,-1 1-1,0-1 0,0 0 0,0 0 0,0 0 1,0 0-1,0 1 0,0-1 0,0 0 0,1 0 1,-1 0-1,0 1 0,0-1 0,0 0 0,0 0 1,0 0-1,0 1 0,0-1 0,0 0 0,0 0 1,0 0-1,0 1 0,0-1 0,-1 0 0,1 0 1,0 0-1,0 1 0,0-1 0,0 0 0,0 0 1,0 0-1,0 0 0,0 1 0,-1-1 0,1 0 0,0 0 1,0 0-1,0 0 0,0 0 0,-1 0 0,1 1 1,0-1-1,0 0 0,0 0 0,-1 0 0,-7 7-28,4-1 2,3-5-2,0 2 103,-7-2-1588,-2-11-73,10 5 1092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24.351"/>
    </inkml:context>
    <inkml:brush xml:id="br0">
      <inkml:brushProperty name="width" value="0.035" units="cm"/>
      <inkml:brushProperty name="height" value="0.035" units="cm"/>
    </inkml:brush>
  </inkml:definitions>
  <inkml:trace contextRef="#ctx0" brushRef="#br0">100 34 12411,'-33'45'1436,"-22"34"380,53-75-1622,0-1-1,1 1 0,-1 0 1,1-1-1,-3 9 0,4-12-167,0 0 1,0 1-1,0-1 0,0 0 0,0 1 1,0-1-1,0 1 0,0-1 0,0 0 1,0 1-1,0-1 0,0 0 0,0 1 1,1-1-1,-1 0 0,0 0 0,0 1 1,0-1-1,0 0 0,1 1 0,-1-1 1,0 0-1,0 0 0,0 1 0,1-1 1,-1 0-1,1 1 0,0-1 0,-1 0-1,1 0 0,0 0 0,0 0 1,0 0-1,0 0 0,0 0 0,0 0 1,0-1-1,-1 1 0,1 0 0,0 0 1,0-1-1,0 1 0,0 0 1,0-1-1,11-6 129,0 0 1,-1 0-1,0-1 0,-1-1 1,17-16-1,-7 3 153,26-36 0,-44 54-273,1 1 1,-1 0-1,-1-1 0,1 0 1,-1 1-1,1-1 0,-1 0 0,1-4 1,-2 7-29,0 1 0,0-1 0,0 1 1,0-1-1,0 1 0,0 0 0,0-1 1,0 1-1,0-1 0,0 1 1,0-1-1,0 1 0,0-1 0,-1 1 1,1-1-1,0 1 0,0-1 0,0 1 1,-1 0-1,1-1 0,0 1 0,-1 0 1,1-1-1,0 1 0,-1 0 0,1-1 1,-1 1-1,0-1-3,0 1 1,-1 0 0,1 0-1,0 0 1,-1 0-1,1 0 1,0 0-1,0 0 1,-1 1-1,1-1 1,0 0 0,0 1-1,0-1 1,-1 1-1,1-1 1,-1 2-1,-5 1-145,0 2-1,1-1 1,-1 1-1,1 0 0,0 0 1,1 1-1,-1 0 1,1 0-1,0 0 0,0 1 1,-3 7-1,4-4-151,7-2-89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14.300"/>
    </inkml:context>
    <inkml:brush xml:id="br0">
      <inkml:brushProperty name="width" value="0.035" units="cm"/>
      <inkml:brushProperty name="height" value="0.035" units="cm"/>
    </inkml:brush>
  </inkml:definitions>
  <inkml:trace contextRef="#ctx0" brushRef="#br0">2 353 11715,'0'-1'314,"0"0"0,0 1 0,-1-1 0,1 0 0,0 0 0,0 0 0,0 1 0,0-1 0,0 0 0,0 0 0,0 0 0,0 1 0,0-1 0,0 0 0,1 0 0,-1 0 0,0 1 0,0-1 0,1-1 0,13-16 2005,20-8-999,94-45 653,-85 50-1559,47-31 0,-67 35-382,-1-1 0,-1-1 0,0-1 0,22-28 0,-42 47-152,1-1 0,-1 1 0,0-1 0,0 1 0,0-1 0,0 1 0,-1-1 0,1 0 0,0 1 0,-1-1 0,1 0 1,0-3-1,-1 4 132,-1 1 0,1 0 1,-1 0-1,1 0 0,-1 0 1,1 0-1,0 0 1,-1 0-1,1 0 0,-1 0 1,1 0-1,-1 0 0,1 0 1,0 0-1,-1 0 1,1 0-1,-1 0 0,1 0 1,-1 0-1,1 0 0,0 1 1,-1-1-1,0 0 1,1 1-53,-5-1-200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14.991"/>
    </inkml:context>
    <inkml:brush xml:id="br0">
      <inkml:brushProperty name="width" value="0.035" units="cm"/>
      <inkml:brushProperty name="height" value="0.035" units="cm"/>
    </inkml:brush>
  </inkml:definitions>
  <inkml:trace contextRef="#ctx0" brushRef="#br0">36 70 15723,'-27'6'4029,"26"-6"-3920,1 0 0,-1 0 1,1 0-1,-1 1 0,1-1 1,-1 0-1,1 0 0,-1 1 1,1-1-1,0 0 0,-1 1 1,1-1-1,0 1 0,-1-1 0,1 0 1,0 1-1,-1-1 0,1 1 1,0-1-1,-1 1 0,1 0-42,1-1 0,-1 1 0,0 0-1,0-1 1,0 1 0,0-1 0,1 1-1,-1 0 1,0-1 0,1 1 0,-1-1-1,0 1 1,1-1 0,-1 1-1,1-1 1,-1 0 0,0 1 0,1-1-1,-1 1 1,1-1 0,0 0 0,0 1-1,5 2 7,0 0 0,-1 0 0,2-1 0,-1 0 0,0 0-1,0-1 1,1 1 0,-1-1 0,1-1 0,11 1 0,5-2 68,39-5 1,-25 0-2,-1-2 0,50-19 1,67-33 150,-151 59-286,0 0 0,0 0 0,0 0 0,0 0 0,0 1 1,0-1-1,0 1 0,0 0 0,0-1 0,0 1 0,0 0 0,4 1 1,-6-1-4,0 0-1,1 0 1,-1 0 0,0 0 0,0 1 0,1-1 0,-1 0 0,0 0 0,0 0 0,0 1 0,1-1 0,-1 0 0,0 0 0,0 1 0,0-1 0,0 0 0,1 1-1,-1-1 1,0 0 0,0 0 0,0 1 0,0-1 0,0 0 0,0 1 0,0-1 0,0 0 0,0 1 0,-5 16 23,4-14-94,-1 1-1,1-1 0,-1 1 0,0-1 0,0 0 1,0 0-1,0 1 0,-1-2 0,1 1 1,-1 0-1,-5 4 0,7-7 3,1-1 0,-1 0 1,1 1-1,-1-1 0,1 0 0,-1 0 0,1 0 1,-1 1-1,1-1 0,0 0 0,0 0 0,-1 0 1,1 0-1,0 1 0,0-1 0,0 0 1,0 0-1,0 0 0,0 0 0,0-1 0,0 2 15,1-13-336,4 1-92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05.467"/>
    </inkml:context>
    <inkml:brush xml:id="br0">
      <inkml:brushProperty name="width" value="0.035" units="cm"/>
      <inkml:brushProperty name="height" value="0.035" units="cm"/>
    </inkml:brush>
  </inkml:definitions>
  <inkml:trace contextRef="#ctx0" brushRef="#br0">30 248 14859,'-3'4'468,"-1"0"1,1 1-1,0 0 0,1-1 0,-1 1 0,1 0 1,0 0-1,0 1 0,0-1 0,1 0 0,0 1 1,-1 9-1,3-18-175,1 0 1,0 0-1,-1 0 0,1 0 1,0 0-1,1 1 0,-1-1 1,4-3-1,7-8 6,64-110 716,10-14-664,-86 136-351,-1 1 1,1 0 0,0 0-1,-1 0 1,1 0 0,0 0-1,0 0 1,0 0 0,0 0-1,0 0 1,0 0 0,0 0-1,0 1 1,0-1 0,1 0-1,0 0 1,-1 1-1,-1 1 1,1-1-1,-1 0 0,0 1 1,1-1-1,-1 0 0,0 1 1,1-1-1,-1 1 0,0-1 1,0 1-1,1-1 0,-1 1 1,0-1-1,0 1 0,0-1 1,0 0-1,0 1 0,0-1 1,0 1-1,1-1 0,-1 1 1,-1 0-1,1-1 0,0 1 1,0-1-1,0 1 0,-7 47-2,7-47 1,-1 5-2,-10 45-816,-7 87 1,20-126 527,-2-11 283,0-1-1,0 0 1,0 0 0,0 0 0,1 0 0,-1 1-1,0-1 1,0 0 0,0 0 0,0 0 0,1 0-1,-1 0 1,0 0 0,0 0 0,0 1 0,1-1-1,-1 0 1,0 0 0,0 0 0,0 0 0,1 0-1,-1 0 1,0 0 0,0 0 0,0 0 0,1 0-1,-1 0 1,0 0 0,0 0 0,1 0 0,-1 0-1,0-1 1,0 1 0,0 0 0,1 0 0,-1 0-1,0 0 1,0 0 0,0 0 0,0 0 0,1-1-1,-1 1 1,0 0 0,0 0 0,0 0 0,13-14-427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07.322"/>
    </inkml:context>
    <inkml:brush xml:id="br0">
      <inkml:brushProperty name="width" value="0.035" units="cm"/>
      <inkml:brushProperty name="height" value="0.035" units="cm"/>
    </inkml:brush>
  </inkml:definitions>
  <inkml:trace contextRef="#ctx0" brushRef="#br0">262 111 9130,'0'1'141,"1"-1"1,0 1-1,0 0 0,0 0 1,0-1-1,0 1 1,0-1-1,0 1 0,0-1 1,0 0-1,0 1 0,0-1 1,0 0-1,0 0 0,1 0 1,-1 1-1,0-1 1,0 0-1,0 0 0,0-1 1,0 1-1,1 0 0,0-1 1,1 0 31,1 0 0,-1-1 0,0 1 0,0-1 1,0 0-1,0 0 0,5-3 0,0-2 411,-1-1 0,1 1 0,-2-1 0,11-15 0,-16 21-391,1 1 1,-1-1 0,0 0 0,-1 1-1,1-1 1,0 0 0,0 0 0,-1 0 0,1 0-1,-1 1 1,0-1 0,1 0 0,-1 0-1,0 0 1,0 0 0,-1-2 0,1 3-94,-1 0 1,1 0 0,-1 0 0,1 0 0,-1 0 0,0 0 0,0 0 0,1 1-1,-1-1 1,0 0 0,0 1 0,0-1 0,0 0 0,0 1 0,0-1-1,0 1 1,0 0 0,0-1 0,0 1 0,0 0 0,0-1 0,0 1 0,0 0-1,0 0 1,0 0 0,0 0 0,-1 0 0,1 0 0,-1 1 0,-5-1 49,0 1 0,-1 0 1,1 1-1,0 0 0,0 0 1,0 1-1,0 0 1,1 0-1,-1 0 0,1 1 1,-9 6-1,-5 5-10,1 0-1,-19 21 1,15-11-38,1 0 0,0 1 0,-17 30 0,28-38-49,1 0-1,0 1 0,1 0 1,1 1-1,1 0 0,-4 21 1,9-35-40,1-1 0,1 1 0,-1-1 0,1 1 0,0-1 1,0 1-1,0 0 0,1-1 0,1 6 0,-1-9-8,-1 0 0,1 0 1,0 0-1,0 0 0,0 0 0,0 0 0,0-1 0,1 1 1,-1 0-1,0-1 0,1 1 0,-1-1 0,1 1 0,0-1 0,-1 0 1,1 0-1,0 0 0,0 0 0,0 0 0,-1 0 0,1 0 0,0 0 1,0-1-1,0 1 0,5 0 0,0-1 1,0 0 0,0 0 0,-1-1 0,1 1 0,0-2 0,0 1 0,0-1 0,0 0 0,-1 0 0,1 0 0,-1-1 0,10-6 1,2-2 17,-1 0 0,30-26 0,-42 34-9,-1-1 0,-1 0 0,1 0 1,0 0-1,-1 0 0,0-1 1,0 1-1,3-7 0,-6 11-12,0 0 0,0-1 1,0 1-1,0 0 0,1 0 0,-1 0 0,0-1 0,0 1 0,0 0 1,0-1-1,0 1 0,0 0 0,0 0 0,0-1 0,0 1 1,0 0-1,0-1 0,0 1 0,0 0 0,0 0 0,0-1 1,0 1-1,0 0 0,0-1 0,0 1 0,0 0 0,0 0 1,0-1-1,0 1 0,-1 0 0,1 0 0,0-1 0,0 1 0,0 0 1,-1 0-1,1-1 0,-12 2 85,-13 11 19,24-12-103,-11 9 36,1 0 0,0 0-1,0 1 1,-11 14 0,18-14-30,10-11-13,14-11-16,65-58-4,-25 18 34,-58 51-11,0-1 0,0 1 0,0-1 0,0 1 0,0 0 0,0 0 0,1-1 0,-1 1 0,0 1 0,0-1 1,1 0-1,-1 1 0,1-1 0,2 1 0,-5 0-1,1 0 1,-1 0-1,1 0 1,0 0-1,-1 0 1,1 1-1,-1-1 0,1 0 1,-1 0-1,1 1 1,-1-1-1,1 0 1,-1 1-1,1-1 1,-1 1-1,0-1 1,1 1-1,-1-1 0,0 1 1,1-1-1,-1 1 1,1 0-1,-1 1 0,1 0 1,-1 0-1,1 0 0,-1 0 0,1 0 0,-1 0 0,0 0 0,0 1 1,-1 1-1,-3 39-31,-17 64 0,11-67 62,-7 82 1,17-121-177,-1 1 1,1 0-1,0-1 0,0 1 0,0-1 1,0 1-1,0 0 0,0-1 0,1 1 1,-1 0-1,0-1 0,1 1 0,-1-1 1,1 1-1,0-1 0,-1 1 0,1-1 1,0 0-1,0 1 0,0-1 0,0 0 1,0 1-1,0-1 0,0 0 1,1 0-1,-1 0 0,0 0 0,1 0 1,-1 0-1,0-1 0,1 1 0,-1 0 1,1-1-1,1 1 0,9 2-763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50.070"/>
    </inkml:context>
    <inkml:brush xml:id="br0">
      <inkml:brushProperty name="width" value="0.035" units="cm"/>
      <inkml:brushProperty name="height" value="0.035" units="cm"/>
    </inkml:brush>
  </inkml:definitions>
  <inkml:trace contextRef="#ctx0" brushRef="#br0">6 327 14995,'-1'0'831,"-3"-4"240,51 18 788,155 67 4529,-197-79-6170,0 1-1,-1 0 1,1 0-1,-1 0 1,8 8-1,-4 4 176,-8-15-394,0 0 0,0 0 0,0 0 0,0 0 0,0 0 0,0 0 0,-1 0 0,1 0 0,0 0 0,0 0 0,0 0 0,0 0 0,0 0 0,0 0 0,0 0 0,0 0 0,0 0 0,0 0 0,0 0 0,6-20 67,0 5-43,0-1-1,-1 0 1,0-1-1,-2 1 1,0-1-1,0 1 1,-1-19-1,-2 2 61,-1 1 0,-8-56 0,8 81-71,0 0 0,-1 1 0,0-1 0,0 1 0,0-1 0,-1 1 0,1 0 0,-2 0 0,1 0 0,-1 0 1,1 1-1,-2-1 0,-8-8 0,13 14-12,0 0 0,0 0-1,0 0 1,-1 0 0,1 0 0,0 0 0,0 0 0,0 1 0,0-1-1,0 0 1,0 0 0,-1 0 0,1 0 0,0 0 0,0 0-1,0 1 1,0-1 0,0 0 0,0 0 0,0 0 0,0 0 0,0 1-1,0-1 1,0 0 0,0 0 0,0 0 0,0 1 0,0-1 0,0 0-1,0 0 1,0 0 0,0 0 0,0 1 0,0-1 0,0 0 0,0 0-1,0 0 1,0 0 0,0 1 0,0-1 0,0 0 0,0 0-1,1 0 1,-1 0 0,0 0 0,0 1 0,0-1 0,0 0 0,0 0-1,1 0 1,-1 0 0,0 0 0,0 0 0,4 3-1,0 0-1,0-1 1,1 0 0,-1 0-1,0 0 1,1 0 0,-1-1-1,1 0 1,-1 0 0,1 0 0,8 0-1,5 0-19,32-2 1,-39 0-178,-1 0 0,1 0 0,0-1 0,-1-1 0,1 0 0,-1 0 0,0-1 0,0-1 0,0 1 0,-1-2 0,0 1 0,16-13 0,-10 5-284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50.864"/>
    </inkml:context>
    <inkml:brush xml:id="br0">
      <inkml:brushProperty name="width" value="0.035" units="cm"/>
      <inkml:brushProperty name="height" value="0.035" units="cm"/>
    </inkml:brush>
  </inkml:definitions>
  <inkml:trace contextRef="#ctx0" brushRef="#br0">298 24 12899,'47'-24'6138,"-63"40"-2534,-270 289-1045,279-297-2556,3-4-1,0 0-1,0 0 1,1 0-1,0 1 1,0 0-1,0-1 1,0 1-1,1 0 1,0 1 0,-2 5-1,4-10-1,0-1 1,0 1-1,0-1 0,0 1 0,0-1 0,0 1 1,0-1-1,0 1 0,0-1 0,0 1 1,0-1-1,0 1 0,1-1 0,-1 1 1,0-1-1,0 1 0,1-1 0,-1 0 0,0 1 1,1-1-1,-1 1 0,0-1 0,1 0 1,-1 1-1,0-1 0,1 0 0,-1 1 1,1-1-1,0 0 0,18 3 22,22-13 26,5-9 19,84-49-1,-54 26-124,-72 40-35,0 0 0,0 0 0,0 1 0,0-1 1,0 1-1,0 0 0,0 0 0,0 1 0,1-1 0,-1 1 0,6 0 0,-9 0 15,-1 0 1,1 0-1,0 1 0,-1-1 0,1 0 0,0 1 1,-1-1-1,1 0 0,0 1 0,-1-1 0,1 1 1,-1-1-1,1 1 0,-1-1 0,1 1 0,-1-1 1,0 1-1,1 0 0,-1-1 0,0 1 0,1 0 1,-1-1-1,0 1 0,0 0 0,1-1 0,-1 1 1,0 0-1,0-1 0,0 1 0,0 0 0,0-1 1,0 1-1,0 0 0,0 0 0,0-1 1,-1 1-1,1 0 0,0-1 0,0 1 0,-1 1 1,-11 27-2311,5-18 1352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29:51.302"/>
    </inkml:context>
    <inkml:brush xml:id="br0">
      <inkml:brushProperty name="width" value="0.035" units="cm"/>
      <inkml:brushProperty name="height" value="0.035" units="cm"/>
    </inkml:brush>
  </inkml:definitions>
  <inkml:trace contextRef="#ctx0" brushRef="#br0">0 55 14307,'4'6'1824,"98"-12"2521,-53-8-2936,-6 8-425,0-4-296,-4 0-896,-2 2 576,-10 6-600,6-2-40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10.336"/>
    </inkml:context>
    <inkml:brush xml:id="br0">
      <inkml:brushProperty name="width" value="0.035" units="cm"/>
      <inkml:brushProperty name="height" value="0.035" units="cm"/>
    </inkml:brush>
  </inkml:definitions>
  <inkml:trace contextRef="#ctx0" brushRef="#br0">292 31 13083,'1'-1'251,"0"0"0,-1 0 0,1 1 0,-1-1 0,1 0 0,-1 0 0,1 0-1,-1 1 1,1-1 0,-1 0 0,0 0 0,1 0 0,-1 0 0,0 0 0,0 0 0,0 0 0,0 0 0,0 0 0,0 0 0,0 0 0,0 0 0,0 0 0,0 1 0,0-1 0,-1 0 0,1 0 0,-1-1 0,0 1-137,1 1 0,-1-1-1,0 1 1,0-1 0,1 1 0,-1 0 0,0-1 0,0 1 0,0 0 0,0 0 0,1 0 0,-1 0 0,0-1 0,0 1 0,0 0 0,0 0 0,0 1 0,0-1-1,1 0 1,-1 0 0,0 0 0,0 0 0,0 1 0,0-1 0,1 0 0,-1 1 0,0-1 0,0 1 0,-1 0 0,-9 6 57,1 1 0,-1 0 0,1 0-1,1 1 1,-1 0 0,-10 15 0,-44 65-110,63-87-57,0-1 0,0 1 0,0-1 0,0 1 0,1-1 0,-1 1 0,0 0 0,1-1 0,-1 1 0,1 0 0,0-1 0,-1 1 0,1 2 0,0-4-3,0 1 0,1 0-1,-1-1 1,0 1 0,0-1 0,0 1 0,1-1 0,-1 1 0,0-1 0,1 0 0,-1 1 0,0-1 0,1 1 0,-1-1 0,1 0 0,-1 1 0,0-1 0,1 0 0,-1 1 0,1-1 0,-1 0 0,1 1-1,-1-1 1,1 0 0,0 0 0,0 0 0,5 1 3,0 0-1,-1-1 1,1 0-1,0-1 1,0 1-1,6-2 1,-3 1 5,-3 0-8,1 0 1,0 0-1,0 1 0,-1 0 1,1 1-1,0-1 0,-1 1 0,1 1 1,11 2-1,-15-2-1,-1-1 0,1 1-1,0 0 1,0 0 0,-1 0 0,1 0-1,-1 0 1,1 0 0,-1 1 0,0-1 0,0 1-1,0 0 1,0-1 0,-1 1 0,1 0-1,-1 0 1,0 0 0,0 0 0,0 0-1,0 1 1,1 5 0,0 4 11,-1 1 0,0-1-1,-1 0 1,0 1 0,-1-1 0,0 0-1,-2 0 1,1 0 0,-7 18 0,7-24 61,-1 1 1,0-1-1,0 1 1,-1-1-1,0 0 1,0 0-1,-1-1 1,0 1-1,0-1 1,0 0-1,-1 0 1,0-1-1,0 0 1,0 0-1,-1 0 1,-11 6-1,2-4 180,-1-1 0,1-1 1,-31 7-1,38-11-302,0 1 0,0-1 1,-1-1-1,1 0 0,0 0 1,0-1-1,-1 0 0,-14-4 1,24 4 51,-1 1 1,1 0 0,-1-1-1,1 1 1,-1 0 0,1-1-1,-1 1 1,1-1 0,-1 1-1,1-1 1,0 1 0,-1-1-1,1 1 1,0-1 0,-1 1-1,1-1 1,0 0 0,0 1-1,0-1 1,-1 0 0,1 1-1,0-1 1,0 1 0,0-1-1,0 0 1,0 1 0,0-1-1,0 0 1,0 1 0,1-1-1,-1 0 1,0 1 0,0-1-1,0 1 1,1-1 0,-1 0-1,1 0 1,0-6-68,3-17-71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1:57.006"/>
    </inkml:context>
    <inkml:brush xml:id="br0">
      <inkml:brushProperty name="width" value="0.035" units="cm"/>
      <inkml:brushProperty name="height" value="0.035" units="cm"/>
    </inkml:brush>
  </inkml:definitions>
  <inkml:trace contextRef="#ctx0" brushRef="#br0">14 238 14147,'-1'-1'128,"0"0"0,0 0 0,0 0-1,0 0 1,0 0 0,0 0 0,0 0 0,1 0 0,-1 0 0,0 0 0,1 0-1,-1 0 1,1-1 0,-1 1 0,1 0 0,-1 0 0,1-1 0,0 1-1,0 0 1,0-1 0,0 1 0,0 0 0,0-1 0,0 1 0,0 0 0,0-1-1,1-1 1,0-2 143,0-1 0,0 1 0,1-1 0,-1 1 0,5-7 0,5-9 430,1 1-1,2 0 1,0 1-1,24-25 1,-33 39-643,1 1 1,0 0 0,0 0 0,1 0-1,-1 1 1,1 0 0,0 1 0,-1-1-1,1 1 1,0 1 0,0-1 0,0 1-1,1 0 1,-1 1 0,0 0 0,12 1-1,-18-1-54,1 0-1,0 0 0,-1 0 0,1 0 0,0 1 0,0-1 0,-1 1 0,1-1 0,-1 1 0,1 0 0,0-1 0,-1 1 0,1 0 0,-1 0 0,0 0 1,1 0-1,-1 1 0,0-1 0,0 0 0,1 0 0,-1 1 0,1 1 0,-1 0 10,0 0-1,0 0 0,0 0 1,0 0-1,0 1 1,-1-1-1,1 0 1,-1 0-1,0 0 1,0 1-1,-1 3 1,0 5 50,-2 1 1,1-1-1,-2 1 1,0-1-1,-5 12 1,-7 7 141,0-1 0,-24 30 0,22-33-35,0 1 0,-18 41-1,34-65-153,0 0-1,1 0 1,0 0 0,0 0-1,0 0 1,0 0 0,0 0-1,1 0 1,0 1 0,0-1-1,1 8 1,-1-10-10,1 0 1,0 0-1,0 1 0,0-1 1,0 0-1,0 0 1,0 0-1,1 0 0,-1 0 1,1-1-1,-1 1 1,1 0-1,0-1 0,0 1 1,0-1-1,-1 1 1,1-1-1,1 0 0,-1 0 1,0 0-1,0 0 0,4 1 1,2 1-233,1-1-1,0 0 1,0 0 0,0 0 0,0-2-1,0 1 1,1-1 0,-1 0-1,0-1 1,0 0 0,0 0 0,0-1-1,0-1 1,0 1 0,-1-1 0,1-1-1,-1 1 1,1-2 0,-1 1-1,9-7 1,8-8-693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1:57.509"/>
    </inkml:context>
    <inkml:brush xml:id="br0">
      <inkml:brushProperty name="width" value="0.035" units="cm"/>
      <inkml:brushProperty name="height" value="0.035" units="cm"/>
    </inkml:brush>
  </inkml:definitions>
  <inkml:trace contextRef="#ctx0" brushRef="#br0">118 64 14763,'12'-36'2574,"-12"17"-1147,0 19-1352,0-1 0,0 1-1,0-1 1,0 1 0,-1-1 0,1 1 0,0-1 0,-1 1 0,1 0 0,0-1-1,-1 1 1,1-1 0,0 1 0,-1 0 0,1-1 0,-1 1 0,1 0 0,-1-1-1,1 1 1,-1 0 0,1 0 0,-1 0 0,1-1 0,-1 1 0,1 0 0,-1 0-1,1 0 1,-1 0 0,-1 0 9,0 1 0,0-1 0,1 1 0,-1-1 0,0 1-1,0-1 1,1 1 0,-1 0 0,1 0 0,-1 0 0,1 0 0,-1 0 0,1 0-1,-1 1 1,1-1 0,0 0 0,0 1 0,-1-1 0,0 3 0,-21 32 399,22-34-454,-9 19 77,0 0 0,1 1 0,1 0 0,0 0 1,-3 26-1,9-36-74,0 0 0,0 1 0,1-1-1,1 1 1,0-1 0,1 0 0,0 1 0,1-1 0,1 0 0,-1 0 0,7 16 0,-7-25-22,-1 1-1,1-1 0,0 1 1,0-1-1,0 0 1,0 0-1,1 0 1,-1 0-1,1 0 0,0-1 1,0 1-1,0-1 1,0 1-1,0-1 1,0 0-1,1-1 0,-1 1 1,1 0-1,-1-1 1,1 0-1,-1 0 1,1 0-1,7 1 0,-5-2 4,0 0 0,0 0 0,0-1-1,0 0 1,-1 0 0,1 0 0,0-1-1,0 0 1,-1 0 0,1 0 0,-1-1-1,0 0 1,1 0 0,8-7 0,-2 0 44,0-1 1,-1 0-1,0-1 1,-1 0 0,16-24-1,-21 28-8,0 0 1,-1 0-1,0 0 0,0-1 0,-1 0 1,0 0-1,0 0 0,-1 0 0,0 0 0,-1-1 1,1-10-1,-3 17-33,1 0 0,0 0 0,-1 1 0,0-1 0,0 0 0,0 0 0,0 0 1,0 1-1,0-1 0,-1 1 0,1-1 0,-1 1 0,1-1 0,-1 1 0,0 0 0,0 0 0,0 0 1,-1 0-1,1 0 0,0 0 0,-1 1 0,1-1 0,-3 0 0,3 1-25,0 0 0,0 0 0,-1 0 0,1 1-1,0-1 1,0 1 0,0 0 0,0-1 0,-1 1 0,1 0-1,0 0 1,0 1 0,0-1 0,0 0 0,-1 1 0,1-1-1,0 1 1,0 0 0,0 0 0,0-1 0,0 2 0,0-1 0,0 0-1,1 0 1,-1 0 0,0 1 0,1-1 0,-1 1 0,0-1-1,1 1 1,-2 2 0,2-2-97,-1 0-1,1-1 1,0 1-1,0-1 1,0 1-1,0 0 1,1 0-1,-1 0 1,0-1-1,1 1 1,-1 0-1,1 0 1,0 0-1,-1 0 1,1 0-1,0 0 1,0 0-1,0 0 1,1 0-1,-1 0 1,0 0-1,1-1 1,-1 1-1,1 0 1,0 0-1,0 0 1,-1 0-1,1-1 1,0 1-1,1 0 1,-1-1-1,0 1 1,0-1-1,1 0 1,-1 1-1,1-1 1,-1 0-1,1 0 1,-1 1-1,1-1 1,0-1-1,-1 1 1,1 0-1,0 0 1,0-1-1,0 1 1,0-1-1,3 1 1,5 0-301,0 0 0,0-1 0,-1 0 0,1-1 0,0 0 0,0 0 0,12-4 0,22-8-516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24.768"/>
    </inkml:context>
    <inkml:brush xml:id="br0">
      <inkml:brushProperty name="width" value="0.035" units="cm"/>
      <inkml:brushProperty name="height" value="0.035" units="cm"/>
    </inkml:brush>
  </inkml:definitions>
  <inkml:trace contextRef="#ctx0" brushRef="#br0">263 108 11923,'-17'33'928,"-6"4"-496,-3 3-104,3 0 272,2-2-96,5-3-72,3-5-88,3-7-416,3-11 288,5-18-304</inkml:trace>
  <inkml:trace contextRef="#ctx0" brushRef="#br0" timeOffset="1">78 0 14043,'-7'6'258,"0"0"1,0 0-1,0 1 1,1 0-1,0 0 0,0 0 1,-7 15-1,10-18-164,0 1 0,1-1 0,0 1 0,0 0 0,1 0 0,-1 0 0,1 0 0,0 0 0,0 1 0,1-1-1,-1 0 1,1 0 0,0 0 0,1 1 0,0 5 0,0-9-65,-1 0 0,1 0 1,-1 0-1,1-1 0,0 1 0,-1 0 0,1-1 0,0 1 1,0-1-1,0 1 0,1-1 0,-1 1 0,0-1 1,0 0-1,1 1 0,-1-1 0,1 0 0,-1 0 0,1 0 1,3 1-1,-2-1-2,-1 0 0,1-1 0,0 1-1,0-1 1,0 0 0,0 0 0,-1 0 0,1 0 0,0 0 0,0-1 0,0 1 0,3-2 0,3-1 29,-1-1 0,1 1-1,-1-1 1,0-1 0,0 0 0,0 0 0,10-9 0,-11 7 22,0 0-1,0-1 1,11-15 0,-16 21-65,-1 0 0,0-1 0,1 1-1,-1 0 1,0 0 0,0-1 0,0 1 0,0-1 0,-1 1-1,1 0 1,-1-1 0,1 0 0,-1 1 0,0-1-1,0 1 1,0-1 0,0 1 0,-1-1 0,1 1 0,-1-1-1,0-3 1,0 6-10,1-1 0,0 0-1,-1 0 1,1 1 0,-1-1 0,0 0-1,1 1 1,-1-1 0,1 1 0,-1-1-1,0 1 1,1-1 0,-1 1-1,0-1 1,0 1 0,1 0 0,-1-1-1,0 1 1,0 0 0,0 0 0,1-1-1,-1 1 1,-2 0 0,1 0 0,0 0 0,-1 1 0,1-1 0,-1 1 0,1-1 0,0 1 0,-1 0 0,-2 1 0,-2 1-18,1 1 1,0 0 0,0 0 0,-10 9 0,10-7-114,0-1 1,0 2 0,1-1 0,0 0-1,0 1 1,1 0 0,0 0 0,0 0-1,-5 14 1,10-8-86,7-5-63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1:57.979"/>
    </inkml:context>
    <inkml:brush xml:id="br0">
      <inkml:brushProperty name="width" value="0.035" units="cm"/>
      <inkml:brushProperty name="height" value="0.035" units="cm"/>
    </inkml:brush>
  </inkml:definitions>
  <inkml:trace contextRef="#ctx0" brushRef="#br0">84 6 15059,'9'-6'2733,"-11"11"-930,-18 21 81,4-4-723,8-9-873,0 1 1,2 0-1,-1 0 1,2 0-1,-7 28 1,9-30-251,1 0 1,0 0 0,1 0 0,0 0 0,1 0 0,0 0-1,1 0 1,3 13 0,-3-21-26,0 0 0,1 1-1,-1-1 1,1 0 0,0 0 0,0 0-1,0 0 1,1-1 0,-1 1 0,1 0 0,0-1-1,0 0 1,0 0 0,1 0 0,5 4-1,-7-5 12,1-1 0,-1 0-1,1 1 1,0-1 0,-1 0-1,1 0 1,0-1 0,0 1-1,0-1 1,-1 1 0,1-1-1,0 0 1,0 0 0,0 0-1,0-1 1,0 1 0,-1-1-1,1 1 1,0-1 0,0 0-1,-1 0 1,1 0 0,0 0-1,4-4 1,1-1 66,0 0 1,0-1-1,0 0 0,-1 0 1,0-1-1,-1 0 0,0 0 0,0 0 1,-1-1-1,0 0 0,8-18 1,-9 16-40,1-1 1,-2 0 0,1-1 0,-2 1 0,0-1 0,0 1-1,-1-1 1,0 0 0,-2-14 0,-1 20-40,1 1-1,-1 0 1,0 0 0,0 0-1,-1 1 1,0-1 0,-6-10 0,8 15-14,0-1 1,-1 1-1,1-1 1,0 1-1,0-1 0,-1 1 1,1 0-1,-1 0 1,1 0-1,-1 0 1,1 0-1,-1 0 1,-2-1-1,3 2-3,0 0 0,0 0 0,0 0-1,0 0 1,0 0 0,0 0 0,0 0-1,0 1 1,0-1 0,0 0 0,0 0-1,1 1 1,-1-1 0,0 1 0,0-1-1,0 1 1,0-1 0,0 1-1,1-1 1,-1 1 0,0 0 0,1-1-1,-1 1 1,0 0 0,1 0 0,-2 1-1,-1 3-199,0-1-1,0 1 0,0 1 0,0-1 0,1 0 0,0 0 0,0 1 0,0 0 1,1-1-1,-1 1 0,2 0 0,-1-1 0,0 1 0,1 0 0,1 11 0,-1-17 123,0 1 0,0-1-1,0 0 1,1 1-1,-1-1 1,0 0 0,0 1-1,0-1 1,0 0-1,0 0 1,0 1 0,1-1-1,-1 0 1,0 0-1,0 1 1,0-1 0,1 0-1,-1 0 1,0 0-1,0 1 1,1-1-1,-1 0 1,0 0 0,0 0-1,1 0 1,-1 0-1,0 1 1,1-1 0,-1 0-1,0 0 1,0 0-1,1 0 1,-1 0 0,0 0-1,1 0 1,-1 0-1,0 0 1,1 0 0,-1 0-1,1 0 1,10-7-1351,1-3 313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1:58.430"/>
    </inkml:context>
    <inkml:brush xml:id="br0">
      <inkml:brushProperty name="width" value="0.035" units="cm"/>
      <inkml:brushProperty name="height" value="0.035" units="cm"/>
    </inkml:brush>
  </inkml:definitions>
  <inkml:trace contextRef="#ctx0" brushRef="#br0">102 20 16660,'4'-14'1761,"-4"13"-1724,0 1-1,0 0 1,-1 0 0,1 0-1,0-1 1,0 1-1,0 0 1,0 0 0,0 0-1,0-1 1,0 1-1,0 0 1,0 0-1,0 0 1,-1 0 0,1-1-1,0 1 1,0 0-1,0 0 1,0 0-1,0 0 1,-1 0 0,1 0-1,0-1 1,0 1-1,0 0 1,0 0-1,-1 0 1,1 0 0,0 0-1,0 0 1,0 0-1,-1 0 1,0 0 73,-1 1 1,1-1-1,0 1 1,-1-1-1,1 1 1,0-1-1,0 1 1,0 0-1,0 0 1,-1-1-1,1 1 1,0 0-1,0 0 1,0 0-1,1 0 1,-2 2-1,-7 10 105,1-1 1,0 2-1,1-1 0,1 1 0,0 0 0,-4 17 0,3-6-80,1 1-1,-5 45 1,9-50 25,1 36-1,2-52-121,-1 0 0,1 1 0,0-1 0,0 0 0,0 0 0,1 0 0,0 0 0,0 0 0,0 0 0,1 0 0,-1-1 0,5 6 1,-6-9-20,0 1 0,1-1 0,-1 0 0,1 1 0,-1-1 0,1 0 0,0 0 0,-1 0 1,1 0-1,0 0 0,0 0 0,0-1 0,-1 1 0,1-1 0,0 1 0,0-1 1,0 0-1,0 0 0,0 1 0,0-1 0,0-1 0,0 1 0,0 0 0,0 0 0,0-1 1,0 1-1,0-1 0,0 0 0,-1 1 0,1-1 0,0 0 0,2-2 0,3-1 66,0-1-1,-1 0 0,1 0 0,-1-1 0,0 1 1,7-11-1,-2 2 86,-1 0 0,-1-1 0,0 0 0,-1-1 0,10-29 0,-14 36-115,-1-1 0,0 0 0,-1 0 0,0 0 0,-1-1 1,0 1-1,-1 0 0,0 0 0,0-1 0,-1 1 0,-3-12 0,4 20-89,0 0-1,-1 1 1,1-1-1,-1 0 1,0 0-1,0 1 1,1-1-1,-1 1 1,0-1-1,0 0 1,-1 1-1,1 0 1,0-1-1,0 1 0,-1 0 1,1-1-1,-1 1 1,1 0-1,-1 0 1,1 0-1,-1 0 1,0 1-1,1-1 1,-1 0-1,0 1 1,0-1-1,1 1 1,-4-1-1,1 1-203,0 0 1,0 1-1,0-1 1,0 1-1,1 0 0,-1 0 1,0 0-1,0 1 1,1-1-1,-1 1 0,1 0 1,-5 3-1,-2 1-378,1-5-89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00.908"/>
    </inkml:context>
    <inkml:brush xml:id="br0">
      <inkml:brushProperty name="width" value="0.035" units="cm"/>
      <inkml:brushProperty name="height" value="0.035" units="cm"/>
    </inkml:brush>
  </inkml:definitions>
  <inkml:trace contextRef="#ctx0" brushRef="#br0">8 187 13531,'-7'13'7536,"9"-11"-4440,8-6-3347,22-17 1139,46-37 0,-53 38-650,0 1-1,1 1 1,34-17 0,-53 32-216,0 0 0,1 1 1,-1 0-1,13-2 0,6-1-844,-26 5 751,0-1 0,0 1 0,0 0 0,0 0 0,0 0 0,0 0 0,0 0 0,0 0 0,0 0 0,0 0 0,0-1 0,0 1 0,0 0 0,0 0 0,-1 0 0,1 0 0,0 0 0,0 0 0,0-1 0,0 1 0,0 0 0,0 0 0,0 0 0,1 0 0,-1 0 0,0 0 0,0-1 0,0 1 0,0 0 0,0 0 0,0 0 0,0 0 0,0 0 0,0 0 0,0 0 0,0-1 0,0 1 0,0 0 0,0 0 0,1 0 0,-1 0 0,0 0 0,0 0 0,0 0 0,-13-3-996,2 3 245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01.360"/>
    </inkml:context>
    <inkml:brush xml:id="br0">
      <inkml:brushProperty name="width" value="0.035" units="cm"/>
      <inkml:brushProperty name="height" value="0.035" units="cm"/>
    </inkml:brush>
  </inkml:definitions>
  <inkml:trace contextRef="#ctx0" brushRef="#br0">17 159 14139,'-3'6'1591,"1"-4"-1258,1-1-1,0 1 1,-1 0-1,1 0 1,0 0-1,0 0 1,0 0-1,1 1 1,-1-1 0,0 0-1,1 0 1,-1 0-1,1 5 1,0-7-244,1 1 1,-1-1-1,1 0 1,-1 0-1,1 1 1,-1-1-1,1 0 1,-1 0-1,1 0 1,-1 0-1,1 0 1,-1 0-1,1 0 1,-1 0-1,1 0 1,-1 0-1,1 0 1,0 0-1,-1 0 1,1 0-1,-1 0 1,1 0-1,-1-1 0,1 1 1,-1 0-1,1 0 1,-1-1-1,1 1 1,18-10 877,7-8-217,-1-1 1,29-29 0,-35 30-647,0 1 0,1 1 0,1 0 0,31-16 0,-52 31-118,1 1-1,-1 0 0,1-1 1,-1 1-1,1 0 0,-1-1 1,1 1-1,0 0 0,-1 0 1,1 0-1,0 0 0,-1 0 1,1 0-1,-1 0 0,1 0 0,0 0 1,-1 0-1,1 0 0,0 0 1,1 8-855,-3-5 582,0-1 0,0 0 0,0 0-1,0 0 1,0 0 0,-1 0-1,1 0 1,-3 3 0,2-3 168,1-1 0,-1 0 0,1 0 0,-1 0-1,0 0 1,1-1 0,-1 1 0,0 0 0,-3 0 0,-7 0-554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02.349"/>
    </inkml:context>
    <inkml:brush xml:id="br0">
      <inkml:brushProperty name="width" value="0.035" units="cm"/>
      <inkml:brushProperty name="height" value="0.035" units="cm"/>
    </inkml:brush>
  </inkml:definitions>
  <inkml:trace contextRef="#ctx0" brushRef="#br0">37 57 14475,'-2'0'340,"0"-1"0,1 1 0,-1-1 0,0 0 0,0 0 0,0 0 0,0 0 0,0 0 0,1-1 0,-1 1 0,1 0 0,-1-1 0,1 1 0,-1-1 0,1 1 0,0-1 0,0 0 0,0 0 0,0 0 0,0 1 0,0-1 0,0 0 0,1 0 0,-1 0 0,1 0 0,-1 0 0,1 0 0,0 0 0,0-1 0,0-3 0,0 6-308,1-1 0,-1 1 0,1-1 0,-1 1 0,1-1 1,-1 1-1,1 0 0,0-1 0,-1 1 0,1 0 0,0 0 1,-1-1-1,1 1 0,0 0 0,-1 0 0,1 0 0,0 0 1,0 0-1,-1 0 0,1 0 0,0 0 0,-1 0 0,1 0 1,0 0-1,-1 0 0,1 0 0,0 1 0,-1-1 0,2 1 1,23 7 78,-22-7-56,20 8 61,0 0 1,1-2 0,0-1-1,1-1 1,48 4 0,-44-13-63,-27 4-48,-1 0-1,0-1 1,1 1 0,-1-1 0,0 1 0,1-1-1,-1 1 1,0-1 0,0 0 0,0 0 0,0 0 0,0 0-1,0 1 1,0-1 0,0-1 0,0 1 0,1-1-1,-2 1-3,0 1-1,-1-1 0,1 1 1,0 0-1,0-1 0,-1 1 0,1 0 1,0 0-1,-1-1 0,1 1 0,-1 0 1,1 0-1,0-1 0,-1 1 1,1 0-1,-1 0 0,1 0 0,0 0 1,-1 0-1,1 0 0,-1 0 0,1-1 1,-1 1-1,1 0 0,-1 1 1,1-1-1,0 0 0,-1 0 0,-13-1 5,-52 12-15,37-6-1,-34 2 1,54-6 11,0-1 0,0-1 1,1 1-1,-1-1 0,0-1 0,1 0 1,-1 0-1,-10-5 0,19 7-1,0 0-1,-1 0 0,1 0 1,0 0-1,0 0 1,0 0-1,-1 0 0,1 0 1,0 0-1,0 0 1,0 0-1,-1 0 0,1 0 1,0 0-1,0 0 1,0 0-1,-1 0 0,1-1 1,0 1-1,0 0 1,0 0-1,0 0 0,-1 0 1,1 0-1,0-1 1,0 1-1,0 0 0,0 0 1,0 0-1,0-1 1,0 1-1,-1 0 1,1 0-1,0 0 0,0-1 1,0 1-1,0 0 1,0 0-1,0 0 0,0-1 1,0 1-1,0 0 1,0 0-1,0-1 0,0 1 1,0 0-1,0 0 1,1 0-1,-1-1 0,0 1 1,0 0-1,0 0 1,0 0-1,0 0 0,0-1 1,0 1-1,1 0 1,-1 0-1,0 0 0,0 0 1,0-1-1,0 1 1,1 0-1,-1 0 1,0 0-1,0 0 0,0 0 1,1 0-1,-1 0 1,17-7-12,-14 6 24,25-5-11,0 1 1,0 1-1,0 1 1,0 2-1,35 2 1,-26-1-1,-14 0-68,0-1 47,29 4 1,-46-2-140,-1-1-1,1 2 1,0-1-1,-1 0 1,1 1 0,-1 0-1,1 0 1,-1 1-1,0 0 1,6 4-1,-10-7 20,1 1 0,-1 0 0,0 0 0,0 0 0,0 0 0,0-1-1,0 1 1,0 1 0,0-1 0,0 0 0,-1 0 0,1 0 0,0 0-1,0 1 1,-1-1 0,1 0 0,-1 0 0,0 1 0,1-1 0,-1 1-1,0-1 1,1 0 0,-1 1 0,0-1 0,0 1 0,-1 1 0,-3 3-686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03.269"/>
    </inkml:context>
    <inkml:brush xml:id="br0">
      <inkml:brushProperty name="width" value="0.035" units="cm"/>
      <inkml:brushProperty name="height" value="0.035" units="cm"/>
    </inkml:brush>
  </inkml:definitions>
  <inkml:trace contextRef="#ctx0" brushRef="#br0">85 1 11570,'-10'3'2006,"-12"6"1885,21-9-3688,0 1-1,1-1 0,-1 0 0,0 1 0,1-1 0,-1 1 0,0 0 1,1-1-1,-1 1 0,1-1 0,-1 1 0,1 0 0,-1 0 0,1-1 1,-1 1-1,1 0 0,0 0 0,-1-1 0,1 1 0,0 0 0,0 0 1,-1 1-1,2-1-130,-1-1 1,0 1-1,1-1 0,-1 1 1,0-1-1,1 1 1,-1-1-1,1 1 0,-1-1 1,0 0-1,1 1 1,-1-1-1,1 0 1,0 1-1,-1-1 0,1 0 1,-1 1-1,1-1 1,-1 0-1,1 0 0,0 0 1,-1 0-1,1 0 1,-1 0-1,1 0 0,0 0 1,0 0-1,21 1 421,-19-1-361,100-7 877,-7 0-713,58 12-236,-240-4 41,-1 3 0,-116 20 1,168-16-66,12-3-35,42-11-12,10-1-19,0 0 1,0 2-1,1 2 0,-1 0 0,1 2 0,0 1 0,0 1 0,-1 2 0,1 1 0,-1 2 0,50 15 1,-76-20 8,-1-1 4,-1 0 1,1 1 0,-1-1 0,1 1 0,-1-1 0,1 1 0,-1 0 0,1 0 0,-1-1 0,1 1-1,-1 0 1,0 0 0,1 1 0,-1-1 0,0 0 0,0 0 0,2 3 0,-4-3 13,1 0-1,0-1 1,-1 1 0,1 0 0,-1-1 0,1 1 0,-1-1-1,1 1 1,-1-1 0,0 1 0,1-1 0,-1 1 0,0-1-1,1 1 1,-1-1 0,0 0 0,0 1 0,1-1-1,-1 0 1,0 0 0,0 0 0,1 0 0,-1 1 0,0-1-1,0 0 1,0 0 0,-1 0 5,-75 12 45,0-3 1,-95-2 0,163-6-41,6-1-2,-1 0 0,1 1 0,-1-1 1,1 0-1,-1-1 0,1 1 0,-1-1 0,1 1 0,0-1 0,-6-2 1,9 3-7,0 0 1,0 0 0,0-1 0,-1 1-1,1 0 1,0 0 0,0 0 0,0 0 0,0 0-1,0 0 1,0 0 0,0 0 0,0-1 0,0 1-1,0 0 1,0 0 0,0 0 0,-1 0-1,1 0 1,0-1 0,0 1 0,0 0 0,0 0-1,0 0 1,0 0 0,0 0 0,0 0 0,0-1-1,1 1 1,-1 0 0,0 0 0,0 0 0,0 0-1,0 0 1,0 0 0,0-1 0,0 1-1,0 0 1,0 0 0,0 0 0,0 0 0,0 0-1,1 0 1,-1-1 0,8-4-1,11-3 4,1 3-2,0 0 1,1 2-1,0 0 1,33 0-1,84 11-2,-113-5-769,0 0-1,0 2 1,45 15-1,-59-17 222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13.326"/>
    </inkml:context>
    <inkml:brush xml:id="br0">
      <inkml:brushProperty name="width" value="0.035" units="cm"/>
      <inkml:brushProperty name="height" value="0.035" units="cm"/>
    </inkml:brush>
  </inkml:definitions>
  <inkml:trace contextRef="#ctx0" brushRef="#br0">176 72 11658,'3'-4'545,"1"0"-1,-1 0 0,0 0 0,0 0 1,3-8-1,-5 10-323,0 1 1,-1 0 0,1 0 0,0-1-1,-1 1 1,1 0 0,-1-1 0,1 1-1,-1 0 1,0-1 0,0 1 0,0-1-1,0 1 1,0-1 0,0 1-1,0 0 1,0-1 0,0 1 0,-1-1-1,1 1 1,0 0 0,-1-1 0,1 1-1,-2-3 1,1 4-145,0-1 1,0 1-1,0 0 1,0 0-1,0-1 0,0 1 1,0 0-1,0 0 1,0 0-1,0 0 0,0 0 1,0 0-1,0 0 1,0 0-1,0 0 0,0 1 1,0-1-1,1 0 0,-1 1 1,0-1-1,0 0 1,0 1-1,0-1 0,-1 2 1,-21 13 281,11-4-293,-1 0 1,2 1-1,0 1 1,0 0-1,1 0 1,1 1-1,0 0 1,1 1-1,-10 23 1,10-18-15,1 0 0,1 1 1,0-1-1,2 1 0,0 1 0,-1 41 1,6-56-42,-1-1 0,0 1 1,1 0-1,0-1 0,1 1 0,0-1 1,0 0-1,0 1 0,1-1 0,-1 0 1,2 0-1,-1-1 0,5 8 1,-6-11-6,1 1 1,-1-1-1,0 0 1,1 1-1,0-1 1,-1-1-1,1 1 1,0 0-1,0-1 1,0 1-1,0-1 1,0 0-1,0 0 1,0 0-1,0 0 1,1 0-1,-1-1 1,0 0-1,1 0 1,-1 0-1,0 0 1,0 0-1,1 0 1,-1-1-1,0 0 1,0 1-1,0-1 1,5-3-1,1 0 54,0 0-1,0-1 0,-1 0 0,0-1 0,0 0 0,-1 0 0,1-1 1,-1 0-1,-1 0 0,1-1 0,-1 0 0,5-9 0,-2 3 86,-1 0 1,-1 0-1,0-1 0,-1 0 1,-1 0-1,7-27 0,-9 23 40,0 0 1,0-21-1,-3 35-170,0 1 0,0-1 0,0 0 0,-1 1 0,1-1 0,-1 0 0,-1 1 0,1-1-1,-1 1 1,1-1 0,-1 1 0,0 0 0,-1 0 0,-2-4 0,4 7-76,1 0-1,-1 0 0,0 1 0,1-1 0,-1 0 1,0 0-1,1 1 0,-1-1 0,0 1 1,0-1-1,0 1 0,0-1 0,1 1 0,-1 0 1,0-1-1,0 1 0,0 0 0,0-1 1,0 1-1,0 0 0,0 0 0,0 0 0,0 0 1,0 0-1,0 0 0,0 0 0,0 1 1,0-1-1,0 0 0,0 0 0,0 1 0,1-1 1,-1 1-1,0-1 0,0 1 0,0-1 1,0 1-1,1-1 0,-1 1 0,0 0 0,0-1 1,1 1-1,-1 0 0,0 1 0,-2 1-351,1 1-1,-1-1 0,1 0 1,1 1-1,-1 0 1,0-1-1,1 1 0,-1 0 1,0 6-1,0 6-471,1 1-70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13.780"/>
    </inkml:context>
    <inkml:brush xml:id="br0">
      <inkml:brushProperty name="width" value="0.035" units="cm"/>
      <inkml:brushProperty name="height" value="0.035" units="cm"/>
    </inkml:brush>
  </inkml:definitions>
  <inkml:trace contextRef="#ctx0" brushRef="#br0">3 0 12115,'3'2'292,"-1"0"1,0-1-1,1 1 1,-1 0-1,0 1 1,0-1-1,0 0 1,0 0-1,-1 1 1,1-1-1,-1 1 1,1 0-1,-1-1 1,0 1-1,0 0 1,0 0-1,-1 0 1,1-1-1,0 1 1,-1 0-1,0 6 1,0 6 609,-1 0 1,0 0 0,-4 18 0,0-6-541,-17 112-348,24-162-2483,-2 3 1789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14.214"/>
    </inkml:context>
    <inkml:brush xml:id="br0">
      <inkml:brushProperty name="width" value="0.035" units="cm"/>
      <inkml:brushProperty name="height" value="0.035" units="cm"/>
    </inkml:brush>
  </inkml:definitions>
  <inkml:trace contextRef="#ctx0" brushRef="#br0">48 10 14115,'10'-10'4389,"-23"31"-1155,4-2-2746,2 0 0,0 0 0,1 1 0,1 0 0,-5 38 1,10-57-478,0 1 1,0 0 0,0 0-1,0 0 1,0 0 0,0 0-1,1 0 1,-1-1 0,1 1-1,-1 0 1,1 0 0,0-1-1,-1 1 1,1 0 0,0-1-1,0 1 1,1 0 0,-1-1-1,0 0 1,0 1 0,1-1-1,-1 0 1,0 1 0,1-1-1,0 0 1,-1 0 0,1 0-1,0-1 1,-1 1 0,1 0-1,0 0 1,2 0 0,7 1-8,-1 0 1,1-1-1,0 0 1,18-2 0,-1 2-7,-17-1 2,1 1 0,-1 0-1,0 1 1,0 1 0,0-1 0,13 6-1,-21-6-1,0-1 0,1 1 0,-1 0 0,0 0 0,0 0 0,-1 0 0,1 0 0,0 0 0,-1 1-1,1 0 1,-1-1 0,0 1 0,0 0 0,0 0 0,0 0 0,0 0 0,-1 1 0,0-1 0,1 0 0,-1 1 0,0-1-1,-1 0 1,2 8 0,-2-1 72,0 0-1,0 0 0,-1 0 1,0-1-1,-1 1 0,0 0 1,0 0-1,-1-1 0,0 1 1,-1-1-1,0 0 1,-1 0-1,0 0 0,0-1 1,-1 0-1,0 0 0,-10 10 1,15-16-70,-1 0 1,-1 0 0,1 0-1,0-1 1,0 1 0,0-1 0,-1 1-1,1-1 1,-1 0 0,1 0-1,-1 0 1,0 0 0,1-1 0,-1 1-1,0-1 1,1 1 0,-1-1 0,0 0-1,0 0 1,1 0 0,-1-1-1,0 1 1,1-1 0,-1 1 0,0-1-1,1 0 1,-1 0 0,1 0-1,-1 0 1,1-1 0,0 1 0,-1 0-1,1-1 1,0 0 0,0 0-1,0 1 1,0-1 0,-2-3 0,-2-3-388,0 1 0,0-1 0,1 0 1,0 0-1,0-1 0,1 1 0,0-1 1,1 0-1,-4-16 0,2-5-374,3-1-120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14.667"/>
    </inkml:context>
    <inkml:brush xml:id="br0">
      <inkml:brushProperty name="width" value="0.035" units="cm"/>
      <inkml:brushProperty name="height" value="0.035" units="cm"/>
    </inkml:brush>
  </inkml:definitions>
  <inkml:trace contextRef="#ctx0" brushRef="#br0">0 91 16588,'5'-7'2200,"-4"0"-1304,3 0-336,2 0 1257,10 1-569,2 0-232,2 0-416,6 1-168,1-3-224,4 3-128,-4-1-464,1 2-352,-5-1-904,-3 0 1368,-5 2-232,-4 0-256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25.236"/>
    </inkml:context>
    <inkml:brush xml:id="br0">
      <inkml:brushProperty name="width" value="0.035" units="cm"/>
      <inkml:brushProperty name="height" value="0.035" units="cm"/>
    </inkml:brush>
  </inkml:definitions>
  <inkml:trace contextRef="#ctx0" brushRef="#br0">32 58 12115,'-9'19'539,"-10"34"188,18-50-651,0 0 1,0 1 0,1-1 0,-1 0 0,1 1 0,0-1 0,0 0 0,0 1 0,1-1 0,-1 0 0,1 1 0,0-1 0,2 6 0,-2-7 1,1 0 0,-1 0 0,1 0 0,0 0 1,-1-1-1,1 1 0,0 0 0,0-1 0,0 0 0,0 1 1,1-1-1,-1 0 0,0 0 0,0 0 0,1 0 0,-1 0 1,0-1-1,1 1 0,-1-1 0,1 0 0,-1 1 0,1-1 1,-1 0-1,1-1 0,-1 1 0,1 0 0,4-2 0,0 1 120,0-1 0,1 0-1,-1 0 1,0 0 0,0-1-1,-1 0 1,1 0 0,7-6-1,-10 6-63,1-1 0,-1 1-1,-1-1 1,1 0-1,0 0 1,-1 0 0,0 0-1,0 0 1,0-1 0,-1 0-1,1 1 1,-1-1-1,1-5 1,-2 7-91,-1 1-1,1-1 1,-1 1-1,0-1 1,0 1-1,0-1 1,0 1-1,0 0 1,0-1 0,-1 1-1,0-1 1,1 1-1,-1-1 1,0 1-1,0 0 1,0 0-1,0-1 1,0 1 0,-1 0-1,1 0 1,-1 0-1,1 0 1,-1 1-1,0-1 1,0 0-1,0 1 1,0-1-1,0 1 1,-3-2 0,-2-1-96,-1 0 0,0 1 1,-1 0-1,-9-3 0,10 4-34,1 0-1,-1-1 0,1 0 1,-1 0-1,-6-5 0,3-1-115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15.228"/>
    </inkml:context>
    <inkml:brush xml:id="br0">
      <inkml:brushProperty name="width" value="0.035" units="cm"/>
      <inkml:brushProperty name="height" value="0.035" units="cm"/>
    </inkml:brush>
  </inkml:definitions>
  <inkml:trace contextRef="#ctx0" brushRef="#br0">133 40 12043,'6'-17'1896,"-5"15"-1370,-1-1 0,1 1 0,0-1 0,0 1 0,0 0 0,0 0 0,0 0 0,2-2 0,-17 23 3327,-5 22-3190,7-12-402,-7 13-190,1 1-1,3 0 1,2 1-1,2 1 1,1 0-1,3 1 1,1-1-1,3 1 0,1 0 1,3 1-1,6 45 1,-4-70-26,1 0-1,1-1 1,8 25 0,-12-42-139,1 1 1,0 0-1,0-1 0,0 1 1,0-1-1,1 0 0,0 1 1,0-1-1,0-1 1,0 1-1,0 0 0,1-1 1,0 1-1,0-1 0,0 0 1,0-1-1,0 1 0,0-1 1,9 4-1,-11-5 28,0-1 0,0 0 0,0 0 0,0 0 0,-1 0 0,1 0 0,0 0 0,0 0 0,3-2 0,-4 2 37,11-4-423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16.164"/>
    </inkml:context>
    <inkml:brush xml:id="br0">
      <inkml:brushProperty name="width" value="0.035" units="cm"/>
      <inkml:brushProperty name="height" value="0.035" units="cm"/>
    </inkml:brush>
  </inkml:definitions>
  <inkml:trace contextRef="#ctx0" brushRef="#br0">8 305 15003,'0'0'61,"-8"36"4099,8-35-4068,0 0 0,0-1-1,0 1 1,0-1-1,0 1 1,0 0-1,0-1 1,0 1 0,0-1-1,0 1 1,1 0-1,-1-1 1,0 1 0,0-1-1,0 1 1,1 0-1,-1-1 1,0 1 0,1-1-1,0 1 1,-1-1-36,1 0 1,0 0 0,-1 0 0,1 0-1,0 0 1,-1 0 0,1 0-1,0 0 1,-1-1 0,1 1 0,0 0-1,-1 0 1,1-1 0,0 1-1,-1 0 1,1-1 0,-1 1 0,1-1-1,-1 1 1,1-1 0,-1 1-1,1-1 1,0 0 0,19-22 589,0 1 1,31-51-1,-26 35-341,17-23 117,39-53-12,-81 113-409,1-1 0,0 1 0,0 0 0,1 0 0,-1-1-1,0 1 1,0 0 0,0 0 0,1 0 0,-1 0 0,1 1 0,2-3-1,-4 3 1,1 1-1,-1-1 0,0 0 1,1 0-1,-1 0 0,0 0 1,1 0-1,-1 0 0,0 0 1,1 0-1,-1 1 1,0-1-1,0 0 0,1 0 1,-1 0-1,0 1 0,1-1 1,-1 0-1,0 0 0,0 1 1,0-1-1,1 0 0,-1 1 1,0-1-1,0 0 0,0 0 1,0 1-1,0-1 0,1 0 1,-1 1-1,0-1 1,0 0-1,0 1 0,0 0 1,0 6-2,1 0 0,-1 0 0,0 0 0,-2 8 0,-16 116 58,8-68-916,-3 95 1,17-186-1205,0 0 1355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16.680"/>
    </inkml:context>
    <inkml:brush xml:id="br0">
      <inkml:brushProperty name="width" value="0.035" units="cm"/>
      <inkml:brushProperty name="height" value="0.035" units="cm"/>
    </inkml:brush>
  </inkml:definitions>
  <inkml:trace contextRef="#ctx0" brushRef="#br0">116 1 13779,'1'0'103,"1"0"1,-1 0-1,0 0 1,0 0-1,0 0 1,0 0-1,1 0 0,-1 1 1,0-1-1,0 0 1,0 1-1,0-1 1,0 1-1,0 0 0,0-1 1,0 1-1,0 0 1,0-1-1,0 1 1,0 0-1,-1 0 0,1 0 1,0 0-1,0 0 1,-1 0-1,1 0 1,-1 0-1,1 0 0,-1 0 1,1 0-1,-1 0 1,0 0-1,1 0 1,-1 0-1,0 1 0,0 1 1,1 7 255,0 1 0,0-1 0,-2 15-1,1-10-6,-12 315 3832,11-323-4653,-2-10 572,-2-13 273,4 13-583,-4-15 24</inkml:trace>
  <inkml:trace contextRef="#ctx0" brushRef="#br0" timeOffset="1">0 229 16748,'0'4'1856,"7"0"-1176,1-5-184,6-2 825,-1-8-385,7 3-120,-2-3-264,5 2-120,2 4-520,-5 0-432,1 5-1777,-3 0 2009,0-3-288,1 1-272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17.129"/>
    </inkml:context>
    <inkml:brush xml:id="br0">
      <inkml:brushProperty name="width" value="0.035" units="cm"/>
      <inkml:brushProperty name="height" value="0.035" units="cm"/>
    </inkml:brush>
  </inkml:definitions>
  <inkml:trace contextRef="#ctx0" brushRef="#br0">0 74 15459,'7'-2'890,"1"0"0,-1 0-1,0 0 1,11-6 0,-12 5-455,0 0-1,0 1 1,0 0 0,0 0 0,1 0 0,-1 1-1,9-1 1,-13 2-421,-1 0 0,1 0 0,0 1 0,0-1 0,0 1 0,-1 0 1,1-1-1,0 1 0,-1 0 0,1 0 0,-1 0 0,1 0 0,-1 0 0,1 0 0,-1 0 0,1 1 0,-1-1 0,0 1 0,0-1 0,0 1 0,0-1 0,0 1 0,0-1 0,0 1 0,-1 0 0,1 0 1,0-1-1,-1 1 0,0 0 0,1 0 0,-1 1 0,2 7 17,-1-1 1,0 1 0,0 0-1,-1-1 1,0 1-1,-1-1 1,0 1 0,-4 15-1,-4 9 334,-14 33 0,13-39-36,7-19 26,4-14-50,5-17-38,13-33 25,18-94 1,-26 85-250,-11 64-44,0-1 0,0 1 0,0 0 0,0-1 0,1 1 0,-1-1 0,0 1 0,0 0 0,1-1 0,-1 1 0,0 0 0,1-1 0,-1 1 0,0 0 0,1 0-1,-1-1 1,0 1 0,1 0 0,-1 0 0,1-1 0,-1 1 0,0 0 0,1 0 0,-1 0 0,1 0 0,-1 0 0,1 0 0,-1 0 0,0 0 0,1 0 0,-1 0 0,1 0 0,-1 0 0,1 0 0,-1 0 0,1 0 0,0 1 0,18 7-25,-12-4 11,-1-3-87,0 1 0,0-1 0,0 0 0,0 0 0,0-1 0,0 0 0,0 0 0,0 0 0,0-1 0,11-2 0,-3 0-707,1-2 0,-1 0 1,16-8-1,-15 6-3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17.555"/>
    </inkml:context>
    <inkml:brush xml:id="br0">
      <inkml:brushProperty name="width" value="0.035" units="cm"/>
      <inkml:brushProperty name="height" value="0.035" units="cm"/>
    </inkml:brush>
  </inkml:definitions>
  <inkml:trace contextRef="#ctx0" brushRef="#br0">76 0 13795,'3'5'1002,"-1"0"0,1 1 0,-2-1 0,1 0 0,0 1 0,0 7 0,5 13 370,1 3-954,0 1 1,-2 0-1,-1 0 1,-2 0-1,0 0 1,-2 1-1,-4 33 0,-4 0-413,-2 0 0,-22 79 0,24-115 27,-2-1 0,0 0 0,-2-1 0,-20 38 0,16-45-58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0.021"/>
    </inkml:context>
    <inkml:brush xml:id="br0">
      <inkml:brushProperty name="width" value="0.035" units="cm"/>
      <inkml:brushProperty name="height" value="0.035" units="cm"/>
    </inkml:brush>
  </inkml:definitions>
  <inkml:trace contextRef="#ctx0" brushRef="#br0">221 38 14011,'6'-28'2391,"-4"18"-975,-5 18 905,3-6-2206,-1-1 0,0 1 1,-1 0-1,1-1 0,0 1 0,0-1 0,-1 1 1,1-1-1,-1 0 0,1 0 0,-1 1 1,1-1-1,-4 1 0,-11 11 519,7-2-550,1 1 1,1 1-1,0-1 0,0 1 0,-5 17 0,2-7-42,-16 39-31,3 1 0,3 0 0,2 2-1,4 0 1,-9 83 0,23-146-10,-5 80 3,5-74-1,0 1-1,1-1 1,0 0 0,0 0 0,1 0-1,0 0 1,5 12 0,-6-19 9,-1 0 0,0 0 0,1 0 0,-1 0 0,0 0 0,1 0 0,0 0 0,-1 0 0,1 0 0,-1 0 0,1 0 0,0 0 1,0-1-1,0 1 0,-1 0 0,1 0 0,0-1 0,0 1 0,0-1 0,0 1 0,0-1 0,0 1 0,0-1 0,0 0 0,0 1 0,0-1 0,0 0 0,1 0 0,-1 0 0,0 0 0,0 0 0,0 0 0,0 0 1,0 0-1,0 0 0,0 0 0,0-1 0,0 1 0,0 0 0,1-1 0,-1 1 0,0-1 0,-1 1 0,1-1 0,0 0 0,0 1 0,0-1 0,0 0 0,0 0 0,0-1 0,3-1 121,-1 0 1,0-1-1,-1 1 0,1-1 0,-1 0 0,1 1 0,-1-1 1,0-1-1,-1 1 0,4-8 0,-7 15-12,1-3-119,0 1-1,1 0 1,-1-1 0,1 1 0,-1 0 0,1 0-1,-1-1 1,1 1 0,0 0 0,-1 0-1,1 0 1,0 0 0,0 0 0,-1 0 0,1-1-1,0 1 1,0 0 0,0 1 0,0-1 15,-7 12-20,5-9 1,1 0-1,0 0 1,0 1-1,0-1 0,0 0 1,1 1-1,-1 4 1,1-3-34,0-1 1,-1 1 0,1-1-1,-4 9 1,-1-2-486,10-32 398,1 1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1.581"/>
    </inkml:context>
    <inkml:brush xml:id="br0">
      <inkml:brushProperty name="width" value="0.035" units="cm"/>
      <inkml:brushProperty name="height" value="0.035" units="cm"/>
    </inkml:brush>
  </inkml:definitions>
  <inkml:trace contextRef="#ctx0" brushRef="#br0">33 90 15955,'1'0'169,"0"0"0,-1 1 0,1-1 0,0 0 0,-1 0 0,1 1 0,0-1 0,-1 0 0,1 1 0,-1-1 0,1 1 0,-1-1 0,1 1 0,-1-1 0,1 1 0,-1-1 0,1 1 0,-1-1 0,0 1 0,1 0 0,-1 0-149,0-1 0,0 1 1,1-1-1,-1 1 0,0-1 1,0 1-1,0-1 0,1 0 1,-1 1-1,0-1 0,1 1 1,-1-1-1,0 0 0,1 1 1,-1-1-1,1 0 0,-1 0 1,0 1-1,1-1 0,-1 0 1,1 0-1,-1 0 0,1 1 1,-1-1-1,1 0 0,-1 0 1,1 0-1,-1 0 0,1 0 1,-1 0-1,1 0 0,-1 0 1,1 0-1,-1 0 0,1 0 1,-1 0-1,1 0 0,-1-1 1,0 1-1,1 0 0,-1 0 1,1-1-1,-1 1 0,1 0 1,-1 0-1,0-1 0,1 1 1,-1 0-1,1-1 0,2-2 118,0-1 1,-1 1-1,1-1 0,-1 1 0,0-1 0,0 0 0,0 1 0,1-7 0,-2 9-71,0-1 0,0 0 0,-1 0 0,1 0 0,-1 0 0,1 0 0,-1 0 0,0 0 1,0 0-1,0-1 0,0 1 0,0 0 0,0 0 0,-1 0 0,1 0 0,-1 0 0,1 0 0,-3-3 0,3 4-53,0 1 0,-1-1 0,1 1 0,-1-1-1,1 1 1,0-1 0,-1 1 0,1-1 0,-1 1 0,1 0 0,-1-1 0,0 1 0,1 0 0,-1 0 0,1-1-1,-1 1 1,0 0 0,1 0 0,-1 0 0,1 0 0,-1 0 0,0 0 0,1 0 0,-1 0 0,0 0 0,1 0-1,-1 0 1,1 0 0,-2 0 0,0 1 5,0 0-1,0 0 0,0 0 1,1 1-1,-1-1 1,0 0-1,1 1 1,-1-1-1,-1 3 0,-23 35 68,22-32-86,1 0 0,0 0 1,0 1-1,0-1 0,1 1 0,0 0 1,1 0-1,0 0 0,-1 14 0,2-21 2,0-1 0,0 1-1,0-1 1,0 1 0,0-1-1,0 1 1,0-1 0,0 1-1,0-1 1,0 1 0,1-1-1,-1 1 1,0-1 0,0 0-1,0 1 1,1-1 0,-1 1-1,0-1 1,0 0 0,1 1-1,-1-1 1,0 0 0,1 1-1,-1-1 1,0 0 0,1 1-1,-1-1 1,1 0 0,-1 0-1,1 1 1,-1-1 0,0 0-1,1 0 1,0 0 0,1 0 5,-1 0 1,1 0-1,-1-1 1,1 1 0,-1 0-1,0-1 1,1 0-1,-1 1 1,1-1-1,-1 0 1,2-1 0,29-25 194,-24 20-142,39-45 328,-42 47-324,-1-1 1,0 0-1,0 0 1,-1 0 0,0-1-1,0 1 1,4-12 0,-7 18-59,0-1 0,0 1 0,0 0 1,0-1-1,1 1 0,-1 0 0,0-1 1,0 1-1,0-1 0,0 1 0,0 0 0,0-1 1,0 1-1,0-1 0,0 1 0,0 0 1,0-1-1,0 1 0,-1 0 0,1-1 0,0 1 1,0-1-1,0 1 0,0 0 0,-1-1 1,1 1-1,0 0 0,0-1 0,-1 1 1,1 0-1,0 0 0,-1-1 0,1 1 0,0 0 1,-1 0-1,1-1 0,0 1 0,-1 0 1,1 0-1,0 0 0,-1 0 0,1 0 1,0-1-1,-1 1 0,1 0 0,-1 0 0,1 0 1,0 0-1,-1 0 0,1 0 0,-1 0 1,1 0-1,0 1 0,-1-1 0,1 0 0,-1 0 1,1 0-1,-24 11 125,11-2-115,1 1 1,-21 21-1,30-28-16,0 1 0,0-1 0,0 1 0,0 0-1,1 0 1,-1 0 0,1 0 0,0 0 0,0 1-1,1-1 1,-1 1 0,1-1 0,0 1 0,-1 5-1,2-10 2,0 0-1,0 1 0,0-1 0,0 1 0,0-1 0,0 1 0,0-1 0,0 0 0,0 1 0,0-1 1,0 1-1,1-1 0,-1 1 0,0-1 0,0 0 0,0 1 0,0-1 0,1 0 0,-1 1 0,0-1 0,0 0 1,1 1-1,-1-1 0,0 0 0,1 1 0,-1-1 0,0 0 0,1 0 0,-1 1 0,0-1 0,1 0 1,-1 0-1,1 0 0,0 1 0,15-7 19,14-19 4,-21 16 8,-1-1 0,13-20 0,-19 26-6,1 0-1,-1 0 1,-1 0-1,1 0 1,0 0 0,-1 0-1,0-1 1,0 1-1,0 0 1,-1-1-1,1-7 1,-1 11-20,0 1 1,0 0-1,0-1 1,0 1-1,0-1 0,0 1 1,0 0-1,-1-1 1,1 1-1,0 0 0,0-1 1,0 1-1,0-1 1,0 1-1,-1 0 1,1 0-1,0-1 0,0 1 1,-1 0-1,1-1 1,0 1-1,0 0 0,-1 0 1,1-1-1,0 1 1,-1 0-1,1 0 0,0 0 1,-1-1-1,1 1 1,0 0-1,-1 0 1,1 0-1,-1 0 0,-14 5 56,-12 18-75,24-20-39,0 1-1,0 0 1,0-1 0,1 1-1,-1 0 1,1 1 0,0-1-1,0 0 1,1 1 0,-3 8-1,4-13 19,0 1-1,0-1 1,0 1-1,0-1 1,0 0-1,0 1 1,0-1-1,0 1 1,0-1 0,0 0-1,0 1 1,1-1-1,-1 1 1,0-1-1,0 0 1,0 1-1,1-1 1,-1 0-1,0 1 1,0-1-1,1 0 1,-1 1-1,0-1 1,0 0 0,1 0-1,-1 1 1,1-1-1,-1 0 1,0 0-1,1 0 1,-1 1-1,0-1 1,1 0-1,16-3-2123,13-15-1004,-10 4 2058,4-3-226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2.193"/>
    </inkml:context>
    <inkml:brush xml:id="br0">
      <inkml:brushProperty name="width" value="0.035" units="cm"/>
      <inkml:brushProperty name="height" value="0.035" units="cm"/>
    </inkml:brush>
  </inkml:definitions>
  <inkml:trace contextRef="#ctx0" brushRef="#br0">213 86 15515,'14'-7'953,"0"-2"0,0 1 0,-1-1-1,0-1 1,0-1 0,13-14 0,-22 19 567,-10 6-914,-10 5-160,-68 31 511,59-26-867,0 0 0,0 2-1,1 1 1,-34 23 0,53-31-83,-1 1 0,1-1 0,0 1 0,0 0 0,1 1 0,0-1 0,0 1 1,0-1-1,1 1 0,0 0 0,1 1 0,-1-1 0,1 0 0,1 1 0,-1-1 0,1 1 0,0 11 0,1 3-15,0 0-1,2 0 1,1-1 0,9 40-1,-10-53 1,0 0 0,0 0 0,1 0 0,1 0 0,-1 0 0,1-1 0,0 0 0,8 11 0,-10-16 7,-1-1 0,1 1 1,0 0-1,0-1 0,0 1 1,0-1-1,0 1 0,0-1 0,0 0 1,0 0-1,1 0 0,-1 0 1,0-1-1,1 1 0,-1-1 0,1 1 1,-1-1-1,0 0 0,1 0 1,-1 0-1,1 0 0,-1 0 0,1 0 1,-1-1-1,0 1 0,1-1 1,-1 0-1,0 0 0,1 0 0,-1 0 1,0 0-1,4-3 0,7-4 3,-1-1 1,0 0-1,0-1 0,-1 0 0,14-18 0,45-63 60,-52 66 17,17-33-1,-30 48-24,0 0-1,-1-1 1,0 1-1,-1-1 1,0 0-1,3-19 1,-6 28-40,0 0-1,0 0 1,0 0-1,0 0 1,0-1 0,-1 1-1,1 0 1,0 0-1,-1 0 1,0 0 0,1 0-1,-1 0 1,0 0-1,0 0 1,0 0 0,0 0-1,-1 1 1,1-1-1,0 0 1,-4-2 0,2 2 10,0-1 0,-1 1 0,1 0 0,-1 1 0,1-1 0,-1 0 0,0 1 0,0 0 0,0 0 0,-6-1 0,-1 1-126,-1 0-1,0 1 1,0 0 0,0 1-1,0 0 1,-21 6-1,32-7-32,0 0-1,0 0 0,0 1 0,0-1 0,-1 0 0,1 1 1,0-1-1,0 1 0,0-1 0,0 1 0,1-1 0,-1 1 1,0 0-1,0 0 0,0-1 0,0 1 0,1 0 0,-1 0 1,0 0-1,1 0 0,-1 0 0,0 0 0,1 0 1,0 0-1,-1 0 0,1 0 0,-1 0 0,1 0 0,0 0 1,0 0-1,0 0 0,0 0 0,0 0 0,0 1 0,0-1 1,0 0-1,0 0 0,0 0 0,1 0 0,-1 0 0,0 0 1,1 0-1,-1 0 0,1 0 0,0 2 0,7 7-876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2.705"/>
    </inkml:context>
    <inkml:brush xml:id="br0">
      <inkml:brushProperty name="width" value="0.035" units="cm"/>
      <inkml:brushProperty name="height" value="0.035" units="cm"/>
    </inkml:brush>
  </inkml:definitions>
  <inkml:trace contextRef="#ctx0" brushRef="#br0">19 0 15075,'3'23'1465,"-2"4"-825,-1 2-192,-1 8 648,-2 2-64,2 5-72,-4-1-127,2-1-225,-1-6-104,1-8-144,2 0-72,-1-13-296,2-3-296,0-21-704,0-9 736,3-7-80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3.099"/>
    </inkml:context>
    <inkml:brush xml:id="br0">
      <inkml:brushProperty name="width" value="0.035" units="cm"/>
      <inkml:brushProperty name="height" value="0.035" units="cm"/>
    </inkml:brush>
  </inkml:definitions>
  <inkml:trace contextRef="#ctx0" brushRef="#br0">151 47 18404,'1'-3'263,"0"-1"1,0 1-1,0 0 1,-1-1-1,0 1 1,1-1 0,-1-5-1,0 9-227,0-1-1,-1 0 1,1 1-1,0-1 1,0 1-1,0-1 1,0 1-1,-1-1 1,1 0-1,0 1 1,0-1-1,-1 1 1,1-1-1,0 1 1,-1-1-1,1 1 1,-1 0-1,1-1 1,0 1-1,-1-1 1,1 1-1,-1 0 1,1 0-1,-1-1 1,0 1-1,1 0 1,-1 0-1,1-1 1,-1 1-1,1 0 1,-1 0-1,0 0 1,1 0-1,-1 0 1,1 0-1,-1 0 1,0 0-1,1 0 1,-1 0-1,1 0 1,-1 0-1,1 1 1,-1-1-1,0 0 1,1 0 0,-1 0-1,1 1 1,-1-1-1,1 0 1,-1 1-1,1-1 1,-1 1-1,-9 5 93,0 0-1,1 1 1,0 0-1,0 1 1,1 0-1,0 0 1,0 1 0,1 0-1,0 0 1,1 1-1,0 0 1,0 0-1,1 0 1,1 1 0,-1 0-1,2-1 1,-1 2-1,2-1 1,-3 13-1,5-24-124,0 1-1,0 0 1,0 0-1,0-1 1,0 1-1,0 0 1,0-1-1,0 1 1,0 0-1,0 0 1,0-1-1,0 1 1,1 0-1,-1-1 1,0 1-1,0 0 1,1-1-1,-1 1 1,0 0-1,1-1 1,-1 1-1,1-1 1,-1 1-1,1-1 1,-1 1-1,1-1 1,-1 1-1,1-1 1,1 1-1,0 0 1,-1-1 0,1 0 0,0 0 0,-1 0 0,1 0 0,0 0 0,-1 0 0,1 0 0,0 0 0,-1-1 0,1 1 0,2-1 0,6-3 14,0-1 0,19-10 0,-28 14-14,40-27-10,-28 18-67,1 1 0,0 0 0,15-6 1,-29 14 60,1 1 0,0 0 1,0-1-1,0 1 1,0 0-1,-1 0 0,1 0 1,0 0-1,0 0 0,0 0 1,0 0-1,0 0 1,0 0-1,-1 0 0,1 0 1,0 1-1,0-1 1,0 0-1,0 1 0,-1-1 1,1 0-1,0 1 1,0-1-1,-1 1 0,1 0 1,0-1-1,-1 1 0,1-1 1,0 1-1,-1 0 1,1-1-1,-1 1 0,1 0 1,-1 0-1,0-1 1,1 1-1,-1 0 0,0 0 1,1 1-1,1 6-31,0-1-1,0 0 1,1 14 0,-1-9 28,6 22 147,1-1 0,2-1 0,1 0 0,1 0 0,24 38 0,-36-68-110,-1-1 1,1 1 0,-1 0-1,1 0 1,-1-1 0,0 1-1,1 0 1,-1 0 0,0-1-1,0 1 1,0 0 0,0 0-1,-1-1 1,1 1 0,0 0-1,-1-1 1,1 1 0,-1 0-1,0-1 1,1 1 0,-1 0-1,0-1 1,0 1 0,0-1-1,0 0 1,0 1 0,-1-1-1,1 0 1,-3 3 0,-4 3 123,-1 0 0,-1-1 0,-15 10 0,12-9 13,8-4-84,-1 1 0,0-1 0,0-1 1,0 1-1,0-1 0,0 0 0,0 0 0,0-1 1,-11 1-1,14-2-145,0 0 1,1 0-1,-1 0 0,1-1 1,-1 1-1,1-1 1,-1 0-1,1 0 0,-1 0 1,1 0-1,0 0 1,-1 0-1,1 0 0,0-1 1,0 0-1,0 1 1,0-1-1,0 0 0,0 0 1,0 0-1,1 0 1,-1 0-1,1 0 0,0 0 1,-1-1-1,0-2 1,-14-36-757,9 17 256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27.708"/>
    </inkml:context>
    <inkml:brush xml:id="br0">
      <inkml:brushProperty name="width" value="0.035" units="cm"/>
      <inkml:brushProperty name="height" value="0.035" units="cm"/>
    </inkml:brush>
  </inkml:definitions>
  <inkml:trace contextRef="#ctx0" brushRef="#br0">8 265 11987,'0'0'47,"0"0"1,-1 0 0,1 0-1,0 0 1,-1 0 0,1 0-1,0 0 1,-1 0 0,1 0-1,0-1 1,0 1 0,-1 0-1,1 0 1,0 0 0,0 0-1,-1 0 1,1-1 0,0 1-1,0 0 1,-1 0-1,1 0 1,0-1 0,0 1-1,0 0 1,-1 0 0,1-1-1,0 1 1,0 0 0,0 0-1,0-1 1,0 1 0,0 0-1,0-1 1,0 1 0,0 0-1,-1 0 1,1-1 0,0 1-1,0 0 1,0-1 0,1 1-1,-1 0 1,0-1 0,0 1-1,0 0 1,0 0 0,0-1-1,0 1 1,0 0 0,0 0-1,1-1 1,-1 1 0,0 0-1,0 0 1,0-1 0,1 1-1,-1 0 1,0 0 0,0 0-1,0-1 1,1 1 0,-1 0-1,16-18 1348,239-215 1514,-260 240-2892,-1 0-1,1 1 0,1-1 0,-7 15 0,2-3-2,3-10-22,1 1 1,0 0-1,1 0 0,0 0 1,1 0-1,0 1 0,0-1 0,-1 14 1,4-24-18,0 1 0,0 0-1,0 0 1,0-1 0,0 1 0,0 0 0,0 0 0,0-1 0,0 1 0,1 0 0,-1-1-1,0 1 1,0 0 0,1-1 0,-1 1 0,0 0 0,1-1 0,-1 1 0,1 0 0,-1-1-1,1 1 1,-1-1 0,1 1 0,-1-1 0,1 1 0,0-1 0,-1 0 0,1 1-1,0-1 1,-1 0 0,1 1 0,0-1 0,-1 0 0,1 0 0,0 1 0,-1-1 0,1 0-1,0 0 1,0 0 0,-1 0 0,1 0 0,0 0 0,1-1 0,1 1-57,1-1 0,0 0 1,-1 0-1,1-1 0,-1 1 1,0-1-1,1 1 0,2-3 0,24-19-238,6-3-82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3.881"/>
    </inkml:context>
    <inkml:brush xml:id="br0">
      <inkml:brushProperty name="width" value="0.035" units="cm"/>
      <inkml:brushProperty name="height" value="0.035" units="cm"/>
    </inkml:brush>
  </inkml:definitions>
  <inkml:trace contextRef="#ctx0" brushRef="#br0">15 40 19508,'0'0'140,"-1"-1"-1,1 1 1,-1 0-1,1 0 1,-1 0-1,1 0 1,-1 0-1,1 0 0,-1 1 1,1-1-1,-1 0 1,1 0-1,-1 0 1,1 0-1,-1 1 1,1-1-1,-1 0 1,1 0-1,0 1 1,-1-1-1,1 0 1,-1 1-1,1-1 1,0 0-1,-1 1 1,1-1-1,0 0 1,0 1-1,-1-1 0,1 1 1,0-1-1,0 1 1,0-1-1,-1 1 1,1-1-1,0 1 1,0-1-1,0 1 1,0-1-1,0 2 1,0-2-110,0 1 0,1-1 0,-1 1-1,0 0 1,1-1 0,-1 1 0,1-1 0,-1 1 0,0-1 0,1 1 0,-1-1 0,1 1 0,-1-1 0,1 1 0,0-1 0,-1 0 0,1 1 0,-1-1 0,1 0 0,0 0 0,-1 1 0,1-1-1,0 0 1,-1 0 0,1 0 0,0 0 0,-1 0 0,1 0 0,0 0 0,-1 0 0,1 0 0,1 0 0,1-1-28,0 0-1,1-1 1,-1 1 0,0-1 0,0 1-1,0-1 1,0 0 0,0 0 0,0 0 0,0-1-1,-1 1 1,1-1 0,-1 1 0,0-1-1,0 0 1,0 0 0,0 0 0,0 0-1,-1 0 1,1 0 0,0-4 0,-2 6-1,1 1 0,-1 0 1,0 0-1,0 0 1,0 0-1,0-1 1,0 1-1,0 0 1,0 0-1,0 0 0,0 0 1,1-1-1,-1 1 1,0 0-1,0 0 1,0 0-1,0-1 0,0 1 1,0 0-1,0 0 1,0 0-1,-1-1 1,1 1-1,0 0 1,0 0-1,0 0 0,0-1 1,0 1-1,0 0 1,0 0-1,0 0 1,0 0-1,-1-1 0,1 1 1,0 0-1,0 0 1,0 0-1,-8 3 27,-7 8-26,12-8-66,0 0-13,0 1 0,0-1 0,0 0 0,0 1-1,0-1 1,1 1 0,0 0 0,-1 0 0,2 0 0,-1 0 0,0 0 0,-1 8 0,12-28-623,-4 8 373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4.379"/>
    </inkml:context>
    <inkml:brush xml:id="br0">
      <inkml:brushProperty name="width" value="0.035" units="cm"/>
      <inkml:brushProperty name="height" value="0.035" units="cm"/>
    </inkml:brush>
  </inkml:definitions>
  <inkml:trace contextRef="#ctx0" brushRef="#br0">166 86 13067,'29'-60'4008,"-19"34"1019,-70 148-2050,48-96-2846,-85 215 865,88-213-900,2 1 0,0-1 0,2 1 0,1 0 0,1 0 0,3 53 0,1-73-102,0 1 0,0-1 0,2 1 0,-1-1 0,1 1 0,0-1 0,6 10 0,-7-14-111,1-1-1,0 1 1,0-1-1,0 0 0,0 0 1,1 0-1,-1 0 1,1-1-1,0 0 1,0 0-1,0 0 0,1 0 1,-1 0-1,9 3 1,-11-5 80,1-1 1,-1 1 0,1-1 0,-1 1 0,0-1 0,1 0-1,-1 0 1,1 0 0,-1 0 0,1 0 0,-1-1-1,1 1 1,-1-1 0,0 1 0,1-1 0,-1 0-1,0 0 1,1 0 0,-1 0 0,4-4 0,24-14-442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5.129"/>
    </inkml:context>
    <inkml:brush xml:id="br0">
      <inkml:brushProperty name="width" value="0.035" units="cm"/>
      <inkml:brushProperty name="height" value="0.035" units="cm"/>
    </inkml:brush>
  </inkml:definitions>
  <inkml:trace contextRef="#ctx0" brushRef="#br0">0 113 14875,'6'-19'1769,"7"0"-849,0 1-360,3-2 1208,1 2-599,3 6-241,1 6-144,-2 6-328,0 3-112,-7 8-128,-4 1-8,-6 8-32,-3 3 8,-9 4 16,-4 3 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5.584"/>
    </inkml:context>
    <inkml:brush xml:id="br0">
      <inkml:brushProperty name="width" value="0.035" units="cm"/>
      <inkml:brushProperty name="height" value="0.035" units="cm"/>
    </inkml:brush>
  </inkml:definitions>
  <inkml:trace contextRef="#ctx0" brushRef="#br0">111 4 15779,'-1'0'106,"0"-1"0,1 1 0,-1 0 0,0-1 0,0 1 0,1 0 0,-1-1 0,0 1 0,0 0 0,0 0 0,1 0 0,-1 0 0,0 0 0,0 0 1,0 0-1,0 0 0,1 0 0,-1 0 0,0 0 0,0 0 0,0 1 0,1-1 0,-1 0 0,0 0 0,0 1 0,1-1 0,-1 1 0,0-1 0,0 1 0,0 0 0,-24 19 1648,19-14-1486,0 0-1,1 1 1,-1 0-1,2 0 0,-1 0 1,1 1-1,0-1 0,1 1 1,-4 12-1,4-13-202,1 0 1,0 0-1,1 0 1,0 0-1,0 0 0,1 0 1,0 0-1,0 0 0,0 0 1,1 1-1,3 11 1,-4-17-57,1-1 0,0 1 1,-1-1-1,1 1 1,0-1-1,0 1 0,0-1 1,0 0-1,0 0 1,0 0-1,0 1 0,1-1 1,-1 0-1,0 0 1,1-1-1,-1 1 1,1 0-1,-1 0 0,1-1 1,-1 1-1,1-1 1,-1 1-1,1-1 0,0 0 1,-1 1-1,1-1 1,-1 0-1,1 0 1,0 0-1,-1 0 0,1-1 1,0 1-1,-1 0 1,1-1-1,-1 1 0,1-1 1,-1 1-1,1-1 1,-1 0-1,1 0 0,-1 0 1,0 1-1,1-1 1,-1-1-1,0 1 1,0 0-1,0 0 0,1 0 1,-1-1-1,1-1 1,4-5 61,-1-1 0,0 1 0,0-1 0,-1 0 0,0 0 0,0-1 0,-1 1 0,0-1 0,-1 1 1,0-1-1,-1 0 0,1-10 0,-2 17-52,-2-41 245,2 43-262,0 0 0,0 0-1,0 0 1,0-1 0,-1 1 0,1 0 0,0 0 0,0 0-1,-1 0 1,1 0 0,-1 0 0,1 0 0,-1 0 0,1 1-1,-1-1 1,0 0 0,1 0 0,-1 0 0,0 1 0,0-1 0,0 0-1,1 1 1,-1-1 0,0 0 0,0 1 0,0-1 0,0 1-1,0 0 1,0-1 0,0 1 0,0 0 0,0-1 0,0 1 0,0 0-1,-2 0 1,2 1-16,-1-1 0,1 1 0,-1 0 0,0 0 0,1 0 0,0 0 0,-1 0 0,1 0 0,0 0-1,-1 0 1,1 0 0,0 1 0,0-1 0,0 1 0,0-1 0,0 1 0,1-1 0,-1 1 0,0-1 0,1 1 0,-1 0 0,1-1-1,-1 1 1,1 3 0,-1-4-57,1 0-1,0 0 1,0 0-1,-1 0 1,1 1 0,0-1-1,0 0 1,0 0-1,1 0 1,-1 0-1,0 0 1,0 0-1,1 1 1,-1-1-1,0 0 1,1 0-1,-1 0 1,1 0-1,-1 0 1,1 0 0,0 0-1,0-1 1,-1 1-1,1 0 1,0 0-1,0 0 1,0-1-1,0 1 1,-1 0-1,1-1 1,0 1-1,0-1 1,0 1-1,1-1 1,-1 0 0,0 1-1,0-1 1,0 0-1,0 0 1,2 1-1,1-2-143,1 1 1,-1-1-1,0 1 0,0-1 0,1-1 0,-1 1 0,0 0 1,0-1-1,0 0 0,-1 0 0,8-5 0,-9 6 119,21-13-784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6.113"/>
    </inkml:context>
    <inkml:brush xml:id="br0">
      <inkml:brushProperty name="width" value="0.035" units="cm"/>
      <inkml:brushProperty name="height" value="0.035" units="cm"/>
    </inkml:brush>
  </inkml:definitions>
  <inkml:trace contextRef="#ctx0" brushRef="#br0">57 21 9650,'-1'8'1332,"5"-10"-300,13-7-473,5 6 275,-1 0-1,1 1 1,0 1-1,29 2 1,-51-1-777,1 0 1,-1 0-1,0 1 0,0-1 0,1 0 1,-1 0-1,0 0 0,1 0 1,-1 0-1,0 0 0,0 0 1,1 0-1,-1 0 0,0 0 0,1 0 1,-1 0-1,0 0 0,0 0 1,1 0-1,-1 0 0,0 0 0,0 0 1,1 0-1,-1 0 0,0-1 1,0 1-1,1 0 0,-1 0 1,0 0-1,0 0 0,1-1 0,-1 1 1,0 0-1,0 0 0,0 0 1,1-1-1,-1 1 0,0 0 1,0 0-1,0-1 0,0 1 0,0 0 1,0 0-1,0-1 0,1 1 1,-2-1 54,0 1 0,1-1 0,-1 1 0,1-1 0,-1 1 0,0 0 1,1-1-1,-1 1 0,0 0 0,1-1 0,-1 1 0,0 0 0,1 0 1,-1 0-1,0 0 0,1 0 0,-1 0 0,0 0 0,-1 0 0,-6 0 47,0 1 0,-1 1 0,1 0 0,0 0 0,0 0 0,0 1 0,1 0 0,-1 0 0,0 1 0,1 0-1,0 1 1,0 0 0,1 0 0,-1 0 0,1 0 0,-11 14 0,9-10-168,-1 1-1,2 1 1,0 0-1,0 0 1,1 0-1,0 1 1,1-1-1,0 1 1,1 1 0,-4 17-1,8-28 7,-1 0 0,1 1 1,-1-1-1,1 0 0,0 1 0,0-1 0,0 0 0,0 1 0,1-1 1,-1 0-1,1 0 0,-1 1 0,1-1 0,0 0 0,-1 0 0,1 0 1,1 0-1,-1 0 0,0 0 0,0 0 0,2 2 0,0-2 0,-1-1-1,0 1 1,1-1 0,-1 0-1,0 0 1,1 0-1,-1 0 1,1 0-1,0-1 1,-1 1 0,1-1-1,0 1 1,-1-1-1,1 0 1,0 0-1,-1 0 1,1-1 0,4 0-1,6-2 12,0 0 0,1-1-1,-2-1 1,1 0 0,0-1-1,-1 0 1,0-1 0,-1 0 0,17-14-1,-6 3 187,-1-1 1,0-1-1,26-34 0,-44 50-124,0 0 0,0-1-1,0 1 1,-1 0 0,0-1 0,0 0 0,3-7 0,-5 11-57,0 1 0,0-1 1,1 0-1,-1 0 0,0 0 0,0 0 0,0 0 0,0 0 0,0 0 0,-1 0 0,1 0 0,0 0 1,0 0-1,-1 0 0,1 0 0,0 0 0,-1 0 0,1 1 0,-1-1 0,1 0 0,-1 0 1,1 0-1,-1 1 0,0-1 0,1 0 0,-1 1 0,0-1 0,0 0 0,1 1 0,-1-1 0,0 1 1,0-1-1,0 1 0,0 0 0,0-1 0,0 1 0,0 0 0,0 0 0,1-1 0,-1 1 1,0 0-1,0 0 0,-2 0 0,-12 0-29,-1 0-1,1 1 1,0 0-1,0 1 1,0 1 0,0 1-1,1 0 1,-1 1 0,1 0-1,0 1 1,1 0 0,-1 2-1,1-1 1,-17 14 0,28-19-88,0 0 0,1-1 1,-1 1-1,0 1 1,1-1-1,-1 0 0,1 0 1,0 0-1,-2 5 1,3-7 49,0 0 0,0 1 0,-1-1 0,1 0 0,0 1 1,0-1-1,0 1 0,0-1 0,0 0 0,0 1 0,0-1 1,0 0-1,0 1 0,0-1 0,0 1 0,1-1 0,-1 0 1,0 1-1,0-1 0,0 0 0,0 1 0,1-1 0,-1 0 1,0 1-1,1 0 0,0-1-53,-1 0 0,1 1 1,0-1-1,0 0 0,0 0 0,0 1 1,0-1-1,0 0 0,-1 0 0,1 0 1,0 0-1,0 0 0,0 0 0,0 0 1,0-1-1,1 1 0,30-12-1312,-11 3 603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6.586"/>
    </inkml:context>
    <inkml:brush xml:id="br0">
      <inkml:brushProperty name="width" value="0.035" units="cm"/>
      <inkml:brushProperty name="height" value="0.035" units="cm"/>
    </inkml:brush>
  </inkml:definitions>
  <inkml:trace contextRef="#ctx0" brushRef="#br0">75 19 13467,'-1'-8'6305,"-8"21"-4013,-11 23-1271,10-14-634,1 1 0,-8 35 0,14-48-278,1 0 0,1 0 0,0 0 1,0 0-1,1 0 0,0 1 0,0-1 0,5 18 0,-5-27-94,0 0 1,0 0-1,0 0 1,1 0-1,-1 1 1,0-1-1,1 0 0,-1 0 1,1 0-1,-1 0 1,1 0-1,0 0 1,0 0-1,-1 0 0,1 0 1,0-1-1,0 1 1,0 0-1,0 0 1,0-1-1,0 1 0,0 0 1,0-1-1,0 1 1,0-1-1,0 1 1,0-1-1,0 0 0,0 0 1,1 1-1,-1-1 1,0 0-1,0 0 1,0 0-1,1 0 0,-1 0 1,0 0-1,0-1 1,0 1-1,0 0 0,1-1 1,-1 1-1,0 0 1,0-1-1,0 1 1,2-2-1,4-2 66,-1 0 0,1-1 0,-1 1 0,0-1 0,10-10 0,-10 8-14,1-1 1,-1 0-1,-1 1 1,1-2-1,-1 1 1,-1-1-1,0 0 1,0 0-1,0 0 1,-1 0-1,-1-1 1,3-14-1,-4 19-122,-1 0 0,0 0 0,0 0 0,0 0 0,0 0 0,-1 0 0,0 0 0,0 0 0,0 1 0,-1-1 0,1 0 0,-1 0 0,0 1 0,-1-1 0,1 1 0,-1 0 0,0 0 0,0 0 0,0 0 0,0 0 0,-1 0 0,0 1 0,1 0 0,-1 0 0,-8-5 0,9 6-146,-1 1 1,1-1-1,0 1 1,0 0-1,-1 0 1,1 0 0,0 1-1,-1-1 1,1 1-1,-1 0 1,1-1 0,-1 2-1,1-1 1,0 0-1,-1 1 1,1-1-1,-1 1 1,1 0 0,0 0-1,0 1 1,-1-1-1,1 1 1,0-1 0,-3 3-1,-6 4-614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7.209"/>
    </inkml:context>
    <inkml:brush xml:id="br0">
      <inkml:brushProperty name="width" value="0.035" units="cm"/>
      <inkml:brushProperty name="height" value="0.035" units="cm"/>
    </inkml:brush>
  </inkml:definitions>
  <inkml:trace contextRef="#ctx0" brushRef="#br0">24 196 11931,'0'0'91,"-1"0"1,0 1 0,1-1-1,-1 0 1,0 0 0,1 0-1,-1 0 1,0 0 0,0 0 0,1 0-1,-1 0 1,0 0 0,0 0-1,1 0 1,-1 0 0,0 0-1,1 0 1,-1-1 0,0 1-1,1 0 1,-1-1 0,0 1 0,1 0-1,-1-1 1,0 1 0,1-1-1,-1 1 1,1-1 0,-1 1-1,1-1 1,-1 1 0,1-1 0,0 0-1,-1 1 1,1-1 0,-1 1-1,1-1 1,0 0 0,0 0-1,0 1 1,-1-1 0,1 0-1,0 1 1,0-1 0,0 0 0,0 0-1,0 1 1,0-1 0,0 0-1,0 0 1,0 1 0,1-1-1,-1 0 1,0 1 0,0-1 0,1-1-1,1-3 390,0-1 0,1 0-1,0 1 1,-1-1 0,7-6 0,0 0-151,1 1 0,1 0 1,0 0-1,0 1 0,1 1 1,0 0-1,1 1 0,0 0 1,0 1-1,1 0 0,0 1 0,0 0 1,0 2-1,1 0 0,18-3 1,-29 6-303,0 1 0,1-1 0,-1 1-1,0 0 1,1 1 0,-1-1 0,0 1 0,0 0 0,1 0 0,-1 0 0,0 1 0,0-1 0,0 1 0,-1 0 0,1 0 0,6 5 0,-8-5-23,0 0 1,0 1-1,0-1 1,0 1-1,0 0 1,0-1-1,-1 1 1,0 0-1,1 0 1,-1 0-1,0 0 1,0 0-1,-1 1 1,1-1-1,-1 0 1,1 0-1,-1 1 1,0-1-1,0 0 1,0 0-1,-1 0 1,-1 6-1,0 0 3,0-1 0,-1 1 0,0-1 0,-1 0-1,0 0 1,0 0 0,-1-1 0,0 1 0,-10 11 0,-7 5 33,-33 28 0,23-22-10,14-13-12,4-5-22,1 0 0,0 1 1,1 0-1,1 1 0,-17 27 0,27-40 0,1 1 0,-1-1 0,0 0 0,1 1 0,-1-1 0,1 1 0,-1-1 0,1 1 0,0-1 0,0 1 0,-1-1 1,1 1-1,0-1 0,0 1 0,1-1 0,-1 1 0,0-1 0,0 1 0,1-1 0,-1 1 0,1-1 0,-1 0 0,2 3 1,0-3 3,-1 1 0,1 0 0,0 0 0,-1-1 0,1 0 0,0 1 0,0-1 0,0 0 1,0 0-1,1 0 0,-1 0 0,0 0 0,4 1 0,4 0-25,1 0 0,0-1 0,0 0 0,0 0 0,15-2 0,-4-2-218,0-2 0,0 0 1,0-1-1,-1 0 0,0-2 0,20-11 1,6-4-121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27.909"/>
    </inkml:context>
    <inkml:brush xml:id="br0">
      <inkml:brushProperty name="width" value="0.035" units="cm"/>
      <inkml:brushProperty name="height" value="0.035" units="cm"/>
    </inkml:brush>
  </inkml:definitions>
  <inkml:trace contextRef="#ctx0" brushRef="#br0">163 35 15739,'0'-2'185,"-1"1"-1,1-1 1,0 1 0,0-1-1,0 1 1,0 0-1,0-1 1,0 1-1,0-1 1,1 1-1,-1-1 1,0 1 0,1-1-1,-1 1 1,1 0-1,0-1 1,0-1-1,0 3-58,0-1-1,-1 0 0,1 1 1,0-1-1,0 1 0,0-1 1,-1 1-1,1 0 0,0-1 1,0 1-1,0 0 0,0-1 1,0 1-1,0 0 0,0 0 1,-1 0-1,1 0 1,0 0-1,0 0 0,2 0 1,1 1 64,0 0 0,0 0 0,-1 1 0,1-1 0,0 1 1,-1 0-1,1 0 0,-1 0 0,1 0 0,-1 0 1,4 5-1,0-1-104,-2 0 0,1 1 1,-1 0-1,0 0 0,0 1 1,0-1-1,-1 1 1,-1 0-1,1 0 0,-1 0 1,2 11-1,-2-7-39,-1 1 0,-1 0 0,0 1 0,-1-1 0,0 0 0,-4 23 0,-3-1-32,-2 0 0,-1-1 1,-2 0-1,-23 48 0,-54 98-295,20-66-3288,63-105 3234,0-1 1,-1 0 0,0 0 0,-13 12 0,4-7-662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0.582"/>
    </inkml:context>
    <inkml:brush xml:id="br0">
      <inkml:brushProperty name="width" value="0.035" units="cm"/>
      <inkml:brushProperty name="height" value="0.035" units="cm"/>
    </inkml:brush>
  </inkml:definitions>
  <inkml:trace contextRef="#ctx0" brushRef="#br0">128 85 14491,'-1'-10'1009,"0"4"-467,1 0 1,-1-1-1,1 1 0,0 0 1,0 0-1,1 0 0,0-1 1,0 1-1,2-7 0,-3 12-506,0 1 0,1 0 0,-1 0 0,0-1 0,0 1 0,0 0 0,0 0 0,0-1-1,0 1 1,0 0 0,1 0 0,-1 0 0,0-1 0,0 1 0,0 0 0,0 0 0,1 0 0,-1 0 0,0-1 0,0 1 0,1 0-1,-1 0 1,0 0 0,0 0 0,1 0 0,-1 0 0,0 0 0,0 0 0,1 0 0,-1 0 0,0 0 0,0 0 0,1 0 0,-1 0-1,0 0 1,0 0 0,1 0 0,-1 0 0,0 0 0,0 0 0,1 0 0,-1 0 0,0 1 0,10 11 532,2 20-299,0 17-172,-2 0 0,-3 0 1,-1 1-1,-3 94 0,-7-68-87,-4 1-1,-25 111 1,21-138-77,-2 0 1,-2-1 0,-40 83-1,35-102-331,20-29 314,0 0-1,1 0 1,-1-1-1,0 1 1,0 0-1,1 0 1,-1-1-1,0 1 1,0 0-1,0-1 0,0 1 1,0-1-1,0 1 1,0-1-1,0 1 1,-1-1-1,1 0 1,0 0-1,0 1 1,0-1-1,0 0 1,0 0-1,0 0 0,-1 0 1,1 0-1,-2-1 1,2 1 41,1-1 0,-1 1 0,1-1 0,-1 1 1,1-1-1,0 1 0,-1-1 0,1 1 0,0-1 0,-1 1 1,1-1-1,0 0 0,0 1 0,-1-1 0,1 1 0,0-1 0,0 0 1,0 1-1,0-1 0,0 0 0,0 1 0,0-1 0,0-1 1,5-8-580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1.448"/>
    </inkml:context>
    <inkml:brush xml:id="br0">
      <inkml:brushProperty name="width" value="0.035" units="cm"/>
      <inkml:brushProperty name="height" value="0.035" units="cm"/>
    </inkml:brush>
  </inkml:definitions>
  <inkml:trace contextRef="#ctx0" brushRef="#br0">0 84 15291,'24'-69'2862,"-19"55"927,-2 107-1827,1-32-1521,16 305 1174,-20-359-1595,0-3-13,0 1 0,0 0 0,1 0 1,-1-1-1,1 1 0,0 0 0,3 8 1,-3-16-296,0 0 1,0 0-1,0 0 1,-1 0-1,0 0 1,0 0-1,1 0 1,-2-3-1,0 0 260,-1 1 0,0-1 0,-1 0 0,1 1 0,-1 0 0,0 0 0,-1 0 0,1 0 0,-8-7 0,-12-14-473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28.146"/>
    </inkml:context>
    <inkml:brush xml:id="br0">
      <inkml:brushProperty name="width" value="0.035" units="cm"/>
      <inkml:brushProperty name="height" value="0.035" units="cm"/>
    </inkml:brush>
  </inkml:definitions>
  <inkml:trace contextRef="#ctx0" brushRef="#br0">138 0 11258,'-53'55'2075,"30"-33"-602,-28 35-1,50-56-1434,0 0-1,0 0 1,0 1 0,0-1-1,0 0 1,1 0 0,-1 0-1,0 1 1,1-1-1,-1 0 1,1 1 0,0-1-1,-1 1 1,1-1 0,0 0-1,0 1 1,0 1-1,0-2-16,0 0-1,1-1 0,-1 1 0,0-1 0,1 1 0,-1-1 1,1 1-1,-1-1 0,1 1 0,-1-1 0,1 1 0,-1-1 1,1 0-1,-1 1 0,1-1 0,0 0 0,-1 1 0,1-1 0,-1 0 1,1 0-1,0 0 0,-1 0 0,1 1 0,0-1 0,0 0 1,5 0 42,0 0 0,0-1 0,0 1 1,0-1-1,0 0 0,11-4 0,4-3-8,-1-1 0,1 0 0,22-15 0,-32 17-38,0 0 0,-1-1 1,0-1-1,0 1 0,-1-1 0,0-1 1,8-10-1,-17 19-12,1 0-1,0 0 1,0 0 0,-1 0 0,1 0-1,-1 0 1,1 0 0,-1 0 0,1 0-1,-1 0 1,1 0 0,-1 0-1,0 0 1,0 0 0,0 0 0,1 0-1,-1 0 1,0-2 0,-1 3-1,1-1 0,-1 1-1,1 0 1,0 0 0,-1-1 0,1 1 0,-1 0 0,1 0 0,-1 0-1,1-1 1,-1 1 0,1 0 0,-1 0 0,1 0 0,-1 0 0,1 0-1,-1 0 1,1 0 0,-1 0 0,1 0 0,-1 0 0,1 0 0,-1 0-1,1 1 1,0-1 0,-2 0 0,-4 2 27,0 1 1,0-1-1,0 1 0,-8 5 1,-2 2 77,-26 25 0,38-31-98,0-1 0,0 1-1,1 0 1,-1 0 0,1 1-1,0-1 1,1 1 0,-1-1-1,1 1 1,0 0 0,-3 7-1,5-11-21,0-1-1,0 1 0,0 0 1,0-1-1,0 1 0,0-1 0,0 1 1,0 0-1,0-1 0,0 1 1,1-1-1,-1 1 0,0 0 0,0-1 1,0 1-1,1-1 0,-1 1 1,0-1-1,1 1 0,-1-1 1,1 1-1,-1-1 0,0 0 0,1 1 1,-1-1-1,1 1 0,-1-1 1,1 0-1,-1 0 0,1 1 0,-1-1 1,1 0-1,0 0 0,-1 1 1,1-1-1,-1 0 0,1 0 1,-1 0-1,1 0 0,0 0 0,-1 0 1,1 0-1,-1 0 0,1 0 1,0 0-1,28-5-312,-14 1 238,-1-1 0,1-1 0,17-9 1,12-10-155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1.929"/>
    </inkml:context>
    <inkml:brush xml:id="br0">
      <inkml:brushProperty name="width" value="0.035" units="cm"/>
      <inkml:brushProperty name="height" value="0.035" units="cm"/>
    </inkml:brush>
  </inkml:definitions>
  <inkml:trace contextRef="#ctx0" brushRef="#br0">16 1 14395,'0'0'148,"-1"0"1,1-1-1,-1 1 0,1 0 1,-1 0-1,0 0 0,1 0 1,-1 0-1,1 0 1,-1 0-1,1 0 0,-1 0 1,0 1-1,1-1 0,-1 0 1,1 0-1,-1 0 0,1 1 1,-1-1-1,1 0 0,-1 1 1,1-1-1,-1 0 0,1 1 1,-1-1-1,1 0 0,0 1 1,-1-1-1,1 1 0,-1 0 1,2 0-6,-1 0 0,1-1 1,0 1-1,-1 0 0,1-1 1,0 1-1,0-1 0,-1 1 1,1 0-1,0-1 0,0 0 1,0 1-1,0-1 0,0 0 0,0 1 1,0-1-1,0 0 0,0 0 1,-1 0-1,3 1 0,45 5 598,1-2-1,0-2 1,74-7-1,-53 2-662,-35-1-540,13 0 469,-44 4 13,-1 0 1,1 0-1,-1 1 1,1-1-1,-1 1 0,1 0 1,-1 0-1,1 0 0,-1 0 1,4 2-1,2 3-123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2.458"/>
    </inkml:context>
    <inkml:brush xml:id="br0">
      <inkml:brushProperty name="width" value="0.035" units="cm"/>
      <inkml:brushProperty name="height" value="0.035" units="cm"/>
    </inkml:brush>
  </inkml:definitions>
  <inkml:trace contextRef="#ctx0" brushRef="#br0">178 153 12275,'8'-16'987,"0"0"0,-2-1 0,0 0 0,0 1 0,-2-2 0,3-18 0,-6 36-912,-1-1 0,0 1-1,0-1 1,0 1 0,0-1 0,0 1-1,0-1 1,1 0 0,-1 1 0,0-1-1,0 1 1,-1-1 0,1 1 0,0-1-1,0 0 1,0 1 0,0-1-1,0 1 1,-1-1 0,1 1 0,0-1-1,0 1 1,-1-1 0,1 1 0,0-1-1,-1 1 1,1 0 0,-1-1 0,1 1-1,-1-1 1,1 1 0,-2 0 15,1 0 1,0 0 0,0 0-1,0 0 1,0 0-1,0 0 1,0 0-1,0 1 1,0-1-1,0 0 1,0 1-1,0-1 1,0 1-1,-2 0 1,-3 3 208,0 1 0,0-1 0,-10 10 0,-1 6-149,1 1 0,0 1-1,2 0 1,0 1-1,2 0 1,-12 30-1,12-22-148,2 0 1,1 0-1,1 1 1,-5 53-1,12-78 1,0 0-1,1 0 1,1 0-1,-1 0 1,2 8-1,-2-14-1,0 0 0,1 0 0,-1 0 0,0 0 0,0 0 0,1 0 0,-1-1 0,0 1-1,1 0 1,-1 0 0,1 0 0,-1-1 0,1 1 0,0 0 0,-1 0 0,1-1 0,0 1-1,-1-1 1,1 1 0,0-1 0,0 1 0,-1-1 0,1 1 0,0-1 0,0 0 0,0 1 0,0-1-1,-1 0 1,1 0 0,0 1 0,0-1 0,0 0 0,0 0 0,0 0 0,0 0 0,0 0-1,0-1 1,0 1 0,0 0 0,-1 0 0,1 0 0,0-1 0,0 1 0,0-1 0,0 1-1,-1 0 1,1-1 0,0 1 0,1-2 0,6-4 1,1 1-1,-1-2 0,0 1 1,-1-1-1,0 0 1,11-14-1,36-55 22,-43 59-11,59-99 164,-63 104-139,-1-1 1,-1-1-1,0 1 0,-1-1 0,0 1 0,-1-1 0,1-21 0,-3 33-30,-1 1 0,0 0 0,0-1 0,0 1 0,0 0-1,0 0 1,0-1 0,0 1 0,0 0 0,-1-1 0,1 1 0,-1 0 0,1 0 0,-1-1-1,1 1 1,-1 0 0,1 0 0,-1 0 0,0 0 0,0 0 0,0 0 0,1 0 0,-1 0-1,0 0 1,0 0 0,0 1 0,-2-2 0,2 2-2,-1-1 0,0 1 1,1 0-1,-1 0 0,1 0 1,-1 0-1,0 0 0,1 1 0,-1-1 1,1 0-1,-1 1 0,1-1 0,-1 1 1,1 0-1,-1-1 0,1 1 1,-1 0-1,1 0 0,0 0 0,-1 0 1,-1 2-1,-5 4-71,1 1 1,-1 0-1,2 0 0,-1 1 1,1 0-1,0 0 1,1 1-1,0-1 0,1 1 1,-6 19-1,5-15-573,2 0-1,0 0 1,1 0-1,0 1 1,1-1 0,1 1-1,2 24 1,3-18-278,3-3-211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2.997"/>
    </inkml:context>
    <inkml:brush xml:id="br0">
      <inkml:brushProperty name="width" value="0.035" units="cm"/>
      <inkml:brushProperty name="height" value="0.035" units="cm"/>
    </inkml:brush>
  </inkml:definitions>
  <inkml:trace contextRef="#ctx0" brushRef="#br0">22 0 15907,'3'4'278,"0"0"-1,-1 0 1,1 0 0,-1 1-1,0-1 1,0 1-1,-1-1 1,1 1-1,-1 0 1,0 0-1,0 0 1,0 7-1,-1 5 293,0 1-1,-4 20 0,2-17 71,-17 115 1355,-1 23-1110,19-136-972,5-31-605,-1 0 0,0 1-1,2-13 1,3-66-393,2 34 375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3.451"/>
    </inkml:context>
    <inkml:brush xml:id="br0">
      <inkml:brushProperty name="width" value="0.035" units="cm"/>
      <inkml:brushProperty name="height" value="0.035" units="cm"/>
    </inkml:brush>
  </inkml:definitions>
  <inkml:trace contextRef="#ctx0" brushRef="#br0">139 8 16788,'4'-7'1590,"-9"9"-467,-10 12 126,5 4-886,0-1 1,1 1 0,1 1-1,0 0 1,2 0 0,0 0 0,1 1-1,1 0 1,-2 25 0,6-44-353,0 1-1,0-1 1,0 1 0,0-1 0,0 1 0,0 0 0,0-1 0,1 1 0,-1-1 0,1 0 0,-1 1 0,1-1 0,-1 1 0,1-1 0,0 0 0,0 1 0,-1-1 0,1 0 0,0 0 0,0 0 0,0 1 0,1-1 0,-1 0-1,0 0 1,0-1 0,0 1 0,1 0 0,-1 0 0,0-1 0,1 1 0,-1-1 0,3 1 0,3 1 6,0-1-1,0-1 1,0 0 0,0 0-1,13-2 1,5 1 6,-8 1-56,1 0 1,-1 2-1,0 0 1,-1 0-1,31 10 0,-43-11 18,1 1-1,-1 0 1,0 0-1,0 0 0,0 0 1,0 0-1,0 1 0,0 0 1,-1 0-1,1 0 0,-1 0 1,0 0-1,0 1 1,0-1-1,0 1 0,-1 0 1,1 0-1,-1 0 0,0 0 1,0 0-1,-1 1 0,1-1 1,-1 0-1,0 1 0,0-1 1,0 9-1,-1-7 19,-1 1 0,0-1 0,0 0-1,0 0 1,-1 1 0,0-1 0,0 0 0,-1-1 0,1 1-1,-1 0 1,-1-1 0,1 1 0,-1-1 0,0 0 0,0 0-1,0-1 1,-1 1 0,-9 6 0,-3 2 72,0 0 1,0-2-1,-1 0 1,-29 12-1,37-19-66,1 0 0,-1-1-1,-1 0 1,1 0 0,-14 1 0,21-3-88,0-1 0,0 0 0,0 0 0,-1 0 0,1 0 0,0-1 1,0 1-1,0-1 0,0 0 0,-1 0 0,1 0 0,0 0 0,1 0 0,-1-1 0,0 1 0,0-1 0,1 0 1,-1 0-1,0 0 0,1 0 0,-4-5 0,0-2-187,0-1-1,2 0 1,-1-1 0,1 1 0,0-1 0,1 0-1,-3-21 1,5 29 203,-9-47-725</inkml:trace>
  <inkml:trace contextRef="#ctx0" brushRef="#br0" timeOffset="1">63 59 16163,'15'-3'1985,"3"3"-961,5 3-384,5 1 1153,6 1-425,9-4-312,-1 1-224,5-2-416,-4-2-200,-3-2-360,-6 0-264,-8-1-520,-6 1-256,-13-2 856,-4 6-200,4-8-216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4.138"/>
    </inkml:context>
    <inkml:brush xml:id="br0">
      <inkml:brushProperty name="width" value="0.035" units="cm"/>
      <inkml:brushProperty name="height" value="0.035" units="cm"/>
    </inkml:brush>
  </inkml:definitions>
  <inkml:trace contextRef="#ctx0" brushRef="#br0">154 26 14275,'4'-21'1806,"-7"17"-798,-7 10-20,2 3-598,1 1-1,-1 0 1,2 0-1,0 0 1,0 1-1,0 0 1,-5 17-1,-22 85 506,29-98-737,-13 64 314,3 1-1,4 0 1,3 0-1,5 97 1,2-163-456,1 15 66,6 44-1,-6-66-159,0-1 0,0 1 0,1-1 0,0 0 0,0 1 0,1-1 0,-1 0 0,2 0 0,-1-1 0,0 1 0,1 0 0,7 7 0,-9-12 5,0 1 0,0-1 0,-1 0 0,1 0 0,0 1 0,0-1 0,0-1 0,0 1 0,0 0 0,0 0 0,0-1 1,1 0-1,-1 1 0,0-1 0,0 0 0,0 0 0,0 0 0,1 0 0,-1 0 0,0 0 0,0-1 0,0 1 0,4-2 0,0-1-42,-1 1 1,1-1-1,-1 0 0,0 0 1,0-1-1,0 1 0,6-7 1,15-16-567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4.633"/>
    </inkml:context>
    <inkml:brush xml:id="br0">
      <inkml:brushProperty name="width" value="0.035" units="cm"/>
      <inkml:brushProperty name="height" value="0.035" units="cm"/>
    </inkml:brush>
  </inkml:definitions>
  <inkml:trace contextRef="#ctx0" brushRef="#br0">0 467 16772,'8'-7'2123,"-1"0"1,13-15 0,22-34-310,38-66-1264,-6-10-102,-16 26-321,-48 92-96,-10 14-30,0 0-1,0 0 0,0 0 1,0 0-1,0 0 1,0 0-1,0 0 1,0 1-1,0-1 1,0 0-1,0 0 0,0 0 1,0 0-1,0 0 1,0 0-1,0 0 1,1 0-1,-1 0 0,0 0 1,0 0-1,0 0 1,0 0-1,0 0 1,0 0-1,0 0 1,0 0-1,0 0 0,0 0 1,0 1-1,0-1 1,0 0-1,0 0 1,0 0-1,1 0 1,-1 0-1,0 0 0,0 0 1,0 0-1,0 0 1,0 0-1,0 0 1,0 0-1,0 0 1,0 0-1,0-1 0,0 1 1,0 0-1,0 0 1,1 0-1,-1 0 1,0 0-1,0 0 1,0 0-1,0 0 0,0 0 1,0 0-1,0 0 1,0 0-1,0 0 1,0 0-1,0 0 1,0 0-1,0 0 0,0-1 1,-5 28 14,4-24-17,-19 77-146,4 2 0,-12 156 0,32-212-1001,-4-26 1110,0 0 1,0 1-1,0-1 0,0 0 1,0 0-1,0 0 0,0 1 1,0-1-1,0 0 0,0 0 0,1 0 1,-1 1-1,0-1 0,0 0 1,0 0-1,0 0 0,0 0 1,0 1-1,1-1 0,-1 0 1,0 0-1,0 0 0,0 0 1,0 0-1,1 0 0,-1 0 0,0 0 1,0 1-1,0-1 0,1 0 1,-1 0-1,0 0 0,0 0 1,1 0-1,6-13-859,-1-4 153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5.118"/>
    </inkml:context>
    <inkml:brush xml:id="br0">
      <inkml:brushProperty name="width" value="0.035" units="cm"/>
      <inkml:brushProperty name="height" value="0.035" units="cm"/>
    </inkml:brush>
  </inkml:definitions>
  <inkml:trace contextRef="#ctx0" brushRef="#br0">151 2 14035,'1'0'95,"-1"0"-1,1-1 1,0 1 0,0 0-1,-1 0 1,1 0 0,0-1-1,0 1 1,0 0-1,-1 0 1,1 0 0,0 0-1,0 0 1,-1 1 0,1-1-1,0 0 1,0 0 0,-1 0-1,1 1 1,0-1 0,0 0-1,-1 1 1,1-1 0,0 0-1,-1 1 1,1-1 0,-1 1-1,2 0 1,-1 1 88,-1 0-1,1 1 1,0-1 0,-1 0 0,0 0 0,0 0-1,1 0 1,-1 4 0,0 6 321,1 72 1710,-10 98-1,1-63-1336,8-113-870,-6 48-1446,6-54 1427,0 0 1,0 0-1,0 0 1,0 1 0,0-1-1,0 0 1,0 0-1,0 0 1,0 1-1,0-1 1,0 0-1,0 0 1,0 0-1,0 1 1,0-1-1,0 0 1,0 0 0,0 0-1,-1 1 1,1-1-1,0 0 1,0 0-1,0 0 1,0 0-1,0 0 1,-1 1-1,1-1 1,0 0-1,0 0 1,0 0-1,0 0 1,-1 0 0,1 0-1,0 0 1,0 0-1,0 0 1,-1 0-1,1 1 1,0-1-1,0 0 1,0 0-1,-1 0 1,1 0-1,0 0 1,0-1 0,0 1-1,-1 0 1,1 0-1,0 0 1,0 0-1,0 0 1,-1 0-1,1 0 1,0 0-1,0 0 1,0-1-1,-8-4-434</inkml:trace>
  <inkml:trace contextRef="#ctx0" brushRef="#br0" timeOffset="1">5 315 18540,'-3'1'2112,"2"1"-959,8-9 439,10-2-728,6 5-136,10-4-328,4 3-128,3-4-191,-1-1-154,1 0-383,-1 1-208,-5 1-504,-2-1-88,-8-1 808,-5 2-265,1-7-199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5.631"/>
    </inkml:context>
    <inkml:brush xml:id="br0">
      <inkml:brushProperty name="width" value="0.035" units="cm"/>
      <inkml:brushProperty name="height" value="0.035" units="cm"/>
    </inkml:brush>
  </inkml:definitions>
  <inkml:trace contextRef="#ctx0" brushRef="#br0">0 157 15779,'4'-5'732,"0"1"-1,1 0 0,-1 1 1,1-1-1,0 1 0,0 0 1,0 0-1,0 0 0,7-2 1,-9 5-654,0-1 0,0 0 0,0 1 0,0 0 1,0 0-1,0 0 0,0 0 0,0 0 0,0 1 0,0-1 1,0 1-1,0 0 0,0 0 0,0 0 0,0 0 0,0 0 0,-1 1 1,1-1-1,3 3 0,-2 0-66,-1-1 1,1 0-1,-1 1 1,0 0-1,0 0 0,0 0 1,0 0-1,-1 0 1,0 0-1,0 1 0,0-1 1,0 1-1,-1 0 1,0-1-1,0 1 0,0 0 1,0 0-1,-1 0 1,1 0-1,-1-1 0,-1 9 1,-1 8 34,-1 0 1,-1 1-1,-9 29 1,3-13 217,9-33 7,5-22-114,-3 11-153,6-34 64,-2 0 0,-2 0 0,-2 0 0,-6-76 0,4 115-67,1 1-1,0-1 0,0 0 1,0 1-1,0-1 0,0 1 0,0-1 1,0 0-1,0 1 0,0-1 1,0 1-1,0-1 0,0 0 1,0 1-1,0-1 0,0 1 1,0-1-1,1 1 0,-1-1 1,0 0-1,1 1 0,-1-1 0,0 1 1,1-1-1,-1 1 0,0 0 1,1-1-1,-1 1 0,1-1 1,-1 1-1,1 0 0,-1-1 1,1 1-1,-1 0 0,1-1 1,0 1-1,22 6 21,-8-1-35,-5-3-117,1 0 0,0-1-1,0-1 1,0 1 0,0-2 0,-1 1 0,1-2 0,0 1 0,18-6 0,-13 2 26,0-1-1,-1-1 1,1 0-1,-1 0 1,22-17 0,-5-1-258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6.070"/>
    </inkml:context>
    <inkml:brush xml:id="br0">
      <inkml:brushProperty name="width" value="0.035" units="cm"/>
      <inkml:brushProperty name="height" value="0.035" units="cm"/>
    </inkml:brush>
  </inkml:definitions>
  <inkml:trace contextRef="#ctx0" brushRef="#br0">178 1 14339,'-1'0'164,"1"1"1,-1-1-1,1 1 1,-1 0-1,1-1 0,-1 1 1,1 0-1,-1-1 1,1 1-1,0 0 0,-1 0 1,1 0-1,0-1 1,0 1-1,0 0 0,-1 0 1,1 0-1,0-1 1,0 3-1,1 21 1542,0-16-407,5 99 2025,1 56-2047,-8-135-1216,-1-1 0,-1 1 0,-13 51 0,8-50-237,-2-1 0,-20 45-1,25-64 56,1 0-1,-1-1 1,-1 0-1,1 0 1,-1 0-1,-1-1 1,0 0-1,0 0 1,0-1-1,0 0 1,-1 0-1,-9 5 1,-8-2-299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7.034"/>
    </inkml:context>
    <inkml:brush xml:id="br0">
      <inkml:brushProperty name="width" value="0.035" units="cm"/>
      <inkml:brushProperty name="height" value="0.035" units="cm"/>
    </inkml:brush>
  </inkml:definitions>
  <inkml:trace contextRef="#ctx0" brushRef="#br0">4 0 18180,'5'5'2056,"4"5"-1416,-9-6-263,-3-4 847,2 4-440,3 6-112,3 2-344,-2-5-120,-1 3-152,-2-3-40,0 9-192,-1 0-248,-2-4-624,-1-2 896,-6-5-144,3-2-88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28.687"/>
    </inkml:context>
    <inkml:brush xml:id="br0">
      <inkml:brushProperty name="width" value="0.035" units="cm"/>
      <inkml:brushProperty name="height" value="0.035" units="cm"/>
    </inkml:brush>
  </inkml:definitions>
  <inkml:trace contextRef="#ctx0" brushRef="#br0">135 0 13259,'-64'97'1956,"6"-12"-162,46-57-859,13-18-359,0-9-556,-1-1 0,1 0 0,0 0 0,-1 0 0,1 1-1,-1-1 1,1 0 0,0 0 0,-1 0 0,1 0 0,0 0 0,-1 0 0,1-1-1,-1 1 1,1 0 0,0 0 0,-1 0 0,1 0 0,-1-1 0,2 0-1,12-6 38,0-1-1,0 0 1,-1-1-1,0 0 0,-1-2 1,0 1-1,0-1 0,-1-1 1,-1 0-1,14-20 1,-23 30-50,0 0 0,1 0 0,-1 0 0,0 0 0,-1 0 0,1-1 0,0 1 0,-1 0 0,1 0 0,0-4 0,-1 6-6,0 0 1,0 0 0,0-1 0,0 1-1,-1 0 1,1-1 0,0 1 0,0 0 0,0 0-1,0-1 1,0 1 0,0 0 0,0-1 0,0 1-1,-1 0 1,1 0 0,0-1 0,0 1 0,0 0-1,-1 0 1,1 0 0,0-1 0,0 1-1,-1 0 1,1 0 0,0 0 0,0 0 0,-1 0-1,1-1 1,-16 5 50,7 1-6,1 0 0,0 1-1,0 0 1,1 0 0,-11 12-1,-32 41 654,41-48-453,50-65-1277,-31 38 707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7.530"/>
    </inkml:context>
    <inkml:brush xml:id="br0">
      <inkml:brushProperty name="width" value="0.035" units="cm"/>
      <inkml:brushProperty name="height" value="0.035" units="cm"/>
    </inkml:brush>
  </inkml:definitions>
  <inkml:trace contextRef="#ctx0" brushRef="#br0">217 52 15547,'9'-9'1340,"-7"8"-1110,0-1-1,0 1 0,0-1 0,0 1 1,-1-1-1,1 0 0,-1 0 0,1 0 1,-1 0-1,0 0 0,0 0 0,1 0 1,-1 0-1,-1 0 0,1-1 0,0 1 1,0-4-1,-1 5-173,0 1 0,0 0 0,-1-1 0,1 1 0,0 0 0,0 0 0,-1-1 0,1 1 0,0 0 0,0 0 0,-1-1 1,1 1-1,0 0 0,-1 0 0,1 0 0,0 0 0,-1 0 0,1-1 0,0 1 0,-1 0 0,1 0 0,-1 0 0,1 0 0,0 0 0,-1 0 0,1 0 0,0 0 0,-1 0 0,1 0 1,0 0-1,-1 1 0,1-1 0,0 0 0,-1 0 0,1 0 0,0 0 0,-1 1 0,1-1 0,0 0 0,-1 0 0,1 0 0,0 1 0,0-1 0,-1 1 0,-17 13 756,-1 9-591,1 2 1,1 0 0,1 2-1,-18 38 1,25-46-182,-10 17-8,1 1 1,3 1-1,1 1 0,1 0 0,-12 74 0,24-111-30,0 31 35,1-32-35,0-1 0,0 1 0,0-1 1,0 1-1,0 0 0,0-1 0,1 1 1,-1-1-1,0 1 0,0-1 0,0 1 0,1-1 1,-1 1-1,0 0 0,1-1 0,-1 0 1,0 1-1,1-1 0,-1 1 0,1-1 1,-1 1-1,0-1 0,1 0 0,-1 1 0,1-1 1,-1 0-1,1 1 0,0-1 0,-1 0 1,1 0-1,-1 0 0,1 1 0,-1-1 1,1 0-1,0 0 0,-1 0 0,1 0 0,-1 0 1,1 0-1,0 0 0,-1 0 0,1 0 1,-1-1-1,1 1 0,-1 0 0,1 0 1,0-1-1,4-1 2,-2 0 0,1-1 0,0 1 0,0-1 0,-1 0 0,1 0 0,-1 0 0,0-1 0,0 1 0,0-1 0,-1 0 0,4-5 0,27-57 108,-27 51-76,5-8 30,-1-2 1,-2 1-1,-1-1 1,0 0-1,-2-1 1,4-50-1,-9 74-60,0 0 0,0-1 0,0 1 0,-1 0-1,1-1 1,0 1 0,-1 0 0,0 0 0,1-1 0,-1 1-1,0 0 1,0 0 0,-2-3 0,2 4-20,0 1 0,1-1 0,-1 1 0,0 0-1,1-1 1,-1 1 0,0-1 0,0 1 0,1 0 0,-1 0 0,0-1 0,0 1 0,0 0-1,1 0 1,-1 0 0,0 0 0,0 0 0,0 0 0,0 0 0,1 0 0,-1 0 0,0 1-1,0-1 1,0 0 0,1 0 0,-1 1 0,0-1 0,0 0 0,1 1 0,-1-1 0,0 1-1,1-1 1,-1 1 0,0-1 0,1 1 0,-1 0 0,1-1 0,-1 1 0,0 1 0,-3 2-403,0 1 1,0 0 0,0 0-1,0 0 1,1 1 0,0-1-1,0 1 1,0 0-1,1-1 1,0 1 0,0 1-1,1-1 1,-1 0 0,1 0-1,0 10 1,1-8-552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8.044"/>
    </inkml:context>
    <inkml:brush xml:id="br0">
      <inkml:brushProperty name="width" value="0.035" units="cm"/>
      <inkml:brushProperty name="height" value="0.035" units="cm"/>
    </inkml:brush>
  </inkml:definitions>
  <inkml:trace contextRef="#ctx0" brushRef="#br0">31 0 13443,'10'22'2024,"-4"-1"-855,-6-2-441,-3 4 2224,-3 1-1551,-1 5-393,1 1-128,-1-4-328,0-3-144,1-5-200,2-1-152,4-7-368,0-8-184,1-1-480,6-9-224,0-10 848,2-6-249,3-12-191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8.449"/>
    </inkml:context>
    <inkml:brush xml:id="br0">
      <inkml:brushProperty name="width" value="0.035" units="cm"/>
      <inkml:brushProperty name="height" value="0.035" units="cm"/>
    </inkml:brush>
  </inkml:definitions>
  <inkml:trace contextRef="#ctx0" brushRef="#br0">99 1 15459,'-8'11'678,"1"0"1,0 0-1,1 1 0,1 0 0,0 0 0,-5 16 0,6-17-296,-6 17 0,1 0-1,1 0 0,2 1 0,1 0 0,1 0 0,1 0 0,2 0 0,2 33 0,0-55-349,1 0-1,0 0 0,0 0 0,0 0 0,1 0 0,0-1 0,0 1 0,1-1 0,-1 0 0,1 0 0,6 6 0,-8-10-25,-1 0 1,1 0-1,0 0 0,0 0 0,0 0 0,0-1 0,0 1 0,0-1 0,1 0 0,-1 1 0,0-1 1,1 0-1,-1 0 0,0 0 0,1-1 0,-1 1 0,1-1 0,0 1 0,-1-1 0,1 0 0,-1 0 0,1 0 1,0 0-1,-1 0 0,1-1 0,-1 1 0,1-1 0,-1 0 0,1 0 0,-1 0 0,1 0 0,-1 0 1,4-3-1,-4 3 14,0 0 1,0 0 0,-1-1 0,1 1-1,0-1 1,-1 1 0,1-1 0,-1 0-1,0 1 1,1-1 0,-1 0 0,0 0-1,0 0 1,0 0 0,-1 0 0,1 0 0,0 0-1,-1 0 1,1 0 0,-1-1 0,0 1-1,1 0 1,-2-3 0,1 3-2,0 0-1,-1 0 1,0 0 0,1 0 0,-1 0-1,0 1 1,0-1 0,0 0 0,0 1-1,0-1 1,0 1 0,-1-1-1,1 1 1,0-1 0,-1 1 0,1 0-1,-1 0 1,0 0 0,1 0 0,-1 0-1,0 0 1,0 0 0,1 0 0,-1 1-1,0-1 1,-3 0 0,-3-1 10,-1 1 0,1 0 0,-1 0 0,-8 1 0,15 0-110,0-1 1,0 1-1,1 0 0,-1 0 1,0 1-1,0-1 0,1 0 1,-1 0-1,0 1 1,0-1-1,1 1 0,-1 0 1,0-1-1,1 1 1,-1 0-1,1 0 0,-1 0 1,1 0-1,-1 0 0,1 1 1,0-1-1,0 0 1,0 1-1,-1-1 0,0 3 1,2-4 67,0-1 0,0 1 0,0 0 0,0 0 0,1 0 0,-1 0 0,0 0-1,0 0 1,0 0 0,0 0 0,0 0 0,0 0 0,0 0 0,1 0 0,-1 0 0,0-1 0,0 1 0,0 0 0,0 0 0,0 0 0,0 0 0,0 0 0,1 0 0,-1 0 0,0 0 0,0 0 0,0 0 0,0 1 0,0-1 0,0 0 0,1 0 0,-1 0 0,0 0 0,0 0 0,0 0 0,0 0 0,0 0 0,0 0 0,0 0-1,1 0 1,-1 0 0,0 1 0,0-1 0,0 0 0,0 0 0,0 0 0,0 0 0,0 0 0,0 0 0,0 0 0,0 1 0,0-1 0,0 0 0,0 0 0,0 0 0,0 0 0,0 0 0,0 0 0,0 1 0,0-1 0,12-6-479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39.161"/>
    </inkml:context>
    <inkml:brush xml:id="br0">
      <inkml:brushProperty name="width" value="0.035" units="cm"/>
      <inkml:brushProperty name="height" value="0.035" units="cm"/>
    </inkml:brush>
  </inkml:definitions>
  <inkml:trace contextRef="#ctx0" brushRef="#br0">221 59 14323,'7'-30'2952,"-7"29"-2810,0-1 1,0 1-1,0 0 1,0 0-1,0-1 0,0 1 1,-1 0-1,1-1 1,0 1-1,-1 0 1,1 0-1,-1 0 0,0-1 1,1 1-1,-1 0 1,0 0-1,0 0 0,1 0 1,-1 0-1,-2-1 1,2 1-61,0 1 1,0 0-1,0 0 1,0-1 0,0 1-1,0 0 1,0 0-1,0 0 1,0 0-1,0 0 1,0 0 0,0 0-1,0 0 1,1 1-1,-1-1 1,0 0-1,0 1 1,0-1 0,0 0-1,0 1 1,0-1-1,0 1 1,1 0-1,-1-1 1,0 1 0,-1 1-1,-20 19 372,21-20-391,-15 19 152,0 1 1,1 0 0,1 1 0,1 1 0,-16 38 0,16-25 10,0 0 0,3 0 1,-8 46-1,13-54-116,2 1 0,1 0 0,1-1 1,5 49-1,-3-66-108,1 0 1,0 0-1,0 0 1,1 0 0,1-1-1,0 1 1,0-1-1,1 0 1,0 0 0,1-1-1,0 1 1,1-1-1,0-1 1,0 1 0,9 8-1,-11-14-145,-1 0 0,1 0 0,0 0 0,-1-1 0,1 1-1,1-1 1,7 2 0,-11-3 77,0 0 0,0-1 0,0 1 1,1-1-1,-1 0 0,0 0 0,0 0 0,0 0 0,1 0 0,-1 0 0,0-1 0,0 1 1,0 0-1,0-1 0,0 0 0,0 0 0,0 1 0,0-1 0,0-1 0,0 1 0,0 0 1,2-2-1,5-12-489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41.449"/>
    </inkml:context>
    <inkml:brush xml:id="br0">
      <inkml:brushProperty name="width" value="0.035" units="cm"/>
      <inkml:brushProperty name="height" value="0.035" units="cm"/>
    </inkml:brush>
  </inkml:definitions>
  <inkml:trace contextRef="#ctx0" brushRef="#br0">0 155 15003,'0'-6'255,"0"-1"-1,0 1 1,1-1 0,0 1-1,0 0 1,0-1-1,1 1 1,0 0-1,0 0 1,0 0 0,1 0-1,0 0 1,0 1-1,1-1 1,-1 1 0,1 0-1,0 0 1,1 0-1,-1 0 1,1 1 0,0 0-1,0 0 1,0 0-1,1 1 1,-1-1-1,1 1 1,0 1 0,0-1-1,9-2 1,-13 5-221,0-1 1,0 1-1,0 0 1,-1 0-1,1 0 1,0 0-1,0 0 1,0 0-1,0 1 1,0-1-1,0 1 1,-1-1-1,1 1 1,0 0-1,0 0 1,-1-1 0,1 1-1,0 0 1,-1 1-1,3 0 1,-2 1-11,-1-1 0,1 0 0,0 1 0,0 0 0,-1-1 0,0 1 0,1 0 0,-1 0 0,0-1 0,0 1 0,0 5 0,1 4 12,-1-1-1,-1 1 0,0-1 0,0 1 0,-4 19 0,-2-1 43,-2 1-1,-1-1 0,-13 30 1,-44 83 336,59-128-360,5-9-21,-1-1 1,0 1 0,0 0-1,0-1 1,-1 0 0,1 0-1,-6 6 1,7-11 85,3-5-83,0 4-35,-1 0 0,1 0-1,-1 0 1,1 1 0,-1-1-1,1 0 1,-1 1 0,1-1-1,0 0 1,-1 1 0,1-1-1,0 1 1,-1-1 0,2 0-1,6-1-152,-1 0 0,1 1 0,0-1-1,0 2 1,-1-1 0,1 1 0,0 0-1,9 2 1,-8-1-23,-1 0 0,1-1 0,0 0 0,-1 0 0,1-1 0,14-3 0,9-9-310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41.884"/>
    </inkml:context>
    <inkml:brush xml:id="br0">
      <inkml:brushProperty name="width" value="0.035" units="cm"/>
      <inkml:brushProperty name="height" value="0.035" units="cm"/>
    </inkml:brush>
  </inkml:definitions>
  <inkml:trace contextRef="#ctx0" brushRef="#br0">160 35 16564,'-5'0'207,"1"0"0,-1 1 1,1 0-1,-1 0 0,0 0 1,1 0-1,-1 1 0,1 0 1,0 0-1,0 0 1,0 0-1,0 1 0,0 0 1,0-1-1,0 1 0,1 1 1,0-1-1,0 0 1,0 1-1,0 0 0,-3 5 1,-4 7 43,1 1 0,1 0 0,-11 33 0,17-46-202,-3 12 91,0 1-1,-3 19 0,7-30-95,0 0 1,0 0-1,1 0 0,0 0 0,0 0 1,0 0-1,1 0 0,0-1 0,3 12 1,-4-16-29,1 0 1,-1 1 0,1-1 0,-1 0 0,1 1 0,0-1-1,0 0 1,-1 0 0,1 0 0,0 0 0,0 0-1,0 0 1,0 0 0,0 0 0,0 0 0,0 0 0,1 0-1,-1-1 1,0 1 0,0-1 0,1 1 0,-1 0-1,0-1 1,1 0 0,1 1 0,-1-1 7,1 0 1,-1-1-1,1 1 1,-1-1 0,1 1-1,-1-1 1,0 0-1,1 0 1,-1 0-1,0 0 1,0 0-1,4-3 1,5-4 83,-1-1 1,0 0-1,17-20 0,-11 9 63,0 0 0,-2-1-1,17-31 1,-25 41-98,-1-1 0,0 0 1,-1 0-1,-1 0 0,1 0 0,-2-1 0,0 1 1,1-23-1,-3 33-63,0 1 1,0-1-1,0 0 1,0 0-1,0 0 1,-1 1-1,1-1 1,-1 0-1,1 0 1,-1 1-1,0-1 1,1 0-1,-1 1 1,0-1-1,0 0 1,0 1-1,0 0 1,-1-1-1,1 1 1,0 0-1,-1-1 1,1 1-1,-2-1 1,1 1-7,0 0 0,0 1 1,-1-1-1,1 1 1,0-1-1,0 1 1,0 0-1,0 0 1,0 0-1,0 0 1,0 0-1,-1 0 1,1 1-1,0-1 0,0 1 1,0-1-1,0 1 1,0 0-1,0 0 1,-3 2-1,-1 0-119,-1 1 0,1 0 0,0 0 0,0 1-1,1 0 1,0 0 0,-1 0 0,2 1 0,-1 0 0,0 0-1,1 0 1,1 0 0,-6 12 0,8-18 51,1 1 1,0 0-1,-1 0 1,1-1-1,0 1 1,0 0-1,0 0 1,0-1-1,0 1 1,0 0-1,0 0 1,0-1-1,0 1 1,0 0-1,0 0 1,0-1-1,0 1 1,1 0-1,-1 0 1,1 0 12,-1-1 1,0 0 0,1 1 0,-1-1 0,0 0 0,1 0 0,-1 1-1,1-1 1,-1 0 0,1 0 0,-1 0 0,1 0 0,-1 0 0,1 1-1,-1-1 1,1 0 0,-1 0 0,1 0 0,-1 0 0,0 0-1,1-1 1,0 1 0,28-11-1234,-10 1 628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42.328"/>
    </inkml:context>
    <inkml:brush xml:id="br0">
      <inkml:brushProperty name="width" value="0.035" units="cm"/>
      <inkml:brushProperty name="height" value="0.035" units="cm"/>
    </inkml:brush>
  </inkml:definitions>
  <inkml:trace contextRef="#ctx0" brushRef="#br0">33 66 12251,'14'-3'1032,"-4"1"3409,-17 15-1526,2-3-2687,0-1 1,0 1-1,0 0 0,1 1 0,-4 20 1,2-4-41,-3 32 0,8-52-142,0 0-1,0 0 1,1 0 0,0 0 0,0 0 0,1 0 0,0 0-1,0 0 1,1-1 0,2 10 0,-3-15-35,-1-1 0,1 1 0,0 0 0,-1 0 0,1 0 0,0-1 0,-1 1-1,1 0 1,0-1 0,0 1 0,0-1 0,0 1 0,0-1 0,0 1 0,-1-1 0,1 0 0,0 1 0,0-1 0,0 0 0,0 0 0,0 1 0,0-1 0,0 0 0,1 0 0,-1 0 0,0 0 0,0-1 0,0 1-1,0 0 1,0 0 0,0-1 0,-1 1 0,1 0 0,0-1 0,0 1 0,0-1 0,0 1 0,0-1 0,0 0 0,-1 1 0,1-1 0,1-1 0,5-3 63,-1-1 0,1 0 0,8-10 0,-14 15-68,22-26 386,34-51-1,-49 66-271,-1-1 0,0 0 1,-1-1-1,-1 1 0,0-1 0,6-28 1,-10 40-105,-1 0-1,1-1 1,-1 1 0,1 0 0,-1 0 0,0-1 0,0 1-1,0 0 1,-1-1 0,1 1 0,-1 0 0,1 0 0,-1-1-1,1 1 1,-1 0 0,0 0 0,0 0 0,0 0 0,-1 0-1,1 0 1,0 0 0,-1 0 0,1 1 0,-1-1 0,1 0-1,-1 1 1,0 0 0,0-1 0,0 1 0,0 0 0,0 0-1,0 0 1,0 0 0,0 0 0,0 0 0,0 0 0,-1 1-1,1-1 1,0 1 0,0 0 0,-5 0 0,1-1-13,-1 1 1,0 1 0,0-1-1,1 1 1,-1 0 0,0 1-1,1 0 1,-1 0 0,1 0-1,0 1 1,0-1 0,0 2-1,-8 4 1,9-4-167,-1 1 0,1 0 0,0 0 1,0 1-1,1-1 0,-6 10 0,9-14 74,0 0 0,0 0-1,1 0 1,-1 0 0,1 0 0,-1 0-1,1 0 1,-1 1 0,1-1 0,-1 0-1,1 0 1,0 0 0,0 1-1,0-1 1,-1 0 0,1 1 0,1-1-1,-1 0 1,0 0 0,0 1-1,0-1 1,1 0 0,-1 0 0,0 1-1,1-1 1,-1 0 0,1 0-1,0 0 1,-1 0 0,1 0 0,0 0-1,0 0 1,-1 0 0,1 0 0,0 0-1,0 0 1,0 0 0,0-1-1,0 1 1,0 0 0,1-1 0,-1 1-1,0-1 1,2 1 0,9 3-713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42.825"/>
    </inkml:context>
    <inkml:brush xml:id="br0">
      <inkml:brushProperty name="width" value="0.035" units="cm"/>
      <inkml:brushProperty name="height" value="0.035" units="cm"/>
    </inkml:brush>
  </inkml:definitions>
  <inkml:trace contextRef="#ctx0" brushRef="#br0">161 32 16251,'2'-2'276,"-1"1"0,0-1 0,0 0-1,0 0 1,0 1 0,0-1 0,0 0-1,-1 0 1,1 0 0,-1 0 0,1-3 0,-1 4-215,0 1 0,0 0 1,0 0-1,0-1 0,0 1 1,0 0-1,0-1 1,0 1-1,0 0 0,0 0 1,-1-1-1,1 1 0,0 0 1,0 0-1,0 0 1,0-1-1,0 1 0,-1 0 1,1 0-1,0 0 0,0-1 1,0 1-1,-1 0 1,1 0-1,0 0 0,0 0 1,-1 0-1,1 0 0,0-1 1,-1 1-1,-15 4 1234,5 1-1129,1 0 0,-1 1-1,1 0 1,1 1 0,-1 0 0,1 1 0,0 0-1,1 0 1,0 1 0,-8 10 0,11-12-165,1-1 1,-1 1 0,1 0 0,1 0-1,-1 1 1,1-1 0,1 1-1,-1-1 1,1 1 0,1 0 0,-1 0-1,1 0 1,1 0 0,-1 0 0,3 14-1,-2-20 1,0 0 1,0 0-1,1 0 0,-1 0 0,1 0 0,-1 0 0,1 0 1,0 0-1,0-1 0,0 1 0,0 0 0,0 0 0,0-1 0,1 1 1,1 2-1,-1-3 4,-1-1 0,0 1 0,0 0 1,0-1-1,1 1 0,-1-1 0,0 0 1,1 1-1,-1-1 0,0 0 0,1 0 1,-1 1-1,0-1 0,1 0 0,-1-1 1,1 1-1,2 0 0,1-2 19,-1 0-1,1 0 1,0 0-1,0 0 1,-1-1 0,0 0-1,1 0 1,-1 0-1,0 0 1,7-8 0,3-5 94,0 0 0,12-20 0,-22 31-85,0-1 1,-1 1-1,0-1 0,0 0 1,-1 0-1,0 0 0,0 0 1,0 0-1,-1-1 0,1 1 1,-1-10-1,-1 14-72,0 1 0,-1-1-1,1 0 1,-1 1 0,1-1 0,-1 0-1,0 1 1,1-1 0,-1 1 0,0-1-1,0 1 1,0-1 0,0 1-1,0 0 1,-1-1 0,1 1 0,0 0-1,-1 0 1,1 0 0,-1 0 0,1 0-1,-1 0 1,1 1 0,-1-1 0,1 0-1,-1 1 1,0-1 0,1 1-1,-1 0 1,-2-1 0,-3 0-480,0 0 0,0 1 0,0-1-1,0 1 1,0 1 0,-8 1 0,12-2-357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43.327"/>
    </inkml:context>
    <inkml:brush xml:id="br0">
      <inkml:brushProperty name="width" value="0.035" units="cm"/>
      <inkml:brushProperty name="height" value="0.035" units="cm"/>
    </inkml:brush>
  </inkml:definitions>
  <inkml:trace contextRef="#ctx0" brushRef="#br0">200 1 16051,'-2'4'421,"1"1"-1,0-1 0,0 1 0,0 0 0,0-1 0,1 1 0,0 0 0,0 0 0,0-1 1,0 1-1,1 0 0,2 7 0,3 13 315,10 27 0,-7-26-88,-2-3-444,-2 1-1,0 0 0,-2 0 0,0 0 1,-2 0-1,-1 1 0,-1-1 0,0 0 1,-8 31-1,2-19-194,-3 0 0,-1-1 0,-1 0 0,-2-1 0,-27 47 0,33-67-31,-1 0-1,0-1 1,-1 0-1,0-1 0,-1 0 1,0 0-1,-1-1 0,-1-1 1,0 0-1,-14 9 0,14-11-68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46.486"/>
    </inkml:context>
    <inkml:brush xml:id="br0">
      <inkml:brushProperty name="width" value="0.035" units="cm"/>
      <inkml:brushProperty name="height" value="0.035" units="cm"/>
    </inkml:brush>
  </inkml:definitions>
  <inkml:trace contextRef="#ctx0" brushRef="#br0">22 5 14955,'-5'-2'1985,"5"1"-969,0 0-432,-9 6 2409,2 7-2201,8-1-176,7 2-88,12 0-232,8 1-128,7-4-128,2-1-8,5-9-24,-1-1-24,-1-11-344,-1-1-288,-8-5 560,-2 2-96,-3 0-72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0.202"/>
    </inkml:context>
    <inkml:brush xml:id="br0">
      <inkml:brushProperty name="width" value="0.035" units="cm"/>
      <inkml:brushProperty name="height" value="0.035" units="cm"/>
    </inkml:brush>
  </inkml:definitions>
  <inkml:trace contextRef="#ctx0" brushRef="#br0">137 6 12963,'0'-1'54,"0"1"0,0 0 0,0-1 0,0 1 0,-1 0 0,1 0-1,0-1 1,0 1 0,0 0 0,-1-1 0,1 1 0,0 0 0,-1 0 0,1 0 0,0-1 0,0 1 0,-1 0 0,1 0 0,0 0 0,-1 0 0,1 0 0,0-1 0,-1 1 0,1 0 0,-1 0 0,1 0 0,0 0 0,-1 0 0,1 0-1,0 0 1,-1 0 0,1 0 0,-13 9 841,-9 17-96,20-24-642,-12 18 410,-19 36 0,28-47-494,1 0 1,0 0-1,1 0 0,0 1 1,0 0-1,-1 18 0,3-26-64,1 0 0,0 0 1,0 0-1,0-1 0,1 1 0,-1 0 0,0 0 0,1 0 0,-1 0 0,1-1 0,0 1 0,-1 0 1,1-1-1,0 1 0,0 0 0,0-1 0,0 1 0,1-1 0,-1 1 0,3 1 0,1 1 4,0-1-1,0 0 1,1 0-1,-1 0 1,7 2-1,-6-3-4,-1 0 0,1 1 0,-1 0 0,0 0 0,8 6 0,-11-8-2,-1 1-1,1-1 1,-1 1-1,0-1 1,1 1-1,-1 0 1,0 0-1,0 0 1,0 0-1,-1 0 1,1 0-1,0 0 1,-1 0-1,1 0 1,-1 0-1,0 0 1,0 0-1,0 0 1,0 0-1,0 4 1,-1-2 54,0 0 0,0 0 1,-1 0-1,1-1 1,-1 1-1,0 0 0,0-1 1,0 0-1,-1 1 0,1-1 1,-1 0-1,1 0 1,-1 0-1,0-1 0,0 1 1,-1-1-1,1 1 0,0-1 1,-1 0-1,0 0 1,1-1-1,-1 1 0,0-1 1,0 0-1,0 0 0,0 0 1,0 0-1,0-1 1,0 1-1,0-1 0,0 0 1,-7-1-1,9 0-75,1 1-1,0 0 1,0-1-1,0 1 1,0-1 0,0 0-1,0 1 1,0-1-1,0 0 1,0 1 0,0-1-1,0 0 1,0 0-1,1 0 1,-1 0-1,0 0 1,1 0 0,-1 0-1,1 0 1,-1 0-1,1 0 1,-1 0 0,1 0-1,-1-1 1,1 1-1,0 0 1,0 0-1,0 0 1,0 0 0,0-1-1,0 1 1,0 0-1,0 0 1,0 0 0,1-1-1,-1 1 1,0 0-1,1-1 1,1-6-75,0 1 0,1 0 0,0 0 0,7-13 0,10-12-206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47.500"/>
    </inkml:context>
    <inkml:brush xml:id="br0">
      <inkml:brushProperty name="width" value="0.035" units="cm"/>
      <inkml:brushProperty name="height" value="0.035" units="cm"/>
    </inkml:brush>
  </inkml:definitions>
  <inkml:trace contextRef="#ctx0" brushRef="#br0">54 42 13539,'-45'5'3657,"36"-6"-983,32-5-1101,34-5-1357,1 3-1,90-3 1,-20 5 1016,-96 2-1021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49.868"/>
    </inkml:context>
    <inkml:brush xml:id="br0">
      <inkml:brushProperty name="width" value="0.035" units="cm"/>
      <inkml:brushProperty name="height" value="0.035" units="cm"/>
    </inkml:brush>
  </inkml:definitions>
  <inkml:trace contextRef="#ctx0" brushRef="#br0">171 241 11642,'2'-8'688,"0"0"0,0-1-1,-1 0 1,1-12-1,-2 19-464,0-1 0,1 1-1,-1 0 1,-1-1-1,1 1 1,0 0 0,0-1-1,-1 1 1,1 0-1,-1 0 1,0 0 0,0 0-1,0-1 1,0 1-1,0 0 1,0 0 0,0 1-1,-1-1 1,1 0-1,-1 0 1,-2-2 0,2 4-143,1-1 1,0 1-1,-1-1 1,1 1 0,0 0-1,-1 0 1,1 0-1,0 0 1,-1 0-1,1 0 1,0 0 0,-1 0-1,1 1 1,0-1-1,-1 0 1,1 1 0,0-1-1,0 1 1,0-1-1,-1 1 1,1 0-1,0 0 1,0-1 0,0 1-1,0 0 1,0 0-1,0 0 1,-1 1 0,-25 34 604,25-34-633,-11 20 58,1 0-1,1 1 1,1 0 0,1 1 0,-11 46 0,13-37-118,1 0 0,2 1 0,1 64-1,3-88 4,1 0-1,0 0 0,0-1 1,1 1-1,4 12 0,-5-21 6,-1 1-1,0-1 1,1 0-1,-1 1 1,1-1-1,0 0 1,-1 1-1,1-1 1,0 0-1,0 0 0,0 0 1,0 0-1,0 0 1,0 0-1,0 0 1,0 0-1,0 0 1,0 0-1,1-1 1,-1 1-1,0 0 1,1-1-1,-1 1 1,0-1-1,1 0 1,-1 1-1,0-1 1,1 0-1,-1 0 1,1 0-1,-1 0 1,1 0-1,-1 0 0,0 0 1,1 0-1,-1-1 1,1 1-1,-1 0 1,0-1-1,1 1 1,-1-1-1,0 0 1,0 1-1,1-1 1,-1 0-1,2-1 1,4-4 2,1 0 0,-1 0 1,0-1-1,-1 0 0,1 0 1,-1 0-1,-1-1 0,0 0 1,6-12-1,3-6 28,16-48 1,-21 52-11,-2 0 0,-1-1 0,0 1 0,3-32 0,-10 46-25,-2 12 0,-3 16-5,4 1-11,0 0 0,1 0 0,1 0 1,0 0-1,2 0 0,9 40 0,-11-59 20,1 0 0,-1 0-1,1 0 1,0 0-1,0 0 1,0 0 0,0 0-1,1 0 1,-1 0 0,0 0-1,1 0 1,-1-1-1,1 1 1,0-1 0,-1 1-1,1-1 1,0 0 0,0 1-1,0-1 1,0 0-1,4 1 1,-4-1 0,1-1-1,0 0 1,0 0 0,-1 0 0,1 0-1,0 0 1,-1 0 0,1-1 0,0 1-1,0-1 1,-1 0 0,1 0-1,-1 0 1,1 0 0,-1 0 0,1 0-1,-1-1 1,2-1 0,7-5 17,0-1 1,-1-1-1,-1 0 1,1 0-1,-2-1 1,1 0 0,11-22-1,40-89 170,-35 54-40,-12 30-44,-9 28-39,-3 10-61,-1 0 0,0 0 0,0 0-1,0 0 1,0 0 0,0 0 0,0 0 0,0 0-1,0 0 1,0 0 0,0 1 0,0-1-1,0 0 1,0 0 0,0 0 0,0 0-1,0 0 1,0 0 0,0 0 0,0 0-1,0 0 1,0 0 0,0 0 0,0 0-1,0 0 1,0 0 0,0 0 0,1 0-1,-1 0 1,0-1 0,0 1 0,0 0 0,0 0-1,0 0 1,0 0 0,0 0 0,0 0-1,0 0 1,0 0 0,0 0 0,0 0-1,0 0 1,-2 61-27,0-39 10,1 1-1,1 0 0,1-1 0,1 1 0,9 39 0,-10-59 16,1 1-1,-1-1 0,0 1 1,1-1-1,0 0 1,0 0-1,0 1 0,0-1 1,0-1-1,4 5 1,-5-6 0,0-1 0,0 1 0,0 0 1,0-1-1,0 1 0,0-1 0,0 0 1,0 1-1,0-1 0,1 0 0,-1 0 1,0 0-1,0 1 0,0-1 0,0 0 1,0 0-1,1-1 0,-1 1 0,0 0 1,0 0-1,0-1 0,0 1 0,0 0 1,0-1-1,0 1 0,0-1 0,0 1 1,0-1-1,0 0 0,0 1 0,0-1 1,0 0-1,0 0 0,-1 0 0,1 1 1,0-2-1,5-5 7,0 0-1,-1 0 1,0-1 0,0 1 0,-1-1 0,0 0 0,0 0-1,-1 0 1,3-12 0,2-12 39,5-38 0,-9 42-41,-5 47-39,0 1-1,2-1 1,0 0-1,5 23 1,-4-25 13,-1-9 13,5 26-12,-6-32 20,1 0-1,-1-1 1,1 1-1,-1 0 1,1 0 0,0-1-1,0 1 1,0 0-1,0-1 1,0 1-1,1-1 1,-1 1-1,0-1 1,3 2-1,-3-3 2,0 1-1,-1-1 1,1 0-1,0 0 0,0 0 1,0 1-1,0-1 1,0 0-1,-1 0 1,1 0-1,0 0 1,0-1-1,0 1 1,0 0-1,0 0 0,0 0 1,-1-1-1,1 1 1,0 0-1,0-1 1,-1 1-1,1-1 1,0 1-1,0-1 1,-1 1-1,1-1 0,0 0 1,-1 1-1,1-1 1,-1 0-1,1 1 1,0-2-1,18-29 31,-17 27-26,37-78 193,-3-1 1,-4-2-1,22-96 0,-56 220-250,2-15 20,2 102 55,32 228 0,1-18 14,-31-277-22,-1-8 31,-1-1 0,-6 58 0,0-92 47,1-17 5,1-12-17,-32-516 361,34 516-513,0-1 1,1 1-1,0-1 1,6-23-1,-5 31-99,0 0-1,0 0 1,1 0-1,0 1 1,0 0-1,0-1 1,1 1 0,0 0-1,0 0 1,0 1-1,0-1 1,9-5-1,71-65-2244,-48 37 1632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0.353"/>
    </inkml:context>
    <inkml:brush xml:id="br0">
      <inkml:brushProperty name="width" value="0.035" units="cm"/>
      <inkml:brushProperty name="height" value="0.035" units="cm"/>
    </inkml:brush>
  </inkml:definitions>
  <inkml:trace contextRef="#ctx0" brushRef="#br0">88 1 18412,'-6'11'1568,"-7"13"-1024,-3 9-200,2 6 721,-1 7-201,4 3-216,5 5-128,2-2-120,1-5-64,5-5-144,3-4-128,2-10-416,1-7-264,2-10-528,-3-6 2112,0-10-1184,0-7-56,3-16-88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0.841"/>
    </inkml:context>
    <inkml:brush xml:id="br0">
      <inkml:brushProperty name="width" value="0.035" units="cm"/>
      <inkml:brushProperty name="height" value="0.035" units="cm"/>
    </inkml:brush>
  </inkml:definitions>
  <inkml:trace contextRef="#ctx0" brushRef="#br0">46 2 16331,'-18'90'2713,"9"-55"-1867,2-1 1,2 1-1,-2 41 1,7-73-762,0 1 1,0 0-1,1 0 0,-1 0 1,1 0-1,0 0 0,2 4 0,-3-7-70,0-1-1,0 0 1,1 1-1,-1-1 0,0 1 1,0-1-1,1 1 1,-1-1-1,0 0 0,1 1 1,-1-1-1,1 0 1,-1 1-1,0-1 0,1 0 1,-1 1-1,1-1 1,-1 0-1,1 0 0,-1 0 1,1 0-1,-1 1 1,1-1-1,1 0 1,-1-1 0,0 1 0,0 0-1,0 0 1,0-1 0,0 1 0,0-1 0,0 1 0,0-1 0,0 1-1,0-1 1,0 0 0,0 1 0,-1-1 0,2-1 0,5-5 51,-2 0 0,1 0 0,-1 0-1,0 0 1,0-1 0,-1 0 0,0 0 0,0 0 0,2-11 0,-2 5 70,0 0 0,-1 0-1,-1-1 1,0 1 0,-1-16-1,-1 26-102,0 1-1,-1 0 1,1 0-1,-1 0 0,1 0 1,-1 0-1,0 0 0,0 0 1,-1 0-1,1 0 1,-1 0-1,-2-4 0,3 6-26,1 1 0,-1-1 0,1 1 0,0 0 0,-1-1 0,1 1 0,-1 0 0,1-1 0,-1 1 0,1 0 0,-1-1 0,0 1 0,1 0 0,-1 0 0,1 0 0,-1-1 0,0 1 0,1 0 0,-1 0 0,1 0 0,-1 0 0,0 0 0,1 0 0,-1 0 0,0 1 0,-1-1-5,1 1 0,0 0 0,-1 0 0,1 0-1,0 0 1,0 0 0,0 0 0,0 0 0,0 0 0,0 1 0,0-1 0,0 0 0,0 1-1,1-1 1,-2 2 0,-1 3-133,0 0 0,1 0 0,0 0-1,0 0 1,0 0 0,1 1 0,-1-1-1,2 0 1,-1 1 0,1-1 0,0 1 0,0-1-1,2 12 1,-2-17 42,1 0 0,-1 0-1,0-1 1,1 1 0,-1 0 0,1 0-1,-1-1 1,1 1 0,-1-1 0,1 1-1,-1 0 1,1-1 0,0 1 0,-1-1-1,1 1 1,0-1 0,-1 0 0,1 1-1,0-1 1,-1 0 0,1 1 0,0-1 0,0 0-1,0 0 1,-1 0 0,1 1 0,0-1-1,0 0 1,0 0 0,-1 0 0,1 0-1,0-1 1,0 1 0,0 0 0,-1 0-1,1 0 1,0-1 0,0 1 0,0 0-1,-1-1 1,1 1 0,0-1 0,-1 1-1,1-1 1,0 0 0,6-3-427,-1-1 0,0 0 0,9-9 0,-12 11 388,20-19-1036</inkml:trace>
  <inkml:trace contextRef="#ctx0" brushRef="#br0" timeOffset="1">279 1 10922,'1'0'119,"0"0"1,0 1-1,0-1 0,0 0 0,0 1 0,0-1 0,0 1 0,-1-1 0,1 1 0,0-1 0,0 1 1,0-1-1,0 1 0,-1 0 0,1 0 0,0-1 0,-1 1 0,1 0 0,0 0 0,-1 0 0,1 0 0,-1 0 1,0 0-1,1 0 0,-1 0 0,0 0 0,1 0 0,-1 0 0,0 0 0,0 0 0,0 0 0,0 1 1,0 45 2068,0-33-1371,0-4-488,-1 3 78,2 1 0,0-1 0,3 18 0,-4-28-373,1 0 0,0 0-1,-1-1 1,1 1-1,1 0 1,-1 0-1,0-1 1,0 1-1,1-1 1,0 1 0,-1-1-1,1 0 1,0 0-1,0 0 1,0 0-1,0 0 1,1 0-1,-1 0 1,0-1 0,1 1-1,3 1 1,0-1-22,3 1 14,-1 0-1,0 1 1,0-1-1,0 2 1,9 5-1,-15-8 0,0-1-1,0 1 0,0 0 1,-1 0-1,1 0 1,0 0-1,-1 0 1,0 1-1,1-1 0,-1 0 1,0 1-1,0-1 1,0 1-1,0-1 0,-1 1 1,1-1-1,-1 1 1,0 0-1,1-1 0,-1 1 1,0-1-1,-1 4 1,1 0 62,-1-1 1,0 1 0,0-1 0,-1 0 0,1 0 0,-1 0 0,0 0 0,-1 0 0,1 0-1,-1 0 1,0-1 0,0 1 0,0-1 0,-1 0 0,0 0 0,1 0 0,-1 0 0,-1-1-1,-7 6 1,6-6-57,1 0 0,-1 0-1,0-1 1,0 0 0,0 0-1,-1 0 1,1-1 0,0 0-1,-1 0 1,1-1 0,0 1-1,-1-1 1,1-1 0,-1 1-1,1-1 1,-11-3 0,9 1-332,1 1 1,0-1 0,0-1-1,0 1 1,1-1-1,-1-1 1,-8-6 0,12 8 50,-1 0 0,1 0 0,-1-1 0,1 1 0,0-1 0,1 0 1,-1 0-1,1 0 0,-1 0 0,1 0 0,1 0 0,-1 0 0,-2-8 0,3-10-980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1.288"/>
    </inkml:context>
    <inkml:brush xml:id="br0">
      <inkml:brushProperty name="width" value="0.035" units="cm"/>
      <inkml:brushProperty name="height" value="0.035" units="cm"/>
    </inkml:brush>
  </inkml:definitions>
  <inkml:trace contextRef="#ctx0" brushRef="#br0">1 108 14211,'4'9'1043,"-3"-5"-542,1-1-1,0 1 1,0 0 0,0-1-1,5 7 1,-7-10-455,0 0 0,1 1-1,-1-1 1,1 0 0,-1 1 0,1-1-1,-1 0 1,1 1 0,-1-1 0,1 0 0,0 0-1,-1 0 1,1 1 0,-1-1 0,1 0 0,-1 0-1,1 0 1,0 0 0,-1 0 0,1 0-1,-1 0 1,1 0 0,0 0 0,-1-1 0,1 1-1,-1 0 1,1 0 0,-1 0 0,1-1-1,0 1 1,-1 0 0,1-1 0,-1 1 0,0 0-1,1-1 1,-1 1 0,1-1 0,-1 1-1,1-1 1,-1 1 0,0-1 0,1 1 0,-1-1-1,0 1 1,0-1 0,1 0 0,3-6 57,0 0 1,0-1 0,0 1-1,-1-1 1,0 1 0,-1-1-1,0 0 1,0 0-1,-1 0 1,0 0 0,0-1-1,-1 1 1,0-11 0,0 18-101,0 0-1,0 0 1,0 0 0,-1 0 0,1 0 0,0 0 0,0 0 0,-1 1 0,1-1-1,0 0 1,-1 0 0,1 0 0,-1 1 0,1-1 0,-1 0 0,1 1 0,-1-1 0,0 0-1,1 1 1,-2-2 0,1 2-3,1 0-1,-1 0 0,0 0 1,1 0-1,-1 0 0,1 0 1,-1 0-1,0 0 0,1 0 1,-1 0-1,1 1 0,-1-1 1,0 0-1,1 0 0,-1 0 1,1 1-1,-1-1 1,1 0-1,-1 1 0,1-1 1,-2 1-1,-1 2-12,0 0 0,0 0 0,0 0 0,1 1 0,-1-1 0,1 1 0,-2 4 0,0-1-6,1 1-1,0 0 1,1 0-1,0 0 1,-2 14-1,4-18 18,-1 0 0,1 0 0,0 0 0,0 0-1,1 0 1,-1 0 0,1 0 0,0 0-1,0 0 1,0 0 0,1 0 0,-1 0 0,4 4-1,-4-6 11,0-1 0,0 0-1,0 0 1,0 1 0,0-1-1,0 0 1,1 0 0,-1 0 0,1-1-1,-1 1 1,0 0 0,1 0-1,-1-1 1,1 1 0,0-1-1,-1 1 1,1-1 0,-1 0-1,1 0 1,0 1 0,-1-1-1,1 0 1,0 0 0,-1-1 0,1 1-1,0 0 1,-1-1 0,1 1-1,-1-1 1,1 1 0,-1-1-1,1 0 1,-1 1 0,1-1-1,-1 0 1,2-1 0,7-5 94,1 0 0,-2 0 0,16-16 0,-18 17-39,0 0-4,1-3 29,1 1 0,1 1 0,-1 0 0,15-8 1,-22 14-79,0 0 0,0 0 0,-1 0 0,1 0 0,1 0 0,-1 1 0,0-1 0,0 0 0,0 1 0,0 0 0,0 0 0,0 0 0,1 0 0,-1 0 0,0 0 1,0 0-1,0 1 0,0-1 0,0 1 0,0-1 0,1 1 0,-1 0 0,-1 0 0,1 0 0,0 0 0,0 0 0,0 0 0,0 1 0,-1-1 0,3 3 0,3 4 2,-1 1 0,-1-1 0,0 1 0,7 14 0,-9-16-5,0 0 0,0 0 0,1-1 0,0 1 0,1-1 0,-1 0 0,1 0 0,11 10 0,-14-15-2,-1 0 0,1 0 1,0 0-1,0 0 0,0 0 0,0 0 0,0-1 0,0 1 1,0 0-1,0-1 0,0 0 0,0 1 0,0-1 0,0 0 1,1 0-1,-1 0 0,0-1 0,0 1 0,0 0 0,0-1 1,0 1-1,0-1 0,0 0 0,2-1 0,5-2-30,-1-1-1,0-1 0,0 1 0,9-9 1,-12 9-307,1 0 0,0 0 0,1 1 0,11-7 0,-16 11 243,-1-1 0,1 1 0,0-1 0,-1 0 0,1 0 0,0 0 0,-1 0 0,1 0 0,-1 0 0,1 0 0,-1 0 1,0-1-1,1 1 0,-1 0 0,0-1 0,0 1 0,0-1 0,0 0 0,1-1 0,5-17-486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1.804"/>
    </inkml:context>
    <inkml:brush xml:id="br0">
      <inkml:brushProperty name="width" value="0.035" units="cm"/>
      <inkml:brushProperty name="height" value="0.035" units="cm"/>
    </inkml:brush>
  </inkml:definitions>
  <inkml:trace contextRef="#ctx0" brushRef="#br0">3 51 17100,'-3'-3'1624,"12"1"-1240,6-1-176,3-2 888,5-4-1288,2-4 304,5 6-8,1-2-8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2.283"/>
    </inkml:context>
    <inkml:brush xml:id="br0">
      <inkml:brushProperty name="width" value="0.035" units="cm"/>
      <inkml:brushProperty name="height" value="0.035" units="cm"/>
    </inkml:brush>
  </inkml:definitions>
  <inkml:trace contextRef="#ctx0" brushRef="#br0">1 0 15851,'0'16'3396,"3"78"-1976,-1-79-1346,9 69 165,-9-73-217,1 0 1,0-1 0,0 0-1,1 0 1,8 16-1,-12-25-18,1 1 0,0 0 0,0-1 0,1 1 0,-1-1 0,0 1 0,0-1 0,1 0 0,-1 1 0,1-1 0,-1 0 0,1 0 0,0 0 0,-1 0 0,1 0 0,0-1 0,0 1 0,-1 0 0,1-1 0,3 1 0,-2-1 3,-1 0-1,1 0 1,0 0 0,-1-1 0,1 1 0,0-1 0,-1 0 0,1 0 0,-1 0-1,1 0 1,-1 0 0,5-3 0,2-3 15,0 0 0,-1 0 0,0 0 0,0-1 0,10-15 1,15-24 325,29-57 0,-47 78-94,-12 77 144,-2-34-384,-2-6-25,2-1 0,-1 1 0,1-1-1,1 0 1,0 1 0,0-1 0,1 0-1,5 10 1,-8-20-13,0 1-1,0-1 1,1 1-1,-1-1 1,0 1-1,1-1 1,-1 1-1,0-1 1,1 1-1,-1-1 1,1 0 0,-1 1-1,1-1 1,-1 0-1,1 1 1,-1-1-1,1 0 1,-1 0-1,1 1 1,-1-1-1,1 0 1,-1 0-1,1 0 1,0 0-1,-1 0 1,1 0-1,-1 0 1,1 0 0,0 0-1,-1 0 1,1 0-1,-1 0 1,1 0-1,-1 0 1,1-1-1,0 1 1,-1 0-1,1 0 1,-1-1-1,1 1 1,0-1-1,16-19-351,-3-2 78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2.705"/>
    </inkml:context>
    <inkml:brush xml:id="br0">
      <inkml:brushProperty name="width" value="0.035" units="cm"/>
      <inkml:brushProperty name="height" value="0.035" units="cm"/>
    </inkml:brush>
  </inkml:definitions>
  <inkml:trace contextRef="#ctx0" brushRef="#br0">85 0 16075,'0'1'105,"0"0"0,0 1-1,0-1 1,0 0 0,0 0-1,-1 0 1,1 0 0,0 0-1,0 1 1,-1-1-1,1 0 1,-1 0 0,1 0-1,-1 0 1,0 0 0,1 0-1,-1 0 1,0-1 0,0 1-1,-1 1 1,-1 2 158,-6 9 101,0 1 1,1-1-1,0 1 1,1 1-1,1-1 1,0 1-1,1 1 1,0-1-1,-2 21 1,6-34-345,1 0 0,0 0 0,0 0 1,0 1-1,0-1 0,0 0 0,1 0 0,-1 0 0,1 0 1,-1 0-1,2 2 0,-2-3-14,1-1 0,-1 1 0,0-1 0,1 1 0,-1-1 0,1 1 0,-1-1 0,0 1 0,1-1 0,-1 0 0,1 1 0,0-1 0,-1 0 0,1 1 0,-1-1 0,1 0 0,-1 0 0,1 0 0,0 1 0,-1-1 0,1 0 0,0 0 0,-1 0 0,1 0 0,2-1-1,-1 1-1,1-1 1,-1 0 0,1 0 0,-1 0 0,0 0 0,1 0 0,-1 0 0,0-1 0,0 1 0,0-1 0,0 1 0,0-1 0,0 0 0,2-3 0,7-10 65,-1-1 1,0-1-1,-1 0 1,0 0 0,-2-1-1,0 1 1,5-23 0,-5 17 132,-12 52-112,0 0 1,2 0 0,1 0 0,3 41-1,-1-61-221,1-1 0,0 0 0,0 1 0,0-1 0,1 0 0,5 13 0,-6-20 68,-1 1-1,1-1 0,0 0 1,-1 0-1,1 0 0,0 0 0,0 0 1,0 0-1,0 0 0,0 0 0,0 0 1,0 0-1,0 0 0,0 0 0,0-1 1,0 1-1,1 0 0,-1-1 0,2 1 1,-1-1-5,0 0 1,0 0 0,-1 0-1,1 0 1,0-1 0,0 1-1,-1-1 1,1 1 0,0-1-1,0 0 1,-1 0 0,1 1-1,-1-1 1,1 0 0,-1-1-1,1 1 1,-1 0 0,0 0-1,2-3 1,37-45-1050,-19 18 441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3.142"/>
    </inkml:context>
    <inkml:brush xml:id="br0">
      <inkml:brushProperty name="width" value="0.035" units="cm"/>
      <inkml:brushProperty name="height" value="0.035" units="cm"/>
    </inkml:brush>
  </inkml:definitions>
  <inkml:trace contextRef="#ctx0" brushRef="#br0">17 266 11074,'-8'70'2709,"4"-46"-1252,-1 46 1,5-62-1238,1 0 0,0 0 0,0 0 0,1 0 0,0 0-1,0 0 1,0-1 0,1 1 0,7 12 0,-9-19-168,0 1 0,0-1 0,0 1 0,0-1 0,0 1 0,0-1 0,0 1 0,1-1 0,-1 0 0,1 0 0,-1 0 0,1 0 1,-1 0-1,1 0 0,-1 0 0,1 0 0,0-1 0,0 1 0,-1-1 0,1 1 0,3-1 0,-2 0 0,0 0 1,0 0-1,0-1 1,0 1 0,0-1-1,-1 0 1,1 0 0,0 0-1,0 0 1,0 0-1,-1-1 1,3-1 0,5-4 52,0-1 1,-1 0-1,0-1 1,0 1 0,10-15-1,3-9 27,-1-2-1,-2 0 0,-1 0 1,-2-2-1,-1 0 0,-2-1 1,11-48-1,-21 69-162,0-1-1,1-17 1,-4 29 12,1 0-1,-1 0 1,-1 0 0,1 0-1,-1 0 1,1 0 0,-2 0-1,1 1 1,0-1 0,-5-9-1,6 14 12,-1-1-1,1 0 0,-1 0 1,0 1-1,1-1 1,-1 0-1,0 1 0,1-1 1,-1 0-1,0 1 0,0-1 1,1 1-1,-1 0 0,0-1 1,0 1-1,0-1 0,0 1 1,0 0-1,1 0 0,-1 0 1,0-1-1,0 1 1,0 0-1,0 0 0,0 0 1,0 0-1,0 1 0,0-1 1,0 0-1,0 0 0,1 0 1,-1 1-1,0-1 0,0 0 1,0 1-1,0-1 1,1 1-1,-1-1 0,0 1 1,0 0-1,1-1 0,-2 2 1,-2 2-13,0-1 0,0 1 0,0 0 0,1 0 0,-6 8 0,7-8 24,-1 1-1,1-1 1,0 1 0,0 0 0,0-1-1,0 1 1,1 0 0,0 0 0,0 0-1,0 0 1,1 0 0,-1 0 0,2 10-1,1-5 33,0 0 0,1-1 0,0 1-1,1-1 1,9 19 0,1 3-13,-1 2 0,-2 0 1,-1 1-1,-2 0 0,-1 0 0,4 57 1,-11-91-24,0 0-1,1 0 1,-1 0 0,0 0 0,0 0 0,0 0 0,0 0 0,0 0-1,0 0 1,0 0 0,0 0 0,0 0 0,0 0 0,0 0 0,0 0-1,0 0 1,0 0 0,0 0 0,0 0 0,1 0 0,-1 0-1,0 0 1,0 0 0,0 0 0,0 0 0,0 0 0,0 0 0,0 0-1,0 0 1,0 0 0,0 0 0,0 0 0,0 0 0,0 1 0,0-1-1,0 0 1,0 0 0,0 0 0,0 0 0,0 0 0,0 0 0,0 0-1,0 0 1,0 0 0,0 0 0,0 0 0,0 0 0,0 0 0,0 0-1,4-7-56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3.676"/>
    </inkml:context>
    <inkml:brush xml:id="br0">
      <inkml:brushProperty name="width" value="0.035" units="cm"/>
      <inkml:brushProperty name="height" value="0.035" units="cm"/>
    </inkml:brush>
  </inkml:definitions>
  <inkml:trace contextRef="#ctx0" brushRef="#br0">0 118 15443,'9'-7'935,"-4"2"-286,1 1 0,-1-1 0,1 1-1,0 1 1,0-1 0,10-4-1,-14 8-568,-1 0 0,1-1 0,-1 1 0,1 0 0,0 0 0,-1 0 1,1 0-1,-1 0 0,1 1 0,-1-1 0,1 0 0,-1 1 0,1-1 0,-1 1 0,1-1 0,-1 1 0,1 0 0,-1-1 0,0 1 0,1 0 0,-1 0 0,0 0 0,0 0 0,0 0 0,1 1 0,-1-1 0,-1 0 0,1 0 0,0 1 0,0-1 0,0 1 0,-1-1 0,1 0 0,0 3 0,4 9 86,0-1 0,-1 1 0,0 0 0,-1 0 0,2 27 0,-2 68 324,-3-94-392,0-3-58,-1 16 198,3-22-84,2-15-7,2-13-104,-1 1 0,-2-1 0,0 1 0,0-35 0,-4 17 36,-10-69 0,9 96-88,-1 0 0,-1 1-1,-6-17 1,40 43-132,-15-8-18,0 0 1,0-1-1,1-1 1,0-1 0,0 0-1,24 2 1,-10-4-187,-1-2 0,50-5 0,-28-3-40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0:56:00.729"/>
    </inkml:context>
    <inkml:brush xml:id="br0">
      <inkml:brushProperty name="width" value="0.035" units="cm"/>
      <inkml:brushProperty name="height" value="0.035" units="cm"/>
    </inkml:brush>
  </inkml:definitions>
  <inkml:trace contextRef="#ctx0" brushRef="#br0">73 1 10226,'-8'1'469,"-5"2"1062,-1-1 1,-23 2 0,93 11-836,576 61-636,-600-73-63,782 42 7,1-42 2,-502-3-5,349 26 4,-169-1-1,496 12 45,-812-29-52,455 3 51,-361-9 5,70 15 170,-384-31-1177,28 5 718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0.638"/>
    </inkml:context>
    <inkml:brush xml:id="br0">
      <inkml:brushProperty name="width" value="0.035" units="cm"/>
      <inkml:brushProperty name="height" value="0.035" units="cm"/>
    </inkml:brush>
  </inkml:definitions>
  <inkml:trace contextRef="#ctx0" brushRef="#br0">62 0 14915,'-26'109'2587,"15"-71"-1723,3 0 1,-8 72-1,15-109-849,1 0 1,0-1-1,0 1 0,0 0 0,0 0 1,0 0-1,0 0 0,0 0 1,1 0-1,-1 0 0,0-1 0,0 1 1,1 0-1,-1 0 0,0 0 1,1-1-1,-1 1 0,1 0 1,-1 0-1,2 0 0,-2-1-3,1 1 0,-1-1 0,1 0 0,0 0 0,-1 0 0,1 1 0,0-1 0,-1 0 0,1 0 0,0 0 0,-1 0 0,1 0 0,0 0 0,-1-1 0,1 1 0,0 0 0,-1 0 0,1 0 0,-1 0 0,2-1 0,4-3 47,1 1 0,-1-1 0,-1-1 1,7-4-1,-7 4-31,108-91 428,-95 80-673,-2-1 0,0 0 1,-1-2-1,14-23 0,-28 42 193,-1-1 0,1 1 0,-1-1 0,0 1 0,1-1 0,-1 1 0,0 0 0,1-1 0,-1 1 0,0-1 0,0 0 0,1 1 0,-1-1 0,0 1 0,0-1-1,0 1 1,0-1 0,0 0 0,0 1 0,0-1 0,0 1 0,0-1 0,0 1 0,0-1 0,0 0 0,0 1 0,0-1 0,-1 1 0,1-1 0,0 1 0,0-1 0,-1 1 0,1-1 0,0 1-1,-1-1 1,1 1 0,0-1 0,-1 1 0,1 0 0,-1-1 0,1 1 0,-1 0 0,1-1 0,-1 1 0,1 0 0,-1-1 0,1 1 0,-1 0 0,1 0 0,-1 0 0,0 0 0,1 0-1,-2-1 1,-13-1-429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4.158"/>
    </inkml:context>
    <inkml:brush xml:id="br0">
      <inkml:brushProperty name="width" value="0.035" units="cm"/>
      <inkml:brushProperty name="height" value="0.035" units="cm"/>
    </inkml:brush>
  </inkml:definitions>
  <inkml:trace contextRef="#ctx0" brushRef="#br0">6 69 17492,'-5'5'1568,"5"-3"-896,2 0-208,16-4 761,7-2-129,14-4-288,6-1-160,9-3-176,2 0-48,3 2-184,-2-2-152,-5 8-424,-11-1-360,-9 8-424,-9 4 912,-15 4-216,-2 0-136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4.622"/>
    </inkml:context>
    <inkml:brush xml:id="br0">
      <inkml:brushProperty name="width" value="0.035" units="cm"/>
      <inkml:brushProperty name="height" value="0.035" units="cm"/>
    </inkml:brush>
  </inkml:definitions>
  <inkml:trace contextRef="#ctx0" brushRef="#br0">0 454 14947,'6'14'1977,"7"-8"-1121,13-9-200,7 1 1160,12-6-831,0-9-49,8-8-224,0 2-280,0 2-760,-4-1-400,-9 1 576,-6-2-152,-7 1-144</inkml:trace>
  <inkml:trace contextRef="#ctx0" brushRef="#br0" timeOffset="1">555 1 16251,'0'0'602,"2"6"506,-1-1 0,2 0 1,-1 1-1,4 6 0,5 3-693,-1 1-1,-1 0 1,11 28-1,-16-35-350,-2 0-1,1 0 0,-1 1 1,-1 0-1,1-1 1,-2 1-1,1-1 0,-3 20 1,-4 7-237,-1 1 1,-2-2-1,-2 1 1,-1-2 0,-1 1-1,-36 61 1,40-81-127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6.572"/>
    </inkml:context>
    <inkml:brush xml:id="br0">
      <inkml:brushProperty name="width" value="0.035" units="cm"/>
      <inkml:brushProperty name="height" value="0.035" units="cm"/>
    </inkml:brush>
  </inkml:definitions>
  <inkml:trace contextRef="#ctx0" brushRef="#br0">1 299 14779,'1'-19'563,"2"1"0,0-1 0,1 1 0,1 0 0,0 0-1,2 1 1,0 0 0,1 0 0,0 0 0,2 1 0,0 0 0,0 1 0,23-25 0,-29 37-503,-1-1 0,1 1 1,0 0-1,0 0 1,0 1-1,0-1 1,1 1-1,-1 0 1,1 0-1,-1 0 1,9-1-1,-11 2-46,0 1-1,0 0 0,1 0 1,-1 0-1,0 0 1,1 0-1,-1 1 1,0-1-1,0 1 0,1-1 1,-1 1-1,0 0 1,0 0-1,0 0 1,0 0-1,0 0 0,0 0 1,0 1-1,0-1 1,-1 1-1,1-1 1,0 1-1,-1 0 1,1-1-1,1 4 0,2 4-1,-1-1-1,0 1 0,0 0 1,-1-1-1,0 1 0,-1 1 1,0-1-1,-1 0 0,1 1 1,-2-1-1,1 11 0,-2 18 0,-8 51-1,7-79-5,-5 46 66,-22 79 0,22-119 11,6-16-81,1 0 1,0 0 0,0-1-1,-1 1 1,1 0 0,0 0-1,0 0 1,0 0 0,-1 0-1,1 0 1,0 0 0,0 0-1,0-1 1,0 1 0,-1 0-1,1 0 1,0 0 0,0 0-1,0-1 1,0 1 0,0 0-1,-1 0 1,1 0 0,0-1-1,0 1 1,0 0 0,0 0-1,0-1 1,0 1-1,0 0 1,0 0 0,0 0-1,0-1 1,0 1 0,0-1-1,-3-34 66,2 31-61,-13-157 122,9 127-66,-2 0 0,-17-54-1,24 88-60,0 0 1,0 0-1,0 0 0,0 0 0,0 0 0,0 0 1,1 0-1,-1 1 0,0-1 0,0 0 0,0 0 1,0 0-1,0 0 0,0 0 0,1 0 0,-1 0 1,0 0-1,0 0 0,0 0 0,0 0 0,1 0 1,-1 0-1,0 0 0,0 0 0,0 0 0,0 0 1,0 0-1,1 0 0,-1 0 0,0 0 0,0 0 0,0 0 1,0 0-1,1 0 0,-1 0 0,0-1 0,0 1 1,0 0-1,0 0 0,0 0 0,0 0 0,0 0 1,1 0-1,-1 0 0,0-1 0,0 1 0,0 0 1,0 0-1,0 0 0,0 0 0,0 0 0,0-1 1,0 1-1,0 0 0,0 0 0,0 0 0,0 0 1,0 0-1,0-1 0,0 1 0,0 0 0,0 0 1,0 0-1,0 0 0,0-1 0,0 1 0,34 20 69,-26-14-57,1-1 1,-1 0-1,1-1 1,0 0-1,10 3 1,-7-4 29,1 0 0,-1-2 0,1 1 0,-1-2 0,1 0 0,0 0 0,0-1 0,-1-1-1,1 0 1,-1 0 0,0-2 0,13-4 0,14-7-1042,0-3-1,45-27 0,-82 44 769,-2 0 203,0 1 1,0 0-1,0 0 0,1-1 0,-1 1 0,0 0 1,0-1-1,1 1 0,-1 0 0,0 0 1,0 0-1,1-1 0,-1 1 0,0 0 0,1 0 1,-1 0-1,0 0 0,1 0 0,-1 0 1,0 0-1,1 0 0,-1-1 0,0 1 0,1 0 1,-1 0-1,1 1 0,-1-1 0,0 0 0,1 0 1,-1 0-1,0 0 0,1 0 0,-1 0 1,0 0-1,1 0 0,-1 1 0,1-1 1,-3 10-734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7.244"/>
    </inkml:context>
    <inkml:brush xml:id="br0">
      <inkml:brushProperty name="width" value="0.035" units="cm"/>
      <inkml:brushProperty name="height" value="0.035" units="cm"/>
    </inkml:brush>
  </inkml:definitions>
  <inkml:trace contextRef="#ctx0" brushRef="#br0">213 33 14187,'1'-23'2140,"-1"23"-2087,0 0 0,0-1 0,0 1 0,0 0-1,0-1 1,0 1 0,0 0 0,0-1 0,0 1 0,0 0-1,0-1 1,0 1 0,0 0 0,0 0 0,0-1 0,-1 1-1,1 0 1,0-1 0,0 1 0,0 0 0,0 0 0,0-1-1,-1 1 1,1 0 0,0 0 0,0-1 0,-1 1 0,1 0-1,0 0 1,0 0 0,-1-1 0,1 1 0,0 0-1,0 0 1,-1 0 0,1 0 0,0 0 0,-1 0 0,1 0-1,0 0 1,-1 0 0,1-1 0,0 1 0,-1 1 0,1-1-1,0 0 1,-1 0 0,1 0 0,0 0 0,0 0 0,-1 0-1,1 0 1,0 0 0,-1 0 0,1 1 0,0-1 0,0 0-1,-1 0 1,1 0 0,0 0 0,0 1 0,-1-1 0,1 0-1,0 0 1,0 1 0,-1-1 0,-1 4 274,-1-1 0,1 0 0,0 1 0,0-1 0,1 1 0,-1-1-1,0 1 1,1 0 0,0 0 0,-1 5 0,-5 41 1421,7-49-1707,0 0 0,-1 1-1,1-1 1,0 1 0,0-1 0,1 1 0,-1-1 0,0 1 0,0-1 0,1 1 0,-1-1-1,1 0 1,-1 1 0,1-1 0,-1 0 0,1 1 0,0-1 0,0 0 0,0 0 0,-1 0 0,3 2-1,-2-2-18,1-1-1,0 1 1,0 0 0,-1-1-1,1 0 1,0 1-1,0-1 1,0 0-1,-1 0 1,1 0-1,0 0 1,0 0-1,0 0 1,-1-1-1,1 1 1,3-2-1,70-21 156,12-4-100,-77 24-73,0 2 0,0-1-1,1 1 1,-1 1 0,1 0 0,16 2-1,-23-1-4,-1-1 0,0 1-1,1 0 1,-1 0-1,0 0 1,0 0-1,0 1 1,1-1-1,-2 1 1,1 0-1,0 0 1,0 0 0,0 0-1,-1 1 1,1-1-1,-1 1 1,0-1-1,3 6 1,-4-6 2,0 0 0,0 1 0,0-1 0,0 0 0,-1 1 0,1-1 0,-1 0 1,0 1-1,0-1 0,0 1 0,0-1 0,0 1 0,0-1 0,-1 1 0,1-1 0,-1 0 0,0 1 0,1-1 0,-1 0 0,0 0 1,-1 1-1,1-1 0,0 0 0,0 0 0,-1 0 0,1 0 0,-3 2 0,-14 13 7,-1-1-1,0 0 1,-1-2-1,0 0 1,-35 17 0,23-13-5,-231 115 84,195-102-7,128-40-4063,-43 5 3228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2:57.790"/>
    </inkml:context>
    <inkml:brush xml:id="br0">
      <inkml:brushProperty name="width" value="0.035" units="cm"/>
      <inkml:brushProperty name="height" value="0.035" units="cm"/>
    </inkml:brush>
  </inkml:definitions>
  <inkml:trace contextRef="#ctx0" brushRef="#br0">37 381 13139,'-12'23'3076,"-12"35"0,28-62-178,43-38-994,10-19-1855,3 3 0,2 3 1,2 2-1,3 3 0,92-52 0,-149 95-208,2 2-1,-1-1 1,24-7-1,-9 7-217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00.628"/>
    </inkml:context>
    <inkml:brush xml:id="br0">
      <inkml:brushProperty name="width" value="0.035" units="cm"/>
      <inkml:brushProperty name="height" value="0.035" units="cm"/>
    </inkml:brush>
  </inkml:definitions>
  <inkml:trace contextRef="#ctx0" brushRef="#br0">42 175 13075,'-2'0'200,"0"0"1,1 0 0,-1-1-1,0 1 1,0-1 0,0 1-1,0-1 1,1 0 0,-1 1-1,0-1 1,1 0 0,-1 0-1,0 0 1,1-1-1,-1 1 1,1 0 0,0-1-1,-1 1 1,1 0 0,0-1-1,0 0 1,0 1 0,-2-4-1,3 3-9,-1 0 0,1 0 0,-1 0 0,1-1 0,0 1 0,0 0 0,0 0 0,0-1-1,0 1 1,1 0 0,-1 0 0,0-1 0,1 1 0,0 0 0,0 0 0,-1 0 0,1 0 0,0 0 0,1 0-1,1-3 1,4-4 5,0 1 0,0-1-1,0 1 1,1 1-1,0 0 1,1 0 0,0 0-1,0 1 1,0 1-1,0-1 1,1 2 0,0-1-1,0 1 1,14-3-1,-22 6-190,1 1-1,-1 0 0,0 0 1,1 0-1,-1 0 1,1 0-1,-1 0 0,0 0 1,1 1-1,-1-1 0,0 1 1,1 0-1,-1 0 1,0 0-1,0 0 0,0 0 1,1 0-1,-1 0 0,0 1 1,-1-1-1,1 1 1,0-1-1,0 1 0,-1 0 1,1 0-1,-1 0 0,1 0 1,-1 0-1,0 0 0,0 0 1,0 0-1,0 1 1,0-1-1,1 5 0,0 4 9,1 0 0,-1 0 0,-1 0 0,0 0 0,-1 1 0,0 12 0,-3 1-13,-1 0-1,-1 0 0,-1-1 0,-10 25 0,-12 51-8,28-98 2,-1-1 1,1 0-1,0 0 0,-1 1 1,1-1-1,0 0 0,0 0 0,0 1 1,0-1-1,0 0 0,1 1 1,-1-1-1,0 0 0,0 0 1,1 1-1,-1-1 0,1 0 0,-1 0 1,1 0-1,0 0 0,-1 1 1,1-1-1,0 0 0,0 0 0,0 0 1,0-1-1,1 2 0,1 0-29,1-1-1,-1 1 1,1-1 0,0 0-1,-1 0 1,1 0-1,6 0 1,-5-1 15,-1 1 0,1 0 0,-1 0 0,1 0 0,-1 1 0,0-1 0,8 5 0,-6-2 27,-1 0 0,1 1 0,-1 0 0,0 0 0,-1 0 0,1 0 0,-1 1-1,0 0 1,0 0 0,-1 0 0,0 0 0,0 1 0,0-1 0,-1 1 0,0 0 0,0 0-1,-1 0 1,0-1 0,0 1 0,-1 0 0,1 1 0,-1-1 0,-1 0 0,0 0 0,-2 10 0,1-6 118,-1 0 0,0 0 1,0-1-1,-2 1 0,1-1 1,-1 0-1,0 0 0,-1 0 1,0-1-1,-1 0 1,0 0-1,-1-1 0,1 1 1,-1-2-1,-13 11 0,18-17-99,1 1 0,0-1 0,-1 0 0,1 1 0,-1-1 1,0 0-1,1-1 0,-1 1 0,0 0 0,1-1 0,-1 0 0,0 1 0,0-1 0,0 0 0,1 0 0,-1-1 0,0 1 0,0-1 0,1 1 0,-1-1 0,0 0 0,1 0 0,-1 0 0,1 0 0,-1 0 0,1-1 0,-1 1 0,1-1 0,0 0 0,0 1 0,0-1 0,-2-3 0,-4-3-594,1 0-1,0-1 0,0 0 0,1 0 1,0-1-1,-7-17 0,12 26 448,1 0-1,-1 0 0,1 0 0,0 1 0,-1-1 0,1 0 1,0 0-1,0 0 0,0 0 0,-1 0 0,1 0 1,0 0-1,0 0 0,0 0 0,1 0 0,-1 0 0,0 0 1,0 0-1,0 0 0,1 0 0,-1 1 0,0-1 1,1 0-1,-1 0 0,1 0 0,-1 0 0,1 1 0,-1-1 1,1 0-1,0 0 0,0 0 0,11-10-1053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01.177"/>
    </inkml:context>
    <inkml:brush xml:id="br0">
      <inkml:brushProperty name="width" value="0.035" units="cm"/>
      <inkml:brushProperty name="height" value="0.035" units="cm"/>
    </inkml:brush>
  </inkml:definitions>
  <inkml:trace contextRef="#ctx0" brushRef="#br0">55 22 20164,'2'-2'357,"-1"0"-1,1 0 0,0 0 0,0 0 0,-1 0 1,1 0-1,1 0 0,-1 1 0,4-3 1,-5 4-312,0 0 0,0 0 0,0 0 0,1 0 0,-1 0 0,0 0 0,0 0 0,0 0 0,1 1 0,-1-1 0,0 0 0,0 1 0,0-1 0,0 1 0,0-1 0,0 1 0,0 0 0,0-1 0,0 1 0,0 0 0,0 0 0,0-1 0,0 1 0,0 1 0,2 1-31,-1 0 0,0 0 1,0 0-1,0 0 0,0 1 1,-1-1-1,1 0 0,-1 1 0,0-1 1,0 1-1,0-1 0,0 1 0,0 0 1,-1-1-1,0 1 0,0 0 0,0 5 1,-2 9-1,0 0-1,-6 23 1,3-17 7,-10 35-25,10-44 0,1 0 0,0 0 0,1 1 0,1-1 0,0 18 0,2-31 3,0-1 1,0 0-1,0 0 1,1 0-1,-1 0 1,0 0-1,1 0 0,-1 0 1,1 0-1,-1 0 1,1 0-1,-1 0 1,1 0-1,0 0 1,-1 0-1,1-1 1,0 1-1,0 0 1,0 0-1,-1-1 1,1 1-1,0 0 0,0-1 1,0 1-1,0-1 1,0 0-1,0 1 1,0-1-1,0 0 1,1 1-1,0-1 1,5 1 2,0 0 0,0-1 0,1 0 1,6-1-1,1 0 8,-6 1-12,-1 1 1,0 0 0,1 0-1,-1 1 1,0 0 0,0 0-1,0 1 1,0 0 0,0 0-1,-1 1 1,1 0 0,-1 0-1,8 7 1,-12-8 8,0-1-1,-1 0 1,1 1 0,-1 0 0,0-1 0,0 1-1,0 0 1,0 0 0,0 0 0,-1 1 0,1-1-1,-1 0 1,0 0 0,0 1 0,0-1-1,-1 1 1,1-1 0,-1 1 0,0-1 0,1 1-1,-2-1 1,1 1 0,0-1 0,-1 1 0,0-1-1,1 1 1,-1-1 0,-1 0 0,1 1-1,0-1 1,-1 0 0,0 0 0,0 0 0,-2 3-1,-2 3 91,-1 0-1,-1 0 0,1-1 0,-1-1 0,0 1 0,-1-1 0,0 0 0,0-1 0,0 0 0,-15 6 0,15-7-14,0-1 0,-1 0 0,0-1 0,1 0 0,-1-1 0,0 0 0,0 0 0,0-1 0,-1-1 0,1 1 0,-16-3 0,22 1-107,0 0 0,0 0 0,0-1-1,0 1 1,0-1 0,0 0 0,1 0 0,-7-5 0,10 7-37,-1-1-1,0 1 1,1-1 0,-1 1 0,0-1-1,1 1 1,-1-1 0,1 0-1,-1 1 1,1-1 0,-1 0 0,1 0-1,0 1 1,-1-1 0,1 0-1,0 0 1,-1 1 0,1-1 0,0 0-1,0 0 1,0 0 0,0 1-1,0-1 1,0 0 0,0 0 0,0 0-1,0 0 1,0 1 0,0-1-1,0 0 1,1 0 0,-1 0 0,0 1-1,1-1 1,-1 0 0,1 0-1,-1 1 1,0-1 0,1 0 0,0 1-1,-1-1 1,1 0 0,-1 1-1,1-1 1,0 1 0,-1-1-1,1 1 1,0 0 0,-1-1 0,1 1-1,1-1 1,10-5-990,-1 1 0,1 0 0,0 1 0,12-3 0,31-11-792,-22 2 818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01.680"/>
    </inkml:context>
    <inkml:brush xml:id="br0">
      <inkml:brushProperty name="width" value="0.035" units="cm"/>
      <inkml:brushProperty name="height" value="0.035" units="cm"/>
    </inkml:brush>
  </inkml:definitions>
  <inkml:trace contextRef="#ctx0" brushRef="#br0">103 20 14163,'7'-4'462,"-2"1"-79,-1 0 0,0 1 1,1 0-1,9-3 0,-14 5-322,1 0 0,-1 0-1,1-1 1,0 1 0,-1 0-1,1 0 1,-1 0-1,1 0 1,-1 0 0,1 1-1,0-1 1,-1 0 0,1 0-1,-1 0 1,1 0-1,-1 1 1,1-1 0,0 0-1,-1 0 1,1 1 0,-1-1-1,0 0 1,1 1-1,-1-1 1,1 1 0,-1-1-1,1 1 1,-1-1 0,0 0-1,1 1 1,-1 0-1,0-1 1,0 1 0,1-1-1,-1 1 1,0-1 0,0 1-1,0-1 1,0 1-1,0 0 1,0-1 0,0 1-1,0-1 1,0 1 0,0 0-1,0-1 1,0 1 0,0 0-1,-1 15 828,-1 1 1,0-1-1,-1 0 0,-7 24 0,-26 61 1081,18-55-1350,3-6-123,-29 58 0,33-85-1212,11-13 673,0 1 0,0-1-1,0 0 1,0 0 0,0 0-1,-1 0 1,1 0 0,0 0-1,0 0 1,0 0 0,0 0-1,-1 0 1,1 0 0,0 0-1,0 0 1,0 0 0,0 0-1,0 0 1,-1 0 0,1 0-1,0 0 1,0-1 0,0 1-1,0 0 1,0 0 0,-1 0-1,1 0 1,0 0 0,0 0-1,0 0 1,0 0 0,0-1-1,0 1 1,0 0 0,0 0-1,-1 0 1,1 0 0,0 0-1,0-1 1,0 1 0,0 0-1,0 0 1,0 0 0,0 0 0,-3-30-4126,3 15 3701,-4-17-747,-1-12-197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02.182"/>
    </inkml:context>
    <inkml:brush xml:id="br0">
      <inkml:brushProperty name="width" value="0.035" units="cm"/>
      <inkml:brushProperty name="height" value="0.035" units="cm"/>
    </inkml:brush>
  </inkml:definitions>
  <inkml:trace contextRef="#ctx0" brushRef="#br0">205 43 17612,'-8'0'267,"0"0"1,1 1-1,-1 1 1,0-1 0,1 1-1,-1 0 1,1 1-1,0 0 1,0 0-1,0 0 1,0 1 0,0 0-1,1 0 1,-1 1-1,-7 7 1,6-5-60,0 1 0,0 0 0,1 0 0,0 1 0,0 0 0,1 0 0,0 1 0,1 0 0,0 0 0,-5 12 0,9-19-170,0 0 0,1 1-1,-1 0 1,0-1 0,1 1 0,0-1-1,0 1 1,0-1 0,0 1 0,0 0-1,1-1 1,0 1 0,0-1 0,0 1-1,0-1 1,2 5 0,-2-7-25,1 1 1,-1 0 0,0 0-1,1 0 1,-1-1 0,1 1-1,0-1 1,0 1-1,-1-1 1,1 0 0,0 0-1,0 0 1,0 0-1,0 0 1,0 0 0,1 0-1,-1-1 1,0 1 0,0-1-1,0 1 1,1-1-1,-1 0 1,0 0 0,0 0-1,1 0 1,-1 0-1,3-1 1,4-1 2,0-1 0,0 0 1,-1 0-1,1 0 0,-1-1 0,1-1 0,-1 1 0,0-1 1,-1-1-1,8-6 0,1-2-6,-1 0 0,0-1 0,17-24-1,-23 27-8,0-1-1,13-28 0,-20 36-3,1 0 0,-1 0 1,0-1-1,-1 1 0,0-1 0,1 1 0,-2-1 0,1 0 1,-1 1-1,1-1 0,-2-6 0,1 11 2,0 0-1,0 0 1,-1 0 0,1 0-1,0 0 1,-1 1 0,1-1-1,0 0 1,-1 0 0,1 0-1,-1 1 1,1-1 0,-1 0-1,1 0 1,-1 1 0,0-1-1,1 0 1,-1 1 0,0-1-1,0 1 1,1-1 0,-1 1-1,0-1 1,-1 1 0,0-1-2,0 1 0,0 0 1,0-1-1,0 1 1,0 0-1,0 0 1,0 1-1,0-1 0,0 0 1,1 1-1,-3 0 1,-4 1-8,1 1 0,0 0 0,0 1-1,-12 8 1,4-1-36,2 0-1,0 1 1,0 0-1,1 1 0,1 1 1,0 0-1,1 1 1,0-1-1,1 2 0,1 0 1,0 0-1,1 0 1,1 1-1,1 0 0,0 0 1,1 0-1,-1 20 1,4-33-62,1 0 1,0 0-1,0-1 1,0 1 0,1 0-1,-1 0 1,1-1 0,0 1-1,0 0 1,0-1 0,0 1-1,1-1 1,-1 1 0,1-1-1,0 0 1,0 0-1,0 1 1,1-1 0,-1-1-1,1 1 1,0 0 0,-1-1-1,1 1 1,0-1 0,4 2-1,15 7-539</inkml:trace>
  <inkml:trace contextRef="#ctx0" brushRef="#br0" timeOffset="1">560 666 17340,'-5'41'2228,"3"-36"-1861,1 1-1,0 0 1,0 0-1,1 0 1,-1 0-1,1 0 1,0-1-1,1 1 1,2 11-1,-3-16-335,1-1-1,-1 1 1,1 0 0,0 0-1,-1-1 1,1 1 0,0 0 0,0-1-1,-1 1 1,1-1 0,0 1-1,0-1 1,0 1 0,0-1-1,0 0 1,0 1 0,0-1 0,0 0-1,0 0 1,0 0 0,0 0-1,0 0 1,0 0 0,0 0 0,0 0-1,0 0 1,0 0 0,0 0-1,0-1 1,-1 1 0,1 0-1,0-1 1,0 1 0,2-2 0,31-16-7,-23 11-17,0-1 0,-1 0 0,-1 0 1,17-19-1,-22 22 1,0 0 0,0-1 0,0 0 0,-1 0 0,0 0 0,0 0 0,0-1 0,-1 1 0,0-1 0,2-10 0,-3 15-4,-1 1 0,0-1 1,0 0-1,0 1 0,0-1 0,0 1 0,0-1 1,-1 0-1,1 1 0,0-1 0,-1 1 1,1-1-1,-1 1 0,0-1 0,1 1 0,-1 0 1,0-1-1,0 1 0,0 0 0,0-1 0,0 1 1,0 0-1,0 0 0,-1 0 0,1 0 1,0 0-1,-1 0 0,1 0 0,0 1 0,-1-1 1,1 0-1,-1 1 0,1-1 0,-1 1 1,1 0-1,-1-1 0,0 1 0,1 0 0,-3 0 1,-1 0 4,0-1 0,-1 1 0,1 1 0,0-1 0,0 1 1,-1 0-1,1 0 0,0 0 0,0 1 0,-9 4 0,2 1 42,0 0-1,-13 12 1,21-17-195,1 1 0,0 0-1,-1 1 1,1-1 0,1 0 0,-1 1 0,1 0 0,-1-1 0,1 1 0,0 0 0,-2 5 0,4-1-507,2-9 231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12.942"/>
    </inkml:context>
    <inkml:brush xml:id="br0">
      <inkml:brushProperty name="width" value="0.035" units="cm"/>
      <inkml:brushProperty name="height" value="0.035" units="cm"/>
    </inkml:brush>
  </inkml:definitions>
  <inkml:trace contextRef="#ctx0" brushRef="#br0">28 80 14019,'23'-80'5442,"-41"156"1477,-12 140-5166,28-197-2175,1 0 0,2 0 0,0 0 0,6 35 0,-10-57-2081,-2-5 1636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1.070"/>
    </inkml:context>
    <inkml:brush xml:id="br0">
      <inkml:brushProperty name="width" value="0.035" units="cm"/>
      <inkml:brushProperty name="height" value="0.035" units="cm"/>
    </inkml:brush>
  </inkml:definitions>
  <inkml:trace contextRef="#ctx0" brushRef="#br0">1 1 12563,'1'21'1488,"3"-1"-976,4-7-216,0-2 984,5-1-743,1-1-201,-2-3 136,-2-5-288,-9 2-104,-2-3-8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13.431"/>
    </inkml:context>
    <inkml:brush xml:id="br0">
      <inkml:brushProperty name="width" value="0.035" units="cm"/>
      <inkml:brushProperty name="height" value="0.035" units="cm"/>
    </inkml:brush>
  </inkml:definitions>
  <inkml:trace contextRef="#ctx0" brushRef="#br0">59 100 18684,'0'-4'264,"1"0"0,-1 1 1,1-1-1,-1 0 0,1 0 0,1 1 0,-1-1 1,0 1-1,1-1 0,-1 1 0,1 0 0,0-1 1,1 1-1,-1 0 0,0 0 0,1 0 0,2-2 1,0 2-30,-1 0 0,1 0 1,0 0-1,0 1 1,0 0-1,0 0 0,1 0 1,-1 1-1,0-1 1,1 1-1,6 0 0,14-3 165,34-3 138,-55 7-508,0 0 0,0 1-1,0-1 1,1 1 0,-1 0-1,0 0 1,0 0 0,0 1 0,5 2-1,-9-3-28,0 0 0,1 0-1,-1 0 1,0 0 0,1 0-1,-1 0 1,0 0-1,0 0 1,0 1 0,0-1-1,0 1 1,0-1 0,0 1-1,-1-1 1,1 1 0,-1-1-1,1 1 1,-1-1 0,1 1-1,-1 0 1,0-1 0,0 1-1,0 0 1,0-1 0,0 1-1,0 0 1,0-1 0,0 1-1,-1 0 1,1-1 0,-1 1-1,1-1 1,-1 1 0,-1 2-1,-3 8-6,-1 0 0,0 0-1,-12 16 1,7-12 7,-1 4-9,6-12 3,1 1 1,0-1-1,0 1 1,1 0-1,0 0 1,1 0-1,-3 11 1,6-19 2,0 0 1,-1-1 0,1 1-1,0-1 1,0 1 0,0 0-1,0-1 1,0 1 0,0-1-1,0 1 1,0 0 0,0-1-1,0 1 1,0-1-1,0 1 1,1 0 0,-1-1-1,0 1 1,0-1 0,1 1-1,-1-1 1,0 1 0,0-1-1,1 1 1,-1-1-1,1 1 1,-1-1 0,1 1-1,-1-1 1,0 0 0,1 1-1,-1-1 1,1 0 0,0 1-1,-1-1 1,1 0-1,-1 0 1,1 1 0,-1-1-1,1 0 1,1 0 0,2 0-18,1 0-1,-1-1 1,0 1 0,1-1 0,5-2 0,-7 2 10,1 0 0,-1 0 0,0 0 0,1 0 0,-1 1 0,0 0-1,1 0 1,-1 0 0,4 0 0,-5 1 5,0 0 1,0 0-1,0 0 0,0 0 0,0 0 1,0 0-1,0 0 0,-1 1 0,1-1 1,0 1-1,-1 0 0,1-1 0,-1 1 1,1 0-1,-1 0 0,2 3 0,-2-1-2,1 0-1,-1 0 1,0 0-1,0 1 0,0-1 1,0 0-1,-1 1 1,0 5-1,0 0-3,-1 1-1,0-1 0,-1 1 1,-1-1-1,1 0 0,-8 17 1,1-9 90,-1 0-1,0 0 1,-1-1 0,-1 0 0,-1-1-1,0 0 1,-1-1 0,-1-1 0,0 0 0,-22 15-1,33-27-46,0 1 0,0-1 0,0 0 0,0 0 0,0 0 0,0-1-1,-1 0 1,1 1 0,0-1 0,-1-1 0,1 1 0,-1-1 0,1 0-1,-1 0 1,0 0 0,1 0 0,-1-1 0,1 0 0,0 0 0,-8-3 0,8 2-169,0 0 1,0-1 0,1 1-1,-1-1 1,0 0 0,1 0-1,0 0 1,0-1 0,0 1-1,0-1 1,0 0 0,1 0-1,0 0 1,-1 0 0,1 0-1,1 0 1,-1-1 0,1 1-1,-2-10 1,2 11 23,0 0 0,1 0 1,0 0-1,-1-1 0,1 1 0,0 0 1,1 0-1,-1-1 0,1-2 0,7-9-604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14.611"/>
    </inkml:context>
    <inkml:brush xml:id="br0">
      <inkml:brushProperty name="width" value="0.035" units="cm"/>
      <inkml:brushProperty name="height" value="0.035" units="cm"/>
    </inkml:brush>
  </inkml:definitions>
  <inkml:trace contextRef="#ctx0" brushRef="#br0">20 55 16756,'-19'-2'2086,"19"2"-2055,0 0 1,0 0-1,0 0 1,0 0-1,0 0 1,0-1-1,0 1 0,0 0 1,0 0-1,0 0 1,0 0-1,0 0 1,0 0-1,0 0 1,0 0-1,0-1 1,0 1-1,0 0 1,0 0-1,0 0 1,0 0-1,0 0 1,0 0-1,0 0 1,0-1-1,0 1 1,0 0-1,0 0 0,0 0 1,0 0-1,0 0 1,0 0-1,0 0 1,0 0-1,0-1 1,0 1-1,0 0 1,1 0-1,-1 0 1,0 0-1,0 0 1,0 0-1,0 0 1,0 0-1,0 0 1,0 0-1,0 0 0,1 0 1,-1 0-1,0 0 1,0 0-1,0 0 1,0 0-1,0 0 1,0 0-1,0 0 1,1 0-1,-1 0 1,0 0-1,0 0 1,34-12 2268,-23 9-2302,15-5-97,0 1 0,1 1 1,0 1-1,0 1 0,0 2 0,0 0 1,0 2-1,0 1 0,48 8 1,-73-8 67,19 5 201,-21-6-181,1 0 1,-1 0 0,0 0-1,1 0 1,-1 0 0,0 0-1,1 0 1,-1 0 0,0 0-1,1 1 1,-1-1 0,0 0-1,1 0 1,-1 0 0,0 1-1,1-1 1,-1 0 0,0 0-1,0 1 1,1-1 0,-1 0-1,0 1 1,0-1 0,0 0-1,1 0 1,-1 1 0,0-1-1,0 0 1,0 1 0,0-1-1,0 1 1,0-1 0,0 0-1,0 1 1,0-1 0,0 0-1,0 1 1,0-1 0,0 0-1,0 1 1,0-1 0,0 0-1,0 1 1,0-1 0,0 1-1,-1-1 1,-9 9-383</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15.096"/>
    </inkml:context>
    <inkml:brush xml:id="br0">
      <inkml:brushProperty name="width" value="0.035" units="cm"/>
      <inkml:brushProperty name="height" value="0.035" units="cm"/>
    </inkml:brush>
  </inkml:definitions>
  <inkml:trace contextRef="#ctx0" brushRef="#br0">6 28 14859,'-5'16'1456,"5"-3"-759,1-3-145,8-5 832,4-3-208,5-5-127,5-3-41,6-2-240,5-2-80,8 0-232,1 1-216,4 0-528,-1 4-336,-2 3-504,-3 1 144,-8-1 623,-3-1-287,-6-2-192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15.611"/>
    </inkml:context>
    <inkml:brush xml:id="br0">
      <inkml:brushProperty name="width" value="0.035" units="cm"/>
      <inkml:brushProperty name="height" value="0.035" units="cm"/>
    </inkml:brush>
  </inkml:definitions>
  <inkml:trace contextRef="#ctx0" brushRef="#br0">13 15 19308,'-4'6'521,"-4"8"1531,11-12-1076,9-5-267,24-8-78,38-7 0,-65 16-619,-1 1-1,1 0 1,0 1-1,-1-1 1,1 2-1,-1-1 1,1 1-1,0 0 1,-1 1-1,1 0 1,-1 1-1,0-1 1,0 1 0,8 5-1,-11-5-10,0 0 0,-1 0 0,1 0-1,-1 1 1,0-1 0,0 1 0,0 0 0,-1 0-1,1 1 1,-1-1 0,0 1 0,0 0 0,-1 0 0,1 0-1,-1 0 1,0 0 0,0 0 0,-1 1 0,0-1 0,0 0-1,0 1 1,0 10 0,-1-4 4,-1 0 0,-1 0 0,0 0 1,-1 0-1,0-1 0,0 1 0,-11 20 0,-45 76 99,41-79-74,10-15 73,-8 14-357,-26 35 1,42-62 254,-1-1 0,1 0 0,0 0 0,0 1 0,0-1 0,0 0 0,0 1 0,0-1 0,0 0 0,-1 0 0,1 0 0,0 1 1,0-1-1,0 0 0,-1 0 0,1 1 0,0-1 0,0 0 0,0 0 0,-1 0 0,1 0 0,0 0 0,0 1 0,-1-1 0,1 0 0,0 0 0,-1 0 0,1 0 1,0 0-1,0 0 0,-1 0 0,1 0 0,0 0 0,-1 0 0,1 0 0,0 0 0,0 0 0,-1 0 0,1 0 0,0-12-85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16.498"/>
    </inkml:context>
    <inkml:brush xml:id="br0">
      <inkml:brushProperty name="width" value="0.035" units="cm"/>
      <inkml:brushProperty name="height" value="0.035" units="cm"/>
    </inkml:brush>
  </inkml:definitions>
  <inkml:trace contextRef="#ctx0" brushRef="#br0">57 246 11434,'-3'2'580,"-1"1"0,1-1 0,-1 0 0,1 0 0,-1-1-1,0 1 1,0-1 0,-7 2 0,10-3-464,1 0 0,-1 0 0,0 0 0,1 0 0,-1 0 0,1 0 0,-1 0 0,0 0 0,1 0 0,-1-1 0,1 1 0,-1 0 0,1 0 1,-1 0-1,0-1 0,1 1 0,-1 0 0,1-1 0,-1 1 0,1 0 0,0-1 0,-1 1 0,1-1 0,-1 0 0,0 0 10,1 0 0,0-1 1,-1 1-1,1 0 0,0-1 0,0 1 0,0 0 1,0 0-1,0-1 0,0 1 0,0 0 0,0-1 1,1 1-1,-1 0 0,0-1 0,1 0 0,3-8 141,0 0 0,1 0 0,0 0 0,1 1-1,-1 0 1,2 0 0,-1 0 0,2 1 0,11-12-1,-13 14-215,0 1-1,0 0 1,1 0-1,-1 0 1,1 1-1,0 0 1,1 0 0,-1 1-1,0 0 1,1 0-1,0 1 1,-1 0-1,14-2 1,-17 4-40,0 0 1,0 0 0,0 1 0,0-1-1,0 1 1,0 0 0,0 0 0,0 0-1,-1 0 1,1 1 0,0 0 0,-1 0-1,1 0 1,-1 0 0,6 5 0,-4-3-6,-1 1 0,1 0 0,-1 0 0,0 1 0,-1-1 1,1 1-1,-1 0 0,4 11 0,0 2-2,-2 1 0,0-1 0,-1 1 1,-1 0-1,0 25 0,-1-12 68,-2 1 0,-7 58 0,7-92-70,0 0 1,0 0 0,0 1-1,-1-1 1,1 0 0,0 0-1,0 0 1,0 0-1,0 0 1,-1 0 0,1 0-1,0 1 1,0-1 0,0 0-1,0 0 1,-1 0-1,1 0 1,0 0 0,0 0-1,0 0 1,-1 0 0,1 0-1,0 0 1,0 0-1,0 0 1,-1 0 0,1 0-1,0 0 1,0 0-1,0 0 1,-1-1 0,1 1-1,0 0 1,0 0 0,0 0-1,0 0 1,-1 0-1,1 0 1,0 0 0,0-1-1,0 1 1,0 0 0,0 0-1,0 0 1,-1 0-1,1-1 1,0 1 0,0 0-1,0 0 1,0 0 0,0 0-1,0-1 1,0 1-1,0 0 1,0 0 0,0 0-1,0-1 1,0 1-1,-3-8 38,1 1 0,0-1 0,1 1 0,0-1 0,-1-13 0,0-6 30,-9-52 81,-19-164 23,30 243-174,0 0 0,0-1 0,0 1 0,0 0 0,0 0 0,0 0 0,0-1 0,0 1 0,0 0 0,0 0 0,0-1 0,0 1 0,0 0 0,0 0 0,1 0 0,-1-1 0,0 1 0,0 0 0,0 0 0,0 0 0,0-1 0,1 1 0,-1 0 0,0 0 0,0 0 0,0 0 0,0 0 0,1-1 0,-1 1 0,0 0 0,0 0 0,0 0 0,1 0 0,-1 0 0,0 0 0,0 0 0,1 0 0,-1 0 0,0 0 0,0 0 0,0 0 0,1 0 0,-1 0 0,0 0 0,0 0 0,1 0 0,-1 0 0,0 0 0,0 0 0,0 0 0,1 0 0,-1 0 0,0 0 0,0 1 0,0-1 0,1 0 0,-1 0 0,16 9 1,-13-7 0,4 1-59,0 0 1,0-1-1,0 1 0,0-2 1,1 1-1,-1-1 1,0 0-1,1-1 1,-1 0-1,1 0 1,-1 0-1,0-1 1,1 0-1,9-3 0,-1-1-120,0 0 0,0 0 0,-1-1 0,0-1-1,20-13 1,-34 19 108,-1 1 43,1 0-1,-1 0 1,1-1 0,-1 1-1,1 0 1,-1-1-1,1 1 1,-1 0 0,1-1-1,-1 1 1,0 0-1,1-1 1,-1 1 0,0-1-1,1 1 1,-1-1-1,0 1 1,0-1 0,0 1-1,1-2 1,-2-4-428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17.873"/>
    </inkml:context>
    <inkml:brush xml:id="br0">
      <inkml:brushProperty name="width" value="0.035" units="cm"/>
      <inkml:brushProperty name="height" value="0.035" units="cm"/>
    </inkml:brush>
  </inkml:definitions>
  <inkml:trace contextRef="#ctx0" brushRef="#br0">236 112 15403,'19'-48'3230,"-18"44"-2920,0 0-1,0-1 0,0 1 1,-1 0-1,1 0 0,-1 0 0,0 0 1,-1-1-1,1 1 0,-1-4 0,1 7-241,-1 0-1,1 1 0,0-1 0,-1 0 0,1 1 0,0-1 0,-1 0 0,1 1 1,-1-1-1,1 1 0,-1-1 0,1 0 0,-1 1 0,1-1 0,-1 1 1,0 0-1,1-1 0,-1 1 0,0 0 0,1-1 0,-1 1 0,0 0 0,0 0 1,1-1-1,-1 1 0,0 0 0,0 0 0,1 0 0,-1 0 0,0 0 0,0 0 1,1 0-1,-1 0 0,0 0 0,0 1 0,1-1 0,-1 0 0,0 0 1,1 1-1,-1-1 0,0 0 0,0 1 0,-3 1-2,0 0-1,0 0 1,0 1-1,0-1 0,1 1 1,-4 3-1,-4 6-52,0 0 0,1 1 0,0 0 0,1 1 0,1 0 0,0 0 0,1 0 0,1 1 0,0 1 0,1-1 0,0 1 0,-2 17 0,7-30-16,-1 0-1,1 1 1,0-1-1,0 0 0,0 1 1,1-1-1,-1 0 0,1 1 1,-1-1-1,1 0 0,0 0 1,0 1-1,1-1 1,-1 0-1,1 0 0,-1 0 1,1-1-1,3 5 0,2-1-9,-1 0-1,2-1 1,-1 1-1,0-2 1,14 8-1,-18-10 14,5 2-10,-1 0 0,0 1 0,0 0 0,-1 0 0,1 1 0,-1 0 0,-1 0 0,1 1 0,-1-1 0,7 12 0,-10-14 18,0-1 0,0 1 0,-1 0 0,1 0 0,-1 0 0,0 0 0,0 1 1,-1-1-1,1 0 0,-1 0 0,0 1 0,0-1 0,0 0 0,0 0 0,-1 1 0,0-1 0,0 0 0,0 0 0,0 0 0,-1 0 1,0 0-1,-3 6 0,1-3 74,-1-1 0,0 1 0,0-1 0,0 0 0,-1-1 0,0 1-1,0-1 1,0-1 0,-1 1 0,1-1 0,-1 0 0,0 0 0,0-1 0,-15 5 0,15-6-44,1 0 0,0-1-1,0 0 1,-1 0 0,1-1-1,0 1 1,-1-1 0,1-1-1,-1 1 1,1-1 0,0 0 0,0-1-1,-1 1 1,1-1 0,0-1-1,0 1 1,1-1 0,-1 0-1,-5-4 1,10 7-96,-1-1-1,1 0 1,0 0-1,0 0 1,0 0-1,-1-1 1,1 1 0,0 0-1,1 0 1,-1 0-1,0-1 1,-1-1-1,2 3 16,0 0 0,0-1 1,0 1-1,0-1 0,0 1 0,0-1 0,0 1 0,0 0 0,0-1 0,0 1 0,0-1 0,0 1 0,1-1 0,-1 1 0,0 0 0,0-1 0,0 1 0,0-1 0,1 1 0,-1 0 0,0-1 0,0 1 0,1 0 0,-1-1 0,0 1 1,1 0-1,0-1 0,3-1-285,0 0 0,1 0 1,-1 0-1,1 0 1,0 1-1,5-1 1,12-4 62,12-9-599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18.805"/>
    </inkml:context>
    <inkml:brush xml:id="br0">
      <inkml:brushProperty name="width" value="0.035" units="cm"/>
      <inkml:brushProperty name="height" value="0.035" units="cm"/>
    </inkml:brush>
  </inkml:definitions>
  <inkml:trace contextRef="#ctx0" brushRef="#br0">24 6 15371,'-20'3'3891,"16"-2"-1769,15-3-301,33-2-1367,0 1-1,-1 2 1,67 8 0,-78-3-457,0 2 1,0 1-1,-1 1 0,0 2 1,44 20-1,-74-30 4,0 1 0,0-1 1,1 1-1,-1-1 0,0 1 0,0 0 0,0-1 0,0 1 1,0 0-1,-1 0 0,1 0 0,0 0 0,0-1 0,0 1 1,-1 0-1,1 1 0,-1-1 0,1 0 0,0 1 0,-1-1 3,0 0-1,0 0 0,0 0 1,0 0-1,0 0 0,0 0 1,-1 0-1,1 0 1,0 0-1,-1 0 0,1 0 1,0-1-1,-1 1 0,1 0 1,-1 0-1,1 0 0,-1-1 1,0 1-1,0 1 0,-5 3 30,0 0 0,-1-1 0,1 1 0,-13 5 0,15-8-17,-286 148 979,276-143-956,-23 15 68,34-21-106,1 1 0,0-1 0,0 1 0,0-1 0,1 1 0,-1 0 0,0 0 0,1 0 0,-1 0 0,1 0-1,-1 0 1,0 3 0,2-5-10,0 1 0,0-1-1,0 0 1,0 1-1,0-1 1,0 0 0,1 0-1,-1 1 1,0-1-1,0 0 1,0 0 0,1 1-1,-1-1 1,0 0 0,0 0-1,0 1 1,1-1-1,-1 0 1,0 0 0,0 0-1,1 0 1,-1 0-1,0 1 1,1-1 0,-1 0-1,0 0 1,0 0-1,1 0 1,-1 0 0,0 0-1,1 0 1,-1 0 0,0 0-1,1 0 1,-1 0-1,0 0 1,1 0 0,14 0-459,-14 0 375,91-12-3800,-64 11 3015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19.617"/>
    </inkml:context>
    <inkml:brush xml:id="br0">
      <inkml:brushProperty name="width" value="0.035" units="cm"/>
      <inkml:brushProperty name="height" value="0.035" units="cm"/>
    </inkml:brush>
  </inkml:definitions>
  <inkml:trace contextRef="#ctx0" brushRef="#br0">11 283 16540,'-4'-17'993,"1"1"0,-1-35 0,4 45-773,1 0 0,-1 0 0,1-1 0,0 1 0,0 0 0,0 0 0,1 0 0,0 0-1,0 0 1,1 0 0,3-6 0,-5 11-186,0 0 1,0-1-1,0 1 0,0 0 0,0 0 1,0 0-1,0 0 0,0 0 0,0 0 1,1 0-1,-1 0 0,0 0 0,1 1 0,-1-1 1,1 0-1,-1 1 0,1-1 0,-1 1 1,1 0-1,-1-1 0,1 1 0,-1 0 1,1 0-1,-1 0 0,1 0 0,0 0 1,-1 0-1,1 1 0,-1-1 0,1 0 1,-1 1-1,1 0 0,-1-1 0,0 1 1,1 0-1,-1-1 0,1 1 0,1 2 1,2 1 0,1 0 1,-1 1 0,1 0 0,-1 0-1,-1 0 1,1 1 0,4 8 0,1 2-21,-1 0 1,-1 1 0,-1 0-1,-1 0 1,8 29 0,9 93 14,-22-131-29,-1-7 1,0 0-1,0-1 1,0 1 0,0 0-1,0 0 1,1-1-1,-1 1 1,0 0 0,0 0-1,0-1 1,1 1 0,-1 0-1,0-1 1,1 1-1,-1 0 1,1-1 0,-1 1-1,1-1 1,-1 1 0,1 0-1,0 0 1,0-1 1,-1 0 0,1-1 1,-1 1-1,1 0 0,-1 0 1,1 0-1,-1 0 0,0-1 1,1 1-1,-1 0 0,1-1 1,-1 1-1,1 0 0,-1-1 1,0 1-1,1 0 0,-1-1 1,0 1-1,1-1 0,-1 1 1,0 0-1,1-2 0,15-34 118,-5-4 63,-2-1-1,-1 0 0,-3-1 0,-1 0 0,-2-70 0,-3 101-115,0 1 0,0-1 0,-1 1 0,0 0 0,-7-20 0,10 33-66,1 0 0,-1 0-1,1 1 1,0-1 0,0-1-1,0 1 1,1 0 0,-1 0-1,1-1 1,0 1 0,-1-1-1,1 0 1,5 3 0,-2-2 12,0 0 0,0 0 0,1-1 1,-1 0-1,1 0 0,13 2 0,-10-3-127,0 0 1,1 0-1,-1-1 0,0-1 0,1 0 1,-1 0-1,0-1 0,0-1 0,0 1 1,13-6-1,26-22-1174,-28 17 876,-6 4-126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20.110"/>
    </inkml:context>
    <inkml:brush xml:id="br0">
      <inkml:brushProperty name="width" value="0.035" units="cm"/>
      <inkml:brushProperty name="height" value="0.035" units="cm"/>
    </inkml:brush>
  </inkml:definitions>
  <inkml:trace contextRef="#ctx0" brushRef="#br0">56 0 18340,'7'32'1472,"-11"5"-1096,-2 3-120,-2 9 352,0 1-71,3 5-89,-1-7-144,3-3-200,3-7-120,1-10-344,1-7-184,-1-12-281,1-6-151,-7-9 640,-3-6-216,-8-8-136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20.638"/>
    </inkml:context>
    <inkml:brush xml:id="br0">
      <inkml:brushProperty name="width" value="0.035" units="cm"/>
      <inkml:brushProperty name="height" value="0.035" units="cm"/>
    </inkml:brush>
  </inkml:definitions>
  <inkml:trace contextRef="#ctx0" brushRef="#br0">0 221 16059,'7'-14'829,"1"0"0,0 1 0,1 0 0,0 0-1,1 1 1,12-12 0,-8 10-428,1 0 0,0 2 1,1 0-1,0 1 0,1 0 0,0 1 0,32-12 1,-43 19-355,1 1 1,-1 0 0,1 1 0,0 0 0,0 0-1,0 0 1,0 0 0,0 1 0,0 1-1,0-1 1,7 2 0,-11-1-41,0 0 0,1 0 0,-1 0-1,0 0 1,0 1 0,0-1 0,1 1 0,-2 0 0,1 0 0,0 0 0,0 0 0,-1 1 0,1-1 0,-1 1-1,0-1 1,1 1 0,-1 0 0,-1 0 0,1 0 0,0 0 0,-1 0 0,1 1 0,1 5 0,-1 0-3,-1 0 1,1 1 0,-1-1 0,-1 0 0,0 0 0,0 1 0,-1-1-1,0 0 1,-1 0 0,0 0 0,0 0 0,-1 0 0,-6 14 0,-1-2 30,0-1 1,-2-1 0,0 0 0,-21 25-1,35-46-39,1 0-1,0 1 0,0 0 1,0 0-1,0 0 0,1 0 1,-1 0-1,0 1 0,0-1 1,0 1-1,5 0 0,-6-1 4,0 1-1,0 0 1,0 0-1,0 0 1,0 1-1,0-1 1,0 0-1,0 1 1,0-1-1,0 1 1,0 0-1,0 0 0,0 0 1,0 0-1,0 0 1,-1 0-1,1 0 1,0 0-1,-1 1 1,1-1-1,-1 1 1,0-1-1,1 1 0,-1-1 1,0 1-1,2 3 1,-1 2 0,0 0 1,-1 0-1,0 1 1,0-1 0,0 0-1,-1 0 1,0 1-1,0-1 1,-1 0-1,0 1 1,-1-1-1,1 0 1,-1 0-1,0 0 1,-1 0-1,-4 8 1,-1 0 31,0 0 0,-1 0 0,0-1 0,-1 0 0,-22 23 1,19-24 15,-1 0 1,-1-1 0,0 0 0,-18 10-1,29-19-85,-1 0 0,0-1 0,0 1 0,1-1 0,-1 0 0,-1 0 0,1-1 0,0 0 0,0 0 0,-1 0 0,1 0 0,0-1 0,-1 0 0,1 0 0,0 0 0,-1-1 0,1 0 0,-11-2-1,14 1-40,-1 1-1,1 0 0,0-1 0,0 1 0,0-1 1,-1 0-1,2 0 0,-1 0 0,0 0 0,0 0 0,1 0 1,-1 0-1,1-1 0,-1 1 0,1 0 0,0-1 0,0 1 1,-1-5-1,0 1 8,1-1 1,0 1 0,0 0-1,1 0 1,0-1-1,1-11 1,4-7-305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1.521"/>
    </inkml:context>
    <inkml:brush xml:id="br0">
      <inkml:brushProperty name="width" value="0.035" units="cm"/>
      <inkml:brushProperty name="height" value="0.035" units="cm"/>
    </inkml:brush>
  </inkml:definitions>
  <inkml:trace contextRef="#ctx0" brushRef="#br0">232 19 14283,'5'-17'2189,"-5"17"-2156,-1 0 0,1 0 0,0 0 1,0 0-1,0 0 0,0 0 1,0-1-1,0 1 0,0 0 0,0 0 1,-1 0-1,1 0 0,0 0 1,0 0-1,0 0 0,0 0 1,0 0-1,0 0 0,-1 0 0,1 0 1,0 0-1,0 0 0,0 0 1,0 0-1,0 0 0,0 0 0,-1 0 1,1 0-1,0 0 0,0 0 1,0 0-1,0 0 0,0 0 0,0 0 1,-1 0-1,1 0 0,0 0 1,0 0-1,0 1 0,0-1 0,0 0 1,0 0-1,0 0 0,0 0 1,0 0-1,-1 0 0,1 0 0,0 1 1,0-1-1,0 0 0,0 0 1,-23 25 1752,20-22-1739,-191 232 2339,193-234-2486,-1 1 0,1 0 0,0 0 0,0 0 0,0 0-1,0 0 1,0 1 0,0 2 0,3-2-1236,6-12 679,2-6 138,-2-3-174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21.106"/>
    </inkml:context>
    <inkml:brush xml:id="br0">
      <inkml:brushProperty name="width" value="0.035" units="cm"/>
      <inkml:brushProperty name="height" value="0.035" units="cm"/>
    </inkml:brush>
  </inkml:definitions>
  <inkml:trace contextRef="#ctx0" brushRef="#br0">111 32 15363,'-6'-1'453,"-4"1"172,-1-1 0,1 0 0,0 0 0,0-1 0,0-1 0,1 0 0,-1 0 0,-13-7 0,23 10-590,0 0 1,0 0 0,0 0 0,0 0-1,0 0 1,-1 0 0,1 0 0,0 0 0,0 0-1,0 0 1,0 0 0,0 0 0,0 0-1,0 0 1,0 0 0,0 0 0,0-1 0,0 1-1,0 0 1,0 0 0,0 0 0,-1 0-1,1 0 1,0 0 0,0 0 0,0 0-1,0 0 1,0 0 0,0 0 0,0 0 0,0-1-1,0 1 1,0 0 0,0 0 0,0 0-1,0 0 1,0 0 0,0 0 0,0 0 0,0 0-1,0 0 1,0 0 0,0-1 0,0 1-1,0 0 1,1 0 0,-1 0 0,0 0 0,0 0-1,0 0 1,0 0 0,0 0 0,0 0-1,0 0 1,0 0 0,0 0 0,0 0-1,0 0 1,0 0 0,0-1 0,1 1 0,7-2 679,13 1-268,-8 1-317,170 5 690,-149-2-789,0 1-1,1 1 1,42 14 0,-73-18-31,0 1 0,0-1 0,-1 0 0,1 1 1,0 0-1,-1 0 0,0 0 0,1 0 1,-1 1-1,0-1 0,0 1 0,0 0 1,-1 0-1,5 5 0,-6-5 0,1 0-1,-1 1 1,0-1 0,1 0 0,-2 1-1,1-1 1,0 1 0,-1 0-1,1-1 1,-1 1 0,0 0 0,0-1-1,-1 1 1,1-1 0,-1 1-1,-1 4 1,-2 5 4,0 1 0,-1-1-1,-1-1 1,0 1 0,-1-1 0,-10 14-1,3-6 22,0-2 1,-32 32-1,36-41 16,-1 1 0,0-1 0,-21 12 0,27-18-30,0-1-1,1 0 1,-1 1 0,-1-2-1,1 1 1,0 0-1,0-1 1,-1 0 0,1-1-1,0 1 1,-1-1 0,-7 0-1,41-5-1593,-8-6 1243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21.792"/>
    </inkml:context>
    <inkml:brush xml:id="br0">
      <inkml:brushProperty name="width" value="0.035" units="cm"/>
      <inkml:brushProperty name="height" value="0.035" units="cm"/>
    </inkml:brush>
  </inkml:definitions>
  <inkml:trace contextRef="#ctx0" brushRef="#br0">1 218 14043,'0'-6'517,"1"-1"1,0 1-1,1 0 0,-1 0 0,1 0 1,1 0-1,-1 0 0,1 0 1,0 0-1,5-6 0,-2 3-69,0 0 0,0 1 0,1 0 0,0 1 0,13-11 0,-18 16-382,0 0 1,0 0-1,1 1 1,-1-1-1,1 1 0,-1-1 1,1 1-1,-1 0 1,1 0-1,0 0 1,0 0-1,-1 1 1,1-1-1,0 1 0,0 0 1,0 0-1,0 0 1,-1 0-1,1 0 1,0 0-1,0 1 0,0-1 1,-1 1-1,5 1 1,-4 0-39,0 0-1,0 0 1,0 1 0,-1-1 0,1 1-1,-1-1 1,1 1 0,-1 0 0,0 0-1,0 0 1,0 0 0,0 0 0,0 1-1,-1-1 1,0 0 0,1 1 0,-1-1-1,1 7 1,0 4 16,0 0-1,-1 0 0,0 0 1,-1 1-1,-2 15 0,-14 69 370,5-43 12,18-98-284,-2-1 1,-2 1 0,-2 0-1,-8-82 1,-8 69-103,65 68-99,-30-11 19,-1-1 0,1 0 0,-1-2 0,1 0 0,-1-2 0,20-4 0,9-5-1217,54-21-1,-99 32 762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22.896"/>
    </inkml:context>
    <inkml:brush xml:id="br0">
      <inkml:brushProperty name="width" value="0.035" units="cm"/>
      <inkml:brushProperty name="height" value="0.035" units="cm"/>
    </inkml:brush>
  </inkml:definitions>
  <inkml:trace contextRef="#ctx0" brushRef="#br0">144 63 13379,'6'-6'688,"0"0"1,-1 0-1,0 0 1,0-1 0,-1 1-1,6-13 1,-10 19-631,0 0 0,0 0 1,1 0-1,-1 0 0,0 0 1,0 0-1,0-1 0,0 1 1,0 0-1,0 0 1,0 0-1,0 0 0,0-1 1,0 1-1,0 0 0,0 0 1,0 0-1,0 0 1,0-1-1,0 1 0,0 0 1,0 0-1,0 0 0,0 0 1,0-1-1,0 1 0,0 0 1,0 0-1,0 0 1,0 0-1,0-1 0,0 1 1,0 0-1,0 0 0,0 0 1,-1 0-1,1 0 1,0-1-1,0 1 0,0 0 1,0 0-1,0 0 0,-1 0 1,1 0-1,0 0 0,0 0 1,0 0-1,-1 0 1,-10 3 1301,-13 12-314,13-5-923,0 2-1,1-1 1,1 1 0,0 1-1,0-1 1,-8 20 0,3-3-47,-20 62 1,28-71-41,1 0 0,1 0 0,-3 37 1,6-49-27,1 0 1,0 0 0,1 1 0,-1-1-1,2 0 1,-1 0 0,1 0 0,1 0-1,-1 0 1,1-1 0,0 1 0,6 9-1,-6-14-6,-1 0 0,1 0-1,0 0 1,0 0 0,1 0 0,-1-1-1,0 0 1,1 1 0,0-1 0,-1 0-1,1-1 1,0 1 0,0-1-1,0 0 1,0 1 0,0-2 0,0 1-1,1 0 1,-1-1 0,0 0 0,0 0-1,0 0 1,0-1 0,1 1-1,-1-1 1,0 0 0,5-2 0,-3 2 17,0-1-1,0 0 1,0-1 0,0 1 0,0-1 0,0-1 0,-1 1 0,1-1 0,-1 0-1,0 0 1,0 0 0,-1-1 0,1 1 0,-1-1 0,0-1 0,0 1 0,3-6-1,-7 11-13,0-1 0,1 1 0,-1 0 0,0-1 0,0 1 0,0 0 0,0 0 0,1-1-1,-1 1 1,0-1 0,0 1 0,0 0 0,0-1 0,0 1 0,0 0 0,0-1 0,0 1-1,0 0 1,0-1 0,0 1 0,0-1 0,0 1 0,0 0 0,0-1 0,0 1 0,0 0-1,-1-1 1,1 1 0,0 0 0,0-1 0,0 1 0,-1 0 0,1 0 0,0-1 0,-1 1 0,-13 0 135,-15 13 20,23-10-152,1 1 0,0 0 0,0 0 0,0 0 0,0 1 1,1 0-1,0 0 0,0 0 0,0 0 0,1 1 1,-1-1-1,1 1 0,-2 7 0,4-12-9,1-1-1,0 0 1,0 1-1,0-1 1,-1 1-1,1-1 1,0 0-1,0 1 1,0-1-1,0 0 1,0 1-1,0-1 1,0 1-1,0-1 1,0 0-1,0 1 1,0-1-1,0 1 1,0-1-1,0 0 1,1 1-1,-1-1 1,0 1-1,0-1 1,0 0-1,0 1 1,1-1-1,-1 0 1,0 1-1,0-1 1,1 0-1,-1 0 1,0 1-1,1-1 1,-1 0-1,0 0 1,1 1-1,16-6 24,15-16 25,-1-10-44,-26 25 0,1 0 1,-1 1-1,1-1 0,0 1 1,0 0-1,1 1 1,10-6-1,-16 9-6,0 1 1,0 0-1,-1 0 0,1 0 0,0-1 0,0 1 1,0 0-1,-1 0 0,1 0 0,0 0 0,0 0 1,0 1-1,0-1 0,-1 0 0,1 0 0,0 0 0,0 1 1,-1-1-1,1 0 0,0 1 0,0-1 0,-1 1 1,1-1-1,0 1 0,-1-1 0,1 1 0,-1 0 1,1-1-1,-1 1 0,1-1 0,-1 1 0,1 0 0,-1 0 1,1-1-1,-1 1 0,1 1 0,8 32-37,-9-31 36,23 197-2996,-21-197 2475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31.128"/>
    </inkml:context>
    <inkml:brush xml:id="br0">
      <inkml:brushProperty name="width" value="0.035" units="cm"/>
      <inkml:brushProperty name="height" value="0.035" units="cm"/>
    </inkml:brush>
  </inkml:definitions>
  <inkml:trace contextRef="#ctx0" brushRef="#br0">237 128 17868,'0'-6'283,"-1"0"0,1 0 0,-1 0 0,0 0 1,0 1-1,-1-1 0,0 0 0,0 1 0,0-1 0,0 1 0,-1 0 0,0 0 1,0 0-1,-1 0 0,-6-7 0,8 9-204,-1 1 0,0 0 1,1 0-1,-1 0 0,0 0 0,0 1 0,0-1 1,0 1-1,-1 0 0,1 0 0,0 0 0,0 0 1,-1 0-1,1 1 0,0-1 0,-1 1 0,1 0 0,-1 0 1,1 1-1,-1-1 0,1 0 0,0 1 0,-1 0 1,1 0-1,0 0 0,0 0 0,0 1 0,-4 2 1,-1 0-46,1 1 1,0 0 0,0 0 0,1 1-1,-1 0 1,1 0 0,0 0 0,1 1-1,0 0 1,0 0 0,-4 8 0,5-8-31,0 0 0,1 0 0,0 1 0,0-1 0,1 1 0,0-1 1,0 1-1,0 0 0,1 0 0,1 0 0,-1 0 0,2 8 0,-1-14-9,0 0 0,0 0 0,0 0 0,1-1 0,-1 1 0,0 0 0,1 0 0,0-1 0,-1 1 0,1 0-1,0-1 1,0 1 0,0-1 0,0 1 0,0-1 0,0 1 0,1-1 0,-1 0 0,0 0 0,1 1 0,-1-1 0,1 0 0,-1 0-1,1-1 1,2 2 0,2 0-38,-1-1 0,1-1 0,0 1 0,-1-1-1,1 0 1,10-1 0,-11 1 9,0-1 0,0 1-1,1 0 1,-1 0 0,0 0 0,0 1-1,1 0 1,-1 0 0,0 0 0,6 3 0,-6 0 17,1 0 1,-1 0 0,0 0 0,0 1 0,-1-1 0,1 1 0,-1 0 0,0 1 0,0-1 0,-1 1-1,1 0 1,3 10 0,1 4 2,0 0 0,7 34-1,-9-23 32,-1 1-1,-1 0 1,-2 0-1,-2 59 1,-2-65 103,-2-1 1,0 1-1,-1-1 1,-2-1-1,0 1 1,-17 36-1,19-51-21,-1 0-1,1 0 1,-9 10 0,13-19-76,0 1 1,-1 0-1,1 0 1,0-1-1,-1 1 1,1-1-1,-1 1 1,0-1-1,1 0 1,-1 0-1,0 0 1,0 0-1,0 0 0,0 0 1,0 0-1,0 0 1,0-1-1,0 1 1,0-1-1,0 1 1,0-1-1,0 0 1,0 0-1,-3 0 1,4-1-16,-1 1 0,1-1 0,0 0 0,-1 0 0,1 1 1,0-1-1,0 0 0,-1 0 0,1 0 0,0 0 0,0-1 0,0 1 1,0 0-1,0 0 0,1-1 0,-1 1 0,0 0 0,1-1 1,-1 1-1,0-1 0,1 1 0,0-1 0,-1-1 0,-4-39 19,5 40-23,1-20-3,0 0-1,1-1 0,1 1 0,2 0 1,6-22-1,4-1-36,26-59 1,-7 39-5,3 1 1,83-108-1,-34 53 7,-80 109 22,20-32-19,-24 40 29,-1-1-1,0 0 0,0 0 1,0 0-1,0 0 0,0 0 0,-1 0 1,1 0-1,-1-1 0,0 1 1,0 0-1,0-4 0,0 6 1,-1 0 1,1 0-1,0 0 0,0 0 0,-1 0 0,1 0 1,0 0-1,-1 0 0,1 0 0,-1 0 0,1 0 0,-1 0 1,0 0-1,1 0 0,-1 0 0,0 1 0,0-1 1,0 0-1,1 1 0,-1-1 0,0 0 0,0 1 0,0-1 1,0 1-1,0 0 0,-1-1 0,-1 0 1,1 1-1,-1 0 0,1 0 1,0 0-1,-1 0 0,1 1 1,-1-1-1,1 0 1,-1 1-1,1 0 0,-3 1 1,-3 1-2,1 0 0,-1 1 1,1 0-1,0 1 0,0-1 1,-6 7-1,3-1-1,1 1 1,1-1 0,0 2-1,0-1 1,1 1-1,1 0 1,0 0-1,0 1 1,2 0 0,-1 0-1,2 0 1,0 0-1,0 1 1,1-1-1,1 1 1,0 20 0,1-31 0,0 0 0,0 0 1,0 0-1,1-1 0,0 1 1,-1 0-1,1 0 1,0-1-1,0 1 0,0 0 1,1-1-1,-1 1 0,0-1 1,1 0-1,0 1 1,0-1-1,2 2 0,-2-3-1,0 1 1,0-1-1,0 0 0,0 0 0,1-1 0,-1 1 1,0 0-1,1-1 0,-1 1 0,0-1 1,1 0-1,-1 0 0,1 0 0,-1 0 0,0 0 1,1-1-1,-1 1 0,0 0 0,1-1 0,3-1 1,10-5-3,0 0 1,0-1 0,0-1-1,-1-1 1,0 0 0,-1 0-1,24-24 1,-22 20-3,-1 0-1,2 1 0,0 1 1,0 1-1,28-14 0,-43 24 8,0 0-1,-1 1 0,1-1 0,0 0 0,-1 1 0,1-1 0,0 1 0,0-1 0,0 1 0,0 0 0,0 0 0,-1 0 1,1 0-1,0 0 0,0 0 0,0 0 0,0 1 0,0-1 0,-1 0 0,1 1 0,0 0 0,0 0 0,-1-1 0,1 1 1,0 0-1,-1 0 0,1 0 0,-1 1 0,1-1 0,-1 0 0,0 0 0,1 1 0,-1-1 0,0 1 0,0-1 0,0 1 1,0 0-1,0-1 0,-1 1 0,1 0 0,0 0 0,-1-1 0,1 1 0,-1 2 0,9 34-5,8 24 8,-17-61-1,0-1-1,1 1 1,-1-1-1,0 0 1,0 1-1,1-1 1,-1 1-1,0-1 1,0 1-1,1-1 1,-1 0-1,0 1 1,1-1-1,-1 0 1,1 1-1,-1-1 1,0 0-1,1 1 1,-1-1-1,1 0 1,-1 0-1,1 0 1,-1 1-1,1-1 1,-1 0-1,1 0 1,-1 0-1,1 0 1,-1 0-1,1 0 1,-1 0-1,1 0 1,-1 0-1,1 0 1,-1 0-1,1 0 1,-1 0-1,1-1 1,-1 1-1,1 0 1,-1 0-1,0 0 1,1-1-1,-1 1 1,1 0-1,-1-1 1,0 1-1,1 0 1,-1-1-1,1 1 1,-1 0-1,0-1 1,0 1-1,1-1 1,-1 1-1,0-1 1,22-28 0,-21 27 0,47-90 9,-38 70-6,1 0-1,1 1 0,0 0 1,1 1-1,26-29 1,-39 49-5,1-1 1,-1 0 0,1 1-1,0-1 1,-1 1 0,1-1-1,-1 1 1,1-1 0,0 1 0,-1 0-1,1-1 1,0 1 0,0 0-1,-1-1 1,1 1 0,0 0 0,0 0-1,-1 0 1,3 0 0,-3 0-1,1 0 1,-1 0-1,1 0 0,-1 1 1,1-1-1,-1 0 0,0 1 1,1-1-1,-1 0 1,1 1-1,-1-1 0,0 1 1,1-1-1,-1 1 0,0-1 1,0 0-1,1 1 1,-1-1-1,0 1 0,0-1 1,0 2-1,4 31-28,-4-30 27,0 30-492,-1 0 0,-9 41 0,9-91-2672,1 4 2319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32.409"/>
    </inkml:context>
    <inkml:brush xml:id="br0">
      <inkml:brushProperty name="width" value="0.035" units="cm"/>
      <inkml:brushProperty name="height" value="0.035" units="cm"/>
    </inkml:brush>
  </inkml:definitions>
  <inkml:trace contextRef="#ctx0" brushRef="#br0">0 816 16852,'9'-7'487,"-1"0"1,0-1-1,-1 0 1,1 0-1,-2 0 1,7-11-1,11-12 538,0 2-122,57-73 1055,-69 86-1732,-2-1 0,0 1 1,-1-2-1,11-26 0,-20 43-214,0 0-1,1 0 0,-1 0 0,0 0 0,1 0 0,-1 1 0,0-1 0,0 0 1,0 0-1,0 0 0,0 0 0,0 0 0,0 0 0,0 0 0,0 0 0,0 0 1,-1-1-1,1 1-4,-1 1 0,1 0 1,0-1-1,-1 1 0,1 0 1,-1 0-1,1 0 0,0-1 0,-1 1 1,1 0-1,-1 0 0,1 0 1,-1 0-1,1 0 0,0 0 1,-1 0-1,1 0 0,-1 0 0,1 0 1,-1 0-1,1 0 0,0 0 1,-1 0-1,1 0 0,-1 0 0,0 1 1,-3 1 28,-1 0 0,0 0 0,0 1 1,1 0-1,-5 3 0,-8 7 29,2 0-1,-1 2 1,2 0 0,0 0-1,1 2 1,0 0 0,1 0-1,1 1 1,1 0-1,-15 37 1,24-53-57,0 1 1,1-1-1,-1 1 1,0 0-1,1-1 0,0 1 1,0-1-1,-1 1 0,1 0 1,1-1-1,-1 1 1,1 5-1,-1-8-6,1 1 1,-1-1-1,0 1 1,0-1-1,1 1 1,-1-1-1,1 1 1,-1-1-1,0 1 1,1-1-1,-1 1 1,1-1-1,-1 1 1,1-1-1,-1 0 1,1 1-1,-1-1 1,1 0-1,-1 1 1,1-1-1,0 0 1,0 0-1,1 0-1,-1 0 1,0 0 0,1 0 0,-1 0 0,0 0 0,0 0 0,1 0 0,-1-1 0,0 1-1,0-1 1,0 1 0,0-1 0,2 0 0,41-28 52,-37 24-48,-1 0 0,1 0 1,0 1-1,1 0 1,-1 0-1,1 0 1,-1 1-1,1 1 0,0-1 1,0 1-1,12-1 1,-13 3-8,-1 0 1,1 0 0,-1 1 0,1 0-1,-1 0 1,1 1 0,-1 0 0,0 0-1,0 1 1,0-1 0,0 1-1,0 1 1,0-1 0,-1 1 0,0 0-1,1 0 1,6 8 0,-6-6-1,-1 0 0,0 0 0,0 1 1,0 0-1,-1 0 0,0 0 0,0 0 0,-1 1 1,0 0-1,0-1 0,-1 1 0,0 0 1,2 16-1,-6-176 270,1 119-240,0 8 3,-1 1 0,-8-40 1,10 64-36,1 4 7,0 1-1,0 0 0,1-1 1,-1 1-1,1-1 1,0 1-1,1-1 1,-1 0-1,1 0 0,0 0 1,4 5-1,-4-7-4,0 1 0,0-1 0,1 0-1,-1-1 1,0 1 0,1 0 0,-1-1 0,1 0-1,0 0 1,-1 0 0,1 0 0,0 0 0,6-1-1,-4 0 2,1 0-1,0-1 0,-1 0 1,1 0-1,-1-1 0,0 1 1,8-5-1,7-3-5,0-2 0,-1-1-1,27-20 1,-37 25-1,-2 1 5,67-52-28,-68 52 25,-1 0 1,1 0-1,-1-1 1,0 0-1,-1 0 1,0-1-1,0 0 1,4-9-1,-9 17 5,1-1-1,-1 0 0,1 0 0,-1 1 0,0-1 0,1 0 1,-1 0-1,0 0 0,0 0 0,0 1 0,1-1 0,-1 0 1,0 0-1,0 0 0,0 0 0,0 0 0,0 1 0,-1-1 1,1 0-1,0 0 0,0 0 0,-1 0 0,1 0 0,0 1 1,-1-1-1,1 0 0,0 0 0,-1 1 0,0-1 0,1 0 1,-1 1-1,1-1 0,-1 0 0,0 1 0,1-1 0,-1 1 1,0-1-1,1 1 0,-1-1 0,0 1 0,0 0 0,0-1 1,1 1-1,-1 0 0,0 0 0,0 0 0,0-1 0,0 1 1,0 0-1,0 0 0,1 0 0,-2 0 0,-3 0-4,0 1-1,0-1 1,0 1-1,0-1 1,0 1-1,0 1 1,-9 3-1,4 0 3,1 0-1,0 1 0,1 1 0,-1-1 0,1 2 0,0-1 0,1 1 0,0 0 0,0 0 0,1 1 0,0 0 0,0 0 0,1 0 0,-7 18 0,7-14 9,0 0-1,1 0 1,1 0 0,0 1-1,1-1 1,0 1-1,1-1 1,0 1 0,1 0-1,1 0 1,2 15-1,-2-26-1,-1 1 0,1 0-1,0-1 1,0 1-1,0-1 1,1 0-1,-1 1 1,1-1-1,0 0 1,0 0-1,0 0 1,0 0 0,0 0-1,1-1 1,-1 1-1,1-1 1,0 1-1,0-1 1,0 0-1,0 0 1,0 0-1,0 0 1,0-1 0,1 0-1,-1 1 1,0-1-1,1 0 1,-1 0-1,1-1 1,0 1-1,-1-1 1,1 0-1,0 0 1,-1 0 0,1 0-1,-1-1 1,1 1-1,-1-1 1,1 0-1,-1 0 1,1 0-1,-1-1 1,4-1-1,6-4 5,0 0-1,0-1 0,-1 0 0,-1 0 0,1-2 0,-1 1 0,-1-2 0,0 1 0,0-1 0,15-24 1,3-10 29,36-79 0,-60 116-35,16-37-140,-1-2 1,-2 0-1,12-58 1,-26 79-157,-5 19 53,-5 17-38,0 8 249,1 0 1,1 0 0,0 1 0,-3 34-1,1 80 161,7-127-122,0 12 13,4 29 1,-4-43-18,1 0 1,0 0-1,0 0 0,0 0 1,1 0-1,-1 0 0,1 0 1,0 0-1,0-1 1,0 1-1,0-1 0,1 1 1,3 2-1,-5-5-3,0 0 0,0 0 0,1 0 0,-1 0 0,1 0 0,-1-1 0,0 1 0,1-1 0,-1 1 1,1-1-1,-1 1 0,1-1 0,0 0 0,-1 0 0,1 0 0,-1 0 0,1 0 0,0 0 0,-1 0 0,1 0 0,-1-1 0,1 1 0,-1-1 0,1 1 0,-1-1 0,1 0 0,-1 1 0,0-1 0,1 0 0,1-1 0,4-4 2,1 0 0,-1 0 1,12-14-1,-17 18 0,22-27 41,-2 0-1,-1-1 1,-1-1-1,-2-1 1,-1-1-1,-1 0 0,-2-1 1,-2-1-1,-1 0 1,-1-1-1,5-38 1,-15 69-35,2 0-1,-1-1-1,-1 1 0,1 0 0,-1 0 1,0-1-1,0 1 0,0 0 0,-1-1 1,0 1-1,-2-7 0,3 11-8,0 1 0,-1-1 1,1 0-1,0 1 0,-1-1 0,1 1 0,0-1 0,-1 1 0,1-1 1,-1 1-1,1-1 0,-1 1 0,1-1 0,-1 1 0,1-1 0,-1 1 1,1 0-1,-1-1 0,1 1 0,-1 0 0,0 0 0,1-1 1,-1 1-1,0 0 0,1 0 0,-1 0 0,0 0 0,1 0 0,-1 0 1,0 0-1,1 0 0,-1 0 0,0 0 0,1 0 0,-1 1 1,0-1-1,1 0 0,-1 0 0,1 0 0,-1 1 0,0-1 0,1 1 1,-1-1-1,1 0 0,-1 1 0,0 0 0,-2 2-7,-1 0-1,1 0 1,-1 0-1,1 1 1,-5 6-1,-10 19 9,2 1-1,1 1 0,1 0 0,1 1 1,2 0-1,2 0 0,0 1 0,-3 37 1,10-57 27,1-1 1,0 1-1,0 0 1,2 0-1,0 0 1,4 22-1,-5-32-26,1 0 0,0 1 0,0-1 0,0 0 0,1-1 0,-1 1 0,1 0 0,-1 0 0,1-1 1,0 1-1,0-1 0,0 1 0,1-1 0,-1 0 0,0 0 0,1 0 0,-1 0 0,1 0 0,0-1 0,0 1 0,0-1 0,-1 1 0,1-1 0,1 0 0,-1 0 0,0-1 0,0 1 0,0-1 0,0 1 0,0-1 0,6-1 0,-1 1-113,-1-1 0,1-1 0,-1 1 0,0-1 0,0-1 0,0 1 0,0-1 1,-1 0-1,1-1 0,-1 0 0,1 0 0,-1 0 0,0-1 0,-1 1 0,9-11 0,-1-6-259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33.825"/>
    </inkml:context>
    <inkml:brush xml:id="br0">
      <inkml:brushProperty name="width" value="0.035" units="cm"/>
      <inkml:brushProperty name="height" value="0.035" units="cm"/>
    </inkml:brush>
  </inkml:definitions>
  <inkml:trace contextRef="#ctx0" brushRef="#br0">39 376 17028,'-3'-2'133,"0"-1"1,0 0 0,0 1 0,0-1 0,1 0-1,-1 0 1,1-1 0,0 1 0,0 0 0,0-1-1,0 1 1,0-1 0,1 0 0,0 1 0,0-1-1,0 0 1,0 0 0,0 0 0,1 0-1,0 0 1,0 0 0,0 0 0,0 0 0,1 0-1,-1 0 1,1 1 0,0-1 0,0 0 0,0 0-1,1 0 1,0 1 0,-1-1 0,5-5 0,0-1 115,1 1-1,0-1 1,1 1 0,16-14 0,-20 19-195,0 0-1,1 0 0,0 1 1,0-1-1,0 1 0,0 0 0,0 1 1,1-1-1,-1 1 0,1 0 1,7-1-1,-12 3-51,0 0 0,0 0 1,1 0-1,-1 1 0,0-1 0,0 0 1,0 1-1,1-1 0,-1 1 0,0-1 1,0 1-1,0-1 0,0 1 0,0 0 1,0-1-1,0 1 0,0 0 0,0 0 1,0 0-1,-1 0 0,1 0 0,0 0 0,-1 0 1,1 0-1,0 0 0,-1 0 0,1 0 1,-1 1-1,0-1 0,1 0 0,-1 0 1,0 0-1,0 1 0,0-1 0,1 0 1,-2 2-1,2 7-6,0 1 0,-1-1 0,-2 13 0,2-21 5,-14 107 37,8-76 27,1 0 0,2 1 1,1 0-1,3 40 0,-1-72-52,1 0 0,-1 0-1,0 0 1,1 1 0,-1-1 0,1 0 0,-1 0-1,1 0 1,0-1 0,0 1 0,0 0 0,0 0-1,0 0 1,0-1 0,1 1 0,-1 0-1,2 1 1,-2-2 4,1-1-1,-1 1 1,0-1 0,0 1-1,0-1 1,1 0-1,-1 1 1,0-1 0,1 0-1,-1 0 1,0 0 0,1 0-1,-1 0 1,0 0-1,0 0 1,1-1 0,-1 1-1,0 0 1,0-1-1,2 0 1,4-2 46,-1 0 0,0-1 0,0 0 0,-1 0 0,1 0 0,-1-1 0,0 0 0,6-7 0,22-31 292,-3-1 0,35-66 0,-55 92-284,2-8 7,-10 20-69,1 0 0,0 0 0,0 1 1,7-10-1,-9 22-39,-3 10 26,1-13 2,-7 71-21,7-67 21,1 1-1,0-1 0,1 1 1,0 0-1,0-1 0,5 16 1,-5-22 2,-1-1 0,0 0 0,1 1 0,-1-1 1,1 0-1,0 1 0,-1-1 0,1 0 1,0 0-1,0 1 0,0-1 0,0 0 0,0 0 1,0 0-1,0 0 0,0 0 0,0-1 0,0 1 1,1 0-1,-1 0 0,0-1 0,0 1 1,1-1-1,-1 1 0,1-1 0,-1 1 0,0-1 1,1 0-1,-1 0 0,1 0 0,-1 0 0,1 0 1,-1 0-1,1 0 0,-1 0 0,0-1 1,1 1-1,-1 0 0,1-1 0,-1 1 0,0-1 1,3-1-1,3-2 1,1-1-1,-1 0 1,0 0 0,-1-1-1,13-12 1,4-5 51,-1-2 0,-2-1-1,0-1 1,-1 0 0,-2-1 0,19-42 0,-28 42 57,-8 28-109,0-1 1,0 1-1,0 0 1,1-1-1,-1 1 1,0 0-1,0-1 1,0 1-1,0 0 0,0-1 1,0 1-1,0-1 1,0 1-1,0 0 1,0-1-1,0 1 1,0 0-1,0-1 1,0 1-1,0 0 1,-1-1-1,1 1 1,0 0-1,0-1 1,0 1-1,-1 0 1,1-1-1,0 1 1,0 0-1,-1-1 1,1 1-1,0 0 1,0 0-1,-1-1 1,1 1-1,0 0 1,-1 0-1,1 0 1,0 0-1,-1-1 0,1 1 1,0 0-1,-1 0 1,1 0-1,0 0 1,-1 0-1,1 0 1,-1 0-1,1 0 1,0 0-1,-1 0 1,1 0-1,0 0 1,-1 0-1,1 0 1,0 1-1,-1-1 1,1 0-1,0 0 1,-1 0-1,1 0 1,0 1-1,-1-1 1,1 0-1,0 0 1,-1 1-1,-2 1 0,1 0 0,-1 0 1,1 1-1,0-1 0,0 1 0,0-1 0,0 1 0,0 0 1,0 0-1,1 0 0,-1 0 0,1 0 0,-1 4 0,-1 0-2,1 1 0,0-1 0,0 1 0,-1 13 0,3-19 3,0-1-1,0 1 0,0-1 1,0 1-1,0-1 1,0 1-1,0-1 1,1 1-1,-1-1 1,0 1-1,1-1 1,-1 0-1,1 1 1,0-1-1,-1 1 1,1-1-1,0 0 1,0 0-1,0 1 1,0-1-1,0 0 0,1 1 1,0-1 0,-1-1 1,1 1-1,0 0 1,-1-1-1,1 0 0,0 1 1,-1-1-1,1 0 1,0 0-1,-1 0 1,1 0-1,0 0 0,0 0 1,-1 0-1,1-1 1,2 0-1,4-2 2,-1 1 0,1-2-1,-1 1 1,0-1 0,1 0 0,11-11 0,23-29 22,-27 27-31,-12 14 1,-2 4-1,-9 16-9,1 1 0,1 0 0,0-1 0,2 2 1,0-1-1,1 1 0,-2 34 0,5-52 15,0 1-1,0-1 1,1 1 0,-1 0-1,0-1 1,0 1-1,1-1 1,-1 1 0,1-1-1,-1 1 1,1-1 0,0 1-1,0-1 1,-1 1 0,1-1-1,0 0 1,0 0-1,0 1 1,0-1 0,2 1-1,-1-1 3,0 0 0,-1-1 0,1 1-1,0-1 1,-1 0 0,1 0-1,0 1 1,0-1 0,-1 0 0,1 0-1,0-1 1,0 1 0,-1 0-1,1 0 1,0-1 0,-1 1 0,1-1-1,0 0 1,1 0 0,16-8 1,-1-1 0,30-21 1,-29 18-7,0 1 1,34-16 0,-47 25-1,0 1 1,0 0-1,0 0 0,1 1 1,-1-1-1,0 2 1,1-1-1,-1 1 0,1-1 1,-1 2-1,1-1 1,-1 1-1,12 2 0,-16-2 4,1 0-1,-1 0 1,1 0-1,-1 0 0,0 0 1,0 0-1,0 1 1,1-1-1,-1 1 1,0 0-1,-1-1 0,1 1 1,0 0-1,0 0 1,-1 0-1,1 0 0,-1 0 1,0 1-1,1-1 1,-1 0-1,0 1 1,-1-1-1,1 0 0,0 1 1,-1-1-1,1 1 1,-1 0-1,0-1 0,0 1 1,0-1-1,0 5 1,0-7 2,0 0 0,0 0 0,0 0 0,0 0 0,0 1 1,0-1-1,0 0 0,0 0 0,0 0 0,0 0 0,-1 0 0,1 1 0,0-1 1,0 0-1,0 0 0,0 0 0,0 0 0,0 0 0,0 0 0,0 0 1,-1 0-1,1 1 0,0-1 0,0 0 0,0 0 0,0 0 0,0 0 1,-1 0-1,1 0 0,0 0 0,0 0 0,0 0 0,0 0 0,0 0 0,-1 0 1,1 0-1,0 0 0,0 0 0,0 0 0,0 0 0,0 0 0,-1 0 1,1 0-1,0 0 0,0 0 0,0 0 0,0 0 0,0-1 0,-1 1 1,1 0-1,0 0 0,0 0 0,0 0 0,0 0 0,0 0 0,0 0 0,0 0 1,0-1-1,-1 1 0,1 0 0,0 0 0,0 0 0,0 0 0,0 0 1,0-1-1,0 1 0,0 0 0,-7-10 122,3 0-28,-1-1 0,1-1-1,1 1 1,0-1-1,1 1 1,0-1 0,-1-23-1,3 30-91,0 0-1,1 0 0,0 0 0,0 0 1,0 0-1,0 0 0,1 1 0,-1-1 1,1 0-1,1 1 0,-1-1 1,0 1-1,1 0 0,0-1 0,0 1 1,1 1-1,-1-1 0,1 0 0,-1 1 1,1 0-1,5-3 0,33-17-475,-27 16-332,-1 0 0,19-13 1,-30 18 662,-1 0 0,1-1 1,0 1-1,-1-1 1,1 1-1,-1-1 0,0 0 1,0 1-1,0-1 1,0 0-1,0-1 0,-1 1 1,1 0-1,-1 0 0,0-1 1,1-3-1,-1-17-769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34.306"/>
    </inkml:context>
    <inkml:brush xml:id="br0">
      <inkml:brushProperty name="width" value="0.035" units="cm"/>
      <inkml:brushProperty name="height" value="0.035" units="cm"/>
    </inkml:brush>
  </inkml:definitions>
  <inkml:trace contextRef="#ctx0" brushRef="#br0">91 55 14283,'-26'-7'2361,"5"3"-985,1 1-584,7 1 2273,3 1-537,13 0-1816,8-2-1144,2-3-1200,-3-3 1360,0 1-224,-1-2-176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34.856"/>
    </inkml:context>
    <inkml:brush xml:id="br0">
      <inkml:brushProperty name="width" value="0.035" units="cm"/>
      <inkml:brushProperty name="height" value="0.035" units="cm"/>
    </inkml:brush>
  </inkml:definitions>
  <inkml:trace contextRef="#ctx0" brushRef="#br0">200 596 14315,'1'-5'298,"2"-5"372,0-1-1,-1 1 1,1-21 0,-3 29-567,0 1-1,0-1 1,0 1-1,0-1 1,0 1-1,0-1 1,-1 1 0,1-1-1,-1 1 1,1-1-1,-1 1 1,0 0 0,1-1-1,-1 1 1,-2-2-1,3 2-27,-1 1-1,0-1 0,0 0 1,0 1-1,0 0 0,-1-1 1,1 1-1,0 0 0,0-1 1,0 1-1,0 0 0,0 0 1,0 0-1,0 0 1,-1 0-1,1 0 0,0 0 1,0 0-1,0 0 0,0 1 1,0-1-1,0 1 0,-2 0 1,-2 1 25,0 0 0,1 1 0,0-1 0,-1 1 0,1 0 0,0 1 0,1-1 0,-1 0 0,-3 5 1,-31 40 376,27-31-286,-2-1-17,1 2-1,1 0 1,1 0-1,1 1 0,0 0 1,-9 33-1,18-40-22,6-13-45,11-15-19,6-15-26,0-2 0,-2-1 0,31-68 0,-33 64 31,32-64 285,-4-3-1,37-119 1,-81 213-313,0 1 1,0-1 0,-1 1-1,-1-1 1,1-17 0,-2 28-64,0 0 1,0 0-1,0-1 1,0 1-1,0 0 1,0 0-1,0 0 1,0-1-1,0 1 1,0 0-1,0 0 1,0 0-1,0 0 1,-1-1-1,1 1 1,0 0-1,0 0 1,0 0-1,0 0 1,0 0-1,-1-1 1,1 1-1,0 0 1,0 0-1,0 0 1,0 0-1,-1 0 1,1 0-1,0 0 1,0 0-1,0 0 1,-1 0-1,1 0 1,0 0-1,0 0 1,0 0-1,-1 0 1,1 0-1,0 0 1,0 0 0,0 0-1,-1 0 1,1 0-1,0 0 1,0 0-1,0 0 1,-1 0-1,1 0 1,0 0-1,0 0 1,0 1-1,0-1 1,-1 0-1,1 0 1,0 0-1,0 0 1,0 0-1,0 1 1,0-1-1,-1 0 1,-10 13 27,2 4-28,0 1-1,1 0 0,0 1 1,-5 25-1,-16 83 23,28-126-22,-8 49 45,-5 77 0,13-106-22,1 0-1,1 1 0,0-1 0,2 0 0,1 0 0,8 27 0,-11-43-109,1 1 0,0-1 0,0 0 0,0 0 0,1 0 0,0 0 0,0-1 0,0 1 0,0-1 0,1 0 0,0 0 0,0 0 0,0 0 0,0 0 0,0-1 0,1 0 0,0 0 0,-1 0 0,1-1 0,0 1 0,0-1 0,1 0 0,-1-1 0,0 1 0,1-1 0,-1 0 0,1-1 0,5 1 0,-7-2-330,-8-2-165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36.166"/>
    </inkml:context>
    <inkml:brush xml:id="br0">
      <inkml:brushProperty name="width" value="0.035" units="cm"/>
      <inkml:brushProperty name="height" value="0.035" units="cm"/>
    </inkml:brush>
  </inkml:definitions>
  <inkml:trace contextRef="#ctx0" brushRef="#br0">256 389 17364,'0'-2'96,"0"0"1,0 0-1,0-1 1,0 1-1,-1 0 1,1 0-1,-1-1 1,1 1-1,-1 0 1,0 0-1,0 0 1,0 0-1,0 0 1,0 0-1,0 0 1,0 0-1,-1 0 1,1 0 0,-1 1-1,1-1 1,-1 1-1,0-1 1,-3-1-1,2 1-6,0 1 0,0 1 1,0-1-1,0 0 0,0 1 0,0-1 0,0 1 0,0 0 1,0 0-1,0 0 0,0 0 0,-1 1 0,1-1 1,0 1-1,0 0 0,0 0 0,-4 2 0,-2 1 24,-1 1-1,2 0 1,-1 1 0,0 0-1,1 0 1,0 1-1,1 0 1,0 0 0,0 1-1,0 0 1,-6 9-1,3 0-27,0-1-1,0 1 0,2 1 0,0-1 0,-5 20 0,10-28-40,1 0 1,0 0-1,0 0 0,0 17 1,2-24-37,0 0-1,1 0 1,-1 0 0,0 0-1,1 0 1,-1 0 0,1-1-1,-1 1 1,1 0 0,0 0 0,0 0-1,0-1 1,1 3 0,-1-4-4,0 1 0,-1 0 1,1 0-1,0-1 1,0 1-1,0 0 1,0-1-1,0 1 0,1-1 1,-1 0-1,0 1 1,0-1-1,0 0 1,0 0-1,0 1 0,1-1 1,-1 0-1,0 0 1,0 0-1,0-1 0,0 1 1,1 0-1,1-1 1,6-2 6,0 0 1,-1 0-1,1-1 0,-1 0 1,0-1-1,0 0 1,0 0-1,0-1 0,-1 0 1,11-12-1,11-12 17,25-37 0,-41 50-17,32-41 42,51-89-1,-76 112-23,-2-2 1,-2 0-1,-1-1 1,11-42-1,-21 52-2,-7 20-14,-5 14-2,2 2-10,0 0 1,1 0 0,0 0-1,1 0 1,0 1 0,-3 10-1,-10 60 29,11-52-4,-3 17 70,-3 66 1,10-95-59,1-1 0,1 1 1,0-1-1,1 0 1,0 1-1,1-1 0,1 0 1,8 21-1,-11-33-30,0 1 1,0-1-1,0 0 1,1 1-1,-1-1 0,1 0 1,-1 0-1,1 0 1,0 0-1,0 0 0,0 0 1,0-1-1,0 1 1,0-1-1,1 1 0,-1-1 1,0 0-1,1 0 0,-1 0 1,1 0-1,2 1 1,-1-2 0,0 0 0,0 0 0,-1 0 0,1-1 0,0 1 0,0-1 1,0 0-1,-1 0 0,1 0 0,-1 0 0,1-1 0,6-3 0,3-3 9,-1-1 0,0 0 0,-1 0 0,0-1 0,0-1 0,11-15 0,-8 6-4,18-31 0,1-3 48,-33 54-63,0 0 0,0 0-1,0 0 1,0 0 0,1 1 0,-1-1-1,0 0 1,0 0 0,0 0 0,0 0 0,0 0-1,0 1 1,0-1 0,0 0 0,0 0-1,1 0 1,-1 0 0,0 0 0,0 0-1,0 1 1,0-1 0,0 0 0,0 0 0,1 0-1,-1 0 1,0 0 0,0 0 0,0 0-1,0 0 1,1 0 0,-1 0 0,0 0-1,0 0 1,0 0 0,0 0 0,1 0 0,-1 0-1,0 0 1,0 0 0,0 0 0,0 0-1,1 0 1,-1 0 0,0 0 0,0 0-1,0 0 1,0-1 0,0 1 0,0 0 0,1 0-1,-1 0 1,0 0 0,0 0 0,0 0-1,0 0 1,0-1 0,0 1 0,9 135-10,-7-125 16,0 1 0,0-1-1,1 1 1,1-1 0,0 0-1,7 14 1,-10-21-4,1-1 0,-1 0 0,1 0 0,0 1-1,-1-1 1,1 0 0,0 0 0,0 0 0,1-1 0,-1 1 0,0 0-1,0-1 1,1 0 0,-1 1 0,1-1 0,-1 0 0,1 0 0,0 0-1,-1-1 1,1 1 0,0-1 0,0 1 0,-1-1 0,1 0 0,0 0-1,0 0 1,0-1 0,-1 1 0,1-1 0,3 0 0,3-2 12,0-1 0,-1 0 0,0 0 0,0 0-1,0-1 1,0 0 0,-1-1 0,0 0 0,11-11 0,3-6 42,28-38 1,-31 36-12,-2-1 0,16-30 0,-26 44-30,-1 0-1,0-1 0,-1 1 0,0-1 1,-1 0-1,0 1 0,1-20 0,-4 31-13,0 0 0,0 0-1,1 0 1,-1 0-1,0 0 1,0 0 0,0 0-1,0 0 1,-1 0 0,1 0-1,0 0 1,0 0 0,-1 0-1,1 0 1,0 0 0,-1 0-1,1 0 1,-1 0-1,1 0 1,-1 0 0,0 0-1,1 1 1,-1-1 0,0 0-1,1 0 1,-1 1 0,0-1-1,0 0 1,0 1-1,0-1 1,-1 0 0,1 1-2,-1 1 1,1-1 0,-1 0-1,1 0 1,-1 1 0,1-1-1,0 1 1,-1-1 0,1 1-1,0 0 1,-1-1 0,1 1-1,0 0 1,0 0 0,0 0 0,0 0-1,0 0 1,0 0 0,0 0-1,0 1 1,-1 1 0,-6 8-7,1 1 1,0 1-1,1-1 1,0 1 0,1 0-1,0 1 1,1-1 0,-3 22-1,5-26 10,1 1-1,0 0 0,0 0 1,1 0-1,1 0 0,-1 0 1,2 0-1,-1 0 0,1 0 1,1-1-1,0 1 1,7 16-1,-9-24-8,0 1 1,1-1-1,-1 0 0,1 0 1,-1 0-1,1 0 0,0-1 1,-1 1-1,1 0 0,0-1 1,0 1-1,0-1 0,0 1 1,1-1-1,-1 0 0,0 0 1,0 0-1,1 0 0,-1-1 1,1 1-1,-1-1 0,1 1 1,-1-1-1,1 0 1,-1 0-1,1 0 0,-1 0 1,0 0-1,1-1 0,-1 1 1,1-1-1,-1 1 0,1-1 1,-1 0-1,0 0 0,4-2 1,1-1-157,0 0-1,0 0 1,-1-1 0,0 0 0,0 0 0,0 0 0,0-1 0,-1 1 0,0-2 0,7-10-1,-5 4 5,-1 0-1,0-1 0,-1 0 1,6-24-1,0-11-393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36.665"/>
    </inkml:context>
    <inkml:brush xml:id="br0">
      <inkml:brushProperty name="width" value="0.035" units="cm"/>
      <inkml:brushProperty name="height" value="0.035" units="cm"/>
    </inkml:brush>
  </inkml:definitions>
  <inkml:trace contextRef="#ctx0" brushRef="#br0">45 1 18780,'-16'-1'1864,"2"2"-1431,5 4-169,4 2 736,5 2-1080,0-5 1304,7 4-1176,0 2-8,-7-4-40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2.004"/>
    </inkml:context>
    <inkml:brush xml:id="br0">
      <inkml:brushProperty name="width" value="0.035" units="cm"/>
      <inkml:brushProperty name="height" value="0.035" units="cm"/>
    </inkml:brush>
  </inkml:definitions>
  <inkml:trace contextRef="#ctx0" brushRef="#br0">146 8 13587,'-12'8'365,"0"0"1,0 1-1,1 1 1,1 0-1,0 0 0,0 1 1,1 0-1,0 1 1,1 0-1,1 1 0,0-1 1,0 1-1,-5 16 1,11-25-303,-1 1 1,0 0-1,1 0 1,0 0 0,-1 8-1,2-12-56,0 0 1,0 0-1,0 0 0,0 0 1,0 0-1,0-1 0,0 1 1,0 0-1,0 0 0,0 0 1,1 0-1,-1-1 0,0 1 1,1 0-1,-1 0 0,0 0 1,1-1-1,-1 1 0,1 0 0,-1-1 1,1 1-1,-1 0 0,1-1 1,0 1-1,-1 0 0,1-1 1,0 1-1,-1-1 0,1 0 1,0 1-1,0-1 0,0 1 1,-1-1-1,1 0 0,0 0 1,0 0-1,0 1 0,0-1 0,-1 0 1,2 0-1,4-1 12,-1 0 0,0 0 0,0 0 0,1-1 0,-1 0 0,0 0 0,0 0 0,-1-1 0,1 1 0,0-1 0,-1 0 0,0-1 0,6-4 0,4-5 50,0-1 0,17-22 1,-22 24-24,0-1-1,10-18 1,-17 28-39,0 0 0,-1-1-1,1 1 1,-1 0 0,0-1-1,0 1 1,0-1 0,0 1-1,-1-1 1,1 1-1,-1-1 1,0 0 0,0 1-1,0-1 1,-1 1 0,0-6-1,0 8-4,1 0 0,-1 0-1,1 0 1,-1 0 0,1 0-1,-1 0 1,0 0 0,1 0-1,-1 0 1,0 0 0,0 0-1,0 0 1,1 1 0,-1-1-1,0 0 1,0 1 0,0-1-1,0 1 1,0-1 0,-1 1-1,1-1 1,0 1 0,-2-1-1,1 1 0,-1 0 0,0 0 0,1 0 0,-1 0 0,1 1 0,-1-1 0,0 1 0,1-1-1,-1 1 1,-2 2 0,-4 1-3,1 0-1,0 1 1,0 0-1,0 1 1,-7 6-1,3-1-20,1 1 0,1-1 0,0 2-1,-11 17 1,17-25-18,1 1 0,0 0 0,0 0 0,1 0 0,-1 0 0,1 0 0,1 1 0,-1-1 0,1 1 0,0-1 0,0 1 0,1-1 0,1 9 0,-1-14 35,0 1 0,0 0-1,1-1 1,-1 1 0,1-1-1,-1 1 1,1-1 0,0 1-1,0-1 1,0 1 0,-1-1-1,1 0 1,1 1 0,-1-1-1,0 0 1,0 0 0,0 0-1,1 0 1,-1 0-1,2 1 1,19 5-158</inkml:trace>
  <inkml:trace contextRef="#ctx0" brushRef="#br0" timeOffset="1">310 453 13955,'-1'2'104,"-4"3"186,0 1 0,0 0 0,0 1 0,1-1 0,0 1 0,-6 12 0,10-19-261,0 1 1,0-1 0,0 0 0,-1 1-1,1-1 1,0 0 0,0 1-1,0-1 1,0 0 0,0 1 0,0-1-1,0 1 1,0-1 0,0 0-1,0 1 1,1-1 0,-1 0 0,0 1-1,0-1 1,0 0 0,0 1-1,0-1 1,1 0 0,-1 1 0,0-1-1,0 0 1,1 1 0,-1-1-1,0 0 1,0 0 0,1 1 0,-1-1-1,0 0 1,1 0 0,-1 0-1,0 1 1,1-1 0,-1 0 0,0 0-1,1 0 1,-1 0 0,0 0-1,1 0 1,-1 0 0,1 0 0,-1 0-1,0 0 1,1 0 0,0 0-1,17-3 634,-7-2-549,-1 0 0,0 0-1,0-1 1,-1 0 0,1 0 0,-1-1-1,-1-1 1,1 1 0,-2-2 0,1 1-1,-1-1 1,0 0 0,8-13 0,-14 20-104,0 0 0,0 0 1,0 0-1,0 0 1,-1 0-1,1 0 1,0 0-1,-1 0 1,0-1-1,1 1 1,-1 0-1,0 0 0,0 0 1,0 0-1,0-1 1,-1 1-1,1 0 1,-1 0-1,1 0 1,-1 0-1,0-3 0,-1 4-12,1-1 0,-1 0-1,1 1 1,-1-1-1,1 1 1,-1 0-1,0-1 1,1 1-1,-1 0 1,0 0 0,0 0-1,0 0 1,0 1-1,0-1 1,0 0-1,0 1 1,0-1-1,0 1 1,0 0-1,0 0 1,-4 0 0,-1-1-110,5 1 90,0 0 1,-1-1 0,1 1-1,0 0 1,-1 0 0,1 0-1,0 1 1,-1-1 0,1 1-1,0-1 1,0 1 0,-1 0-1,-2 1 1,3 4-98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37.322"/>
    </inkml:context>
    <inkml:brush xml:id="br0">
      <inkml:brushProperty name="width" value="0.035" units="cm"/>
      <inkml:brushProperty name="height" value="0.035" units="cm"/>
    </inkml:brush>
  </inkml:definitions>
  <inkml:trace contextRef="#ctx0" brushRef="#br0">0 7 16812,'9'-6'1664,"2"10"-888,4 11-216,-1 15 753,2 8-129,0 21-256,-2 3-168,-1 12-272,-3 1-56,-3-6-192,-1-9-120,-2-13-312,-2-11-224,-2-20-400,-3-9-328,-6-22 888,-5-7-240,-8-16-192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38.287"/>
    </inkml:context>
    <inkml:brush xml:id="br0">
      <inkml:brushProperty name="width" value="0.035" units="cm"/>
      <inkml:brushProperty name="height" value="0.035" units="cm"/>
    </inkml:brush>
  </inkml:definitions>
  <inkml:trace contextRef="#ctx0" brushRef="#br0">14 353 14587,'-2'-4'225,"0"0"0,0 0 0,0 0-1,1-1 1,0 1 0,0 0 0,0 0 0,0-1-1,1 1 1,-1-1 0,1 1 0,0-1 0,1-4 0,0 2 159,1-1 0,0 1 1,0-1-1,1 1 1,0 0-1,7-14 0,2 3 295,0 1 0,1 0 0,1 0 0,25-23 0,-24 26-409,1 0 0,0 1 0,1 1 0,0 0 0,1 1 0,36-15 1,-47 23-241,0 1 1,0 0-1,0 1 1,0-1-1,0 1 1,1 0-1,-1 1 1,1 0-1,12 2 1,-14-1-27,-1 0 1,0 1-1,1-1 1,-1 1-1,0 1 1,0-1-1,0 1 0,0 0 1,-1 0-1,1 0 1,-1 1-1,1-1 1,-1 1-1,4 6 1,-1-2-9,-2 0 1,1 0-1,-1 1 0,-1 0 1,1 0-1,-1 0 1,-1 0-1,0 1 0,0-1 1,-1 1-1,0 0 1,-1 0-1,0 0 0,0 0 1,-1-1-1,0 1 0,-1 0 1,-3 13-1,1-8 5,0 1 0,-1-1 0,-1 0-1,-1 0 1,0-1 0,-1 1 0,-1-1 0,0-1-1,0 1 1,-18 19 0,20-27 14,2 0-26,17-5-17,-11-2 27,12 1-15,0 1 0,-1-1 1,1 2-1,-1 0 0,1 1 1,-1 0-1,0 1 0,0 1 1,0 0-1,0 0 0,-1 1 1,17 12-1,-23-15 19,-1 1 1,1 1-1,-1-1 1,0 1-1,0 0 1,-1 0-1,1 0 1,-1 1-1,0-1 1,-1 1-1,0 0 1,1 0-1,-2 0 1,1 1-1,-1-1 1,0 1-1,0 0 1,-1-1-1,0 1 1,0 0-1,0 0 1,-1-1-1,0 1 1,-1 0-1,0 0 1,-2 12-1,0-8 55,-1 0 1,-1 0-1,0 0 0,0 0 0,-1-1 0,0 0 0,-1 0 1,0-1-1,0 0 0,-1 0 0,0 0 0,-1-1 0,-14 11 1,13-12-25,0 0 0,0-1 0,0 0 0,-1-1 1,1 0-1,-1 0 0,-1-1 0,1-1 1,0 0-1,-1 0 0,0-1 0,0 0 1,-16-1-1,20-2-160,1 0 1,0 0-1,0-1 1,0 0-1,0-1 1,-10-4-1,16 7 40,-1-1 0,1 0 0,-1 0-1,1 0 1,0 0 0,-1 0 0,1 0 0,0 0-1,0 0 1,0 0 0,0-1 0,0 1 0,0 0-1,-1-3 1,1 3 3,1 0-1,0 0 1,0 0 0,0-1-1,0 1 1,0 0-1,0 0 1,1 0 0,-1 0-1,0 0 1,0 0-1,1 0 1,-1 0 0,0 1-1,1-1 1,-1 0-1,1 0 1,0 0-1,-1 0 1,1 0 0,0 1-1,-1-1 1,1 0-1,0 0 1,0 1 0,1-2-1,11-8-718,1 1 0,1 0 0,20-9 0,16-9-387,1-6 125,61-50 0,-91 65 1363,0-2 1,-2 0-1,-1-1 1,34-47-1,-46 50 1174,-8 17-107,-3 10-525,-3 10-551,1 1 1,1 0 0,1 1-1,1-1 1,0 1-1,2-1 1,0 1 0,2 0-1,3 28 1,-3-42-239,1 0 0,-1 0 0,1-1 0,0 1 1,6 12-1,-7-18-43,-1 0 0,1 0 0,-1 0 0,1 0 0,0 0 1,-1 0-1,1 0 0,0 0 0,-1-1 0,1 1 0,0 0 1,0 0-1,0 0 0,0-1 0,0 1 0,0-1 0,0 1 1,0-1-1,0 1 0,0-1 0,0 1 0,1-1 0,-1 0 1,0 0-1,0 1 0,0-1 0,0 0 0,0 0 0,1 0 1,-1-1-1,0 1 0,0 0 0,0 0 0,0 0 0,1-1 1,-1 1-1,0-1 0,0 1 0,0-1 0,0 1 0,0-1 1,1-1-1,10-9 41,-1 0 0,-1 0 0,0-1 0,-1-1 0,0 1-1,12-24 1,1 0 55,-18 30-87,5-9 13,1 1 0,0 0 0,1 0 0,0 1 0,20-17 0,-29 28-31,1 0 1,-1 0-1,1 1 1,0-1 0,0 0-1,0 1 1,0 0-1,0 0 1,0 0-1,0 0 1,0 0-1,0 0 1,0 1 0,1 0-1,-1-1 1,0 1-1,0 0 1,0 1-1,1-1 1,-1 1 0,0-1-1,0 1 1,0 0-1,0 0 1,0 0-1,0 1 1,0-1-1,0 1 1,0-1 0,-1 1-1,1 0 1,-1 0-1,1 0 1,-1 0-1,0 1 1,3 3-1,4 5-8,-1-1 0,-1 1-1,0 0 1,9 20-1,-10-18 13,1 0 0,16 23 0,-22-35-2,-1-1-1,1 1 1,-1-1 0,1 1-1,-1 0 1,1-1 0,-1 0-1,1 1 1,-1-1 0,1 1 0,0-1-1,-1 0 1,1 1 0,-1-1-1,1 0 1,0 0 0,-1 1-1,1-1 1,0 0 0,0 0 0,-1 0-1,1 0 1,0 0 0,-1 0-1,1 0 1,1 0 0,0-1 1,-1 0 1,0 1-1,1-1 1,-1 0 0,1 0-1,-1 0 1,0 0-1,0 0 1,0 0-1,0-1 1,2-1-1,3-6 11,-1 1 0,1-2 0,3-9 0,-7 13-10,10-20 12,-7 15-4,0-1 1,0 1-1,2-1 1,-1 2-1,17-21 1,-22 30-15,-1 0 0,1 0 1,0 0-1,0 0 0,0 1 1,0-1-1,0 0 1,0 1-1,0-1 0,0 1 1,0-1-1,0 1 1,0-1-1,0 1 0,0-1 1,1 1-1,-1 0 1,0 0-1,0 0 0,0 0 1,0 0-1,1 0 0,-1 0 1,0 0-1,0 0 1,0 0-1,1 1 0,-1-1 1,0 0-1,0 1 1,0-1-1,0 1 0,0 0 1,0-1-1,0 1 1,0 0-1,0-1 0,0 1 1,0 0-1,-1 0 0,1 0 1,0 0-1,0 0 1,-1 0-1,2 1 0,3 6-18,-1 0 0,1 1 0,-1-1-1,4 14 1,-6-16 14,4 14-27,5 16-16,-10-35 47,-1 1 0,1 0 0,0 0 0,0-1 1,0 1-1,0-1 0,0 1 0,0-1 0,0 1 0,1-1 1,-1 1-1,0-1 0,4 2 0,-4-3 3,-1 0 0,1 1 1,0-1-1,0 0 0,-1 0 0,1 0 0,0 0 0,0 0 1,-1-1-1,1 1 0,0 0 0,0 0 0,-1 0 0,1-1 1,0 1-1,-1 0 0,1-1 0,0 1 0,-1-1 0,1 1 1,0-1-1,-1 1 0,1-1 0,-1 1 0,1-1 0,-1 1 1,1-1-1,-1 0 0,15-22-97,-15 22 85,31-60-580,-2-1 0,20-69 0,-32 79 214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38.802"/>
    </inkml:context>
    <inkml:brush xml:id="br0">
      <inkml:brushProperty name="width" value="0.035" units="cm"/>
      <inkml:brushProperty name="height" value="0.035" units="cm"/>
    </inkml:brush>
  </inkml:definitions>
  <inkml:trace contextRef="#ctx0" brushRef="#br0">6 0 17916,'2'6'308,"0"-1"0,0 1 0,-1 0-1,0 0 1,1-1 0,-2 1 0,1 0 0,-1 0 0,0 0 0,0 0 0,-1 0 0,-1 10 0,0 6 750,-3 42-69,0-3-408,3 1 0,9 101 0,-6-152-555,2 1-1,-1 0 0,2-1 0,7 21 0,-9-30-18,-1 1 0,0 0-1,1-1 1,0 1-1,-1-1 1,1 0-1,0 1 1,1-1 0,-1 0-1,4 3 1,-4-4-3,-1-1-1,1 1 1,-1 0 0,1-1 0,-1 1-1,0-1 1,1 0 0,0 0 0,-1 1 0,1-1-1,-1 0 1,1 0 0,-1 0 0,1-1 0,-1 1-1,1 0 1,-1-1 0,1 1 0,-1 0 0,1-1-1,-1 0 1,2 0 0,5-4 2,-1 0 0,0 0 1,0 0-1,-1-1 0,1 0 1,-1 0-1,0 0 0,8-13 0,36-63 89,-44 71-85,159-280-649,-163 287 584,1-2-194,1 0 1,-1 1 0,1-1 0,0 1-1,0 0 1,6-6 0,-10 11 238,0 0 0,0 0 1,0 0-1,0 0 0,0 0 1,1 0-1,-1 0 0,0 0 1,0 0-1,0-1 0,0 1 1,0 0-1,0 0 0,0 0 1,1 0-1,-1 0 0,0 0 1,0 0-1,0 0 0,0 0 1,0 0-1,1 0 0,-1 0 1,0 0-1,0 0 0,0 0 0,0 0 1,0 0-1,0 0 0,1 0 1,-1 0-1,0 0 0,0 0 1,0 0-1,0 0 0,0 1 1,0-1-1,1 0 0,-1 0 1,0 0-1,0 0 0,0 0 1,0 0-1,0 0 0,0 0 1,0 1-1,0-1 0,0 0 1,0 0-1,0 0 0,1 0 1,-1 0-1,0 0 0,0 1 1,0-1-1,0 0 0,0 0 1,0 0-1,0 0 0,0 0 1,0 1-1,0-1 0,0 0 0,0 0 1,-1 0-1,0 12-319,-7 14-334</inkml:trace>
  <inkml:trace contextRef="#ctx0" brushRef="#br0" timeOffset="1">289 462 17228,'0'31'1872,"5"-6"-1048,5-4-256,4-7 817,6 1-209,4-7-384,1 1-400,2-5-680,-1-5 392,-6-6-160,-2-3-176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0.564"/>
    </inkml:context>
    <inkml:brush xml:id="br0">
      <inkml:brushProperty name="width" value="0.035" units="cm"/>
      <inkml:brushProperty name="height" value="0.035" units="cm"/>
    </inkml:brush>
  </inkml:definitions>
  <inkml:trace contextRef="#ctx0" brushRef="#br0">272 537 18492,'-3'-2'152,"-1"0"-1,1 0 1,-1 1 0,0 0 0,0 0 0,0 0-1,0 0 1,0 0 0,0 1 0,0 0-1,0 0 1,0 0 0,0 0 0,0 1-1,0-1 1,1 1 0,-1 0 0,0 0-1,-6 3 1,-2 1 81,0 0 0,1 1 0,-1 1 0,-17 13 0,17-11-157,1 1 1,0 0-1,0 1 1,-17 24-1,23-28-71,0 0 1,0 1-1,1 0 0,0 0 1,1 0-1,0 0 1,0 0-1,1 1 0,-3 15 1,5-23-6,0 1 0,-1 0 1,1 0-1,0 0 1,1 0-1,-1 0 1,0 0-1,0 0 0,1 0 1,-1 0-1,1-1 1,0 1-1,1 3 0,-1-4 0,-1-1 0,1 1 0,0 0 0,-1-1-1,1 1 1,0 0 0,-1-1 0,1 1 0,0-1-1,0 1 1,0-1 0,0 1 0,0-1 0,0 0-1,-1 1 1,1-1 0,0 0 0,0 0 0,0 0-1,1 0 1,2 0 4,0-1-1,0 1 0,-1-1 1,1 0-1,-1 0 1,1-1-1,-1 1 0,1-1 1,-1 0-1,0 0 1,0 0-1,1 0 1,2-3-1,13-13 70,0 0-1,-2-1 1,0-1 0,-1-1-1,21-38 1,54-123 515,-40 46-73,-43 112-345,-2 0 1,-1 0-1,4-42 0,-12 122-66,-5 156 38,9-173-143,1-1 0,3 0 0,13 59 0,-16-90-86,0 0 0,0 0 1,1 0-1,0 0 0,6 9 0,-9-15 30,1 0-1,0 1 1,-1-1-1,1 0 1,0-1-1,0 1 1,0 0-1,-1 0 0,1 0 1,0 0-1,0-1 1,0 1-1,1 0 1,-1-1-1,0 1 1,0-1-1,0 1 1,0-1-1,0 0 1,1 0-1,-1 1 1,0-1-1,0 0 0,1 0 1,-1 0-1,0 0 1,0 0-1,1 0 1,-1-1-1,0 1 1,0 0-1,0-1 1,1 1-1,-1 0 1,0-1-1,0 0 0,0 1 1,0-1-1,1-1 1,4-2-280,-1 0 1,0-1-1,-1 0 0,1 0 1,-1-1-1,0 1 1,0-1-1,-1 0 0,0 0 1,4-9-1,23-70-2513,-23 62 2203,11-43-569,4-13 2049,-26 129 2774,1-30-3090,-2 3-4,1 1-1,1 0 1,1 0 0,1 1-1,3 33 1,-2-57-492,0 0 0,1 0 0,-1 0 1,0 0-1,0 0 0,0 0 0,0-1 0,1 1 0,-1 0 0,0 0 0,1 0 0,-1 0 0,1-1 0,-1 1 1,1 0-1,-1 0 0,1-1 0,0 1 0,-1 0 0,1-1 0,0 1 0,0-1 0,-1 1 0,1-1 1,0 1-1,1 0 0,0-1-5,-1 0 1,1 0 0,-1-1-1,0 1 1,1 0 0,-1-1-1,1 1 1,-1 0 0,0-1-1,1 0 1,-1 1 0,0-1-1,0 0 1,0 1 0,2-3-1,4-3 19,1 0 0,-1-1-1,9-13 1,16-24 84,-24 32-83,0 0 0,1 0-1,0 1 1,0 0 0,1 1 0,23-18-1,-31 26-32,0 1-1,0 0 1,0 0-1,0 0 0,0 0 1,0 0-1,1 0 1,-1 1-1,0-1 0,1 1 1,-1 0-1,0 0 1,1 0-1,-1 0 0,0 0 1,1 0-1,-1 0 1,0 1-1,1-1 0,-1 1 1,0 0-1,0 0 0,1 0 1,-1 0-1,0 0 1,0 0-1,0 0 0,0 1 1,0-1-1,2 3 1,4 5-2,0-1 0,-1 1 1,0 1-1,-1-1 0,5 11 0,-4-8-3,5 9-6,16 24 9,-26-41 4,0-1 0,1 0 0,0 0 0,-1-1 0,1 1 0,0 0 0,1-1-1,-1 0 1,0 0 0,5 3 0,-6-5 0,1 1 0,-1-1 0,0 0 0,0 0 0,1 0 0,-1 0 0,0 0 0,0 0 0,1-1 0,-1 1 0,0-1 0,0 1 0,0-1 1,0 0-1,0 0 0,0 0 0,0 0 0,0 0 0,0-1 0,0 1 0,0 0 0,-1-1 0,1 0 0,0 1 0,-1-1 0,0 0 0,2-1 0,5-8 16,-1 1 1,0-1-1,7-13 1,-2-4-20,-11 22-32,1 1 1,1-1-1,-1 1 0,1-1 0,0 1 1,0 0-1,0 0 0,9-9 0,-12 14 26,0 0-1,0 0 1,0 0-1,0 0 1,0 0-1,1 0 1,-1 0-1,0-1 1,0 1-1,0 0 1,1 0-1,-1 0 1,0 0-1,0 0 1,0 0-1,0 0 1,1 0-1,-1 0 1,0 0-1,0 0 1,0 1-1,0-1 1,1 0-1,-1 0 0,0 0 1,0 0-1,0 0 1,0 0-1,1 0 1,-1 0-1,0 0 1,0 1-1,0-1 1,0 0-1,0 0 1,0 0-1,1 0 1,-1 0-1,0 1 1,0-1-1,0 0 1,0 0-1,0 0 1,0 0-1,0 1 1,0-1-1,0 0 1,0 0-1,0 0 1,0 1-1,0-1 1,0 0-1,2 15-117,-2-12 93,3 29-125,-3-22 135,0 1-1,1-1 1,1 1 0,0-1-1,0 0 1,1 0 0,6 17 0,-8-26 19,-1 0 0,1 0 1,0 1-1,0-1 1,0 0-1,0 0 0,0 0 1,0 0-1,0 0 0,0 0 1,0 0-1,0 0 1,0-1-1,1 1 0,-1 0 1,0-1-1,1 1 0,-1-1 1,0 1-1,1-1 1,-1 0-1,1 0 0,-1 1 1,1-1-1,-1 0 0,0 0 1,1 0-1,-1-1 1,1 1-1,-1 0 0,1 0 1,-1-1-1,0 1 0,1-1 1,-1 1-1,0-1 1,0 0-1,1 1 0,1-2 1,3-3 4,1 1 0,-1-1 0,0 0 0,0 0 0,-1 0 0,6-8 0,4-7 13,-1-1 0,-1-1 0,20-45-1,-4 8-37,-29 59 19,0 0 0,0 0 0,0 0 0,0 0 0,0 0 0,0 1 0,0-1 0,0 0 0,0 0 0,0 0 0,0 0 0,1 0 0,-1 1 0,0-1 0,0 0 0,0 0 0,0 0 0,0 0 0,0 0 0,0 0 0,1 0 0,-1 0 0,0 0 0,0 0 0,0 1 0,0-1 0,0 0 0,1 0 0,-1 0 0,0 0 0,0 0 0,0 0 0,0 0 0,1 0 0,-1 0 0,0 0 0,0 0 0,0 0 0,0 0 0,1-1 0,-1 1 0,0 0 0,0 0 0,0 0 0,0 0 0,0 0 0,0 0 0,1 0 0,-1 0 0,0 0 0,0 0 0,0-1 0,0 1 0,0 0 1,0 0-1,0 0 0,0 0 0,1 0 0,-1 0 0,0-1 0,0 1 0,0 0 0,0 0 0,0 0 0,0-1 0,3 10-11,-1 1 0,0-1 0,-1 1 0,1-1 0,-1 12 0,4 29 10,-3-39 22,1 0 1,0 0-1,0-1 0,1 1 0,1-1 0,9 17 0,-13-25-7,1 0-1,-1 0 1,1 1-1,0-1 1,-1 0-1,1 0 1,0-1-1,0 1 1,1 0-1,-1-1 1,0 1-1,0-1 1,1 0 0,-1 1-1,1-1 1,-1 0-1,1-1 1,-1 1-1,1 0 1,0-1-1,-1 0 1,1 1-1,0-1 1,-1 0-1,1 0 1,0 0-1,-1-1 1,1 1-1,0-1 1,-1 0-1,1 1 1,-1-1 0,5-2-1,1-2 20,-1 1-1,0-1 1,0 0-1,0-1 1,0 1-1,-1-1 1,0-1 0,-1 1-1,1-1 1,-1 0-1,0 0 1,3-9-1,7-11 85,20-57 0,-30 67-105,-5 14-19,1-1 0,0 1 0,0 0 0,0-1 0,1 1 0,-1 0 0,1 0 0,-1-1 0,4-2 1,-5 6 4,0-1 0,1 1 1,-1 0-1,0 0 0,0 0 1,0 0-1,0 0 1,1 0-1,-1 0 0,0 0 1,0 0-1,0 0 1,0 0-1,1 0 0,-1 0 1,0 0-1,0 0 1,0 1-1,0-1 0,1 0 1,-1 0-1,0 0 1,0 0-1,0 0 0,0 0 1,0 0-1,1 0 1,-1 1-1,0-1 0,0 0 1,0 0-1,0 0 1,0 0-1,0 0 0,0 1 1,0-1-1,0 0 1,1 0-1,-1 0 0,0 0 1,0 1-1,0-1 1,0 0-1,0 0 0,0 0 1,0 0-1,0 1 1,0-1-1,0 0 0,0 0 1,0 0-1,-1 0 1,1 1-1,3 16-53,-3-12 35,2 21-52,0-7 17,6 32-1,-7-47 55,0 0 1,0 0 0,0 0 0,0 0-1,1-1 1,0 1 0,0 0 0,0-1-1,0 0 1,1 1 0,-1-1 0,1 0-1,0 0 1,3 2 0,-4-3 2,-1-2 1,1 1-1,0 0 1,0 0-1,0-1 1,0 1-1,0-1 0,0 1 1,0-1-1,0 0 1,0 0-1,0 0 1,0 0-1,0 0 1,0 0-1,0 0 1,0-1-1,0 1 0,0-1 1,0 0-1,0 1 1,0-1-1,-1 0 1,1 0-1,0 0 1,0-1-1,-1 1 1,1 0-1,-1 0 0,1-1 1,1-1-1,6-6 13,-1-1 0,1 0-1,10-17 1,-16 23-9,12-21 21,0-1-1,-2 0 0,-1-1 0,-1-1 0,11-41 0,-9 13 55,12-103 0,-24 146-78,0-1 0,0 0 0,-2-15 0,1 29-3,0-1 1,0 1-1,0 0 0,0-1 0,0 1 0,0 0 0,0 0 1,0-1-1,-1 1 0,1 0 0,0-1 0,0 1 0,0 0 1,0 0-1,0-1 0,0 1 0,-1 0 0,1 0 0,0-1 1,0 1-1,0 0 0,-1 0 0,1-1 0,0 1 1,0 0-1,0 0 0,-1 0 0,1 0 0,-1-1 0,-3 9-32,0 18 43,1 0 0,2 0 1,3 48-1,-1-48 39,0 8 85,3 1 0,0-1 1,2 0-1,13 41 0,-15-61-81,1 0 1,1 0-1,0 0 1,0-1 0,2 0-1,0 0 1,0-1-1,1 0 1,1 0-1,0-1 1,0 0 0,16 11-1,-23-19-46,0-1-1,0 0 1,0 0-1,1-1 1,-1 1-1,7 1 1,-9-3-9,-1 1 0,0-1 1,1 0-1,-1 0 0,1 0 1,-1 0-1,0 0 0,1 0 0,-1 0 1,1 0-1,-1 0 0,0 0 1,1 0-1,-1-1 0,1 1 1,-1 0-1,0 0 0,1 0 0,-1 0 1,0-1-1,1 1 0,-1 0 1,0 0-1,1 0 0,-1-1 1,0 1-1,1-1 0,-1 0-13,0 0-1,1 0 1,-1 0-1,0 0 0,0 0 1,0 0-1,0 0 1,0-1-1,0 1 1,0 0-1,-1 0 1,1 0-1,0 0 1,-1 0-1,0-2 0,-4-9-289,-1 1 0,0 0 0,0 0 0,-1 0-1,-1 1 1,0 0 0,0 0 0,-1 1 0,0 0-1,-16-11 1,7 6-230,-1 1 0,-1 0 0,0 1-1,-42-16 1,51 23 777,-1 1 0,1 0-1,-23-3 1,53-3 2637,55-15-925,-15 6-1661,-2-2 0,82-43 0,-137 63-327,0 0 0,1-1 0,-1 1 0,0 0 0,0-1 0,0 1 0,0-1 1,-1 0-1,1 1 0,0-1 0,-1 0 0,1 0 0,-1 0 0,1 0 0,0-3 0,-11-12-341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1.098"/>
    </inkml:context>
    <inkml:brush xml:id="br0">
      <inkml:brushProperty name="width" value="0.035" units="cm"/>
      <inkml:brushProperty name="height" value="0.035" units="cm"/>
    </inkml:brush>
  </inkml:definitions>
  <inkml:trace contextRef="#ctx0" brushRef="#br0">6 7 21669,'-6'0'2000,"6"2"-1584,3-2-200,3-2 928,4 0-1000,1-1-552,-1 1 376,2 2-128,-2 2-96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1.881"/>
    </inkml:context>
    <inkml:brush xml:id="br0">
      <inkml:brushProperty name="width" value="0.035" units="cm"/>
      <inkml:brushProperty name="height" value="0.035" units="cm"/>
    </inkml:brush>
  </inkml:definitions>
  <inkml:trace contextRef="#ctx0" brushRef="#br0">1 1 17668,'3'7'336,"0"0"0,0 0 1,-1 0-1,0 1 0,0-1 1,-1 1-1,0-1 0,0 1 1,-1 12-1,1-2 388,2 66 656,10 86-224,-13-166-1139,1-1 0,0 1 0,-1-1 0,1 0 0,1 1 1,-1-1-1,0 0 0,1 1 0,0-1 0,-1 0 0,5 4 1,-6-6-15,1-1 0,0 1 0,-1-1 0,1 1 0,-1-1 1,1 0-1,0 1 0,-1-1 0,1 0 0,0 0 0,0 1 1,-1-1-1,1 0 0,0 0 0,-1 0 0,1 0 0,0 0 0,0 0 1,-1 0-1,1 0 0,1 0 0,0-1-1,0 0 1,0 0-1,0 0 0,0 0 0,-1 0 1,1 0-1,0-1 0,-1 1 0,1 0 1,-1-1-1,2-1 0,6-8 17,-1-1-1,0 0 0,-1 0 1,11-24-1,18-58 42,-28 71-49,47-146 29,-55 169-40,0 0-1,0 0 1,0 0 0,0 0-1,0 0 1,0 0 0,0 1-1,0-1 1,0 0 0,0 0-1,0 0 1,0 0 0,0 0-1,0 0 1,0 0 0,1 0-1,-1 0 1,0 0 0,0 0-1,0 0 1,0 1 0,0-1-1,0 0 1,0 0 0,0 0-1,1 0 1,-1 0 0,0 0-1,0 0 1,0 0 0,0 0-1,0 0 1,0 0 0,0 0-1,0 0 1,1 0 0,-1 0-1,0 0 1,0 0 0,0-1-1,0 1 1,0 0 0,0 0-1,0 0 1,0 0 0,1 0-1,-1 0 1,0 0 0,0 0-1,0 0 1,0 0 0,0 0-1,0 0 1,0 0 0,0-1-1,0 1 1,0 0 0,0 0-1,0 0 1,0 0 0,0 0 0,0 0-1,3 11-15,9 78-23,5 26 35,-14-102 11,0 0 0,1 0 0,1-1 0,0 1-1,0-1 1,10 16 0,-12-25-2,-1 0-1,0 0 1,1 0-1,-1 0 1,1-1-1,0 1 1,5 3-1,-7-5 0,0 0 0,0-1-1,0 1 1,1-1 0,-1 1-1,0-1 1,0 0 0,0 1-1,1-1 1,-1 0 0,0 0-1,0 0 1,1 0 0,-1 0-1,0 0 1,0 0 0,1 0-1,-1 0 1,0-1 0,0 1-1,1 0 1,-1-1 0,0 1-1,0-1 1,0 0 0,0 1-1,0-1 1,2-1 0,3-5 23,1 1 0,-1-2 0,0 1 0,-1-1 0,1 0 0,-1 0 0,-1 0 0,0-1 0,6-16 0,-1-3 87,11-58 0,-14 49 38,1-68 0,-11 149-198,5-9 16,4 57-23,-4-80 57,1 1 0,1-1 0,0 0 0,1 0 0,5 13 0,-9-24-3,0 0-1,1-1 0,-1 1 1,0 0-1,1 0 1,-1-1-1,0 1 1,1 0-1,-1-1 1,1 1-1,-1 0 1,1-1-1,-1 1 0,1-1 1,0 1-1,-1-1 1,1 1-1,-1-1 1,1 1-1,0-1 1,0 0-1,-1 1 0,1-1 1,0 0-1,0 0 1,-1 0-1,1 1 1,1-1-1,-1-1 1,0 1 0,1-1 0,-1 1 0,0-1 1,0 0-1,0 1 0,0-1 0,0 0 0,0 0 0,0 0 0,0 0 0,0 0 0,0 0 0,-1 0 0,2-1 1,3-6 8,-1 0 0,0 0 1,0 0-1,2-9 1,24-109 85,-30 125-97,0 0-1,0 0 1,1 1 0,-1-1-1,0 0 1,0 0 0,1 0 0,-1 1-1,0-1 1,1 0 0,-1 0 0,0 1-1,1-1 1,-1 0 0,1 1 0,-1-1-1,1 1 1,0-1 0,0 0-1,-1 1 2,1 0-1,-1 0 0,1 1 1,-1-1-1,0 0 0,1 0 1,-1 1-1,1-1 0,-1 0 1,0 0-1,1 1 0,-1-1 1,0 0-1,0 1 0,1-1 1,-1 0-1,0 1 0,0-1 1,1 1-1,-1-1 0,0 0 1,0 1-1,0-1 0,1 1 1,11 41-20,-9-32 15,-1-1 2,3 9-6,0 0-1,1 0 0,1-1 1,15 27-1,-20-40 12,0-1-1,1 0 0,-1 1 1,1-1-1,-1 0 1,1 0-1,0-1 1,0 1-1,0-1 1,0 1-1,1-1 0,-1 0 1,1 0-1,-1 0 1,1-1-1,0 1 1,0-1-1,-1 0 1,1 0-1,0 0 0,0-1 1,0 1-1,0-1 1,0 0-1,0 0 1,0 0-1,8-2 0,-3-1 2,0 1 0,-1-1 0,1-1 0,-1 1-1,0-1 1,0-1 0,9-6 0,48-42 35,-12 9-2,-52 43-38,0-1 0,1 1 1,0 0-1,-1 0 1,1 0-1,0 0 1,-1 0-1,1 1 1,0-1-1,0 0 1,0 1-1,-1-1 1,5 1-1,-6 0 1,0 0-1,1 0 1,-1 0 0,0 0-1,1 0 1,-1 0 0,0 1-1,0-1 1,1 0-1,-1 0 1,0 0 0,0 1-1,0-1 1,1 0 0,-1 0-1,0 1 1,0-1-1,0 0 1,0 0 0,0 1-1,1-1 1,-1 0 0,0 0-1,0 1 1,0-1 0,0 0-1,0 1 1,0-1-1,-3 18-50,2-14 59,0-1-1,-1 0 1,1 0-1,-1 0 1,0 0-1,0 0 0,-3 4 1,4-7 3,1 1 1,-1 0-1,1-1 0,-1 1 1,1-1-1,-1 1 0,0-1 1,1 1-1,-1-1 0,0 1 1,1-1-1,-1 0 0,0 1 0,1-1 1,-1 0-1,0 0 0,0 1 1,0-1-1,1 0 0,-1 0 1,0 0-1,0 0 0,1 0 1,-1 0-1,0 0 0,0 0 1,0-1-1,1 1 0,-1 0 1,0 0-1,0 0 0,1-1 1,-1 1-1,0-1 0,1 1 1,-1 0-1,0-1 0,1 1 1,-1-1-1,1 1 0,-1-2 1,-3-3 70,0 0 0,0 0 1,1-1-1,0 0 0,0 1 0,0-1 1,1 0-1,-3-9 0,1-2 200,-4-33-1,7 49-277,1 0 1,0 0-1,0 0 0,0 0 0,0-1 1,0 1-1,0 0 0,0 0 1,1 0-1,-1 0 0,0 0 1,0 0-1,1 0 0,-1 0 1,1 0-1,-1 1 0,1-1 1,-1 0-1,1 0 0,0 0 1,-1 0-1,1 1 0,0-1 1,0 0-1,-1 0 0,1 1 1,0-1-1,0 1 0,0-1 1,0 1-1,0-1 0,0 1 1,0 0-1,0-1 0,0 1 1,0 0-1,0 0 0,1-1 1,7 1-100,-1 0 0,0 0 1,0 0-1,11 3 0,8 0-421,-16-3 444,0-1-1,0-1 0,0 1 0,-1-2 0,14-3 1,20-9-183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2.892"/>
    </inkml:context>
    <inkml:brush xml:id="br0">
      <inkml:brushProperty name="width" value="0.035" units="cm"/>
      <inkml:brushProperty name="height" value="0.035" units="cm"/>
    </inkml:brush>
  </inkml:definitions>
  <inkml:trace contextRef="#ctx0" brushRef="#br0">211 379 16716,'0'-4'191,"0"1"-1,0-1 1,0 1 0,-1-1 0,1 1 0,-1-1 0,0 1 0,0 0 0,0-1 0,0 1 0,-1 0 0,1 0 0,-1 0 0,0 0 0,0 0 0,-3-3 0,3 5-81,0-1 1,1 1 0,-1 0-1,-1 0 1,1 0 0,0 0-1,0 0 1,0 0 0,-1 0-1,1 1 1,0-1-1,0 1 1,-1 0 0,1 0-1,0 0 1,-1 0 0,1 0-1,-1 0 1,1 0-1,0 1 1,0-1 0,-1 1-1,1 0 1,0 0 0,-4 1-1,-1 2 8,-1 1 0,1-1 0,0 1 0,0 0 0,0 1 0,1 0-1,0 0 1,0 0 0,0 1 0,1 0 0,0 0 0,1 0 0,-1 0 0,1 1 0,1 0-1,-5 11 1,2-2-66,0 0 0,2 1 0,0 0 0,0 0 0,2 0 0,-1 32-1,3-46-39,0 1 0,1-1 0,-1 0 0,1 1 0,0-1 0,0 0 0,0 1 0,0-1 0,1 0 0,4 7 0,-6-10-8,1 0 0,0 0 0,0 0 0,-1 0-1,1 0 1,0-1 0,0 1 0,0 0 0,0-1-1,0 1 1,0-1 0,0 1 0,0-1 0,0 1 0,0-1-1,0 0 1,1 1 0,0-1 0,1 0-1,-1 0 0,0 0 0,1-1 0,-1 1 1,0-1-1,0 1 0,1-1 0,-1 0 0,0 0 0,0 0 0,0 0 1,3-2-1,10-8 19,0 0 0,-1-1 0,0-1-1,-1 0 1,21-27 0,51-84 218,16-54 99,-84 144-228,-2-1 0,-1-1-1,12-50 1,-19 48 13,-7 38-122,0-1 0,0 1 0,0 0-1,0-1 1,0 1 0,0 0-1,0-1 1,0 1 0,1-1 0,-1 1-1,0 0 1,-1-1 0,1 1-1,0-1 1,0 1 0,0 0 0,0-1-1,0 1 1,0 0 0,0-1-1,0 1 1,-1 0 0,1-1 0,0 1-1,0 0 1,0-1 0,-1 1 0,1 0-1,0 0 1,-1-1 0,1 1-1,0 0 1,0 0 0,-1-1 0,-8 8-9,3 8-1,0 1 1,1 0-1,1 0 1,1 0 0,-3 30-1,4-31-3,1-10 7,-8 56-27,0 81 0,9-125 30,0 1 0,2-1 0,0 0 0,0 0 0,2 0 0,0 0 0,1 0 0,1-1 0,13 27 0,-18-40 1,1 0 1,-1-1-1,1 1 1,-1 0-1,1-1 1,0 1-1,0-1 1,0 0-1,1 0 1,-1 0-1,1 0 1,-1 0 0,1 0-1,-1 0 1,1-1-1,0 0 1,0 1-1,0-1 1,0 0-1,0 0 1,0-1-1,0 1 1,0 0-1,0-1 1,0 0-1,0 0 1,0 0-1,0 0 1,1 0-1,-1-1 1,0 0 0,3 0-1,2-3 2,-1 1-1,1-1 0,-1 0 1,0-1-1,0 0 1,0 0-1,0 0 1,-1-1-1,0 0 1,0-1-1,-1 1 1,0-1-1,0 0 1,6-11-1,0-1 9,-2-1 0,0 0 0,-1 0 0,8-32 0,-5-8-54,-11 52 4,-3 9 9,-2 12 1,2 6 15,1-1 1,1 1-1,0-1 1,2 1-1,0-1 1,1 1-1,1-1 1,7 27-1,-9-41 16,1 1-1,-1 0 1,1-1-1,0 1 1,1-1-1,-1 0 1,1 0 0,0 0-1,0 0 1,0 0-1,6 5 1,-6-7 1,-1 0 0,1 0-1,-1-1 1,1 1 0,0-1 0,0 0 0,0 0 0,-1 0 0,1 0-1,0 0 1,0-1 0,0 1 0,0-1 0,1 0 0,-1 0 0,0 0-1,0 0 1,0-1 0,5 0 0,0-2 4,1 0 1,0-1-1,0 0 1,-1 0-1,0-1 1,0 0-1,0 0 1,-1-1-1,0 0 1,0 0-1,11-13 0,-3 2 15,-1-2-1,0 0 0,17-33 1,-21 33 22,13-37 0,-20 49-37,-1 0 0,0 0 1,-1-1-1,0 1 0,0 0 0,0 0 0,-1-1 0,0 1 1,-1-9-1,1 16-6,0-1 1,0 1-1,0-1 1,0 1-1,0-1 0,0 0 1,0 1-1,0-1 1,0 1-1,0-1 1,-1 1-1,1-1 1,0 1-1,0 0 1,-1-1-1,1 1 0,0-1 1,0 1-1,-1-1 1,1 1-1,0 0 1,-1-1-1,1 1 1,-1 0-1,1-1 1,-1 1-1,1 0 1,-1-1-1,1 1 0,-1 0 1,0 0-1,0 1 0,0-1 0,1 0 1,-1 1-1,0-1 0,0 1 0,1 0 0,-1-1 0,0 1 1,1 0-1,-1-1 0,1 1 0,-1 0 0,1 0 0,-1 1 1,-16 37-17,12-19 10,1 0-1,0 0 0,2 0 1,1 0-1,0 22 1,2-31 8,0 0 0,0 1 0,1-1 1,0 0-1,1-1 0,0 1 0,1 0 1,0-1-1,1 0 0,11 18 0,-14-25 4,0 0 0,0 0 0,0-1 0,1 1 0,-1 0 0,1-1 0,0 0 0,0 1 0,0-1 0,0 0 0,0-1-1,0 1 1,1-1 0,-1 1 0,0-1 0,1 0 0,-1 0 0,1 0 0,-1-1 0,1 1 0,0-1 0,-1 0 0,1 0 0,0 0-1,-1 0 1,1-1 0,-1 1 0,1-1 0,-1 0 0,1 0 0,-1-1 0,1 1 0,4-3 0,-2 0-128,0 1 1,-1-1-1,1 0 1,-1 0-1,1-1 1,-1 0-1,-1 0 1,1 0-1,-1 0 1,0-1-1,0 0 1,0 0-1,-1 0 1,0 0-1,0 0 1,-1-1-1,3-7 1,-3 4-28,0 0 0,-1-1 1,0 0-1,0 1 0,-2-14 0,-5-22-440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3.361"/>
    </inkml:context>
    <inkml:brush xml:id="br0">
      <inkml:brushProperty name="width" value="0.035" units="cm"/>
      <inkml:brushProperty name="height" value="0.035" units="cm"/>
    </inkml:brush>
  </inkml:definitions>
  <inkml:trace contextRef="#ctx0" brushRef="#br0">59 6 20780,'-1'1'1753,"-8"-1"-1297,5 2-216,-1-2 208,3 0-736,-7-3 480,-2 0-304,-7 0-240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4.380"/>
    </inkml:context>
    <inkml:brush xml:id="br0">
      <inkml:brushProperty name="width" value="0.035" units="cm"/>
      <inkml:brushProperty name="height" value="0.035" units="cm"/>
    </inkml:brush>
  </inkml:definitions>
  <inkml:trace contextRef="#ctx0" brushRef="#br0">297 12 15171,'-1'-1'85,"1"0"0,0 1-1,-1-1 1,1 0 0,-1 1 0,0-1-1,1 0 1,-1 1 0,1-1-1,-1 1 1,0-1 0,0 1 0,1-1-1,-1 1 1,0 0 0,0-1-1,1 1 1,-1 0 0,0-1-1,0 1 1,0 0 0,0 0 0,1 0-1,-3 0 1,1 0 23,-1 0 0,0 1 0,0-1 0,0 1 0,0 0 1,0-1-1,-3 3 0,-4 2 250,0 0 0,1 1 0,-11 7 0,-2 6-94,1 1 0,0 1 0,2 1 0,0 0 0,2 2 0,0 0 0,2 1 0,-20 41 0,34-63-256,-11 24 23,12-25-29,-1-1 0,1 0 0,-1 0 1,1 1-1,-1-1 0,1 0 0,0 0 0,0 1 0,0-1 0,0 0 0,0 1 1,0-1-1,0 0 0,0 1 0,0-1 0,1 0 0,0 2 0,0-3 0,-1 0-1,1 0 0,0 0 1,0 0-1,0 0 0,0 0 1,-1 0-1,1 0 0,0-1 0,0 1 1,-1 0-1,1-1 0,0 1 1,0 0-1,-1-1 0,1 1 1,0-1-1,-1 1 0,2-2 1,17-12 17,-18 13-18,10-7 0,0 1 0,0 0 1,0 0-1,1 2 0,0-1 0,0 1 0,0 1 1,0 0-1,1 1 0,19-2 0,-24 4-1,0 0 0,0 1-1,0 0 1,0 0 0,0 1-1,0 0 1,0 1-1,0-1 1,0 2 0,0-1-1,-1 1 1,1 0 0,-1 1-1,0-1 1,0 1 0,0 1-1,0 0 1,6 6 0,-11-9 13,1 0 1,-1 1-1,1-1 1,-1 1 0,0 0-1,0 0 1,0 0-1,0 0 1,-1 0-1,1 0 1,-1 0 0,0 0-1,0 1 1,0-1-1,0 1 1,-1-1-1,1 0 1,-1 1 0,0 4-1,-1-3 39,0 0 0,0 0 0,-1 0 0,1 0 0,-1 0 0,0 0 0,0-1 0,-1 1 0,0-1 0,0 0 1,-6 8-1,-2 0 157,-1 0 0,-1-1 0,0 0 1,0-1-1,-1-1 0,-30 16 0,33-20-44,-1 0 0,0-1 0,-1 0 0,-21 4-1,29-7-170,0-1-1,0 1 0,0-1 0,0 0 1,0 0-1,0 0 0,1-1 0,-1 0 1,0 0-1,0 0 0,0 0 0,1-1 1,-1 0-1,1 0 0,-6-3 0,9 4-46,0 1-1,-1-1 1,1 0-1,0 0 1,0 0-1,0 1 1,0-1-1,0 0 0,0 0 1,0-1-1,1 1 1,-1 0-1,0 0 1,1 0-1,-1 0 1,0-1-1,1 1 0,0 0 1,-1-1-1,1 1 1,0 0-1,-1-1 1,1-1-1,1 1-57,-1 0 0,1 1 0,0-1 0,-1 1 0,1-1 1,0 1-1,0-1 0,0 1 0,0-1 0,0 1 0,0 0 0,1 0 0,-1 0 0,0 0 0,1 0 0,1-1 0,6-4-335,1 1 0,0 0-1,1 0 1,15-3 0,20-6-356,11-4 25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4.870"/>
    </inkml:context>
    <inkml:brush xml:id="br0">
      <inkml:brushProperty name="width" value="0.035" units="cm"/>
      <inkml:brushProperty name="height" value="0.035" units="cm"/>
    </inkml:brush>
  </inkml:definitions>
  <inkml:trace contextRef="#ctx0" brushRef="#br0">106 425 16796,'-10'12'548,"2"0"0,-1 1 0,2 0 1,0 1-1,0-1 0,1 1 0,-4 16 1,5-17-181,-2 6-101,0-1 1,1 2-1,1-1 0,1 1 1,1 0-1,1 0 1,-1 36-1,4-53-235,-1 0 1,0-1-1,1 1 1,-1 0-1,1-1 0,0 1 1,0-1-1,0 1 1,0-1-1,3 5 0,-4-7-24,1 1 0,0 0 0,0-1 0,-1 1 0,1 0 0,0-1 0,0 1 0,0-1 0,0 1 0,-1-1 0,1 0 0,0 1 0,0-1 0,0 0 0,0 0 0,0 0 0,0 0 0,0 0 0,0 1 0,0-2 0,0 1 0,0 0 0,0 0 0,0 0 0,0 0 0,0-1 0,0 1 0,0 0 0,0-1 0,0 1 0,-1-1 0,1 1 0,0-1 0,1 0 0,8-6 16,0 0 0,-1-1-1,0 0 1,0 0 0,0-1 0,-1 0-1,11-18 1,46-80 168,-59 96-160,28-51 247,42-109 0,-65 140-176,-1-1-1,-1 0 1,-2-1-1,-2 0 1,4-55-1,-9 79-87,0 1 0,-1-1 0,0 1 0,0 0 0,-1-1 0,-4-12-1,5 19-17,1 0 1,-1 1-1,0-1 0,1 0 0,-1 1 0,0-1 0,0 1 0,0-1 0,0 1 0,-1 0 0,1-1 0,0 1 0,-1 0 0,1 0 0,0 0 0,-1 0 0,1 0 0,-1 0 0,0 0 0,1 1 0,-1-1 0,0 0 0,1 1 0,-1 0 0,0-1 0,0 1 0,1 0 1,-1 0-1,0 0 0,0 0 0,1 0 0,-1 0 0,0 0 0,0 1 0,1-1 0,-4 2 0,-1 0-10,1 1 1,-1 0 0,1 0-1,0 0 1,-1 1-1,2 0 1,-1 0 0,0 0-1,1 1 1,0-1-1,0 1 1,0 0 0,-4 8-1,-6 10-32,-18 43 0,20-40 41,2 1 1,0 0-1,2 1 1,1 0-1,-5 48 0,11-72 5,1 1-1,0-1 0,0 1 1,0-1-1,1 1 0,-1-1 1,1 1-1,0-1 0,3 7 1,-3-9 1,0 0-1,1 0 1,-1 0 0,1 0 0,-1 0 0,1 0 0,-1-1 0,1 1 0,0-1 0,0 1 0,0-1 0,0 1 0,0-1 0,0 0 0,0 0 0,1 0 0,-1 0 0,4 1-1,8 2 2,0 0 0,0 1-1,-1 1 1,0 0 0,0 1-1,0 0 1,-1 1 0,0 1-1,0 0 1,-1 0 0,0 1 0,-1 1-1,0 0 1,-1 0 0,0 1-1,-1 0 1,0 0 0,-1 1-1,8 19 1,-7-11-530,-1 0 0,-1 0-1,6 42 1,-9-59 34,0-9 200,4-16-242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3.082"/>
    </inkml:context>
    <inkml:brush xml:id="br0">
      <inkml:brushProperty name="width" value="0.035" units="cm"/>
      <inkml:brushProperty name="height" value="0.035" units="cm"/>
    </inkml:brush>
  </inkml:definitions>
  <inkml:trace contextRef="#ctx0" brushRef="#br0">2958 1 12931,'12'2'221,"0"2"0,0-1 0,0 1 0,0 1 0,-1 0 0,0 1-1,0 0 1,-1 1 0,1 0 0,-1 0 0,-1 1 0,0 0 0,0 1 0,0 0 0,-1 1 0,0-1 0,-1 2 0,11 20 0,-8-12-145,-2 0 1,0 0-1,-2 1 1,0 0-1,-1 0 1,0 1-1,-2-1 1,1 28-1,-4-19-39,-1 0 0,-1 1 0,-2-1 1,-1 0-1,-11 38 0,-1-17-33,-2-1 0,-2-1 0,-2-1 0,-2-1 0,-2-1 0,-43 55 0,10-27 9,-3-2 1,-3-3-1,-123 97 1,59-68 18,-185 105 1,247-165-44,-2-3 0,-1-3 1,-2-3-1,-111 27 0,-219 30-71,87-21-59,220-39 179,0 4-1,2 4 1,2 4-1,1 4 0,2 4 1,2 4-1,-151 113 0,223-150 18,0 0 0,-15 18 0,26-27-39,1 1 0,0-1 0,0 1 0,1 0 1,-1 0-1,1 0 0,0 1 0,0-1 0,0 0 0,1 1 0,-1-1 1,1 1-1,0 0 0,0 6 0,1-9-9,0 1 1,0-1-1,1 0 1,-1 0-1,1 1 1,0-1-1,0 0 1,-1 0-1,1 0 0,1 0 1,-1 0-1,0 0 1,0 0-1,1 0 1,-1 0-1,1-1 1,-1 1-1,1 0 1,0-1-1,0 0 0,0 1 1,0-1-1,0 0 1,0 0-1,0 0 1,0 0-1,0 0 1,3 0-1,5 2 28,1 0 0,0-1 0,-1-1 0,20 1 0,4-2 69,0-1-1,0-3 1,54-11 0,96-34 37,-86 17-534,42-11-170,-112 38 336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5.324"/>
    </inkml:context>
    <inkml:brush xml:id="br0">
      <inkml:brushProperty name="width" value="0.035" units="cm"/>
      <inkml:brushProperty name="height" value="0.035" units="cm"/>
    </inkml:brush>
  </inkml:definitions>
  <inkml:trace contextRef="#ctx0" brushRef="#br0">36 1 15691,'1'4'1351,"-18"179"1985,1-31-1177,15-137-1992,-1 149 1443,3-144-1480,1 0 0,0 0 0,2-1-1,0 1 1,2-1 0,7 20 0,-10-33-309,0-1 0,1 1 0,-1-1 0,8 8 1,-10-12 84,0 0 1,1 0 0,-1 0 0,0 0 0,0 0 0,0 0 0,1 0 0,-1 0 0,1-1 0,1 2 0,-2-2 65,-1 0 1,1 0-1,-1 0 0,1 0 1,-1 0-1,1 0 0,-1 0 0,1 0 1,-1 0-1,1 0 0,-1-1 0,1 1 1,-1 0-1,0 0 0,1 0 1,-1-1-1,1 1 0,-1 0 0,0-1 1,1 1-1,-1 0 0,0-1 0,1 1 1,-1 0-1,0-1 0,1 1 0,-1 0 1,0-1-1,0 1 0,1-1 1,-1 1-1,0-2 0,4-10-573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5.887"/>
    </inkml:context>
    <inkml:brush xml:id="br0">
      <inkml:brushProperty name="width" value="0.035" units="cm"/>
      <inkml:brushProperty name="height" value="0.035" units="cm"/>
    </inkml:brush>
  </inkml:definitions>
  <inkml:trace contextRef="#ctx0" brushRef="#br0">43 397 14491,'8'9'1049,"-2"0"-1,12 17 1,-12-15-246,1-1 0,0 1 0,11 10 0,-17-20-671,1 1 1,0 0-1,0 0 0,0-1 1,0 1-1,1-1 1,-1 1-1,0-1 1,1 0-1,-1 0 0,1 0 1,-1 0-1,1-1 1,-1 1-1,1-1 0,-1 1 1,1-1-1,0 0 1,4 0-1,-3-1-78,0-1 0,1 1 0,-1-1-1,0 0 1,-1 0 0,1 0 0,0 0 0,-1-1 0,1 1 0,-1-1-1,0 0 1,1 0 0,-1-1 0,-1 1 0,1 0 0,-1-1 0,1 0-1,-1 0 1,0 1 0,0-1 0,1-6 0,-1 6-4,0-1 1,0 0-1,-1 0 1,1 1-1,-1-1 1,0 0-1,-1 0 1,1 0-1,-1 0 1,0 0-1,-1 0 1,1 0-1,-1 0 1,0 0-1,0 0 1,0 0-1,-1 1 1,-3-8-1,4 9-31,-1 1 0,1 0 0,-1 0 0,0 0-1,0 0 1,0 0 0,0 0 0,0 0-1,0 1 1,0-1 0,-1 1 0,1 0-1,-1-1 1,1 1 0,-1 0 0,1 0-1,-1 1 1,0-1 0,0 1 0,1-1-1,-1 1 1,0 0 0,1 0 0,-1 0-1,0 0 1,0 0 0,1 1 0,-1-1-1,0 1 1,1 0 0,-1 0 0,0 0-1,-4 2 1,-1 2-8,0-1-1,-1 1 1,2 0-1,-1 1 1,0 0-1,1 0 1,0 1-1,-10 12 1,8-7-8,1 0 0,1 0-1,0 1 1,0 0 0,1 0 0,1 0 0,0 1 0,1 0 0,1 0 0,0 0 0,0 0 0,2 1 0,-1 16 0,2-28-5,0-1 1,0 1-1,1-1 1,-1 1-1,0-1 0,1 1 1,0-1-1,-1 0 1,1 1-1,0-1 0,0 0 1,0 0-1,1 0 0,-1 1 1,0-1-1,1 0 1,3 3-1,-3-4-27,0 0 0,0 0 0,0 0 0,1 0 0,-1 0 0,0-1 0,1 1 0,-1 0 0,0-1 0,1 0 0,-1 0 0,1 0 0,-1 0 0,1 0 0,-1 0 0,0-1 0,1 1 0,2-2 0,18-4-485,0 0 0,-1-2 0,0-1 0,22-13 0,82-53-2389,-90 53 2012,-31 18 758,105-69-2320,-97 63 2375,0-1-1,-1-1 1,0 1-1,-1-2 1,17-22-1,-41 58 1829,1 0 0,-12 33 0,19-44-1490,0 0 0,2 0-1,-1 0 1,2 1 0,-1 0 0,2-1 0,0 1 0,1 23-1,-1-35-249,1-1 0,0 1 0,0-1-1,0 1 1,0-1 0,0 1-1,1-1 1,-1 1 0,0-1-1,0 1 1,0-1 0,0 1-1,0-1 1,1 0 0,-1 1-1,0-1 1,0 1 0,1-1-1,-1 0 1,0 1 0,1-1-1,-1 0 1,0 1 0,1-1-1,-1 0 1,0 1 0,1-1-1,-1 0 1,1 0 0,-1 0 0,1 1-1,-1-1 1,0 0 0,1 0-1,-1 0 1,1 0 0,-1 0-1,1 0 1,-1 0 0,1 0-1,-1 0 1,1 0 0,-1 0-1,1 0 1,-1 0 0,1 0-1,-1 0 1,0 0 0,1-1-1,-1 1 1,1 0 0,-1 0-1,1-1 1,-1 1 0,21-19 115,-5-3-76,0-1 1,24-49-1,17-56 15,-44 94-42,15-61 0,-24 79-34,-1 1 0,-1-1 0,0 0 0,-2 0 0,1 0 0,-4-25 0,2 39 1,1 0 0,-1-1 0,1 1 0,-1 0 0,0-1-1,0 1 1,0 0 0,0 0 0,0 0 0,-1 0 0,1 0 0,0 0 0,-1 0 0,0 0 0,1 0 0,-5-2 0,5 3 3,0 1 0,-1-1 0,1 0 0,-1 1 1,1-1-1,-1 1 0,1-1 0,-1 1 0,1 0 1,-1 0-1,1 0 0,-1 0 0,0 0 1,1 0-1,-1 0 0,1 0 0,-1 1 0,1-1 1,-1 1-1,1-1 0,-1 1 0,1-1 0,0 1 1,-1 0-1,1 0 0,-3 1 0,-5 6 58,0 1 0,1-1 0,0 1 0,1 1 1,-1 0-1,2 0 0,-1 0 0,2 0 0,-1 1 0,1 0 0,1 1 0,-5 18 0,8-28-30,1-1 1,0 1-1,-1-1 0,1 1 1,0-1-1,0 1 0,0-1 1,0 1-1,0 0 0,0-1 0,1 1 1,-1-1-1,0 1 0,1-1 1,-1 0-1,1 1 0,0-1 1,-1 1-1,1-1 0,0 0 1,0 1-1,0-1 0,0 0 0,0 0 1,0 0-1,2 2 0,2 0 2,1 0-1,-1-1 1,0 1-1,0-1 0,12 2 1,9 5-21,-14-4 6,0 1 0,-1 1 0,1 0 0,-1 1 1,-1 0-1,13 12 0,-2 2-416,30 39-1,-50-60 318,0 1-1,0-1 0,0 0 1,0 0-1,0 1 1,0-1-1,0 0 0,1 0 1,-1 0-1,0 0 0,1 0 1,-1 0-1,1-1 0,-1 1 1,1 0-1,-1-1 1,1 1-1,0-1 0,2 1 1,-2-2-1,0 1-1,0-1 1,0 1 0,0-1 0,-1 0 0,1 1 0,0-1 0,-1 0 0,1 0 0,0 0-1,-1-1 1,1 1 0,-1 0 0,0-1 0,1 1 0,-1 0 0,2-3 0,16-23-601,1-12-121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6.509"/>
    </inkml:context>
    <inkml:brush xml:id="br0">
      <inkml:brushProperty name="width" value="0.035" units="cm"/>
      <inkml:brushProperty name="height" value="0.035" units="cm"/>
    </inkml:brush>
  </inkml:definitions>
  <inkml:trace contextRef="#ctx0" brushRef="#br0">64 1 16251,'1'5'274,"-1"1"0,0-1-1,0 1 1,-1 0 0,0-1-1,0 1 1,0-1 0,0 1-1,-3 5 1,-1 7 179,0 2 52,-33 160 3089,35-154-3206,0 0 0,2 0 0,1 0-1,1 0 1,5 28 0,-5-45-307,1 0 1,1 0 0,-1-1-1,1 1 1,7 12 0,-9-19-73,0 1 1,1-1-1,-1 0 1,0 0-1,1 1 1,0-1-1,0 0 1,-1-1-1,1 1 1,0 0 0,0 0-1,1-1 1,-1 0-1,0 1 1,1-1-1,-1 0 1,0 0-1,1 0 1,-1 0 0,1 0-1,0-1 1,-1 1-1,4-1 1,-4 0-20,-1 0 0,1-1 1,-1 1-1,1-1 1,-1 1-1,1-1 0,-1 1 1,1-1-1,-1 0 0,1 0 1,-1 0-1,0 0 1,1 0-1,-1 0 0,0 0 1,0 0-1,0-1 0,0 1 1,0 0-1,0-1 1,0 1-1,0 0 0,-1-1 1,1 1-1,-1-1 0,1 0 1,-1 1-1,1-1 0,-1 1 1,0-1-1,0 0 1,0-1-1,2-8-154,-2 0 0,1 0 0,-2-15 0,1 25 131,-11-57-1488,13 64 1577,1-1-1,-1 0 0,1 0 0,0 0 0,0 0 0,1 0 1,-1 0-1,1-1 0,0 1 0,1-1 0,-1 0 0,1-1 1,-1 1-1,1-1 0,0 0 0,0 0 0,9 3 0,-7-4 4,-1 0 0,1 0-1,1-1 1,-1 0-1,0-1 1,0 1-1,0-1 1,0-1-1,0 1 1,0-1-1,0 0 1,0-1-1,0 0 1,9-3 0,-4 1-25,-1-1 0,0 0 0,0-1 0,-1 0 0,0 0 0,0-1 0,0-1 0,-1 0 0,0 0 0,0 0 0,11-15 0,-16 11-22,-12 13-4,-15 13-12,16-8 16,1 1 0,-1 0 0,2 1 0,-11 15 1,14-20 1,0 1 0,0 0 0,0-1 0,1 1 0,0 0 0,-1 0 0,1 0 1,1 0-1,-1 0 0,0 0 0,1 1 0,0-1 0,1 7 0,-1-9-5,0-1 0,1 0 0,-1 0 0,1 1 0,-1-1-1,1 0 1,0 0 0,0 0 0,-1 0 0,1 0 0,0 0-1,0 0 1,0 0 0,0 0 0,0 0 0,0-1 0,0 1 0,0 0-1,1-1 1,-1 1 0,0-1 0,0 1 0,0-1 0,1 1-1,-1-1 1,0 0 0,1 0 0,-1 0 0,0 1 0,1-1-1,-1-1 1,0 1 0,2 0 0,4-1 26,0 0 0,0 0-1,-1 0 1,1-1 0,8-3 0,8-6 69,38-22-1,-45 23-105,0 1-1,0 1 0,1 0 0,0 1 0,26-7 1,-40 13-6,-1 1 1,0-1 0,0 1-1,0 0 1,0 0 0,1 0-1,-1 0 1,0 0 0,0 0-1,0 1 1,1-1 0,-1 1-1,0-1 1,0 1 0,0 0-1,0 0 1,0 0 0,0 0-1,0 0 1,0 0 0,-1 1-1,1-1 1,0 1 0,-1-1-1,1 1 1,-1-1 0,0 1-1,1 0 1,0 3 0,3 4-14,-1 1 1,0 0 0,-1 0 0,-1 0 0,3 14 0,-4-15-49,1-1 1,0 1-1,1 0 0,7 16 0,-10-25 35,0 1-1,0-1 1,0 1-1,0-1 1,1 0 0,-1 1-1,0-1 1,0 0-1,1 1 1,-1-1-1,0 0 1,0 1-1,1-1 1,-1 0-1,0 1 1,1-1-1,-1 0 1,1 0-1,-1 0 1,0 1 0,1-1-1,-1 0 1,0 0-1,1 0 1,-1 0-1,1 0 1,-1 0-1,1 0 1,-1 0-1,0 0 1,1 0-1,-1 0 1,1 0-1,-1 0 1,1 0 0,-1 0-1,0 0 1,1 0-1,-1 0 1,1 0-1,-1-1 1,0 1-1,1 0 1,-1 0-1,0-1 1,1 1-1,-1 0 1,0 0-1,1-1 1,11-20-579,-4-1 142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8.637"/>
    </inkml:context>
    <inkml:brush xml:id="br0">
      <inkml:brushProperty name="width" value="0.035" units="cm"/>
      <inkml:brushProperty name="height" value="0.035" units="cm"/>
    </inkml:brush>
  </inkml:definitions>
  <inkml:trace contextRef="#ctx0" brushRef="#br0">266 193 18012,'0'0'56,"1"0"1,-1-1-1,0 1 1,1-1-1,-1 1 1,0 0-1,1-1 1,-1 1-1,1 0 1,-1 0-1,1-1 1,-1 1-1,1 0 1,-1 0-1,1 0 0,-1 0 1,1-1-1,-1 1 1,1 0-1,-1 0 1,1 0-1,-1 0 1,1 0-1,-1 0 1,1 0-1,-1 1 1,1-1-1,-1 0 1,1 0-1,-1 0 1,1 0-1,-1 1 1,1-1-1,-1 0 1,1 0-1,-1 1 0,0-1 1,1 0-1,-1 1 1,1-1-1,-1 0 1,0 1-1,1-1 1,-1 1-1,0-1 1,1 1-1,9 31 591,-6-18 22,42 140 172,43 261 0,-88-408-1054,0-1-1,-1 1 1,0-1 0,0 1 0,0 0 0,-2 11-1,2-17 141,-1 0 0,1 0 0,0 0-1,-1 0 1,1 0 0,0-1 0,-1 1-1,1 0 1,-1 0 0,0-1-1,1 1 1,-1 0 0,1-1 0,-1 1-1,0 0 1,0-1 0,1 1-1,-1-1 1,0 1 0,0-1 0,0 0-1,-1 1 1,0-1-52,0 0 1,0 0-1,0 0 0,0 0 0,0 0 1,0 0-1,0-1 0,0 1 0,0-1 0,0 0 1,0 1-1,0-1 0,0 0 0,-2-2 1,-36-23-1001,1-2 0,1-1 0,-54-56 1,85 79 1111,-22-21 388,0-2 1,-27-37-1,49 56-111,0 1-1,1-1 1,0 0 0,0-1-1,1 1 1,1-1-1,0 0 1,0 0 0,1 0-1,1-1 1,0 1-1,-1-15 1,4 5 159,0 0 0,1 0 0,1 0 0,2 1 0,0 0 0,0 0 0,2 0 0,1 0 0,19-35 0,-19 41-304,1 0 1,0 0 0,1 1-1,0 0 1,1 1-1,1 0 1,0 1-1,1 0 1,-1 1 0,2 1-1,0 0 1,0 0-1,16-6 1,-16 10-96,0 1 1,-1 0-1,1 1 0,1 1 1,-1 0-1,0 1 1,0 1-1,1 0 0,-1 1 1,25 4-1,-24-2-26,1 0 0,0 2 0,-1 0 0,0 1-1,0 0 1,-1 1 0,0 0 0,0 2 0,17 12 0,-26-17 2,0 1 0,-1-1 0,1 1 0,-1 0 0,0 0 0,-1 0 0,1 0 0,-1 1 0,0-1 0,0 1 0,-1 0 0,1 0 0,-1 0 0,-1 0 0,1 0 0,-1 0-1,0 1 1,-1-1 0,1 0 0,-1 1 0,0-1 0,-1 1 0,0-1 0,-1 7 0,-4 12 18,-2 0-1,0 0 0,-2-1 0,-19 35 1,22-44-8,-89 156-112,87-159-566,11-20-200,13-21-391,-4 11 519,2 2 1,0 0-1,1 0 0,30-25 1,-36 34 629,1 0 0,0 1 0,0 0 1,0 1-1,1 0 0,-1 1 0,1-1 0,1 2 1,-1 0-1,0 0 0,15-2 0,-21 5 140,0 0-1,0 0 1,0 0-1,0 0 1,0 1-1,0-1 1,0 1-1,-1 0 1,1 0-1,0 1 1,0-1-1,-1 1 1,1 0-1,4 3 1,-3-1 55,0 0 1,0 1-1,0-1 1,0 1-1,-1 0 0,0 1 1,7 10-1,0 6 362,-1 0 0,-1 1 0,11 39 0,-16-51-248,44 178 3432,-58-232-2097,-20-77-699,21 91-692,-6-17-4,-29-65 0,40 104-169,8 18 2,10 18-7,-9-22 30,-1-1-1,1 0 1,1 0 0,-1 0 0,1-1-1,0 1 1,0-1 0,0-1-1,1 1 1,-1-1 0,9 3 0,-10-5-9,0 0 1,1 0-1,0-1 1,-1 0-1,1 0 1,0 0-1,-1-1 1,1 1-1,0-2 1,0 1 0,-1 0-1,1-1 1,0 0-1,-1-1 1,11-3-1,1-2-98,-1-1-1,-1 0 0,1-1 1,-2-1-1,1 0 0,-1-1 1,19-20-1,80-98-1414,-107 121 1400,-6 8 122,0 0 0,0 0 1,0 0-1,0 1 0,0-1 0,0 0 0,0 0 1,0 0-1,1 0 0,-1 0 0,0 0 0,0 0 1,0 0-1,0 0 0,0 0 0,0 0 0,0 1 1,0-1-1,0 0 0,0 0 0,0 0 0,0 0 0,0 0 1,0 0-1,1 0 0,-1 0 0,0 0 0,0 0 1,0 0-1,0 0 0,0 0 0,0 0 0,0 0 1,0 0-1,0 0 0,0 0 0,1 0 0,-1 0 1,0 0-1,0 0 0,0 0 0,0 0 0,0 0 1,0 0-1,0 0 0,0 0 0,0 0 0,0 0 1,0 0-1,1 0 0,-1 0 0,0 0 0,0-1 0,0 1 1,0 0-1,0 0 0,0 0 0,0 0 0,0 0 1,0 0-1,0 0 0,0 0 0,0 0 0,0 0 1,0 0-1,0 0 0,0-1 0,0 1 0,0 13-118,-7 33 212,2-12-18,1-2 57,1-1-1,1 0 0,2 1 1,2-1-1,6 42 0,-7-69-88,0 0-1,0 0 0,0-1 1,1 1-1,0 0 0,-1 0 1,1-1-1,4 5 0,-6-8-28,0 1 0,0-1 1,1 0-1,-1 1 0,0-1 0,1 0 0,-1 1 0,0-1 0,1 0 1,-1 0-1,1 0 0,-1 1 0,0-1 0,1 0 0,-1 0 0,1 0 1,-1 0-1,1 0 0,-1 0 0,0 0 0,1 0 0,-1 0 0,1 0 0,-1 0 1,1 0-1,-1 0 0,0 0 0,2 0 0,-1-1 9,0 0 0,0 0 0,0 0 0,0 0 0,0 0 1,0-1-1,0 1 0,0 0 0,0 0 0,-1-1 0,1 1 0,0 0 0,0-3 0,9-24 165,-2 1 1,0-2-1,-2 1 0,3-36 0,-5 14 121,-3-81-1,-7 104-195,3 20-94,0 18-61,2 1 33,1-1-1,0 0 1,1 0 0,3 17-1,-3-22 9,0 0 0,1 0-1,-1-1 1,1 1 0,1-1-1,-1 1 1,1-1 0,0 0 0,0 0-1,6 6 1,-8-9 5,0-1 0,1 0 0,-1 0 0,0 0 1,1 0-1,-1 0 0,1 0 0,-1 0 0,1 0 0,0-1 0,-1 1 0,1 0 0,0-1 1,-1 1-1,1-1 0,0 0 0,0 0 0,0 0 0,-1 0 0,1 0 0,0 0 0,0 0 1,-1 0-1,1-1 0,0 1 0,0-1 0,-1 1 0,1-1 0,1-1 0,5-2 10,0-1-1,0 0 1,0-1 0,10-10-1,10-6-37,-25 20 18,1 0 1,0 0-1,0 0 1,-1 1 0,1-1-1,0 1 1,0 0 0,0 0-1,1 1 1,-1-1-1,0 1 1,0 0 0,0 0-1,7 1 1,-4 1-13,-1-1 0,1 1 0,-1 1-1,0-1 1,1 1 0,-1 0 0,0 0 0,6 5 0,7 7-63,-1 1-1,0 1 1,29 35-1,-26-26 70,-1 1-1,-2 0 0,0 1 1,-2 1-1,-1 1 0,17 50 1,-25-60 56,-1 0-1,-1 1 1,-1 0 0,-1 0 0,-1 0 0,-1 0 0,0 0 0,-2 0 0,0 0 0,-2 0 0,-6 30 0,8-48-26,0 0 0,0 0 1,0 0-1,0 0 0,-1 0 0,1-1 0,-1 1 1,1 0-1,-1-1 0,0 1 0,0-1 0,-1 0 1,1 1-1,0-1 0,-1 0 0,-2 1 1,4-2-11,0-1 1,0 1-1,0-1 1,0 1-1,0-1 1,0 0-1,0 0 0,0 0 1,-1 0-1,1 0 1,0 0-1,0 0 1,0 0-1,0 0 1,0 0-1,0 0 1,0-1-1,-2 0 1,1 0-3,0 0 0,0-1 0,0 1 0,0-1 1,0 1-1,0-1 0,1 0 0,-1 1 0,1-1 0,-1 0 0,1 0 1,-2-3-1,-3-7-6,0-2 0,1 1 0,0 0 0,1-1 1,0 0-1,1 0 0,-1-26 0,1 5-22,3 0 0,3-37-1,2 27 11,3 1-1,24-82 0,42-81-290,-62 176 187,-7 12-1,-5 19 114,0 0 0,0-1 0,0 1 0,0 0 0,0 0-1,0-1 1,0 1 0,0 0 0,0 0 0,-1-1 0,1 1 0,0 0 0,0 0 0,0-1 0,0 1 0,0 0 0,0 0-1,0 0 1,-1-1 0,1 1 0,0 0 0,0 0 0,0 0 0,0-1 0,-1 1 0,1 0 0,0 0 0,0 0 0,-1 0-1,1 0 1,0 0 0,-1-1 0,0 2-7,0-1 0,-1 1 0,1 0 0,-1-1 0,1 1-1,0 0 1,0 0 0,0 0 0,-1 0 0,1 0 0,0 0 0,0 0-1,0 0 1,0 0 0,1 0 0,-1 1 0,0-1 0,0 0 0,0 2-1,-6 10 10,1-1-1,1 2 0,-1-1 0,2 0 1,0 1-1,1 0 0,0 0 1,-1 20-1,3-26 22,1 0 1,0 0-1,0 1 1,1-2-1,0 1 1,1 0-1,-1 0 0,1 0 1,1 0-1,0-1 1,0 0-1,0 1 1,1-1-1,0 0 1,0 0-1,8 9 0,-10-14-44,0 0-1,0 0 0,0-1 0,0 1 0,1 0 0,-1-1 0,0 1 0,1-1 1,0 0-1,-1 0 0,1 0 0,-1 0 0,1 0 0,0-1 0,0 1 0,-1-1 0,1 1 1,0-1-1,0 0 0,0 0 0,-1-1 0,1 1 0,0 0 0,0-1 0,-1 0 1,1 0-1,0 0 0,-1 0 0,1 0 0,-1 0 0,1 0 0,-1-1 0,0 0 0,3-1 1,4-4-125,-1 0 1,0 0 0,0-1 0,-1 0 0,1-1-1,-2 0 1,9-13 0,5-17-316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9.230"/>
    </inkml:context>
    <inkml:brush xml:id="br0">
      <inkml:brushProperty name="width" value="0.035" units="cm"/>
      <inkml:brushProperty name="height" value="0.035" units="cm"/>
    </inkml:brush>
  </inkml:definitions>
  <inkml:trace contextRef="#ctx0" brushRef="#br0">1 0 17820,'2'8'319,"1"-1"0,-1 1 0,-1-1 1,1 1-1,-1 0 0,-1-1 0,1 1 0,-2 0 1,0 12-1,0 17 648,13 195 1037,-7-179-1701,3-2 0,21 75 0,-26-115-249,1-1 1,0 1-1,8 15 1,-11-24-44,0 0 0,0-1 0,0 1 1,1-1-1,-1 1 0,0-1 0,1 0 0,-1 0 1,0 1-1,1-1 0,0 0 0,2 1 1,-3-1-7,0-1 0,0 0 1,0 0-1,0 0 0,0 0 1,0 0-1,0 0 0,0 0 1,0 0-1,0 0 1,0 0-1,0-1 0,0 1 1,0 0-1,0-1 0,0 1 1,0-1-1,0 1 0,0-1 1,0 1-1,0-1 0,-1 0 1,1 1-1,0-1 0,0-1 1,4-3 7,-1 0-1,0 0 1,-1 0 0,1-1 0,-1 1 0,0-1 0,0 0-1,1-7 1,14-53 64,-12 40-35,45-219 342,-17 73-133,-27 144-206,-4 22-43,0 16-47,-3 194-2873,-4-53-10,6-125 2160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49.808"/>
    </inkml:context>
    <inkml:brush xml:id="br0">
      <inkml:brushProperty name="width" value="0.035" units="cm"/>
      <inkml:brushProperty name="height" value="0.035" units="cm"/>
    </inkml:brush>
  </inkml:definitions>
  <inkml:trace contextRef="#ctx0" brushRef="#br0">0 736 11522,'7'9'450,"-3"-4"-243,0 0-1,0 0 1,1 0-1,-1 0 0,1-1 1,7 5-1,-11-8-147,0 0 0,1-1 0,-1 1 0,0 0 0,1-1 0,-1 0 0,1 1 0,-1-1 0,1 0 0,-1 0 0,1 1 0,-1-1 0,1-1 0,0 1 0,-1 0 0,1 0 0,-1 0 0,1-1 0,-1 1 0,0-1 0,1 1 0,-1-1 0,1 0 0,-1 1 0,0-1-1,1 0 1,-1 0 0,0 0 0,0 0 0,0 0 0,0 0 0,2-2 0,5-7 154,0 0 0,-1 0 0,0-1 0,-1 1-1,0-2 1,-1 1 0,7-18 0,22-92 1130,-31 107-1180,11-49 548,-3 0 1,-2-1-1,-4 0 0,-4-125 1,-2 180-646,1 2-20,0-1 0,-1 1 0,0-1-1,0 1 1,-1 0 0,0-1 0,0 1 0,-5-9 0,7 16-47,0-1 0,0 1 0,0-1 0,0 1 0,0-1 0,-1 1 0,1 0 0,0-1 0,0 1 0,-1 0 0,1-1 0,0 1 0,-1 0 0,1-1 0,0 1 0,-1 0 0,1-1 0,0 1 1,-1 0-1,1 0 0,-1 0 0,1-1 0,0 1 0,-1 0 0,1 0 0,-1 0 0,1 0 0,-1 0 0,-6 10-46,3 26-23,5 39 254,3-1-1,4 0 1,18 79-1,-12-87 282,2 0 1,31 79-1,-24-100-194,-21-42-257,0 0 1,0-1-1,-1 0 0,2 1 0,-1-1 0,0 0 1,0 0-1,1 0 0,-1 0 0,1-1 0,-1 1 1,1-1-1,0 1 0,3 0 0,-5-2-12,-1 0 0,1 0 0,0 1 1,-1-1-1,1 0 0,0 0 0,-1 0 0,1 0 0,0-1 0,-1 1 0,1 0 0,0 0 0,-1 0 0,1-1 0,0 1 0,-1 0 0,1 0 0,0-1 0,-1 1 0,1-1 0,-1 1 0,1 0 0,-1-1 0,1 1 0,-1-1 0,1 1 0,-1-1 0,1 0 0,-1 1 0,0-1 0,1 1 0,-1-1 0,0 0 0,0 1 1,1-1-1,-1 0 0,0 1 0,0-1 0,0 0 0,0 0 0,2-30 54,-6-2-32,-1 0-1,-1 0 1,-17-52-1,9 40-58,14 37-56,4 9 41,7 10-6,9 18-13,-7-11 11,26 31 0,-35-44 62,1-1 0,-1 0-1,0 0 1,1-1 0,0 1-1,0-1 1,0 0 0,0-1 0,1 1-1,-1-1 1,12 3 0,-15-4 9,0-1 0,1 1 0,-1-1 0,1 0 0,-1 0 1,0-1-1,1 1 0,-1 0 0,1-1 0,-1 1 0,0-1 1,1 0-1,-1 0 0,0 0 0,0 0 0,0 0 0,3-2 0,-1 0 10,-1 0 0,1-1-1,-1 1 1,1-1-1,-1 0 1,0 0-1,-1 0 1,4-5-1,0-4 53,0-1 0,-1 0 0,0-1-1,5-23 1,-8 23-16,0 0 1,1-18-1,-3 29-52,0-1-1,0 1 1,0 0 0,-1 0-1,1 0 1,-1 0-1,0 0 1,0 0 0,-1 0-1,1 0 1,-1 0 0,-3-5-1,5 9-5,0-1-1,0 1 0,-1 0 1,1-1-1,-1 1 0,1 0 1,0 0-1,-1-1 0,1 1 1,-1 0-1,1 0 0,0 0 1,-1 0-1,1-1 1,-1 1-1,1 0 0,-1 0 1,1 0-1,-1 0 0,1 0 1,-1 0-1,1 0 0,0 0 1,-1 0-1,1 1 0,-1-1 1,1 0-1,-1 0 1,1 0-1,-1 0 0,1 1 1,0-1-1,-1 0 0,1 0 1,0 1-1,-1-1 0,1 0 1,0 1-1,-1-1 0,1 0 1,0 1-1,-1-1 1,1 0-1,0 1 0,0-1 1,0 1-1,-1-1 0,1 1 1,0-1-1,0 0 0,0 1 1,0 0-1,-10 24-37,6-8 24,1-1 1,0 1 0,2 0 0,0 0 0,0 0 0,3 19 0,-1-25-19,1 0 1,-1 1 0,2-1 0,0 0 0,0 0 0,1 0-1,1 0 1,-1-1 0,13 20 0,-13-25-66,0-1 0,0 1 1,0-1-1,1 1 0,-1-1 1,1-1-1,0 1 0,0-1 0,1 1 1,-1-1-1,9 3 0,-5-3 3,0-1 0,0 0 0,0 0 1,0 0-1,1-2 0,16 1 0,21-2-266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50.933"/>
    </inkml:context>
    <inkml:brush xml:id="br0">
      <inkml:brushProperty name="width" value="0.035" units="cm"/>
      <inkml:brushProperty name="height" value="0.035" units="cm"/>
    </inkml:brush>
  </inkml:definitions>
  <inkml:trace contextRef="#ctx0" brushRef="#br0">2 166 13875,'-1'-165'4556,"7"203"-1867,0-11-2187,142 714 2925,-144-724-3384,1 5 65,15 41 0,-19-62-104,-1 0 1,0 1-1,1-1 0,-1 0 1,1 0-1,-1 0 1,1 0-1,-1 0 0,1 0 1,0 0-1,0 0 0,-1 0 1,1 0-1,0 0 0,0 0 1,0 0-1,0-1 0,0 1 1,0 0-1,0-1 1,2 1-1,-3-1-1,1 0 1,0 0-1,0-1 1,-1 1-1,1 0 1,0-1-1,-1 1 1,1-1-1,0 1 1,-1-1-1,1 1 0,0-1 1,-1 0-1,1 1 1,-1-1-1,1 1 1,-1-1-1,0 0 1,1 0-1,-1 1 1,0-1-1,1 0 1,-1 0-1,3-8 15,0 0 0,0-1 0,-1 1 0,1-13 0,-1-39 32,-2 0-1,-12-82 0,0-7-27,12 150-23,0 0 0,0 0 0,1 0 0,-1 0-1,0 0 1,0 0 0,0 0 0,0 0 0,0 0 0,0 0 0,0 0 0,0 1 0,0-1 0,0 0 0,1 0 0,-1 0-1,0 0 1,0 0 0,0 0 0,0 0 0,0 0 0,0 0 0,0 0 0,0 0 0,1 0 0,-1 0 0,0 0 0,0-1 0,0 1-1,0 0 1,0 0 0,0 0 0,0 0 0,0 0 0,0 0 0,0 0 0,1 0 0,-1 0 0,0 0 0,0 0 0,0 0-1,0 0 1,0 0 0,0 0 0,0-1 0,0 1 0,0 0 0,0 0 0,0 0 0,0 0 0,0 0 0,0 0 0,0 0 0,0 0-1,0 0 1,0-1 0,0 1 0,0 0 0,10 14-24,10 23-1,-11-18 9,43 80-28,-42-82 52,0-1-1,1 0 1,24 25-1,-32-38-5,0 0 0,0 0 0,1-1 0,-1 1 0,1-1 0,0 1 0,7 2 0,-9-4 0,0-1 0,-1 1-1,1-1 1,0 0-1,0 1 1,-1-1-1,1 0 1,0 0 0,0 0-1,0 0 1,-1-1-1,1 1 1,0 0-1,0-1 1,-1 1 0,1-1-1,0 0 1,-1 1-1,1-1 1,0 0-1,-1 0 1,3-2-1,1-2 0,0 0 0,1-1-1,-2 1 1,1-1-1,-1 0 1,0 0 0,5-12-1,21-53-3,-19 43-10,-3 7 2,-6 14 7,0 1 0,0-1 1,1 1-1,0 0 0,0 0 0,0 0 0,1 0 1,0 1-1,8-10 0,-12 15 5,1 0 0,-1-1-1,1 1 1,0 0 0,-1-1 0,1 1-1,-1 0 1,1 0 0,0-1-1,-1 1 1,1 0 0,-1 0 0,1 0-1,0 0 1,-1 0 0,1 0 0,0 0-1,-1 0 1,1 0 0,-1 0-1,1 0 1,0 0 0,-1 1 0,1-1-1,0 0 1,-1 0 0,1 1 0,-1-1-1,1 0 1,-1 1 0,1-1 0,-1 0-1,1 1 1,-1-1 0,1 1-1,-1-1 1,1 1 0,-1-1 0,0 1-1,1-1 1,-1 2 0,15 28 0,-14-28 0,18 56 2,-15-42 1,1 0 0,0 0 1,1-1-1,1 0 0,0 0 1,1-1-1,14 20 0,-20-32 1,0 0 0,-1 0-1,1-1 1,0 1 0,0 0-1,0-1 1,0 1-1,0-1 1,1 0 0,-1 0-1,0 0 1,1 0 0,-1 0-1,1 0 1,-1-1-1,1 1 1,-1-1 0,1 1-1,-1-1 1,1 0 0,-1 0-1,1 0 1,-1-1 0,1 1-1,-1-1 1,1 1-1,-1-1 1,1 0 0,-1 0-1,0 0 1,1 0 0,-1 0-1,0 0 1,0-1-1,4-2 1,6-6 21,0 0 0,-1-1 0,0-1-1,15-19 1,-24 28-21,37-48 80,-5 6 19,49-49 0,-80 90-100,1 0 1,0 1-1,0 0 1,0 0-1,0 0 1,0 0 0,1 0-1,-1 1 1,1 0-1,7-2 1,-10 3-3,1 1 0,-1 0 0,0 0-1,0 0 1,1 0 0,-1 0 0,0 0 0,0 1 0,0-1 0,0 1 0,1 0 0,-1-1 0,0 1-1,0 0 1,0 0 0,0 0 0,0 1 0,-1-1 0,1 0 0,0 1 0,-1-1 0,1 1 0,-1-1-1,1 1 1,1 2 0,4 8-2,0-1-1,-1 1 0,0 0 0,-1 1 1,-1-1-1,0 1 0,0 0 0,2 24 1,8 24 0,-8-51-408,-4-19-210,-2-21-170,-3 0 813,-2 1 0,-15-48 1,2 21-384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51.401"/>
    </inkml:context>
    <inkml:brush xml:id="br0">
      <inkml:brushProperty name="width" value="0.035" units="cm"/>
      <inkml:brushProperty name="height" value="0.035" units="cm"/>
    </inkml:brush>
  </inkml:definitions>
  <inkml:trace contextRef="#ctx0" brushRef="#br0">1 1 13635,'7'18'1296,"0"4"-976,3-2-264,0-2 624,7-3-960,2-4-456,0-4 616,2-2-216,1-5-112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51.912"/>
    </inkml:context>
    <inkml:brush xml:id="br0">
      <inkml:brushProperty name="width" value="0.035" units="cm"/>
      <inkml:brushProperty name="height" value="0.035" units="cm"/>
    </inkml:brush>
  </inkml:definitions>
  <inkml:trace contextRef="#ctx0" brushRef="#br0">10 104 11170,'11'-6'1432,"3"-1"225,-11 9 183,-5 5 1308,-5 8-2196,2 0 0,0 0 0,-6 32 1,8-27-722,0 1 0,2 0 0,0 0 0,1 0 0,4 22 1,-4-41-208,1 1 0,-1 0 0,1 0 0,0 0 0,-1-1 0,1 1 1,1 0-1,-1-1 0,0 1 0,1-1 0,-1 1 0,1-1 0,0 0 1,2 3-1,-3-5-16,-1 1 1,1-1-1,0 1 1,-1-1-1,1 1 1,0-1-1,0 0 1,0 0-1,0 1 1,-1-1-1,1 0 1,0 0-1,0 0 1,0 0-1,0 0 1,0 0-1,-1 0 1,3 0-1,-1-1 0,-1 1 1,1-1-1,0 0 0,-1 0 0,1 0 0,0 0 0,-1 0 0,1 0 1,-1 0-1,0-1 0,3-2 0,12-15 25,-2 0 1,0-1-1,-1-1 1,21-45-1,28-95 41,-56 144-59,1-6-15,-1 5-5,-5 15-11,-1 8-12,-4 21 20,2 1 0,0 0 0,2 0 0,1 0 0,1 0 1,2 0-1,0-1 0,12 36 0,-14-54 14,1-1 0,0 0 0,1 0 0,0 0 1,0 0-1,10 11 0,-13-16-2,0-1 0,1 1 1,0 0-1,-1-1 0,1 1 1,0-1-1,0 0 0,0 0 1,0 0-1,0 0 0,0 0 1,0 0-1,0 0 0,0 0 1,0-1-1,0 1 0,1-1 1,-1 0-1,0 0 0,0 0 1,1 0-1,-1 0 0,0 0 0,0 0 1,0-1-1,1 1 0,-1-1 1,3-1-1,1-1 3,1-1 0,-1 0 0,0-1-1,0 1 1,-1-1 0,1-1 0,-1 1 0,0-1-1,-1 0 1,8-10 0,36-71 60,-44 79-60,26-57 39,-18 36-41,1 1 0,21-32 1,-33 59-8,0-1 1,0 1-1,0-1 0,0 1 1,0 0-1,0 0 0,0-1 1,1 1-1,-1 0 0,0 0 1,1 0-1,-1 0 1,1 0-1,2-1 0,-4 2 1,1 0 0,0 0 0,-1 0 0,1 0-1,-1 1 1,1-1 0,0 0 0,-1 0 0,1 0-1,-1 0 1,1 1 0,-1-1 0,1 0 0,-1 0 0,1 1-1,-1-1 1,1 0 0,-1 1 0,1-1 0,-1 1-1,1-1 1,-1 1 0,0-1 0,1 1 0,-1-1-1,0 1 1,1 0 0,2 5-7,-1 1-1,0-1 0,0 1 1,0-1-1,0 10 1,-1-10 6,5 37-28,-5-30 26,1 1 1,0 0-1,1-1 1,8 23-1,-10-35 5,-1 0-1,1 0 1,-1 1-1,1-1 1,-1 0 0,1 0-1,0 0 1,-1 0-1,1 0 1,0 0 0,0 0-1,0 0 1,0 0-1,0 0 1,0-1-1,0 1 1,0 0 0,0-1-1,0 1 1,1-1-1,-1 1 1,0-1 0,3 1-1,-2-1 2,0 0-1,0 0 1,0-1 0,0 1-1,0-1 1,0 1 0,0-1-1,-1 0 1,1 0-1,0 0 1,0 0 0,0 0-1,2-2 1,7-6 11,-1-1 0,0 0-1,13-19 1,-15 20-4,2-3 2,3-5-29,1 1-1,0 0 1,1 2-1,30-24 1,-44 37 13,0 0 0,1 0 0,-1 0 1,0 1-1,0-1 0,1 0 0,-1 1 0,0-1 0,1 1 0,-1-1 0,0 1 1,1 0-1,-1 0 0,1-1 0,-1 1 0,0 0 0,1 0 0,-1 0 0,1 1 0,-1-1 1,1 0-1,-1 1 0,0-1 0,1 0 0,-1 1 0,0-1 0,1 1 0,-1 0 1,0 0-1,0-1 0,0 1 0,0 0 0,0 0 0,0 0 0,0 0 0,0 0 1,0 0-1,0 1 0,0-1 0,0 0 0,-1 0 0,1 0 0,-1 1 0,2 1 1,2 8-18,0 0 0,-1 0 0,-1 0 0,3 17 0,-3-17 15,-1-6-19,1 12 41,2 0 1,7 21-1,-10-35-53,0 0 1,0 1-1,0-1 0,1 0 0,0 0 0,-1 0 0,1 0 0,0 0 1,0 0-1,1-1 0,-1 1 0,1-1 0,-1 1 0,1-1 1,0 0-1,0 0 0,0 0 0,3 1 0,-4-2-3,-1-1 0,0 0 0,0 0 0,0 0 1,0 0-1,0 0 0,0 0 0,0 0 0,0 0 0,0-1 0,0 1 0,0 0 0,1-1 0,-1 1 0,0 0 0,-1-1 0,1 1 0,0-1 0,0 0 0,0 1 1,0-1-1,1-1 0,16-20-196,-15 18 172,14-22-304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52.430"/>
    </inkml:context>
    <inkml:brush xml:id="br0">
      <inkml:brushProperty name="width" value="0.035" units="cm"/>
      <inkml:brushProperty name="height" value="0.035" units="cm"/>
    </inkml:brush>
  </inkml:definitions>
  <inkml:trace contextRef="#ctx0" brushRef="#br0">3 181 14147,'-1'-9'478,"0"1"0,1-1 0,0 0 0,0 1 0,1-1 0,0 0 0,1 1 0,0-1 0,5-15 1,-5 19-217,0 0 0,0 0 1,1 0-1,-1 0 0,1 1 1,0-1-1,0 1 1,0 0-1,1 0 0,0 0 1,0 0-1,0 1 0,0-1 1,0 1-1,1 0 1,-1 1-1,7-4 0,-9 5-183,0 1-1,-1-1 1,1 1-1,0-1 0,0 1 1,0 0-1,0 0 0,0 0 1,0 0-1,0 0 1,0 0-1,0 0 0,0 1 1,0-1-1,-1 1 1,1-1-1,0 1 0,0 0 1,3 2-1,-2-1-9,0 0-1,0 1 1,0 0 0,0 0-1,0 0 1,0 0-1,-1 0 1,1 1-1,1 3 1,2 4-23,-1 1 0,0 0 0,0 0 0,-2 0 0,4 17 0,-4-10-22,-1 1-1,-1-1 1,0 1-1,-2 0 0,-3 21 1,-2-2 38,-17 56 1,21-78-47,2-17-15,0 0-1,0 0 1,0 0-1,0 0 1,0 1 0,1-1-1,-1 0 1,0 0-1,0 0 1,0 0 0,0 1-1,0-1 1,0 0-1,0 0 1,1 0 0,-1 0-1,0 0 1,0 0-1,0 0 1,0 0 0,1 1-1,-1-1 1,0 0-1,0 0 1,0 0 0,0 0-1,1 0 1,-1 0-1,0 0 1,0 0 0,0 0-1,0 0 1,1 0-1,-1 0 1,0 0 0,0 0-1,0 0 1,0 0-1,1-1 1,-1 1 0,22-15 44,-13 8-38,34-24-498,80-42 0,-116 69 194,-3 3 196,0-1 0,0 0-1,-1 0 1,1 0-1,-1 0 1,1-1 0,-1 1-1,0-1 1,0 0 0,0 0-1,3-4 1,-5-2-354</inkml:trace>
  <inkml:trace contextRef="#ctx0" brushRef="#br0" timeOffset="1">109 236 18252,'0'10'1608,"6"-5"-1064,3 1-216,11-2 569,3-1-153,7-3-200,3 0-200,5-4-544,1-3-352,0-5 488,-2-3-112,2-3-72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3.570"/>
    </inkml:context>
    <inkml:brush xml:id="br0">
      <inkml:brushProperty name="width" value="0.035" units="cm"/>
      <inkml:brushProperty name="height" value="0.035" units="cm"/>
    </inkml:brush>
  </inkml:definitions>
  <inkml:trace contextRef="#ctx0" brushRef="#br0">62 1 15363,'3'4'308,"0"0"-1,0 1 0,0-1 1,1 0-1,-1-1 1,1 1-1,0 0 0,0-1 1,7 5-1,47 23 775,-33-18-635,26 12 129,-31-16-426,0 1-1,0 2 1,27 18 0,-45-28-137,-1-1 0,1 1 1,0 0-1,-1 0 1,1 0-1,-1-1 0,1 1 1,-1 0-1,0 1 1,0-1-1,0 0 0,0 0 1,0 0-1,0 1 1,-1-1-1,1 0 1,0 4-1,-2-2 19,1 0-1,0 0 1,-1-1 0,1 1 0,-1 0-1,0-1 1,0 1 0,-1-1 0,1 1-1,-3 4 1,-5 6 102,0-1 0,-1 0 0,0 0 0,-15 13 0,15-16-60,-99 98 720,58-61-1280,-68 84 0,116-127 183,5-4 177,6-7-77,15-17-217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52.885"/>
    </inkml:context>
    <inkml:brush xml:id="br0">
      <inkml:brushProperty name="width" value="0.035" units="cm"/>
      <inkml:brushProperty name="height" value="0.035" units="cm"/>
    </inkml:brush>
  </inkml:definitions>
  <inkml:trace contextRef="#ctx0" brushRef="#br0">2 1 19980,'0'25'1601,"0"14"-1177,-2 8-168,2 5 520,0 1-264,4 0-88,2-6-144,3-8-120,1-3-72,0-13-224,-2-10-160,1-13-440,-2-7-264,-4-14-313,-3-6 945,-3-6-304,-3-5-224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53.321"/>
    </inkml:context>
    <inkml:brush xml:id="br0">
      <inkml:brushProperty name="width" value="0.035" units="cm"/>
      <inkml:brushProperty name="height" value="0.035" units="cm"/>
    </inkml:brush>
  </inkml:definitions>
  <inkml:trace contextRef="#ctx0" brushRef="#br0">0 509 15043,'9'15'826,"-4"-6"-345,0-1 1,1 0-1,0 0 0,0 0 0,13 12 1,-17-19-396,0 1 1,1 0-1,-1-1 1,1 1-1,0-1 1,-1 0-1,1 0 1,0 0-1,0 0 1,0 0-1,0-1 0,0 1 1,0-1-1,0 0 1,0 0-1,0 0 1,-1 0-1,1 0 1,0-1-1,0 1 1,0-1-1,0 0 1,5-2-1,0-1 72,-1 0 0,0 0 0,0-1 0,0 0 0,-1 0 0,0 0 0,0-1 0,0 0 0,0 0 0,-1 0-1,0-1 1,0 0 0,4-10 0,-4 9-43,-1-1 0,0 0 0,0 1 0,-1-1 1,0 0-1,-1-1 0,0 1 0,-1 0 0,1-1 0,-2 1 0,0-14 0,0 21-105,0 0-1,0 1 1,0-1-1,-1 0 1,1 0 0,-1 0-1,1 1 1,-1-1 0,0 0-1,1 1 1,-1-1 0,0 1-1,0-1 1,0 1-1,-2-3 1,2 4-7,0-1-1,1 1 1,-1-1-1,0 1 1,0 0-1,0-1 1,0 1-1,1 0 1,-1-1 0,0 1-1,0 0 1,0 0-1,0 0 1,0 0-1,0 0 1,0 0-1,0 0 1,0 0 0,0 0-1,1 1 1,-3-1-1,0 2-3,-1-1-1,1 1 0,0 0 1,-1 0-1,1 0 1,0 1-1,0-1 0,1 1 1,-1 0-1,0 0 0,1 0 1,-4 5-1,0 2-6,0 0 0,1 1 1,0 0-1,0 0 0,1 0 0,1 0 0,0 1 0,0-1 0,2 1 0,-1 0 0,1 0 0,1-1 0,1 20 1,-1-29 8,1-1 1,-1 1 0,0 0-1,1 0 1,0 0 0,-1 0-1,1-1 1,0 1 0,0 0-1,0-1 1,0 1 0,0 0-1,0-1 1,1 1 0,-1-1-1,0 0 1,1 1 0,-1-1-1,1 0 1,3 2 0,-3-2 4,1-1 1,-1 1-1,1 0 1,0-1-1,-1 0 0,1 1 1,0-1-1,-1 0 1,1-1-1,0 1 1,-1 0-1,1-1 0,3 0 1,6-4 36,1 0-1,0 0 1,-1-1 0,17-11 0,-29 16-41,19-9 55,-1 0-1,2 0 1,25-8 0,-35 15-41,0 0-1,0 1 1,0 0 0,0 0 0,0 1 0,0 1 0,0 0 0,20 2-1,-27-2-17,0 1 0,0-1 0,-1 1 0,1 0 0,0 0 0,-1 0 0,1 0 0,0 0 0,-1 0 0,0 1 0,1 0 0,-1-1 0,0 1 0,0 0 0,1 0 0,-1 0 0,-1 0 0,1 0 0,0 1 0,-1-1 0,3 4 0,-5-2 101,-6-9-11,-5-9 61,-27-51 712,-45-100 0,83 164-853,1 0 0,-1-1 0,0 1 1,1 0-1,0-1 0,-1 1 0,1-1 0,0 1 0,0 0 0,0-1 0,0 1 0,0-3 1,0 4-8,0 0 1,0-1 0,0 1 0,1-1-1,-1 1 1,0-1 0,0 1 0,1 0-1,-1-1 1,0 1 0,1 0 0,-1-1-1,0 1 1,1 0 0,-1 0 0,0-1-1,1 1 1,-1 0 0,0 0 0,1-1-1,-1 1 1,1 0 0,-1 0 0,1 0-1,0 0 1,3 0-1,0 0 0,0 0 1,0 0-1,1 1 0,-1-1 0,6 3 0,3 0 4,5 0-33,36 3 1,-49-6-82,-1 0 0,0 0 0,0 0 0,1 0 0,-1-1 0,0 0-1,0 0 1,0 0 0,0 0 0,0-1 0,0 1 0,0-1 0,0 0 0,6-5 0,-9 6 30,-1 0-1,1 1 0,0-1 1,-1 0-1,1 0 1,-1 0-1,1 0 1,-1 0-1,0 0 1,1 0-1,-1 0 1,0 0-1,0 0 0,0 0 1,0 0-1,0 0 1,0-1-1,0 1 1,0 0-1,0 0 1,0 0-1,0 0 0,-1 0 1,1 0-1,0 0 1,-1 0-1,1 0 1,-1 0-1,1 0 1,-1 0-1,0 1 0,1-1 1,-1 0-1,0 0 1,-1-1-1,-3-3-118,0 0 0,0 0-1,-1 0 1,-6-4 0,-25-13-691</inkml:trace>
  <inkml:trace contextRef="#ctx0" brushRef="#br0" timeOffset="1">98 11 15731,'-24'-7'1705,"15"5"-969,6 1-272,7 1 1120,8 0-559,8 0-329,3 0-208,6 1-664,6 2-304,5 4 168,2 2 200,0 1-144,5 0-113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53.858"/>
    </inkml:context>
    <inkml:brush xml:id="br0">
      <inkml:brushProperty name="width" value="0.035" units="cm"/>
      <inkml:brushProperty name="height" value="0.035" units="cm"/>
    </inkml:brush>
  </inkml:definitions>
  <inkml:trace contextRef="#ctx0" brushRef="#br0">1 243 16828,'6'19'822,"-4"-12"-317,1 0-1,-1 0 1,1 0 0,0-1 0,1 1 0,7 10 0,-10-15-399,0-1 1,0 0 0,0 0-1,1 0 1,-1 0 0,0 0-1,1-1 1,-1 1 0,0 0-1,1-1 1,-1 1 0,1 0-1,-1-1 1,1 0 0,2 1-1,-2-1-12,1 0-1,-1 0 0,1-1 1,-1 1-1,1-1 0,-1 1 1,0-1-1,1 0 0,-1 0 1,0 0-1,0 0 0,4-3 1,5-4 36,0 0 1,-1-1 0,0 0-1,-1 0 1,0-1-1,12-17 1,-4 2 69,26-50 1,-39 65-167,0 1 1,-1-1-1,0 1 0,0-1 1,-1 0-1,2-15 1,-4 22-27,0 1 0,0-1 1,0 0-1,0 0 0,0 0 1,-1 0-1,0 0 0,1 0 1,-1 0-1,0 1 1,-3-6-1,3 6-8,0 1 1,-1-1-1,1 1 0,0 0 1,-1-1-1,1 1 1,-1 0-1,1 0 0,-1 0 1,1 0-1,-1 0 1,0 0-1,0 1 0,1-1 1,-1 0-1,0 1 1,0 0-1,0-1 0,0 1 1,-2 0-1,-1 0-6,1 0 0,-1 1-1,1-1 1,-1 1 0,1 0-1,0 0 1,-1 1-1,1 0 1,0-1 0,0 1-1,0 1 1,0-1 0,0 0-1,0 1 1,1 0 0,-6 6 0,-1 0-12,2 0 0,-1 2 0,1-1 0,-12 21 0,9-10 22,0 0 1,1 0-1,2 1 1,0 0-1,1 1 0,1 0 1,1 0-1,2 0 1,0 1-1,1-1 1,2 31-1,0-49 5,1 0 0,0 0 0,0 1 0,0-1 0,1 0 0,-1-1 0,1 1 0,0 0-1,1 0 1,-1-1 0,1 1 0,4 5 0,-5-8-4,0 0 1,0 0-1,0-1 0,0 1 0,0-1 1,1 1-1,-1-1 0,0 0 0,1 0 1,-1 0-1,1 0 0,-1 0 0,1 0 0,-1-1 1,1 1-1,0-1 0,-1 0 0,1 0 1,0 0-1,-1 0 0,1 0 0,-1 0 0,1-1 1,0 0-1,4-1 0,3-2 1,-1 0 0,1 0 0,-1-1 0,1-1 0,-1 0 0,-1 0 0,16-14 0,50-60 18,-62 66-12,52-69 34,15-17-41,-78 100-6,21-20-19,-21 19 19,-1 1 0,0 0 0,1-1 0,-1 1 0,1-1 0,-1 1 0,1 0 0,-1-1 0,1 1 0,0 0 0,-1 0 0,1-1 0,-1 1 0,1 0 0,0 0 0,-1 0 0,1 0 0,-1 0 0,1 0 0,0 0 0,-1 0 1,1 0-1,0 0 0,-1 0 0,1 0 0,-1 0 0,1 0 0,0 1 0,-1-1 0,1 0 0,-1 0 0,1 1 0,-1-1 0,1 0 0,-1 1 0,1-1 0,-1 1 0,1-1 0,-1 1 0,1-1 0,-1 1 0,1 0 0,1 7-12,0 1 0,0-1 0,-1 1 1,0-1-1,-1 1 0,0 0 0,-1 11 0,1 17-22,0-35 34,6 33 29,-6-34-27,1-1-1,-1 1 1,0 0 0,0-1 0,1 1 0,-1-1 0,0 1 0,1 0 0,-1-1-1,0 1 1,1-1 0,-1 1 0,1-1 0,-1 1 0,1-1 0,-1 1-1,1-1 1,-1 0 0,1 1 0,-1-1 0,1 0 0,0 1 0,-1-1 0,1 0-1,0 0 1,-1 0 0,1 1 0,0-1 0,-1 0 0,1 0 0,0 0-1,-1 0 1,1 0 0,0 0 0,-1 0 0,1-1 0,0 1 0,-1 0 0,1 0-1,0 0 1,-1-1 0,1 1 0,-1 0 0,1-1 0,0 1 0,0-1 0,7-6 6,-1 0 1,0 0 0,-1-1 0,1 0 0,-1 0-1,-1-1 1,0 0 0,6-11 0,7-11-2,-10 18-45,22-32-181,-27 42 186,-1 0-1,1 0 1,-1 0-1,1 1 1,0-1-1,0 1 1,0-1-1,0 1 1,1 0 0,6-2-1,-9 3 20,0 1 0,0 0 1,1 0-1,-1 0 0,0 0 0,1 0 0,-1 1 1,0-1-1,1 0 0,-1 0 0,0 1 0,0-1 1,1 1-1,-1-1 0,0 1 0,0 0 0,0-1 1,0 1-1,0 0 0,0 0 0,0 0 0,0 0 0,0 0 1,0 0-1,0 0 0,-1 0 0,1 0 0,0 0 1,0 2-1,18 38-248,-18-39 249,16 56 74,-14-44 36,0 0-1,2 0 1,-1-1 0,2 1 0,0-1 0,0 0 0,11 14-1,-16-25-82,0-1 0,0 0 0,0 0 0,1 1 0,-1-1 0,0 0 0,0 0 0,1 0 1,-1 0-1,1-1 0,-1 1 0,0 0 0,3 0 0,-4-1-45,1 0 1,0 0-1,-1 0 1,1 0-1,-1 0 1,1 0-1,0 0 1,-1 0-1,1 0 1,-1 0-1,1 0 1,0 0-1,-1-1 1,1 1-1,-1 0 1,1 0-1,-1-1 1,1 1-1,-1 0 1,1-1-1,-1 1 1,1-1 0,0 0-1,0-1-32,0 1 0,0-1 0,0 0 0,-1 0 0,1 0 0,0 1-1,-1-1 1,1 0 0,-1 0 0,0 0 0,0 0 0,0 0 0,0 0 0,0 0 0,0 0 0,0 0 0,-1 0-1,0-3 1,-9-18-369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54.438"/>
    </inkml:context>
    <inkml:brush xml:id="br0">
      <inkml:brushProperty name="width" value="0.035" units="cm"/>
      <inkml:brushProperty name="height" value="0.035" units="cm"/>
    </inkml:brush>
  </inkml:definitions>
  <inkml:trace contextRef="#ctx0" brushRef="#br0">9 10 20348,'3'-10'1577,"-6"13"-1225,-3 10-120,3 19 512,3 6-168,0 15-184,2 6-112,-1 7-104,4 1-16,0-4-128,2-2-248,4-7-672,-1-1 616,-5-17 136,2-7-176,2-9-80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3:54.968"/>
    </inkml:context>
    <inkml:brush xml:id="br0">
      <inkml:brushProperty name="width" value="0.035" units="cm"/>
      <inkml:brushProperty name="height" value="0.035" units="cm"/>
    </inkml:brush>
  </inkml:definitions>
  <inkml:trace contextRef="#ctx0" brushRef="#br0">51 33 20612,'-9'26'1425,"-2"-14"-1361,4-8-192,2-10-48,4-2 272,-6-18-80,-3-9-216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08.971"/>
    </inkml:context>
    <inkml:brush xml:id="br0">
      <inkml:brushProperty name="width" value="0.035" units="cm"/>
      <inkml:brushProperty name="height" value="0.035" units="cm"/>
    </inkml:brush>
  </inkml:definitions>
  <inkml:trace contextRef="#ctx0" brushRef="#br0">14 140 15963,'-2'4'275,"-9"22"913,11-26-1183,0 0 0,-1 0-1,1 0 1,0 0 0,0 0 0,0 0 0,0 0 0,0 0 0,0 0 0,0 0 0,0 0 0,0 1 0,0-1 0,0 0 0,0 0 0,0 0 0,0 0 0,0 0-1,0 0 1,0 0 0,0 0 0,0 0 0,0 0 0,0 1 0,0-1 0,0 0 0,0 0 0,0 0 0,0 0 0,0 0 0,0 0 0,0 0 0,0 0 0,0 0-1,1 0 1,-1 0 0,0 1 0,0-1 0,0 0 0,0 0 0,0 0 0,0 0 0,0 0 0,0 0 0,0 0 0,0 0 0,0 0 0,1 0 0,-1 0 0,0 0-1,0 0 1,0 0 0,0 0 0,0 0 0,0 0 0,0 0 0,0 0 0,0 0 0,0 0 0,1 0 0,-1 0 0,12-9 228,-2 0-186,1 0 0,0 1 0,1 1 0,0 0 0,0 0 0,1 1 0,23-7 0,99-21-42,-74 20 28,0-1 48,-29 6 119,1 1-1,0 1 0,66-3 0,-86 10-36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11.121"/>
    </inkml:context>
    <inkml:brush xml:id="br0">
      <inkml:brushProperty name="width" value="0.035" units="cm"/>
      <inkml:brushProperty name="height" value="0.035" units="cm"/>
    </inkml:brush>
  </inkml:definitions>
  <inkml:trace contextRef="#ctx0" brushRef="#br0">22 424 16684,'0'0'24,"0"0"0,0 0 0,0 0 1,0-1-1,0 1 0,0 0 0,0 0 1,0 0-1,-1 0 0,1 0 0,0 0 1,0 0-1,0 0 0,0 0 0,0 0 1,0 0-1,-1 0 0,1 0 0,0 0 1,0 0-1,0 0 0,0 0 0,0 0 1,0 0-1,-1 0 0,1 0 1,0 0-1,0 0 0,0 0 0,0 0 1,0 0-1,-1 0 0,1 0 0,0 0 1,0 0-1,0 0 0,0 0 0,0 1 1,0-1-1,0 0 0,0 0 0,-1 0 1,1 0-1,0 0 0,0 0 0,0 0 1,0 1-1,-2 10 327,3 19-276,-1-28-1,37 280 1478,-20-174-1070,-11-61-243,19 106 882,-23-149-769,-1-6-113,0-9 1,1-20-25,-6-65 210,-4-1 1,-5 1 0,-3 1-1,-34-108 1,40 172-334,10 31-91,0 0 1,0 0-1,0 0 0,0 0 1,0-1-1,0 1 0,0 0 1,0 0-1,0 0 0,0 0 1,0 0-1,0 0 0,0-1 1,0 1-1,0 0 0,0 0 1,0 0-1,0 0 0,0 0 1,0 0-1,0 0 0,0-1 1,0 1-1,0 0 1,0 0-1,0 0 0,0 0 1,-1 0-1,1 0 0,0 0 1,0 0-1,0-1 0,0 1 1,0 0-1,0 0 0,0 0 1,0 0-1,-1 0 0,1 0 1,0 0-1,0 0 0,0 0 1,0 0-1,0 0 0,0 0 1,0 0-1,-1 0 0,1 0 1,0 0-1,0 0 0,0 0 1,0 0-1,0 0 0,0 0 1,-1 0-1,1 0 0,0 0 1,0 0-1,0 0 0,0 0 1,0 0-1,0 0 0,-1 1 1,1 10 35,3 18-12,5 3-2,20 47 0,-22-63-19,1-2 1,0 1 0,1-1-1,1 0 1,12 14-1,-20-26-4,0-1-1,1 1 1,-1 0-1,1-1 1,-1 1-1,1-1 0,0 1 1,0-1-1,0 0 1,0 0-1,0 0 1,0 0-1,0 0 0,0 0 1,0 0-1,0-1 1,1 1-1,-1-1 1,0 0-1,3 0 0,-2 0 0,-1-1-1,0 1 0,1-1 1,-1 0-1,0 0 0,0 0 1,0 0-1,0 0 0,0-1 1,0 1-1,0-1 0,0 1 0,0-1 1,-1 0-1,4-3 0,2-6-5,0 0-1,0-1 1,-1 0-1,0 0 1,5-17-1,4-20 28,-2 0 0,-3-1 0,-1 0 0,2-71 0,-11 88 28,-1 28-10,-1 18-4,0 31-25,2 1-1,2-1 1,15 84-1,-15-111-8,26 123 13,-23-123-119,1-1 1,0 1-1,1-1 0,0 0 0,2-1 1,11 18-1,-18-31-3,-1 1 1,1-1-1,0 1 1,0-1-1,1 0 1,-1 0-1,0 0 0,1 0 1,-1-1-1,1 1 1,0-1-1,-1 1 1,6 1-1,-6-3-6,0 0-1,0 0 1,0 1-1,0-2 1,0 1-1,0 0 1,0 0-1,0-1 1,0 1-1,0-1 1,-1 1-1,1-1 1,0 0-1,0 0 1,0 0-1,-1 0 1,1 0-1,0 0 1,-1 0-1,1-1 1,1-1-1,11-11-1102,0-1 0,-2-1 0,19-29 1,10-13-468,3 6 3076,-49 58-784,2 1 0,-1 0 0,1 0 0,0 0 0,0 0 0,1 0 0,-3 15 0,-4 57 357,8-68-660,-1 61 563,2-66-798,0 0 0,1-1 0,0 0 0,0 1 0,0-1 0,0 0 1,1 1-1,0-1 0,0 0 0,5 7 0,-7-12-62,1 1 0,-1 0-1,0-1 1,1 1 0,-1-1 0,1 1 0,-1-1 0,1 1 0,-1-1-1,1 1 1,0-1 0,-1 0 0,1 1 0,-1-1 0,1 0-1,0 1 1,-1-1 0,1 0 0,0 0 0,-1 0 0,1 0-1,0 1 1,0-1 0,-1 0 0,1 0 0,0 0 0,-1-1 0,1 1-1,0 0 1,-1 0 0,1 0 0,0 0 0,-1-1 0,1 1-1,0 0 1,-1-1 0,1 1 0,0 0 0,-1-1 0,1 0-1,2-1 6,-1-1-1,1 1 0,-1-1 0,0 1 0,0-1 1,3-4-1,31-67 82,2-2-17,-38 75-73,1 0 0,0 0 0,-1 0 0,1 0-1,0 0 1,-1 0 0,1 0 0,0 0 0,0 0 0,0 1 0,0-1 0,0 0-1,0 1 1,0-1 0,0 0 0,0 1 0,0-1 0,2 0 0,-2 1-2,0 0 1,0 1-1,-1-1 1,1 0 0,0 0-1,0 0 1,-1 0-1,1 1 1,0-1-1,-1 0 1,1 1 0,0-1-1,-1 0 1,1 1-1,0-1 1,-1 1 0,1-1-1,-1 1 1,1 0-1,-1-1 1,1 2 0,1 0 3,-1 0 0,0 1 0,0-1 0,0 0-1,0 1 1,0-1 0,0 1 0,-1-1 0,1 1 0,-1 0 0,0-1 0,1 1 0,-1-1 0,-1 1 0,1 3 0,0-6-4,0 0 0,0 0 0,0 0-1,0 0 1,0 1 0,-1-1 0,1 0 0,0 0-1,0 0 1,0 0 0,0 1 0,0-1-1,0 0 1,-1 0 0,1 0 0,0 0-1,0 0 1,0 1 0,0-1 0,-1 0-1,1 0 1,0 0 0,0 0 0,0 0-1,0 0 1,-1 0 0,1 0 0,0 0 0,0 0-1,0 0 1,-1 0 0,1 0 0,0 0-1,0 0 1,0 0 0,-1 0 0,1 0-1,0 0 1,0 0 0,0 0 0,-1 0-1,1 0 1,0 0 0,0 0 0,0-1-1,0 1 1,-1 0 0,1 0 0,0 0 0,0 0-1,0 0 1,0-1 0,0 1 0,0 0-1,-1 0 1,1 0 0,0 0 0,0-1-1,0 1 1,-8-10 24,2 1 61,1 1-1,1-1 1,0-1 0,0 1-1,-5-20 1,8 27-65,1 0 0,-1 1 0,1-1 0,0 0 0,0 0 0,0 0 0,0 0 0,0 0 0,0 0 0,0 0 0,1 0 0,-1 0 0,1 0 0,0 0 0,-1 1 0,1-1 0,0 0 0,0 0 0,0 1 0,0-1 0,0 0 0,0 1-1,1-1 1,-1 1 0,0 0 0,1-1 0,0 1 0,-1 0 0,1 0 0,-1 0 0,1 0 0,0 0 0,0 0 0,0 1 0,-1-1 0,1 0 0,3 1 0,1-3-192,1 1 1,-1-1-1,1-1 0,-1 1 1,0-1-1,-1 0 0,1 0 1,-1-1-1,1 1 0,-1-1 1,-1 0-1,1-1 0,-1 1 1,0-1-1,0 0 0,0 0 1,-1 0-1,5-12 0,0-4-539,0-1 0,-1 1-1,-1-2 1,3-28-1,-3 10 217,-2 0-1,-1-1 1,-3 1-1,-1-1 1,-14-82-1,9 104 898,6 20-388,0 1 0,0 0 0,0 0 1,0 0-1,0 0 0,0 0 0,0-1 1,0 1-1,0 0 0,-1 0 0,1 0 1,0 0-1,0 0 0,0-1 0,0 1 1,0 0-1,0 0 0,0 0 0,0 0 0,0 0 1,0 0-1,-1 0 0,1 0 0,0-1 1,0 1-1,0 0 0,0 0 0,0 0 1,0 0-1,0 0 0,-1 0 0,1 0 1,0 0-1,0 0 0,0 0 0,0 0 1,0 0-1,-1 0 0,1 0 0,0 0 0,0 0 1,0 0-1,0 0 0,0 0 0,-1 0 1,1 0-1,0 0 0,0 0 0,-3 9 444,1 13 92,4 49 525,3 0 1,3 0-1,33 130 0,-38-185-954,14 44 230,-17-57-333,1 0-1,0-1 0,1 1 0,-1-1 1,0 1-1,1-1 0,-1 1 0,1-1 0,0 0 1,0 1-1,0-1 0,0 0 0,0 0 1,0-1-1,1 1 0,3 2 0,-4-4-10,-1 1 0,1-1 1,-1 0-1,0 0 0,1 0 0,-1 0 0,1 0 0,-1 0 1,1 0-1,-1 0 0,0-1 0,1 1 0,-1-1 0,1 1 0,-1-1 1,0 1-1,0-1 0,1 0 0,-1 1 0,0-1 0,0 0 1,0 0-1,0 0 0,0 0 0,0 0 0,2-2 0,2-4 53,0 1-1,-1-1 1,6-11-1,-8 14-28,35-71 546,33-95 0,-59 130-1681,-11 40 1091,0 0 0,0 0 0,0 0 0,0 0 0,-1 0 0,1 0 0,0 1 0,0-1 0,0 0 0,0 0 0,0 0 0,-1 0 0,1 0 0,0 0 0,0 0 0,0 0 0,0 0 0,0 0 0,-1 0 0,1 0 0,0 0 0,0 0 0,0 0 0,0 0 0,0 0 0,-1 0 0,1-1-1,0 1 1,0 0 0,0 0 0,0 0 0,0 0 0,0 0 0,-1 0 0,1 0 0,0 0 0,0 0 0,0-1 0,0 1 0,0 0 0,0 0 0,0 0 0,0 0 0,0 0 0,0-1 0,0 1 0,-1 0 0,1 0 0,0 0 0,0 0 0,0 0 0,0-1 0,0 1 0,0 0 0,0 0 0,0 0 0,1-1 0,-12 12-223,10-10 173,-14 14-432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11.621"/>
    </inkml:context>
    <inkml:brush xml:id="br0">
      <inkml:brushProperty name="width" value="0.035" units="cm"/>
      <inkml:brushProperty name="height" value="0.035" units="cm"/>
    </inkml:brush>
  </inkml:definitions>
  <inkml:trace contextRef="#ctx0" brushRef="#br0">0 1 14059,'12'40'1608,"7"-4"-863,-2-2-217,4-10 864,2-4-320,-1-10-272,-2-5-256,1-10-632,1-5-392,-9-13 472,2 1-184,-3-10-56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12.107"/>
    </inkml:context>
    <inkml:brush xml:id="br0">
      <inkml:brushProperty name="width" value="0.035" units="cm"/>
      <inkml:brushProperty name="height" value="0.035" units="cm"/>
    </inkml:brush>
  </inkml:definitions>
  <inkml:trace contextRef="#ctx0" brushRef="#br0">3 0 16075,'0'1'138,"-1"0"-1,1 0 0,0 1 0,-1-1 1,1 0-1,0 0 0,0 0 0,0 0 0,0 1 1,0-1-1,0 0 0,0 0 0,0 0 0,1 2 1,0 4 101,3 86 1863,19 108 0,-14-147-1993,3-1 1,3 0-1,28 70 0,7-30-1418,-113-197-2649,42 72 5147,1 0 1,-20-47-1,40 78-1095,-1 0 1,1-1-1,-1 1 0,1 0 0,-1-1 0,1 1 1,0 0-1,0-1 0,-1 1 0,1 0 0,0-1 0,0 1 1,1-1-1,-1 1 0,0 0 0,0-1 0,1 1 1,-1 0-1,1-1 0,-1 1 0,1 0 0,-1-1 0,1 1 1,1-1-1,3-4 35,1 1 1,-1 0 0,1 0-1,10-6 1,-15 10-144,51-37-1061,-25 11 475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12.605"/>
    </inkml:context>
    <inkml:brush xml:id="br0">
      <inkml:brushProperty name="width" value="0.035" units="cm"/>
      <inkml:brushProperty name="height" value="0.035" units="cm"/>
    </inkml:brush>
  </inkml:definitions>
  <inkml:trace contextRef="#ctx0" brushRef="#br0">1 264 14347,'0'-11'683,"1"0"0,0 0-1,1 0 1,0 0 0,0 1 0,9-21-1,-10 28-547,0 0-1,0 0 0,1 0 0,-1 0 0,1 0 0,0 0 0,0 0 0,0 1 0,0-1 1,0 1-1,1 0 0,-1-1 0,1 1 0,0 0 0,-1 0 0,1 1 0,0-1 0,0 1 1,0-1-1,0 1 0,0 0 0,1 0 0,-1 0 0,0 0 0,0 1 0,6-1 1,-6 2-101,0-1 0,0 1-1,0 0 1,0 0 0,0 0 0,0 0 0,0 1 0,0-1 0,0 1 0,-1 0 0,1-1 0,-1 1 0,1 1 0,-1-1 0,0 0 0,0 0 0,0 1 0,0-1 0,0 1 0,-1 0 0,1-1 0,-1 1 0,1 0 0,1 6 0,2 6 4,0 0-1,-1 1 0,4 24 0,-3 15 12,-1 1-1,-6 79 0,1-112-46,1-12-2,0 41-7,0-50 6,0-1 1,0 1 0,0-1 0,0 0-1,1 1 1,-1-1 0,0 1 0,1-1-1,-1 0 1,1 1 0,-1-1 0,1 0-1,0 1 1,-1-1 0,1 0-1,0 0 1,0 0 0,0 0 0,0 0-1,0 0 1,0 0 0,0 0 0,1 0-1,-1 0 1,0 0 0,0-1 0,3 2-1,-2-2 1,1-1 0,-1 1 0,0 0 0,1-1-1,-1 0 1,0 1 0,0-1 0,0 0 0,1 0-1,-1 0 1,0 0 0,0-1 0,0 1-1,-1 0 1,1-1 0,0 0 0,-1 1 0,1-1-1,0 0 1,-1 0 0,2-2 0,6-9 8,15-26-1,-20 31-3,14-25 8,-2-1 0,-1 0-1,-2-1 1,-1-1 0,-2 0-1,-1-1 1,-2 0 0,4-57-1,-13 78-6,1 10-3,-1 7-5,-1 17-6,2 0-1,0 0 0,1-1 0,0 1 0,2 0 0,0 0 1,6 22-1,-6-27 6,1 2-2,0 0 0,7 17 0,-10-30 6,1 1 0,0-1 0,0 0 0,0 1 0,0-1 0,0 0 0,1 0 0,-1 0 0,1 0 0,-1 0 0,1 0 0,0 0-1,0 0 1,0-1 0,0 1 0,0-1 0,0 1 0,0-1 0,0 0 0,4 2 0,-4-3 1,0 0 0,-1 0 0,1-1 0,0 1 0,-1 0 0,1-1 0,-1 1 0,1-1 0,0 1 0,-1-1 0,1 0 0,-1 1-1,1-1 1,-1 0 0,0 0 0,1 0 0,-1 0 0,0-1 0,0 1 0,1 0 0,-1 0 0,0-1 0,0 1 0,1-3 0,20-40 34,-7 5 71,-2-2 1,-2 1-1,-2-1 1,-2-1-1,-1 1 1,0-64-1,-6 126 256,2 98-165,-1-108-201,1 18-9,1 0 0,2 0 0,1 0 0,10 29 0,-15-55-86,0 0 1,1 0 0,-1 0-1,1 0 1,0-1 0,0 1-1,0 0 1,4 3-1,-6-6 62,0 1 0,1-1-1,-1 0 1,0 0 0,1 1-1,-1-1 1,0 0-1,1 0 1,-1 0 0,0 1-1,1-1 1,-1 0 0,1 0-1,-1 0 1,0 0-1,1 0 1,-1 0 0,0 0-1,1 0 1,-1 0-1,1 0 1,-1 0 0,0 0-1,1 0 1,-1 0 0,1 0-1,0-1 1,-1 0 7,1 1 1,0-1-1,-1 0 0,1 0 1,-1 0-1,1 0 1,-1 0-1,1 0 0,-1 0 1,0 0-1,1 0 1,-1 0-1,0 0 0,0 0 1,0 0-1,0-1 1,2-25-365,-3-9-151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4.054"/>
    </inkml:context>
    <inkml:brush xml:id="br0">
      <inkml:brushProperty name="width" value="0.035" units="cm"/>
      <inkml:brushProperty name="height" value="0.035" units="cm"/>
    </inkml:brush>
  </inkml:definitions>
  <inkml:trace contextRef="#ctx0" brushRef="#br0">277 164 16468,'0'-1'123,"1"0"1,-1 0 0,0 0 0,1 0 0,-1 0-1,0 1 1,0-1 0,0 0 0,0 0 0,0 0 0,0 0-1,0 0 1,0 0 0,0 0 0,0 0 0,-1 0 0,1-1-1,-1 1-65,1 1 0,0 0-1,-1 0 1,1-1 0,-1 1-1,1 0 1,0 0 0,-1 0-1,1 0 1,-1 0-1,1 0 1,0-1 0,-1 1-1,1 0 1,-1 0 0,1 0-1,-1 0 1,1 0 0,0 1-1,-1-1 1,1 0 0,-1 0-1,1 0 1,0 0 0,-1 0-1,0 1 1,-2 1 231,-1 0 1,0 0-1,1 0 1,-1 0-1,1 1 1,-6 5-1,-10 14 82,0 0-1,2 1 1,0 1 0,2 1-1,-20 41 1,33-61-506,0 0 0,0 0 1,0 1-1,1-1 1,0 0-1,0 1 0,0-1 1,1 1-1,0-1 1,0 1-1,0-1 0,2 11 1,3-10-1651,-3-13 798,-3-14 18,-8 1 137</inkml:trace>
  <inkml:trace contextRef="#ctx0" brushRef="#br0" timeOffset="1">0 96 16604,'9'-11'1648,"5"2"-888,4-2-256,10-1 752,7 2-223,8-1-313,4-1-96,6 2-208,-1 3-120,1 4-360,-2 5-192,-2 4-480,-5-1-216,-8 5 736,-7-4-176,-12-7-177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13.071"/>
    </inkml:context>
    <inkml:brush xml:id="br0">
      <inkml:brushProperty name="width" value="0.035" units="cm"/>
      <inkml:brushProperty name="height" value="0.035" units="cm"/>
    </inkml:brush>
  </inkml:definitions>
  <inkml:trace contextRef="#ctx0" brushRef="#br0">62 5 18812,'-1'-5'677,"-4"17"152,-19 67 1068,11-22-1510,-5 21-604,18-77 214,0-1 1,1 0 0,-1 0-1,0 1 1,0-1 0,1 0 0,-1 0-1,0 1 1,1-1 0,-1 0-1,0 0 1,1 0 0,-1 0-1,0 0 1,1 0 0,-1 1-1,1-1 1,-1 0 0,0 0-1,1 0 1,-1 0 0,1 0-1,-1 0 1,0 0 0,1 0-1,-1-1 1,0 1 0,1 0-1,-1 0 1,1 0 0,-1 0-1,0 0 1,1-1 0,-1 1-1,0 0 1,1 0 0,-1-1-1,32-11-127,6-1-53,-31 12 173,1-1-1,-1 2 0,1-1 0,-1 1 1,0 0-1,1 0 0,-1 1 1,15 3-1,-19-3 16,0 0 0,-1 0 0,1 0-1,0 0 1,-1 1 0,1-1 0,-1 1 0,0 0 0,1-1 0,-1 1 0,0 0 0,0 0-1,0 1 1,0-1 0,0 0 0,-1 1 0,1-1 0,-1 1 0,1-1 0,-1 1 0,0 0-1,0-1 1,0 1 0,-1 0 0,2 4 0,-2 1 85,1 1 1,-1 0-1,0 0 0,-1 0 0,0 0 0,0-1 1,-1 1-1,0 0 0,0-1 0,-1 0 1,-7 14-1,8-17-39,-1 1 0,0-1 0,0 0 0,-1 0 1,1 0-1,-1-1 0,0 1 0,-1-1 0,1 0 0,-1 0 0,1 0 0,-1-1 1,0 0-1,-1 1 0,1-2 0,0 1 0,-11 3 0,14-6-98,0 0 0,0 1 0,-1-1 0,1 0 0,0 0 0,0 0 0,-1-1 0,1 1 0,0 0 0,0-1-1,0 0 1,0 1 0,-1-1 0,1 0 0,0 0 0,0 0 0,1 0 0,-1-1 0,0 1 0,0 0 0,0-1 0,1 1 0,-1-1 0,1 0 0,-1 0-1,1 1 1,0-1 0,0 0 0,0 0 0,0 0 0,0 0 0,0 0 0,0 0 0,1-1 0,-1 1 0,1 0 0,-1-4 0,-2-25-393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13.851"/>
    </inkml:context>
    <inkml:brush xml:id="br0">
      <inkml:brushProperty name="width" value="0.035" units="cm"/>
      <inkml:brushProperty name="height" value="0.035" units="cm"/>
    </inkml:brush>
  </inkml:definitions>
  <inkml:trace contextRef="#ctx0" brushRef="#br0">97 85 17196,'0'0'41,"0"0"1,0 0 0,-1 0-1,1-1 1,0 1 0,0 0 0,0 0-1,0 0 1,0 0 0,-1-1-1,1 1 1,0 0 0,0 0-1,0 0 1,-1 0 0,1 0 0,0 0-1,0 0 1,0-1 0,-1 1-1,1 0 1,0 0 0,0 0 0,-1 0-1,1 0 1,0 0 0,0 0-1,0 0 1,-1 0 0,1 0-1,0 0 1,0 0 0,-1 0 0,1 1-1,0-1 1,0 0 0,0 0-1,-1 0 1,1 0 0,0 0-1,0 0 1,0 0 0,-1 1 0,1-1-1,0 0 1,0 0 0,0 0-1,0 0 1,0 1 0,-1-1-1,1 0 1,0 1 0,-12 8 180,6-1-23,0-1 0,1 1 1,0 0-1,1 0 0,-1 0 0,2 1 0,-1 0 0,-3 14 0,-1 8 7,-4 35-1,8-43-100,1 0-1,1 0 0,1 0 0,1 0 1,6 44-1,-6-66-95,0 0 1,0 0-1,0 0 1,1 1-1,-1-1 1,0 0-1,1 0 1,-1 0-1,1 0 1,-1 0-1,1 0 0,-1 0 1,1 0-1,0 0 1,0-1-1,-1 1 1,1 0-1,0 0 1,1 1-1,-1-2-4,0 0-1,-1 0 0,1 0 0,0 0 1,-1-1-1,1 1 0,-1 0 0,1 0 1,0 0-1,-1-1 0,1 1 1,-1 0-1,1 0 0,0-1 0,-1 1 1,1 0-1,-1-1 0,1 1 0,-1-1 1,0 1-1,1-1 0,-1 1 1,1-1-1,-1 0 0,5-6 11,0 0 0,-1-1 0,5-12 0,3-9 10,10-41 1,-21 67-24,0-3 11,1 0 0,-1 0 0,1 1 0,1-1 0,4-8 0,14-1 197,-20 13-203,0 1 1,0-1-1,-1 0 0,1 1 0,-1-1 0,1 0 0,-1 1 1,0-1-1,0 0 0,1 0 0,-2-2 0,-1 30 57,2-23-55,0 12 22,0 0-1,4 20 1,-3-33-21,-1 1 0,0-1 1,1 0-1,-1 1 0,1-1 0,0 0 0,-1 0 0,1 1 1,0-1-1,0 0 0,1 0 0,-1 0 0,0 0 0,1 0 1,-1-1-1,1 1 0,0 0 0,0-1 0,-1 1 0,1-1 1,0 0-1,0 1 0,4 0 0,-5-1 1,1-1-1,-1 0 1,1 0-1,-1 0 1,1 0 0,-1 0-1,1-1 1,-1 1-1,1 0 1,-1-1 0,0 1-1,1-1 1,-1 1-1,1-1 1,-1 0 0,0 0-1,0 1 1,1-1 0,-1 0-1,0 0 1,2-2-1,20-27 77,-21 27-79,56-100 91,-46 77-87,1 0 0,2 1 0,0 1 0,20-22 0,-34 45-13,0-1 0,0 1 0,0 0 0,0 0 0,0 0-1,0 0 1,1 0 0,-1 0 0,0 0 0,1 0 0,-1 0 0,1 0 0,-1 1 0,1-1 0,-1 1 0,1-1 0,-1 1 0,1 0 0,2-1 0,-3 2-1,0-1 0,0 0 0,0 1 1,0-1-1,0 1 0,0-1 0,0 1 1,0 0-1,0-1 0,0 1 0,0 0 1,0 0-1,-1-1 0,1 1 1,0 0-1,-1 0 0,1 0 0,0 0 1,-1 0-1,1 2 0,3 6-5,-1 0 1,0 0-1,-1 0 1,2 18-1,-3-24 10,1 14 5,9 38 64,-11-55-70,0 1 1,0-1 0,0 1-1,0-1 1,0 1-1,0-1 1,0 1 0,0-1-1,1 0 1,-1 1-1,0-1 1,0 1 0,1-1-1,-1 0 1,0 1-1,1-1 1,-1 0 0,0 1-1,1-1 1,-1 0-1,0 1 1,1-1 0,-1 0-1,0 0 1,1 0-1,-1 1 1,1-1 0,-1 0-1,1 0 1,11-8 64,5-21 4,1-12-9,-12 25-48,1 0 0,0 1 0,1 0 0,1 1 0,15-20 1,-23 33-15,-1 0 0,1 0 0,-1 0 0,1 1 0,0-1 0,-1 0 0,1 0 0,0 1 1,0-1-1,0 1 0,0-1 0,-1 1 0,1-1 0,0 1 0,0-1 0,0 1 0,0 0 1,0-1-1,0 1 0,0 0 0,0 0 0,0 0 0,0 0 0,0 0 0,0 0 0,0 0 1,0 0-1,0 0 0,0 0 0,0 1 0,0-1 0,0 0 0,0 1 0,0-1 0,0 1 1,0-1-1,0 1 0,0-1 0,-1 1 0,1 0 0,0-1 0,0 1 0,-1 0 0,1 0 1,0-1-1,-1 1 0,1 0 0,-1 0 0,1 0 0,-1 0 0,1 0 0,-1 1 0,5 8 7,-1-1-1,-1 1 0,6 21 0,-7-24 1,-1 1-7,1-1 13,-1-1 0,1 1 0,0-1 1,4 8-1,-5-14-11,-1 1 1,0 0-1,0-1 1,1 1-1,-1-1 1,0 1-1,1-1 1,-1 1-1,1-1 1,-1 1-1,1-1 1,-1 0-1,1 1 1,-1-1-1,1 1 1,-1-1-1,1 0 1,-1 0-1,1 1 1,0-1-1,-1 0 1,1 0-1,-1 0 1,1 0-1,0 1 0,-1-1 1,1 0-1,0 0 1,-1 0-1,1 0 1,-1-1-1,1 1 1,0 0-1,-1 0 1,1 0-1,0 0 1,-1-1-1,1 1 1,-1 0-1,1-1 1,-1 1-1,1 0 1,-1-1-1,1 1 1,-1 0-1,1-1 1,-1 1-1,1-1 1,-1 1-1,0-1 1,1 1-1,-1-1 1,0 0-1,1 0 1,6-8 12,-1-1 0,0-1 0,0 1 0,-1-1 0,-1 0 0,4-12 0,-3 10-9,0 0 0,0 1 0,1-1-1,9-13 1,-14 25-7,-1 0 1,1 0-1,-1 0 0,1 0 0,0 0 0,-1 1 0,1-1 1,0 0-1,0 0 0,-1 1 0,1-1 0,0 0 0,0 1 1,0-1-1,0 1 0,0 0 0,0-1 0,0 1 0,0 0 1,0-1-1,0 1 0,0 0 0,0 0 0,1 0 0,-1 0 0,1 1 0,-1-1-1,0 1 1,0 0 0,0 0-1,0-1 1,0 1 0,0 0-1,-1 0 1,1 0 0,0 0-1,0 0 1,-1 0-1,1 0 1,0 0 0,-1 1-1,1-1 1,-1 0 0,0 0-1,1 2 1,4 13-376,-1 0 1,3 31-1,-4-30-339,0 2-177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15.207"/>
    </inkml:context>
    <inkml:brush xml:id="br0">
      <inkml:brushProperty name="width" value="0.035" units="cm"/>
      <inkml:brushProperty name="height" value="0.035" units="cm"/>
    </inkml:brush>
  </inkml:definitions>
  <inkml:trace contextRef="#ctx0" brushRef="#br0">0 41 17244,'114'195'6525,"-112"-190"-6333,0 0-1,0 0 1,0 0-1,0 0 0,1 9 1,-5-6-23,3-9-170,1-1 0,-1 1 0,0 0 0,0-1 0,0 0 0,0 1 0,0-1 0,0 0 0,-1 1 0,1-1 0,0 0 0,-1 0 0,1 1 0,-1-1 0,0-2 0,8-39 4,-7 37-1,2-9-10,21-109 27,-24 124-19,0 0 0,0 0 1,0 0-1,0 0 0,0 0 1,0 0-1,1 0 1,-1 0-1,0 0 0,0 0 1,0 0-1,0 0 0,0 0 1,0 0-1,0 0 0,0 0 1,0 0-1,0 0 0,1 0 1,-1 0-1,0 0 0,0 0 1,0 0-1,0 0 1,0 0-1,0 0 0,0 0 1,0 0-1,0 0 0,0 0 1,1 0-1,-1 0 0,0 0 1,0 0-1,0 0 0,0 0 1,0 0-1,0-1 0,0 1 1,0 0-1,0 0 1,0 0-1,0 0 0,0 0 1,0 0-1,0 0 0,0 0 1,0 0-1,0 0 0,0 0 1,0-1-1,0 1 0,0 0 1,0 0-1,0 0 0,0 0 1,0 0-1,4 13 17,0 20 11,-2 7-17,-2-13-4,1 0 1,2-1 0,0 1 0,8 27-1,-5-46-32,0-13 0,4-20 11,16-70-20,-12 42 22,23-60 0,-36 112 12,-1-1 1,1 0-1,0 0 1,0 0-1,0 1 1,0-1-1,0 0 1,0 1 0,0-1-1,1 1 1,-1-1-1,0 1 1,1-1-1,-1 1 1,1 0-1,0 0 1,2-1-1,-3 2 0,0 0-1,0 0 1,0 0 0,0 0-1,0 0 1,0 1-1,0-1 1,0 0 0,0 1-1,0-1 1,0 0-1,0 1 1,-1 0-1,1-1 1,0 1 0,0-1-1,0 1 1,-1 0-1,1 0 1,0-1-1,0 1 1,-1 0 0,1 0-1,-1 0 1,1 0-1,-1 0 1,1 0-1,-1-1 1,0 1 0,1 0-1,-1 2 1,7 13 1,-2 0 1,0 0-1,5 33 1,2 56 9,-8-58-11,-4-57-2046,-2-21 1320,1 19 485,0-8-305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15.785"/>
    </inkml:context>
    <inkml:brush xml:id="br0">
      <inkml:brushProperty name="width" value="0.035" units="cm"/>
      <inkml:brushProperty name="height" value="0.035" units="cm"/>
    </inkml:brush>
  </inkml:definitions>
  <inkml:trace contextRef="#ctx0" brushRef="#br0">96 106 12451,'1'-1'60,"8"0"979,0 0 0,0-1 0,0 0 0,13-6 0,-21 7-969,1 1 0,-1 0 1,0-1-1,0 1 0,0-1 0,-1 1 1,1-1-1,0 0 0,0 1 0,0-1 1,0 0-1,0 0 0,-1 0 0,1 1 1,0-1-1,-1 0 0,1 0 1,-1 0-1,1 0 0,-1 0 0,1 0 1,-1 0-1,0 0 0,1 0 0,-1-1 1,0 1-1,0 0 0,0 0 1,0 0-1,0 0 0,0 0 0,0 0 1,0 0-1,0-1 0,-1 1 0,1 0 1,0 0-1,-1 0 0,1 0 0,-1 0 1,1 0-1,-1 0 0,1 0 1,-1 0-1,0 1 0,0-1 0,1 0 1,-1 0-1,-1 0 0,0-2-35,1 1-1,-1 0 1,0 0-1,0 0 1,0 0-1,0 0 1,-1 1-1,1-1 1,0 1-1,-1-1 1,1 1-1,-1 0 1,1 0-1,-1 0 1,1 0-1,-1 1 1,-5-2-1,6 2-11,-1 1-1,0-1 0,1 0 0,-1 1 1,0 0-1,1-1 0,-1 1 0,1 0 1,0 0-1,-1 1 0,1-1 0,0 0 0,-1 1 1,1 0-1,-2 1 0,-3 4 15,1 0-1,-1 1 1,1-1 0,1 1-1,0 1 1,0-1 0,1 0-1,-7 17 1,7-12-3,0 1 0,0 0 0,1 1 0,1-1 0,0 1-1,1-1 1,1 1 0,0-1 0,2 16 0,-1-27-22,-1-1 0,1 0 1,-1 1-1,1-1 0,0 0 1,0 1-1,0-1 0,0 0 1,0 0-1,2 2 0,-3-3-7,1 0 0,0-1 1,-1 1-1,1-1 0,0 1 0,-1-1 0,1 1 0,0-1 0,-1 0 0,1 1 1,0-1-1,0 0 0,-1 1 0,1-1 0,0 0 0,0 0 0,0 0 0,-1 0 1,1 0-1,0 0 0,0 0 0,0 0 0,0 0 0,-1 0 0,1 0 0,0-1 1,0 1-1,-1 0 0,1-1 0,0 1 0,0 0 0,-1-1 0,1 1 1,1-1-1,4-4 16,0 0 1,-1 1-1,1-2 0,-1 1 1,0-1-1,-1 1 1,6-10-1,29-51 72,-22 34-55,2-2 0,-12 20-14,1-1-1,0 1 1,1 0-1,0 1 1,1 0-1,1 1 0,12-12 1,-22 23-21,0 1 1,0-1-1,0 0 1,0 1-1,0-1 1,0 0-1,0 1 1,0-1-1,0 1 1,0 0-1,0-1 1,0 1-1,0 0 1,1 0-1,-1 0 1,0 0-1,0 0 1,0 0-1,0 0 1,1 0-1,-1 0 1,0 0-1,0 1 1,1 0 0,0 0 1,0 0 0,0 0 1,-1 0-1,1 1 1,0-1-1,-1 1 1,0-1-1,1 1 1,-1 0-1,0 0 1,0-1-1,2 4 1,2 6 18,-1 0 0,1 1 1,3 19-1,-7-24-14,6 23 35,-6-21-27,0 0 0,1-1 1,0 1-1,1-1 0,0 0 0,0 1 0,1-1 0,6 10 1,-10-17-18,1-1 0,-1 0 1,0 1-1,1-1 0,-1 0 1,1 0-1,-1 1 0,0-1 1,1 0-1,-1 0 1,1 0-1,-1 0 0,1 0 1,-1 0-1,1 1 0,-1-1 1,1 0-1,-1 0 1,0-1-1,1 1 0,-1 0 1,1 0-1,-1 0 0,1 0 1,-1 0-1,1 0 0,-1-1 1,0 1-1,1 0 1,-1 0-1,1 0 0,-1-1 1,0 1-1,1 0 0,-1-1 1,0 1-1,1 0 1,-1-1-1,0 1 0,0 0 1,1-1-1,-1 1 0,0-1 1,0 1-1,1-1 0,-1 0 1,11-21 34,-11 22-35,23-71 50,-16 47-38,0 1 0,12-24-1,-18 46-12,-1 0 0,0 0 1,1 0-1,-1 0 0,1 0 0,-1 1 0,1-1 0,0 0 0,-1 0 0,1 0 0,0 0 1,0 1-1,-1-1 0,1 0 0,0 1 0,0-1 0,0 1 0,0-1 0,2 0 0,-2 1 0,-1 0 0,1 0 0,-1 0 0,1 0 0,0 1 0,-1-1 0,1 0 0,-1 1 0,1-1 0,0 0 0,-1 1 0,1-1 0,-1 0 0,1 1 0,-1-1 0,1 1 0,-1-1 0,0 1 0,1-1 0,-1 1 0,0-1 0,1 1 0,-1 0 0,3 6 0,0-1-1,-1 0 1,0 1 0,2 11-1,2 10-247,-1 1 1,-2 0-1,-1 35 0,-3-58 91,0-13-31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16.376"/>
    </inkml:context>
    <inkml:brush xml:id="br0">
      <inkml:brushProperty name="width" value="0.035" units="cm"/>
      <inkml:brushProperty name="height" value="0.035" units="cm"/>
    </inkml:brush>
  </inkml:definitions>
  <inkml:trace contextRef="#ctx0" brushRef="#br0">2 7 23741,'-1'-7'399,"0"10"-144,1 24-44,2 39-56,-2-66-154,1 10 81,0 0 0,1 1 0,0-1-1,5 15 1,-6-23-89,-1-1 0,1 1 0,-1-1 1,1 0-1,-1 1 0,1-1 0,0 0 0,0 0 0,0 1 0,0-1 0,0 0 0,0 0 0,0 0 0,0 0 1,0 0-1,0 0 0,1 0 0,-1-1 0,0 1 0,0 0 0,1-1 0,-1 1 0,1-1 0,-1 1 0,1-1 1,-1 0-1,0 1 0,1-1 0,-1 0 0,1 0 0,-1 0 0,1 0 0,-1-1 0,1 1 0,-1 0 0,1 0 1,-1-1-1,1 1 0,-1-1 0,3-1 0,11-6-165,-1-1-1,0 0 1,17-15 0,-16 12-92,0 1 1,31-18-1,-41 27 211,0-1 0,0 1-1,1 0 1,-1 1 0,0 0 0,0-1 0,1 1 0,-1 1-1,1-1 1,-1 1 0,1 0 0,-1 1 0,0-1-1,8 2 1,-8 0 24,-1-1 0,0 0 0,1 1 0,-1 0 0,0 0-1,0 0 1,0 1 0,0 0 0,-1-1 0,1 1 0,-1 0 0,0 0 0,0 1-1,3 3 1,-1-1 22,-2 1-1,1-1 1,-1 1-1,0-1 0,0 1 1,0 0-1,-1 0 1,1 9-1,-1-3 119,0-1 1,-1 1-1,-1-1 0,0 1 0,0 0 0,-2-1 0,1 1 1,-2-1-1,-7 23 0,8-27 5,-1-1 0,-1 0 0,1 0 0,-1-1-1,-1 1 1,1-1 0,-1 0 0,0 0 0,0 0 0,-1-1 0,0 0 0,0 0 0,0 0-1,-9 4 1,10-6-66,-1-1-1,1 1 0,-1-1 1,0 0-1,0-1 0,0 1 1,0-1-1,0-1 0,0 1 0,0-1 1,0 0-1,0 0 0,-1-1 1,1 1-1,0-2 0,0 1 1,0-1-1,-7-2 0,4 0-133,0 0-1,0-1 0,-9-6 1,15 9-65,-1 0 1,1-1 0,0 0-1,0 1 1,0-1 0,0 0-1,1 0 1,-1-1 0,-3-6-1,5 9 152,1 0-1,0 0 1,0 0-1,0 0 0,0 0 1,0 0-1,0 0 1,0 0-1,0 0 0,0 0 1,1 0-1,-1 0 1,0 0-1,1 0 0,-1 0 1,1 0-1,-1 0 0,1 0 1,-1 0-1,1 0 1,0 0-1,-1 1 0,1-1 1,0 0-1,0 1 1,-1-1-1,1 0 0,1 0 1,1-1-58,8-9-233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17.046"/>
    </inkml:context>
    <inkml:brush xml:id="br0">
      <inkml:brushProperty name="width" value="0.035" units="cm"/>
      <inkml:brushProperty name="height" value="0.035" units="cm"/>
    </inkml:brush>
  </inkml:definitions>
  <inkml:trace contextRef="#ctx0" brushRef="#br0">23 81 16980,'-2'5'294,"0"1"0,0 0 1,1-1-1,0 1 0,0 0 1,0 0-1,1 6 0,-2 7 182,-8 102 2266,9-104-2515,2 0 1,0 1-1,0-1 1,9 33-1,-10-49-214,0 0 0,0 0 0,0 0 0,1-1 0,-1 1 1,0 0-1,0 0 0,0 0 0,1 0 0,-1-1 0,1 1 0,-1 0 0,0 0 0,1-1 0,-1 1 0,1 0 1,0-1-1,-1 1 0,1 0 0,-1-1 0,1 1 0,0-1 0,0 1 0,-1-1 0,2 1 0,-1-1-6,0-1 0,0 1 0,0-1 0,-1 0-1,1 0 1,0 1 0,-1-1 0,1 0 0,-1 0-1,1 0 1,-1 1 0,1-1 0,-1 0 0,1 0 0,-1 0-1,0 0 1,1-2 0,10-48 62,-9 21 18,-2-51 0,-1 68-58,0 0 0,-1 0 0,-1 0-1,0 0 1,-1 1 0,-7-18 0,4 21 4,3 15-28,3 20-33,2-13 15,1 0 0,0-1 0,1 1 0,0 0 0,1-1 0,1 0 0,0 0 0,9 16 1,-13-27 11,-1 0 1,1 0-1,-1 0 0,1 0 1,0 0-1,0 0 1,0 0-1,-1-1 1,1 1-1,0 0 1,0 0-1,0-1 1,0 1-1,0-1 1,1 1-1,-1-1 1,0 1-1,0-1 1,0 0-1,0 1 0,0-1 1,1 0-1,-1 0 1,0 0-1,0 0 1,0 0-1,1 0 1,-1 0-1,0 0 1,0-1-1,0 1 1,0 0-1,0-1 1,1 1-1,-1-1 1,0 1-1,0-1 1,0 0-1,0 1 0,0-1 1,1-1-1,3-3 8,0 0 0,-1 0 0,0-1 0,0 1 0,0-1 0,3-6 0,10-23 97,-2-1-1,20-69 1,-15 42 48,-17 97-169,-4 4-11,3 55 13,-2-80 12,2 0 0,0-1 0,0 1 0,2-1 1,4 14-1,-8-25 3,0 0 0,1 1 1,-1-1-1,1 0 0,-1 0 0,1 0 1,0 1-1,-1-1 0,1 0 1,0 0-1,0 0 0,0 0 0,0 0 1,0 0-1,0 0 0,0-1 1,0 1-1,0 0 0,0 0 0,0-1 1,1 1-1,-1-1 0,0 1 1,2-1-1,-2 0-1,1 0 1,0 0-1,-1-1 0,1 1 1,-1-1-1,1 1 0,-1-1 1,1 1-1,-1-1 0,0 0 1,1 0-1,-1 0 0,0 0 1,0 0-1,1 0 0,1-2 1,3-5-2,0 1 0,-1-1 0,0 0 0,0-1 0,6-12 0,-1-9-92,-2-1 1,9-50 0,-20 131-18,6 88 0,-2-133 95,0 1 0,0 0 0,1-1 0,-1 1 0,1-1 0,1 1 0,-1-1 0,1 0 0,0 0 1,5 7-1,-7-11-22,0 0 1,0 1 0,0-1 0,1 0 0,-1 0-1,0 0 1,0-1 0,1 1 0,-1 0 0,0 0 0,1-1-1,-1 1 1,1-1 0,-1 1 0,1-1 0,-1 1-1,3-1 1,-2 0-3,0 0 1,0-1-1,-1 1 0,1-1 0,0 1 0,0-1 0,-1 0 1,1 0-1,0 0 0,-1 0 0,1 0 0,-1 0 1,1 0-1,-1 0 0,1-1 0,-1 1 0,0 0 0,2-3 1,6-10-276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17.780"/>
    </inkml:context>
    <inkml:brush xml:id="br0">
      <inkml:brushProperty name="width" value="0.035" units="cm"/>
      <inkml:brushProperty name="height" value="0.035" units="cm"/>
    </inkml:brush>
  </inkml:definitions>
  <inkml:trace contextRef="#ctx0" brushRef="#br0">133 396 15163,'0'0'153,"0"-1"-1,0 0 0,-1 0 1,1 0-1,0 0 0,-1 0 1,1 0-1,-1 0 1,1 1-1,-1-1 0,1 0 1,-1 0-1,1 1 0,-1-1 1,0 0-1,1 1 0,-1-1 1,0 1-1,0-1 1,1 1-1,-1-1 0,0 1 1,0-1-1,0 1 0,-1-1 1,0 1-1,1 1 0,0-1 0,-1 0 1,1 0-1,0 1 0,0-1 0,-1 1 1,1-1-1,0 1 0,0 0 0,0-1 1,0 1-1,0 0 0,0 0 1,-2 1-1,-3 4 222,1 1 1,-1-1 0,1 1 0,-5 9-1,0 2-150,1 0 0,1 1 0,0 0 1,1 0-1,2 1 0,0 0 0,1 0 0,0 0 0,0 32 0,4-50-209,0 0-1,0 1 1,0-1 0,0 0 0,1 0-1,-1 0 1,0 0 0,1 0 0,0 0-1,-1 0 1,1 0 0,0 0 0,0 0-1,0 0 1,0 0 0,1-1 0,-1 1-1,3 2 1,-4-3-10,1-1 0,0 1-1,0-1 1,-1 0 0,1 1 0,0-1-1,0 0 1,0 0 0,-1 0 0,1 1 0,0-1-1,0 0 1,0 0 0,0 0 0,-1 0-1,1 0 1,0-1 0,1 1 0,0-1-3,1 0 0,-1 0 0,0 0 0,0 0 0,0 0 0,-1 0 0,1-1 0,0 1 0,2-3 0,7-8 1,0 0 0,-2-1 0,1 0 1,-2-1-1,11-21 0,28-77 2,-31 68-13,-3 0 0,-1 0 0,-3-1 0,-1-1 0,-3 1 0,1-53 0,-6 96 4,-5-54-106,5 53 100,0 0-1,-1 0 0,0 1 1,0-1-1,0 0 1,0 0-1,0 1 1,0-1-1,-1 1 0,1-1 1,-1 1-1,0-1 1,0 1-1,0 0 0,-3-4 1,3 6 2,1-1 1,0 1-1,-1-1 1,1 1-1,0 0 1,-1-1-1,1 1 0,-1 0 1,1 0-1,-1 0 1,1 0-1,0 0 1,-1 0-1,1 0 1,-1 1-1,1-1 0,0 0 1,-1 1-1,1-1 1,0 1-1,-1 0 1,1-1-1,0 1 1,0 0-1,0 0 0,-1-1 1,1 1-1,0 0 1,0 0-1,0 1 1,1-1-1,-1 0 1,-1 2-1,-4 5-17,0 0 0,1 1 0,-7 13-1,2-1 16,0 1 0,2 0-1,0 1 1,2 0-1,-4 26 1,9-48 9,1-1 1,0 1 0,0-1-1,0 0 1,0 1 0,-1-1 0,1 1-1,0-1 1,0 1 0,0-1-1,0 0 1,0 1 0,0-1-1,0 1 1,0-1 0,0 1-1,0-1 1,1 0 0,-1 1-1,0-1 1,0 1 0,0-1-1,0 0 1,1 1 0,-1-1 0,0 1-1,0-1 1,1 0 0,-1 1-1,0-1 1,1 0 0,-1 0-1,0 1 1,1-1 0,-1 0-1,0 0 1,1 1 0,-1-1-1,0 0 1,1 0 0,-1 0-1,1 0 1,-1 0 0,1 1 0,20-9-1,-7 2-7,-10 5 7,-1 0 1,1 0-1,0 1 0,-1 0 0,1 0 1,0 0-1,-1 0 0,1 0 0,-1 1 1,1-1-1,-1 1 0,1 0 0,-1 0 1,1 1-1,3 1 0,-2 0 5,-1 0-1,1 0 0,0 1 1,-1 0-1,0-1 1,0 1-1,0 1 0,6 8 1,-1 3 6,1 0 1,-2 1 0,0 1-1,9 31 1,-12-31-118,0 1 1,-1 0-1,-1 0 0,-1 0 1,0 0-1,-2 23 0,-3-31-69,3-11 172,0 0 0,0 0 0,0 0 0,-1 1 0,1-1 0,0 0 0,0 0-1,0 0 1,0 0 0,0 0 0,0 1 0,-1-1 0,1 0 0,0 0 0,0 0 0,0 0 0,0 0 0,0 0 0,-1 0 0,1 0 0,0 0 0,0 1 0,0-1 0,-1 0 0,1 0 0,0 0-1,0 0 1,0 0 0,0 0 0,-1 0 0,1 0 0,0 0 0,0 0 0,0-1 0,-1 1 0,1 0 0,0 0 0,0 0 0,0 0 0,0 0 0,-1 0 0,1 0 0,0 0 0,0-1 0,-9-10-226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20.396"/>
    </inkml:context>
    <inkml:brush xml:id="br0">
      <inkml:brushProperty name="width" value="0.035" units="cm"/>
      <inkml:brushProperty name="height" value="0.035" units="cm"/>
    </inkml:brush>
  </inkml:definitions>
  <inkml:trace contextRef="#ctx0" brushRef="#br0">1044 146 14139,'-1'-6'166,"0"0"0,0 0 0,0 0 0,-1 1 0,0-1 0,0 0 0,-1 1 0,1 0 0,-1-1 0,0 1 0,0 0 0,-1 1 0,0-1 0,-6-6 0,4 5 39,-1 1 0,0 0 0,-1 0 0,1 1 1,-1 0-1,0 0 0,0 1 0,0 0 0,-9-3 1,-5 2 63,0 0 1,-1 1 0,1 1 0,0 1 0,-1 1 0,-44 6 0,33 0-235,1 2 1,-1 1 0,1 2-1,1 0 1,0 3 0,1 0-1,0 2 1,1 2 0,1 0 0,-48 42-1,49-36-31,1 2 1,1 1-1,2 1 0,1 1 0,1 0 1,1 2-1,2 1 0,1 1 0,-26 66 0,28-52 15,2 0-1,2 2 0,2-1 0,2 1 0,3 1 1,1-1-1,6 84 0,0-105-36,2 0 1,0 0-1,2 0 1,1 0-1,2-1 0,0 0 1,2-1-1,1 0 1,1 0-1,1-1 0,1-1 1,1-1-1,1 0 0,36 35 1,-28-35-72,1-1 1,1-1-1,0-2 0,2-1 1,0-1-1,1-1 1,1-2-1,0-1 1,1-1-1,57 12 0,-68-19 63,1-2-1,0 0 0,-1-1 0,1-2 0,0 0 0,0-1 0,-1-1 1,1-1-1,-1-2 0,0 1 0,0-2 0,0-1 0,-1-1 1,1 0-1,-2-2 0,0 0 0,31-22 0,-22 9 58,0-2 0,-2-1 0,0-2 0,-2 0 0,-1-1-1,-2-1 1,34-62 0,-28 37 73,-2-2-1,-2-1 0,28-115 0,-37 108 12,-2-1 1,4-106-1,-15 136-112,-1 0-1,-3 0 1,-1 0 0,-1 0 0,-2 0 0,-16-47 0,17 67-48,0 0 0,-1 1 1,-1 0-1,-1 0 0,0 1 0,0 0 1,-2 0-1,0 1 0,-18-17 1,19 22-54,1 0 0,-1 1 0,-1 0 0,1 1 0,-1 0 0,0 0 0,-1 2 0,1-1 1,-1 1-1,0 1 0,0 0 0,0 1 0,-20-2 0,7 4-67,0 1 0,1 1 0,-25 5 0,-1 3-159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21.569"/>
    </inkml:context>
    <inkml:brush xml:id="br0">
      <inkml:brushProperty name="width" value="0.035" units="cm"/>
      <inkml:brushProperty name="height" value="0.035" units="cm"/>
    </inkml:brush>
  </inkml:definitions>
  <inkml:trace contextRef="#ctx0" brushRef="#br0">857 170 12691,'-6'-6'104,"0"1"0,0 0 1,-1 0-1,0 0 1,0 1-1,0 0 0,0 0 1,-1 1-1,1 0 1,-1 0-1,0 0 0,0 1 1,1 1-1,-2-1 1,1 1-1,0 1 0,-15 0 1,4 3 88,0 1 1,0 0 0,0 1-1,1 2 1,0 0 0,0 0-1,0 2 1,1 0 0,1 1-1,0 1 1,-22 18 0,2 2 124,1 3 0,2 1 0,-42 56 1,37-38-164,2 0 0,3 3 0,3 0 0,2 2 0,2 1 0,-27 96 0,39-101-100,2 0 1,2 0 0,2 1-1,4 1 1,1-1-1,3 1 1,13 104-1,-6-123-22,1-1 0,1-1 0,2 1 0,2-2 0,1 0 0,1 0 0,40 61 0,-40-73-30,1-1 1,1-1 0,1 0 0,0-2 0,1 0 0,2-1-1,-1-1 1,2 0 0,0-2 0,1-1 0,48 21 0,-35-22-37,0-1-1,1-1 1,0-2 0,1-2 0,0-2 0,57 0 0,-64-4-1,0-2 0,1-1 0,-1-2 0,0-1 0,-1-1 0,1-2 0,-2-1 0,38-17 0,-48 17 28,-1-1 0,0-1 0,0-1 0,-1 0 1,-1-1-1,0-1 0,-1 0 0,-1-1 0,0-1 0,-1 0 0,-1-1 0,-1 0 0,16-35 0,-10 11 38,-2 0 1,-2 0-1,-2-1 0,-2-1 1,7-76-1,-9 23 15,-4-1-1,-5 1 1,-4-1 0,-4 1 0,-4 1 0,-4 0 0,-5 1-1,-51-137 1,56 188-248,-2 1 0,-2 1 0,-36-52 0,45 76 15,-1 0 0,0 0 0,-2 1-1,0 1 1,-1 1 0,0 0-1,-1 1 1,-36-21 0,44 30 57,0 1-1,-1 0 1,1 0 0,-1 1 0,0 0-1,0 1 1,0 0 0,0 1 0,0 0 0,-1 1-1,1 0 1,0 0 0,0 2 0,0-1 0,0 1-1,0 1 1,0 0 0,1 0 0,-1 1 0,1 1-1,0 0 1,0 0 0,0 1 0,1 0 0,-15 13-1,-33 39-403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31.389"/>
    </inkml:context>
    <inkml:brush xml:id="br0">
      <inkml:brushProperty name="width" value="0.035" units="cm"/>
      <inkml:brushProperty name="height" value="0.035" units="cm"/>
    </inkml:brush>
  </inkml:definitions>
  <inkml:trace contextRef="#ctx0" brushRef="#br0">8500 838 10450,'8'-7'-375,"0"-1"0,0 0-1,-1 0 1,-1-1 0,1 0 0,-1 0-1,-1 0 1,0-1 0,5-11-1,-10 21 414,0-1-1,0 1 1,0 0-1,0-1 1,0 1-1,0 0 0,0-1 1,0 1-1,0 0 1,0-1-1,0 1 1,0 0-1,0-1 0,0 1 1,0 0-1,0-1 1,0 1-1,0 0 1,0-1-1,-1 1 1,1 0-1,0-1 0,0 1 1,0 0-1,-1 0 1,1-1-1,0 1 1,0 0-1,-1 0 0,1-1 1,0 1-1,-1 0 1,1 0-1,0 0 1,0 0-1,-1-1 0,1 1 1,0 0-1,-1 0 1,1 0-1,0 0 1,-1 0-1,1 0 0,-1 0 1,1 0-1,0 0 1,-1 0-1,1 0 1,0 0-1,-1 0 0,1 0 1,0 0-1,-1 1 1,-19 3 2133,-27 14 998,34-12-2601,0-1 0,-20 6 0,-1-4-134,-40 11-74,-124 12 1,96-25-380,-2-5 0,2-4 0,-152-26 0,42-4-184,-284-51 456,5-29-47,-134-29-411,407 102 42,-285-48-150,-4 31 293,-407 27 16,178-29-714,434 27 492,135 18 212,-356-44 84,177 23 46,275 34 92,-1 4 0,-133 20 0,113-3 38,1 3 1,0 4-1,-114 50 1,137-45-142,2 3 1,1 3-1,1 2 1,-98 82-1,136-98-47,0 0 0,2 2-1,0 1 1,2 1-1,1 1 1,2 1 0,0 0-1,2 2 1,1 0-1,-17 50 1,14-24-1258,13-46 876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4.504"/>
    </inkml:context>
    <inkml:brush xml:id="br0">
      <inkml:brushProperty name="width" value="0.035" units="cm"/>
      <inkml:brushProperty name="height" value="0.035" units="cm"/>
    </inkml:brush>
  </inkml:definitions>
  <inkml:trace contextRef="#ctx0" brushRef="#br0">264 48 16796,'24'-47'2319,"-79"124"960,35-47-3013,-32 48 6,4 1 0,-42 94 0,89-171-272,-4 9 8,1 0-1,0 0 1,-4 20-1,8-29-4,0 1-1,-1-1 1,1 0-1,0 0 1,0 1-1,1-1 0,-1 0 1,0 0-1,1 0 1,-1 1-1,2 2 1,-1-4-2,0 0 1,-1 0 0,1 0 0,0 0-1,0 0 1,-1 0 0,1-1-1,0 1 1,0 0 0,0 0 0,0-1-1,0 1 1,0-1 0,0 1 0,0-1-1,0 1 1,0-1 0,1 0-1,-1 0 1,0 1 0,0-1 0,0 0-1,2 0 1,5 0 1,0-1-1,-1 0 1,1 0 0,0-1-1,-1 0 1,1 0-1,-1-1 1,0 0 0,0 0-1,0-1 1,7-4 0,12-9 19,32-28 0,114-108 53,-66 55-170,-102 94 20,21-17-69,-25 20 90,1 1 0,0-1 1,-1 1-1,1-1 0,0 1 0,0-1 1,-1 1-1,1-1 0,0 1 1,0 0-1,0-1 0,-1 1 1,1 0-1,0 0 0,0 0 0,0-1 1,0 1-1,0 0 0,-1 0 1,1 0-1,0 1 0,0-1 1,0 0-1,0 0 0,0 0 0,0 1 1,1 0-1,-2-1-69,1 1 0,-1 0 0,0 0 0,1 0 0,-1-1 0,0 1-1,0 0 1,0 0 0,0 0 0,0 0 0,0 0 0,0 0 0,0-1 0,0 1 0,0 0 0,0 0 0,0 0 0,-1 0 0,1 0-1,0-1 1,-1 1 0,1 0 0,0 0 0,-2 1 0,-11 18-1588,1-9 860,-3 1-65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31.920"/>
    </inkml:context>
    <inkml:brush xml:id="br0">
      <inkml:brushProperty name="width" value="0.035" units="cm"/>
      <inkml:brushProperty name="height" value="0.035" units="cm"/>
    </inkml:brush>
  </inkml:definitions>
  <inkml:trace contextRef="#ctx0" brushRef="#br0">553 1 17724,'-30'77'1004,"2"-6"-1212,-86 239-99,79-232 626,-85 136 0,-49 40 352,151-224-1052,18-27-37,5-4 23,-4 1 357,0-1-1,-1 1 0,1 0 0,0-1 0,-1 1 0,1-1 0,0 1 1,-1-1-1,1 1 0,-1-1 0,1 0 0,-1 1 0,1-1 0,-1 0 1,1 1-1,0-2 0,0-5-41,1 1 1,-1-1-1,-1 0 0,1 1 1,-1-1-1,0 0 1,-2-6-1,-8-51-238,9 55 239,-1-2-146,-1-1 0,1 1 0,-2 0 0,0 0 0,0 0 0,-9-15 0,-1 4-95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33.609"/>
    </inkml:context>
    <inkml:brush xml:id="br0">
      <inkml:brushProperty name="width" value="0.035" units="cm"/>
      <inkml:brushProperty name="height" value="0.035" units="cm"/>
    </inkml:brush>
  </inkml:definitions>
  <inkml:trace contextRef="#ctx0" brushRef="#br0">914 158 10506,'-14'-14'-380,"0"0"-1,-1 1 0,0 0 0,-1 1 1,-1 1-1,0 1 0,0 0 1,-23-9-1,18 11 1007,-1 1 0,0 0 0,-42-5-1,-17 5 2906,73 7-3084,0 0 0,0 0 0,1 1 0,-1 1 0,0-1 0,1 2 0,-11 3 0,17-6-340,0 1 0,0 0-1,0 0 1,0 0 0,0 1-1,0-1 1,0 0 0,1 1-1,-1-1 1,0 1 0,1-1-1,0 1 1,-1 0 0,1-1-1,0 1 1,0 0 0,0 0-1,0 0 1,0 0 0,0 0 0,0 0-1,0 3 1,1-3-77,0-1 0,1 1 0,-1-1 0,0 1 0,0-1 0,1 1 0,-1-1 0,1 1 0,-1-1 0,1 0 0,0 1 1,-1-1-1,1 0 0,0 1 0,0-1 0,0 0 0,0 0 0,0 0 0,0 0 0,0 0 0,1 0 0,-1 0 0,0 0 0,0 0 0,1 0 0,-1-1 0,1 1 0,-1-1 0,1 1 1,-1-1-1,2 1 0,33 7 520,-1-1 1,74 5 0,-66-9-173,66 13 0,-87-10-353,0 0-1,0 1 1,0 1-1,-1 2 1,0 0-1,24 16 1,-36-20-25,1 1-1,-1 1 1,0 0-1,0 0 1,-1 0-1,-1 1 1,1 0 0,-1 1-1,-1 0 1,0 0-1,0 0 1,-1 1-1,0 0 1,3 12 0,-5-15 13,-2-6-11,0-1-1,-1 1 1,1-1-1,-1 1 1,0-1-1,1 1 1,-1-1 0,0 1-1,0 0 1,0-1-1,0 3 1,-2 6 47,0-1 0,-1 0 1,-5 13-1,6-17-31,-17 44 253,-3-1 0,-1 0 0,-36 52-1,-40 46 294,75-115-434,-1-1 0,-42 37 0,12-17-134,-96 64 0,120-94-37,-1-2 1,0-1-1,-1-1 0,-1-3 1,-40 12-1,16-11 28,-2-2-1,-84 4 1,127-13-402,21-2-516,25-1-606,-8-3 1057,5-1-161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4:34.732"/>
    </inkml:context>
    <inkml:brush xml:id="br0">
      <inkml:brushProperty name="width" value="0.035" units="cm"/>
      <inkml:brushProperty name="height" value="0.035" units="cm"/>
    </inkml:brush>
  </inkml:definitions>
  <inkml:trace contextRef="#ctx0" brushRef="#br0">1676 181 15347,'-17'-18'34,"-1"1"0,-1 1 0,-1 1 0,0 0 0,-1 2 0,0 0 0,-1 2 0,-1 0 0,0 1 0,0 1 0,-31-7 0,27 11-72,0 0 0,0 2 0,0 1 1,0 1-1,0 1 0,0 2 0,0 0 1,0 2-1,0 1 0,-30 10 0,6 1 216,-1 3 0,2 2 0,1 2 0,-59 38 0,78-41 73,1 0-1,1 2 1,0 1-1,2 2 1,1 0-1,1 2 1,-32 46-1,25-22-15,3 1-1,1 1 0,3 1 0,3 2 1,-17 64-1,14-20-158,4 0 0,-7 117 0,21-125-18,3 1 0,5 0 0,4-1 0,29 153 0,-18-171-16,3-1 1,3 0-1,3-2 1,3-1-1,4-1 0,45 73 1,-63-119-26,1 0 1,1-1-1,1-1 1,1 0-1,0-2 0,2 0 1,33 24-1,-40-34-33,1 0 0,-1-1 0,2 0 0,-1-2 0,1 1-1,0-2 1,0 0 0,0-1 0,1-1 0,0 0 0,-1-1-1,1-1 1,28-2 0,-13-3-94,0-2 0,0-1 0,-1-1 0,0-2 0,0-1 0,-1-1-1,-1-2 1,36-22 0,-14 4-230,-1-3-1,-2-1 0,69-69 0,-44 30-70,-4-2 1,-3-4-1,-4-3 0,65-113 1,-84 118 469,-3-3 0,-3 0 1,-5-3-1,-3-1 0,22-108 0,-40 137 210,-2 0 0,-3-1-1,-3 0 1,-2 0 0,-10-84-1,5 107-94,-2 1 1,-1 0-1,-2 1 0,-1 0 0,-2 0 0,-1 1 0,-2 1 0,0 0 1,-3 1-1,-30-41 0,36 56-98,-2 0 0,0 1 0,-1 0 0,0 1 0,-1 1 0,0 0 0,-1 1 0,0 1 0,-21-9 0,11 8 0,1 2 0,-1 1 1,-1 1-1,1 1 0,-54-5 0,22 10-17,0 2 0,-1 3 0,1 2 0,0 3 0,-91 25 0,72-10-120,2 3-1,-112 55 1,-131 101-727,255-141 254,1 3 0,2 2 0,3 2 0,2 4 0,-91 109 0,61-48-92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6:35.710"/>
    </inkml:context>
    <inkml:brush xml:id="br0">
      <inkml:brushProperty name="width" value="0.035" units="cm"/>
      <inkml:brushProperty name="height" value="0.035" units="cm"/>
    </inkml:brush>
  </inkml:definitions>
  <inkml:trace contextRef="#ctx0" brushRef="#br0">13 68 12675,'0'0'142,"-1"-1"152,0 0 0,0 1 0,0-1 0,0 0 0,0 0 0,0 0 0,0 0 0,1 0 0,-1 0 0,1 0 0,-1 0 0,0 0 0,1-1 0,0 1 0,-1 0 0,1 0 0,0 0 0,-1-1 0,1 1 0,0 0 0,0 0 0,0-2 0,29 2 883,-19-1-1025,-1-1 0,1-1 0,9-4 0,-11 4-99,-1 1 1,1 0-1,-1 0 1,1 1-1,15-3 1,2 3-36,-1 1-1,1 0 1,-1 2 0,39 6 0,-6 5-1,1-3 1,105 3-1,25-7-25,122-4 32,-204-4-19,127 14-1,152 7-26,41 3 4,-400-19 13,593 29 14,-188-16-26,-358-10-10,-63-4 24,239 8-18,-206-10 11,0-2 0,0-2 0,74-18 0,-87 14 0,134-31-103,-141 37 58,-1 0 0,1 1 0,-1 1 0,1 2 0,33 4 0,-46-4 9,0 0 0,0-1 1,1 0-1,-1 0 0,0-1 1,16-3-1,-21 4 97,-5 0-35,0 0-1,0 1 1,1-1 0,-1 0 0,0 0-1,0 0 1,1 0 0,-1 0 0,0 0-1,1 0 1,-1 0 0,0 0 0,1 0-1,-1 0 1,0 0 0,0 0 0,1 0-1,-1 0 1,0 0 0,1 0 0,-1 0-1,0 0 1,1 0 0,-1 0 0,0-1-1,0 1 1,1 0 0,-1 0 0,0 0-1,0 0 1,1-1 0,-1 1 0,0 0-1,0 0 1,0-1 0,0 1 0,1 0 0,-1 0-1,0-1 1,0 1 0,0 0 0,0 0-1,0-1 1,0 1 0,0 0 0,1-1-1,-1 1 1,0 0 0,0-1 0,0 1-1,0 0 1,0 0 0,0-1 0,-1 1-1,-1-6 171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6:40.754"/>
    </inkml:context>
    <inkml:brush xml:id="br0">
      <inkml:brushProperty name="width" value="0.035" units="cm"/>
      <inkml:brushProperty name="height" value="0.035" units="cm"/>
    </inkml:brush>
  </inkml:definitions>
  <inkml:trace contextRef="#ctx0" brushRef="#br0">0 126 11546,'4'-3'319,"0"1"-1,0 0 0,0 1 0,0-1 0,0 1 0,0 0 0,0 0 0,0 0 0,0 0 0,1 1 0,4-1 0,50 7 590,-5-1-574,-19-7 83,-1-1 1,64-16-1,-59 11 80,72-7 0,-69 15-309,1 3 1,80 13-1,24 4-145,251-30 19,-267 1-48,158 9-1,-122 16-23,-56-5 19,151-2 0,-165-14-19,-3-1 7,169 12 0,-99 10 12,314-9 0,-109-39 0,150-6-28,-505 38 18,165-8 9,-141 4-5,0-1 0,62-18 0,-63 12-4,75-13-1,-97 23 0,-1-1-1,0 2 1,1 0 0,-1 1-1,0 1 1,0 0 0,0 0-1,23 9 1,-6-2 50,-26-9 38,-21-8-50,6 5-158,0 0-1,1 1 1,-1-1 0,0 2 0,-18-2 0,0 4-35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04.068"/>
    </inkml:context>
    <inkml:brush xml:id="br0">
      <inkml:brushProperty name="width" value="0.035" units="cm"/>
      <inkml:brushProperty name="height" value="0.035" units="cm"/>
    </inkml:brush>
  </inkml:definitions>
  <inkml:trace contextRef="#ctx0" brushRef="#br0">16 1 6273,'-7'19'5049,"3"-7"-1706,1 3-4210,3-13 882,-1 0 0,1 0 1,0 0-1,0 0 0,-1 1 1,2-1-1,-1 0 0,0 0 1,0 0-1,1 1 0,-1-1 1,1 0-1,-1 0 0,1 0 1,0 0-1,0 0 0,0 0 1,0 0-1,1 0 0,-1-1 1,0 1-1,1 0 0,-1-1 1,1 1-1,2 1 0,1 0 134,1-1 0,0 1 0,0-1 1,1-1-1,-1 1 0,0-1 0,0 0 0,7 0 0,23 4 216,-20-3-135,1 0 1,-1 0-1,24-2 1,-12-2 6,-6 1 68,1-2 1,41-8 0,-59 10-286,0 0 0,0 1 0,-1 0 1,1 0-1,0 0 0,0 1 0,0-1 1,-1 1-1,1 0 0,0 1 1,-1-1-1,1 1 0,6 3 1,-5-2-13,0-1 0,1 0 1,-1 0-1,0 0 0,1-1 1,10 1-1,21-5 97,-33 1-89,0 1 0,1 1 1,-1-1-1,1 1 0,-1 0 0,1 0 0,-1 1 0,1 0 1,-1 0-1,7 2 0,3 2 23,7 4-23,0-2 0,0 0 0,1-2 0,27 4 0,112 4-7,139 18 28,-263-28-36,0-1-1,44-3 0,3 0 19,260 28-19,-318-25 6,-1-2 0,1 0-1,-1-2 1,31-5 0,-20 2-9,40 0 0,289-10-13,-192-13 27,28 6 11,-155 20-33,1 2 1,60 8-1,-88-5 18,-1-1-1,1-1 0,0 0 0,0-1 0,21-4 1,2-1-10,1 2 1,85 6 0,-52 0 3,33 4 10,-70-3-10,0-2 0,0-2 0,53-6 0,84-16 7,246 2 0,-222 9-31,128 7 29,-165 13-3,24-1-5,185-1 18,-267-9-3,-18 0-10,271 39-4,-252-21 10,-83-14-16,0-1 1,25-3-1,21 1 3,225 17 28,-224-11-37,-42-2 16,45-2-1,147-8-14,45-4 16,-62-11 5,60 9-4,-5 0-27,78 3 25,-302 10-5,61 1 12,100-3-20,63 5 44,-91 3-38,-3 0-30,-34 0 21,328-9 28,-267 6 25,-120 2-61,0 2 0,109 26 0,-96-16 44,-34-11-19,0-1 0,73-3 0,-10-1-6,216 3-42,-118-14-44,-24-1 43,24 6-115,-208 5 160,0 0 0,0-1 0,1 0 0,-1 0 0,0 0 0,0 0 0,0-1 0,7-3 0,-11 5 29,0 0-1,0 0 1,0 0 0,0 0-1,0 0 1,1 0 0,-1 0-1,0 0 1,0 0 0,0 0-1,0 0 1,0 0 0,0 1-1,0-1 1,0 0 0,0 0-1,0 0 1,0 0 0,0 0-1,0 0 1,0 0 0,0 0-1,1 0 1,-1 0 0,0 0-1,0 3 107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09.736"/>
    </inkml:context>
    <inkml:brush xml:id="br0">
      <inkml:brushProperty name="width" value="0.035" units="cm"/>
      <inkml:brushProperty name="height" value="0.035" units="cm"/>
    </inkml:brush>
  </inkml:definitions>
  <inkml:trace contextRef="#ctx0" brushRef="#br0">167 616 16596,'-142'-4'1431,"123"1"-1040,14-3-170,5 5-204,1 1 0,-1-1 1,0 0-1,1 0 0,-1 1 0,1-1 0,-1 0 0,1 0 0,0 1 0,-1-1 0,1 1 0,0-1 1,-1 1-1,2-2 0,1 0 127,128-162 2758,92-211-1164,-223 374-1733,24-37 64,-23 37-70,0 0 0,0 0 0,0 0 0,0 0 0,0 0 0,0 0 0,1 0 0,-1 0 0,0 1 1,0-1-1,3-1 0,-3 2-1,-1 0 0,1 0 0,-1 0 0,1 0 0,-1 0 1,1 1-1,-1-1 0,1 0 0,-1 0 0,1 0 0,-1 0 0,1 1 1,-1-1-1,1 0 0,-1 0 0,0 1 0,1-1 0,-1 0 0,1 1 1,-1-1-1,0 0 0,1 1 0,-1-1 0,0 1 0,1-1 1,-1 1-1,0-1 0,0 0 0,0 1 0,1-1 0,-1 1 0,0-1 1,0 2-1,5 15-2,-1 1 1,-1 0 0,-1 0-1,0 0 1,-1 1 0,-2 24-1,1 18 32,26 194-1107,-25-249 522,-1-6 509,0 0-1,0 0 1,0 0 0,0 0-1,0 0 1,0 0 0,0 0-1,0 0 1,0 0 0,0 0-1,0 0 1,-1 0 0,1 0-1,0 0 1,0 0 0,0 0 0,0 0-1,0 0 1,0 0 0,0 0-1,0 0 1,0 0 0,0 0-1,0 0 1,0 0 0,0 0-1,0 1 1,0-1 0,0 0-1,0 0 1,0 0 0,-1 0 0,1 0-1,0 0 1,0 0 0,0 0-1,0 0 1,0 0 0,0 0-1,0 1 1,0-1 0,0 0-1,0 0 1,0 0 0,1 0-1,-1 0 1,0 0 0,0 0 0,0 0-1,-4-1-715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10.172"/>
    </inkml:context>
    <inkml:brush xml:id="br0">
      <inkml:brushProperty name="width" value="0.035" units="cm"/>
      <inkml:brushProperty name="height" value="0.035" units="cm"/>
    </inkml:brush>
  </inkml:definitions>
  <inkml:trace contextRef="#ctx0" brushRef="#br0">15 46 11859,'-10'20'1552,"5"-4"-624,7-6-296,13-9 1777,11-2-1153,7-10-120,6-2-128,4-5-183,3 3-105,0-1-200,-2 4-88,-5 7-336,-6 3-280,-5 2-592,-2 6-248,-7 0 784,-3-3-169,-4 1-183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10.639"/>
    </inkml:context>
    <inkml:brush xml:id="br0">
      <inkml:brushProperty name="width" value="0.035" units="cm"/>
      <inkml:brushProperty name="height" value="0.035" units="cm"/>
    </inkml:brush>
  </inkml:definitions>
  <inkml:trace contextRef="#ctx0" brushRef="#br0">5 63 17148,'-4'7'1608,"7"-10"-944,1-1-272,9-2 736,7 2-295,6-7-193,-3-1-136,8 0-200,-2 2-104,0 6-272,-1 1-176,-5 4-336,-4 1-168,-5 6 840,-5 4-264,-9-1-176,-3 1-89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11.127"/>
    </inkml:context>
    <inkml:brush xml:id="br0">
      <inkml:brushProperty name="width" value="0.035" units="cm"/>
      <inkml:brushProperty name="height" value="0.035" units="cm"/>
    </inkml:brush>
  </inkml:definitions>
  <inkml:trace contextRef="#ctx0" brushRef="#br0">0 395 15851,'0'14'1617,"9"-7"-889,1 0-248,7-5 608,2-1-144,3-5-183,3-5-185,2 2-672,3-3-384,-1 1 416,-2-1-128,-1 5-89</inkml:trace>
  <inkml:trace contextRef="#ctx0" brushRef="#br0" timeOffset="1">463 111 14507,'0'-2'253,"0"0"0,1 0-1,-1 0 1,0 1 0,1-1-1,-1 0 1,1 0 0,0 1 0,0-1-1,0 0 1,0 1 0,0-1-1,0 1 1,0-1 0,2-1 0,2-3 315,1 0 1,0 0-1,1 0 0,-1 1 1,1 0-1,11-6 1,-8 6-401,1-1 0,-1 1 1,1 1-1,0 0 0,1 1 0,-1 0 1,16-2-1,-25 5-161,0-1 1,0 1 0,1 0-1,-1 0 1,0 0 0,0 0-1,0 0 1,0 1-1,1-1 1,-1 0 0,0 1-1,0 0 1,0 0-1,0-1 1,0 1 0,0 0-1,0 1 1,-1-1 0,1 0-1,0 0 1,-1 1-1,1-1 1,-1 1 0,1-1-1,-1 1 1,1 0 0,-1 0-1,0-1 1,0 1-1,0 0 1,0 0 0,0 0-1,-1 0 1,1 0 0,-1 1-1,1-1 1,-1 0-1,0 0 1,1 0 0,-1 0-1,-1 3 1,2 7 7,-2 1-1,0 0 1,0-1 0,-2 1 0,1-1-1,-1 0 1,-8 19 0,-41 84 85,36-84-81,12-22-66,0-3 69,1 0 0,0 1-1,0-1 1,1 1 0,-3 11 0,5-17-29,0 0 0,0 0 0,0 0 0,0-1 1,0 1-1,0 0 0,0 0 0,0 0 0,1 0 1,-1 0-1,0 0 0,1 0 0,-1-1 0,0 1 0,1 0 1,-1 0-1,1-1 0,-1 1 0,1 0 0,0 1 1,1-2-31,-1 1 1,0 0 0,1 0-1,-1-1 1,1 1 0,-1-1-1,1 0 1,-1 1 0,1-1-1,-1 0 1,1 0-1,-1 0 1,1 0 0,-1 0-1,1 0 1,1 0 0,45-12-1101,-42 11 1045,17-6-270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4.984"/>
    </inkml:context>
    <inkml:brush xml:id="br0">
      <inkml:brushProperty name="width" value="0.035" units="cm"/>
      <inkml:brushProperty name="height" value="0.035" units="cm"/>
    </inkml:brush>
  </inkml:definitions>
  <inkml:trace contextRef="#ctx0" brushRef="#br0">13 1 15579,'-7'23'1513,"3"1"-953,2-1-200,10 6 584,2-2-160,7-1-240,3-1-280,6-6-160,-2-5-24,3-9-80,-1-7-48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11.785"/>
    </inkml:context>
    <inkml:brush xml:id="br0">
      <inkml:brushProperty name="width" value="0.035" units="cm"/>
      <inkml:brushProperty name="height" value="0.035" units="cm"/>
    </inkml:brush>
  </inkml:definitions>
  <inkml:trace contextRef="#ctx0" brushRef="#br0">0 85 16251,'23'-22'1493,"-14"13"-1013,-1 1 1,1 0-1,0 0 0,1 1 1,11-6-1,-18 11-415,0 1 0,0-1 0,0 1 0,1 0 1,-1 0-1,0 1 0,0-1 0,1 1 0,-1 0 0,1-1 0,-1 1 0,0 1 0,1-1 0,-1 0 1,0 1-1,1 0 0,-1 0 0,0 0 0,0 0 0,0 0 0,0 1 0,6 3 0,-6-3-24,1 1 0,-1-1 1,0 1-1,0 0 0,0 0 0,0 1 0,0-1 0,-1 0 0,0 1 0,1 0 0,-1-1 0,-1 1 0,1 0 0,0 0 0,-1 0 0,0 0 0,0 0 0,0 0 0,0 1 0,-1-1 0,0 0 0,0 0 1,0 1-1,0-1 0,-1 0 0,0 5 0,-3 9 163,0-1 0,-1 1 0,-1-1 0,-14 29 0,-67 116 1291,87-161-1491,-1-1 0,1 0-1,0 1 1,0-1 0,0 0 0,0 0 0,0 1 0,0-1-1,0 0 1,0 0 0,0 1 0,0-1 0,0 0 0,0 1 0,0-1-1,0 0 1,1 0 0,-1 1 0,0-1 0,0 0 0,0 0-1,0 1 1,0-1 0,0 0 0,1 0 0,-1 1 0,0-1 0,0 0-1,0 0 1,1 0 0,-1 0 0,0 1 0,0-1 0,1 0-1,-1 0 1,0 0 0,0 0 0,1 0 0,-1 0 0,0 0 0,1 0-1,-1 0 1,0 1 0,0-1 0,1 0 0,-1 0 0,0 0-1,0-1 1,1 1 0,-1 0 0,0 0 0,1 0 0,-1 0-1,0 0 1,18-2 5,-17 1-1,124-20-1698,-89 14 1410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12.283"/>
    </inkml:context>
    <inkml:brush xml:id="br0">
      <inkml:brushProperty name="width" value="0.035" units="cm"/>
      <inkml:brushProperty name="height" value="0.035" units="cm"/>
    </inkml:brush>
  </inkml:definitions>
  <inkml:trace contextRef="#ctx0" brushRef="#br0">2 1 13611,'-1'1'1800,"2"-1"-912,4 4 1993,-3-2-1953,1 2-328,0 2-143,0-5-570,0 5-343,-3-4-872,3-1 680,1-2 88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12.718"/>
    </inkml:context>
    <inkml:brush xml:id="br0">
      <inkml:brushProperty name="width" value="0.035" units="cm"/>
      <inkml:brushProperty name="height" value="0.035" units="cm"/>
    </inkml:brush>
  </inkml:definitions>
  <inkml:trace contextRef="#ctx0" brushRef="#br0">88 73 19396,'0'0'65,"0"1"-1,1-1 1,-1 1-1,0-1 1,0 1-1,1 0 1,-1-1-1,0 1 1,0-1-1,0 1 1,0 0-1,0-1 1,0 1-1,0-1 1,0 1-1,0 0 1,0-1-1,0 1 1,0 0 0,0-1-1,-1 1 1,1-1-1,0 1 1,0-1-1,-1 1 1,1 0-1,-14 20 129,4-5 243,6-7-274,1 0-1,0 0 1,0 0-1,-1 13 1,4-20-151,-1 0 0,1 0 0,0 0 1,0 0-1,0-1 0,1 1 0,-1 0 0,0 0 1,1 0-1,-1 0 0,1 0 0,1 2 1,-1-3-12,-1 0 1,1 0 0,0-1-1,0 1 1,-1 0 0,1 0-1,0-1 1,0 1 0,0-1-1,0 1 1,0-1 0,0 1-1,0-1 1,0 1 0,0-1-1,0 0 1,0 0 0,0 1-1,0-1 1,0 0 0,0 0 0,0 0-1,2-1 1,8 0-13,-1-1 0,0 0 0,19-7 0,-20 6-17,1-1 0,0 2 0,-1 0 0,19-2 0,-25 4 18,0 0 0,0 0-1,0 0 1,0 1 0,0-1-1,0 1 1,0 0 0,-1 0 0,1 0-1,0 0 1,0 1 0,-1-1 0,1 0-1,-1 1 1,1 0 0,-1 0-1,0 0 1,0 0 0,0 0 0,3 4-1,-2-1 13,1 0-1,-2 0 0,1 0 0,-1 1 1,1-1-1,-1 1 0,-1-1 0,1 1 1,-1 0-1,1 8 0,-2-13 10,0 0 0,0 0-1,0 0 1,0 0 0,0 0 0,0 0 0,-1 0-1,1 0 1,0 0 0,-1 0 0,1 0 0,0 0-1,-1 0 1,1 0 0,-1 1 0,-5 6 140,0-1 0,0 1 0,-12 10 1,-143 127 2302,134-121-1983,19-17-332,8-8-167,3-7-147,-33-64-4645,14 23 2986,11 22 715</inkml:trace>
  <inkml:trace contextRef="#ctx0" brushRef="#br0" timeOffset="1">78 134 16676,'18'-16'1840,"1"6"-1096,-2 3-312,3 4 985,3 1-305,4-1-432,3 0-264,-1-4-624,3-1-256,-2-4-464,1-1-105,-2-5 729,-2 3-248,-5-1-208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13.203"/>
    </inkml:context>
    <inkml:brush xml:id="br0">
      <inkml:brushProperty name="width" value="0.035" units="cm"/>
      <inkml:brushProperty name="height" value="0.035" units="cm"/>
    </inkml:brush>
  </inkml:definitions>
  <inkml:trace contextRef="#ctx0" brushRef="#br0">69 0 15859,'-24'54'1892,"14"-31"-887,0 0-1,-8 29 1,16-43-888,0 0 0,1 0-1,0-1 1,0 1 0,1 0 0,0 0 0,1 0 0,0 0-1,0-1 1,3 11 0,-3-17-108,-1 0 0,1 0 0,-1 0 0,1 0 0,0 0 0,-1-1 0,1 1 0,0 0 0,0 0 0,1-1 0,-1 1 0,0 0 1,0-1-1,1 0 0,-1 1 0,1-1 0,-1 0 0,1 1 0,0-1 0,0 0 0,2 1 0,-2-2-3,1 1 1,-1-1-1,0 0 0,1 0 1,-1 0-1,1 0 1,-1 0-1,1 0 0,-1-1 1,0 1-1,1-1 1,-1 0-1,0 0 0,1 0 1,1-1-1,7-4 6,-1 0 0,0-1 0,-1-1 0,0 1 0,16-17 0,-8 5 9,0 2 42,-2 0 1,16-23 0,-28 36-40,0 0 0,0 0 0,-1 0 0,0-1 0,0 1 1,0-1-1,0 0 0,-1 1 0,1-1 0,-1 0 0,-1 0 0,1 0 1,-1 0-1,0 0 0,0-10 0,-1 13-10,1 0 1,-1 0-1,0-1 1,1 1-1,-1 0 1,0 0-1,0 0 0,-1 0 1,1 0-1,0 0 1,-1 0-1,1 0 1,-1 0-1,1 1 1,-1-1-1,0 0 0,0 1 1,0 0-1,0-1 1,-2 0-1,0 0-2,0 1 0,0 0 0,0 0 0,0 0 0,0 0 0,0 1 0,0 0-1,0 0 1,0 0 0,0 0 0,-5 1 0,2 0-29,-1 1-1,1 0 0,0 0 1,0 0-1,0 1 1,0 0-1,0 1 0,1-1 1,-1 1-1,1 0 1,0 1-1,-8 7 0,9-6-131,1 0-1,0 0 0,1 0 1,0 1-1,0 0 0,-4 10 1,7-15 39,-1-1 0,1 1 0,-1 0 1,1 0-1,0 0 0,0 0 1,0 0-1,0 0 0,0 0 0,0 0 1,0 0-1,1-1 0,0 3 0,-1-3 27,1 0-1,0 0 1,-1 0 0,1 0-1,0-1 1,-1 1-1,1 0 1,0-1-1,0 1 1,-1 0-1,1-1 1,0 1-1,0-1 1,0 1 0,0-1-1,0 1 1,0-1-1,0 0 1,0 0-1,0 1 1,0-1-1,0 0 1,0 0 0,0 0-1,0 0 1,1 0-1,14-4-576,2-2-125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13.623"/>
    </inkml:context>
    <inkml:brush xml:id="br0">
      <inkml:brushProperty name="width" value="0.035" units="cm"/>
      <inkml:brushProperty name="height" value="0.035" units="cm"/>
    </inkml:brush>
  </inkml:definitions>
  <inkml:trace contextRef="#ctx0" brushRef="#br0">112 11 16500,'-38'52'4326,"27"-36"-4104,1 1 0,1 0 0,0 0 0,-7 24 1,11-29-143,2 1 1,0 0-1,0-1 1,1 1-1,0 0 1,1 0-1,1 18 1,0-29-67,0-1 1,0 1-1,1-1 1,-1 1-1,0-1 0,0 1 1,1-1-1,-1 0 1,1 1-1,-1-1 0,1 1 1,0-1-1,-1 0 1,1 0-1,0 1 1,0-1-1,0 0 0,0 0 1,0 0-1,0 0 1,0 0-1,1 0 1,0 0-1,0 0-2,-1-1 0,1 0 0,-1 1 0,1-1 0,0 0 0,-1 0 0,1 0 0,-1 0 0,1-1 0,0 1 0,-1 0 0,1-1 0,-1 1 0,1-1 0,-1 1 0,1-1 0,-1 0 0,0 0 1,1 0-1,-1 1 0,2-3 0,7-5 11,-1-1 0,1 0 0,-2 0 0,0-1 0,0 0 0,0 0 0,10-20 0,-7 7 3,0 0 1,15-46 0,-24 60-9,0 0 1,0 1 0,0-1-1,-1 0 1,0-16 0,-1 24-16,0 0 0,0-1 1,0 1-1,-1-1 0,1 1 1,0 0-1,0-1 0,-1 1 0,1 0 1,-1-1-1,1 1 0,-1 0 1,0 0-1,1 0 0,-1-1 0,0 1 1,0 0-1,0 0 0,0 0 1,0 0-1,0 0 0,0 0 0,0 1 1,0-1-1,0 0 0,0 0 1,-1 1-1,1-1 0,0 1 0,0-1 1,-1 1-1,1 0 0,0-1 1,-1 1-1,1 0 0,-1 0 0,1 0 1,0 0-1,-1 0 0,1 0 1,0 0-1,-1 0 0,1 1 0,0-1 1,-1 1-1,-1 0 0,-8 3-166,-1 1 0,1 0 0,0 0 0,0 1 0,1 1 0,-1-1 0,2 2 0,-1 0-1,-13 13 1,19-16-289,11-5 34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40.017"/>
    </inkml:context>
    <inkml:brush xml:id="br0">
      <inkml:brushProperty name="width" value="0.035" units="cm"/>
      <inkml:brushProperty name="height" value="0.035" units="cm"/>
    </inkml:brush>
  </inkml:definitions>
  <inkml:trace contextRef="#ctx0" brushRef="#br0">0 142 11755,'13'-4'310,"-1"-1"0,1 2 0,0-1 0,0 2 1,1 0-1,-1 0 0,24 2 0,-19-1-13,-1 0 0,1-1 1,35-8-1,-18-2 46,40-22 0,25-8-206,-86 38-104,-1 0-1,0 1 0,1 1 0,0 0 1,0 0-1,14 2 0,94 10 564,-1 1-114,-65-8-344,0 2-1,82 17 1,-75-11 284,126 5 0,-91-11-112,151 5 117,-48-9-382,180 7 56,41-13-94,-111-5-4,-175 11 9,392 10-19,-413-7 7,619 36 24,-375-2-33,-10-1 11,1-22 8,94-22-15,258 0 0,-259-29 6,-49 2 4,-47 42 309,-145 7-72,0-9 0,224-21 0,211-8-229,-342 18-10,-185 0-68,-1-5 0,143-32 0,-211 31 67,10-3-50,-37 12 201,-14 2-147,0 0-1,0 0 1,0 0-1,0 0 1,-1 0-1,1 0 1,0 0-1,0 1 1,0-1-1,0 0 1,0 0-1,0 0 1,0 0-1,0 0 1,0 0 0,0 0-1,-1 0 1,1 0-1,0 0 1,0 0-1,0 0 1,0 0-1,0 0 1,0 1-1,0-1 1,0 0-1,0 0 1,0 0-1,0 0 1,0 0-1,0 0 1,0 0-1,0 0 1,0 1-1,0-1 1,0 0-1,0 0 1,0 0 0,0 0-1,0 0 1,0 0-1,0 0 1,0 0-1,0 0 1,0 1-1,0-1 1,0 0-1,0 0 1,0 0-1,0 0 1,0 0-1,0 0 1,1 0-1,-1 0 1,0 0-1,0 0 1,0 0-1,0 1 1,0-1-1,0 0 1,0 0 0,0 0-1,0 0 1,0 0-1,1 0 1,-1 0-1,0 0 1,0 0-1,-4 3 53,-1 1 0,1-1 0,-1 0 1,0 0-1,0-1 0,-9 4 0,-30 11 101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17.525"/>
    </inkml:context>
    <inkml:brush xml:id="br0">
      <inkml:brushProperty name="width" value="0.035" units="cm"/>
      <inkml:brushProperty name="height" value="0.035" units="cm"/>
    </inkml:brush>
  </inkml:definitions>
  <inkml:trace contextRef="#ctx0" brushRef="#br0">28 1 16980,'-8'64'4321,"-1"5"-3379,7-45-705,-6 135 809,8-138-975,1 0 0,1 1 1,1-1-1,1 0 0,9 27 0,-4-29-904,-5-17-166,-2-13 519,-2-2 12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17.961"/>
    </inkml:context>
    <inkml:brush xml:id="br0">
      <inkml:brushProperty name="width" value="0.035" units="cm"/>
      <inkml:brushProperty name="height" value="0.035" units="cm"/>
    </inkml:brush>
  </inkml:definitions>
  <inkml:trace contextRef="#ctx0" brushRef="#br0">7 91 15931,'-6'9'1513,"6"-4"-905,0-2-216,6-1 688,5-5-200,6-4-183,3 1-137,5-3-208,5 1-120,4-4-528,5-1-376,-3-2 576,-2-1-81,-7-4-167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18.401"/>
    </inkml:context>
    <inkml:brush xml:id="br0">
      <inkml:brushProperty name="width" value="0.035" units="cm"/>
      <inkml:brushProperty name="height" value="0.035" units="cm"/>
    </inkml:brush>
  </inkml:definitions>
  <inkml:trace contextRef="#ctx0" brushRef="#br0">175 17 15795,'0'-1'91,"-1"0"-1,1 0 0,-1 0 0,1 0 1,-1 0-1,1 0 0,-1 0 0,0 0 0,0 1 1,1-1-1,-1 0 0,0 1 0,0-1 1,0 0-1,0 1 0,0-1 0,0 1 1,0-1-1,0 1 0,0 0 0,0-1 1,0 1-1,0 0 0,0 0 0,0 0 0,0-1 1,0 1-1,0 0 0,0 0 0,0 1 1,0-1-1,0 0 0,0 0 0,0 1 1,-1-1-1,1 0 0,1 1 0,-1-1 1,-2 2-1,-1 0 102,0 1 0,0-1 0,0 1 0,0 1 0,1-1 0,-1 0 0,-4 7-1,-2 5-16,0 1 0,0 0-1,2 1 1,0 0-1,1 0 1,-7 27-1,4-4-90,-10 75 0,18-99-71,0 1 0,1 0 0,0 0 0,2 0 0,0 0 0,6 31 0,-7-46-6,0-1 0,0 0 1,1 1-1,-1-1 0,0 1 1,1-1-1,-1 0 0,1 0 1,0 1-1,-1-1 0,1 0 0,0 0 1,0 0-1,0 1 0,0-1 1,0 0-1,0 0 0,0-1 1,0 1-1,0 0 0,0 0 0,1 0 1,-1-1-1,0 1 0,1-1 1,-1 1-1,0-1 0,1 1 1,-1-1-1,0 0 0,1 0 0,-1 0 1,1 1-1,-1-1 0,3-1 1,-1 0 21,1 0 1,-1 0 0,0-1 0,0 0-1,0 1 1,1-1 0,-2 0-1,1-1 1,0 1 0,0 0-1,-1-1 1,1 0 0,3-4 0,12-20 206,-2 0-1,0-2 1,-2 1 0,-1-2 0,-1 0 0,-2 0 0,-1-1 0,10-61 0,-17 80-143,-1 0-1,0 1 1,-2-23 0,0 32-78,1-1 0,0 1 0,-1-1 0,0 1 0,1 0 0,-1-1 0,0 1 0,0 0 1,-1 0-1,1 0 0,-2-3 0,2 5-10,0-1 1,0 0-1,0 0 1,0 0-1,0 0 1,0 1-1,0-1 0,0 0 1,0 1-1,-1-1 1,1 1-1,0 0 1,-1-1-1,1 1 1,0 0-1,0 0 1,-1 0-1,1 0 0,0 0 1,-1 0-1,-1 0 1,-1 2-236,1-1-1,-1 1 1,1-1 0,0 1-1,0 0 1,0 0 0,0 1-1,0-1 1,0 0 0,1 1-1,-1 0 1,1 0 0,-1 0-1,1 0 1,0 0 0,-2 4-1,4-4-403,1 0-187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18.879"/>
    </inkml:context>
    <inkml:brush xml:id="br0">
      <inkml:brushProperty name="width" value="0.035" units="cm"/>
      <inkml:brushProperty name="height" value="0.035" units="cm"/>
    </inkml:brush>
  </inkml:definitions>
  <inkml:trace contextRef="#ctx0" brushRef="#br0">15 32 15267,'25'-30'3769,"-21"29"-1606,-1 7-1273,-1 9-98,-5 9-159,-2 0 1,-6 24-1,-4 17-485,9-41-131,4-18-66,0-1-1,1 0 1,0 1 0,0-1 0,0 1-1,1-1 1,-1 1 0,1 0-1,1-1 1,-1 1 0,1-1-1,1 6 1,-2-10 10,0-1 0,0 0 1,1 1-1,-1-1 0,0 0 0,0 1 0,0-1 0,0 0 1,1 1-1,-1-1 0,0 0 0,0 1 0,1-1 0,-1 0 0,0 0 1,0 0-1,1 1 0,-1-1 0,0 0 0,1 0 0,-1 0 0,0 0 1,1 1-1,-1-1 0,0 0 0,1 0 0,-1 0 0,0 0 0,1 0 1,-1 0-1,1 0 0,9-8-865,5-18 67,-5 0 242,0-3-135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6.808"/>
    </inkml:context>
    <inkml:brush xml:id="br0">
      <inkml:brushProperty name="width" value="0.035" units="cm"/>
      <inkml:brushProperty name="height" value="0.035" units="cm"/>
    </inkml:brush>
  </inkml:definitions>
  <inkml:trace contextRef="#ctx0" brushRef="#br0">3 57 14019,'-3'0'1368,"9"-3"-624,8 0-231,8-3 767,5 1-304,10-4-200,9 2-16,4-3-184,3 4-119,2 2-417,-2 1-232,-4 3-473,-5 0-271,-12 0 728,-10 1-184,-6 8-192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19.320"/>
    </inkml:context>
    <inkml:brush xml:id="br0">
      <inkml:brushProperty name="width" value="0.035" units="cm"/>
      <inkml:brushProperty name="height" value="0.035" units="cm"/>
    </inkml:brush>
  </inkml:definitions>
  <inkml:trace contextRef="#ctx0" brushRef="#br0">78 151 14931,'5'-9'804,"17"-32"2193,-34 61 1232,-1-2-3690,3 2-312,0-1 1,1 1-1,0 1 1,2-1-1,1 2 1,-6 28-1,12-50-225,0 0-1,0 1 1,0-1-1,0 1 1,-1-1 0,1 1-1,0-1 1,0 0-1,0 1 1,0-1-1,0 1 1,0-1 0,0 1-1,0-1 1,0 0-1,0 1 1,1-1 0,-1 1-1,0-1 1,0 0-1,0 1 1,0-1 0,1 1-1,-1-1 1,0 0-1,0 1 1,1-1-1,-1 0 1,0 1 0,1-1-1,-1 0 1,0 0-1,1 1 1,-1-1 0,0 0-1,1 0 1,-1 0-1,1 1 1,-1-1-1,0 0 1,1 0 0,-1 0-1,1 0 1,-1 0-1,1 0 1,-1 0 0,0 0-1,1 0 1,-1 0-1,1 0 1,-1 0-1,1 0 1,-1 0 0,0 0-1,1 0 1,-1-1-1,1 1 1,24-15 60,-21 13-60,12-10-10,-1 1-38,0 1 0,32-16 0,-43 24 39,0 1-1,0-1 1,0 1-1,0 0 1,0 0-1,0 0 1,0 0-1,0 1 1,0 0-1,0 0 1,1 0-1,-1 0 1,0 0-1,0 1 1,0 0-1,0 0 1,0 0-1,6 3 1,-7-3-3,-1 1 1,0-1-1,0 1 1,0-1-1,0 1 1,0 0-1,0-1 1,0 1-1,0 0 1,-1 0-1,1 1 1,-1-1-1,0 0 1,1 0-1,-1 1 1,1 3-1,-1-1 1,0 0 0,0-1 1,-1 1-1,1 0 0,-1 0 0,0 0 0,0-1 1,-2 8-1,-2 5 27,0-1 0,-2 0 0,0 0 0,-8 16 0,-36 64 373,42-83-267,-1 0-1,0 0 0,-1-1 0,-21 20 0,29-30-132,0 0-1,0 0 0,-1-1 1,1 1-1,-1 0 1,0-1-1,1 1 1,-1-1-1,0 0 1,0 0-1,0 0 0,0 0 1,0-1-1,0 1 1,0-1-1,0 0 1,0 1-1,0-2 0,0 1 1,-4-1-1,4 0-82,0 0 0,1 0 1,-1 0-1,1 0 0,-1-1 0,1 0 0,-1 1 0,1-1 0,0 0 0,0 0 0,0 0 0,0 0 0,0-1 0,0 1 0,0 0 1,1-1-1,0 1 0,-1-1 0,1 0 0,0 1 0,-1-4 0,-6-27-355,6-7-174</inkml:trace>
  <inkml:trace contextRef="#ctx0" brushRef="#br0" timeOffset="1">84 68 16083,'7'-16'2121,"2"5"-1313,1 0-288,2 4 1705,10 3-1321,1-3-184,8 4-208,4 0-216,1-1-464,4 2-280,-1 2-336,-4 0 656,-15 6-184,-8 1-104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0.806"/>
    </inkml:context>
    <inkml:brush xml:id="br0">
      <inkml:brushProperty name="width" value="0.035" units="cm"/>
      <inkml:brushProperty name="height" value="0.035" units="cm"/>
    </inkml:brush>
  </inkml:definitions>
  <inkml:trace contextRef="#ctx0" brushRef="#br0">229 68 11787,'4'-8'871,"-2"4"-456,0 0 0,0-1 0,0 1 0,0-1 0,-1 1 0,1-1 0,-1 1-1,-1-1 1,1 0 0,0-7 0,-1 12-371,-1 0 0,1 0 0,0 0-1,0-1 1,0 1 0,0 0-1,-1 0 1,1 0 0,0 0 0,0 0-1,0-1 1,0 1 0,-1 0-1,1 0 1,0 0 0,0 0 0,-1 0-1,1 0 1,0 0 0,0 0-1,0 0 1,-1 0 0,1 0 0,0 0-1,0 0 1,-1 0 0,1 0-1,0 0 1,0 0 0,0 0 0,-1 0-1,1 0 1,0 1 0,0-1 0,0 0-1,-1 0 1,1 0 0,0 0-1,0 0 1,0 1 0,0-1 0,-1 0-1,1 0 1,0 0 0,0 0-1,0 1 1,0-1 0,0 0 0,0 0-1,0 0 1,-1 1 0,-8 11 632,-11 22-191,2 1-1,2 0 0,1 2 1,-13 51-1,11-37-176,-12 36 12,3 0-1,5 2 0,-15 132 1,34-195-304,1-1 0,3 29 0,-2-46-16,1 0 1,0-1-1,1 1 0,0-1 0,0 0 0,1 0 1,-1 1-1,2-2 0,-1 1 0,1 0 0,7 9 1,-10-14-50,0-1 0,1 1 0,-1 0 0,1-1 0,0 1 0,-1-1 0,1 1 0,0-1 0,0 0 0,0 0 0,0 0 0,0 0 0,0 0 0,1 0 1,-1-1-1,0 1 0,0-1 0,0 1 0,1-1 0,-1 0 0,0 0 0,0 0 0,1 0 0,-1 0 0,0-1 0,0 1 0,1-1 0,2 0 0,-1-1-37,-1 0 0,1 0 1,0 0-1,-1-1 0,1 1 0,-1-1 0,0 0 0,0 0 0,0 0 0,0 0 0,0-1 0,-1 1 0,0-1 0,3-4 0,12-31-408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1.376"/>
    </inkml:context>
    <inkml:brush xml:id="br0">
      <inkml:brushProperty name="width" value="0.035" units="cm"/>
      <inkml:brushProperty name="height" value="0.035" units="cm"/>
    </inkml:brush>
  </inkml:definitions>
  <inkml:trace contextRef="#ctx0" brushRef="#br0">3 404 10346,'-3'12'1560,"5"-19"187,6-24 213,16-21-514,1 1 1,3 1 0,47-63-1,-60 91-1166,0 2-1,2 0 0,21-21 1,-37 40-278,-1 0 0,1 1 1,-1-1-1,1 1 0,0-1 1,-1 1-1,1-1 0,0 1 1,-1-1-1,1 1 0,0-1 1,-1 1-1,1 0 0,0 0 1,0-1-1,0 1 0,-1 0 1,1 0-1,0 0 0,0 0 1,0 0-1,0 0 0,-1 0 1,1 0-1,1 0 1,-1 1-3,0 0 0,0-1 1,-1 1-1,1 0 1,0 0-1,-1-1 1,1 1-1,-1 0 1,1 0-1,-1 0 1,0 0-1,1 0 0,-1 0 1,0 0-1,1 0 1,-1 0-1,0 1 1,1 6 4,-1 0 0,1 0 0,-3 15 0,-5 20 248,-27 84-1,23-92-97,1 0 0,2 0 0,-7 68-1,15-102-161,0 0 0,0-1 0,0 1 0,0 0 0,0-1 0,0 1 0,0 0 0,0-1-1,0 1 1,0 0 0,0-1 0,1 1 0,-1 0 0,0-1 0,0 1 0,1-1 0,-1 1-1,0-1 1,1 1 0,-1 0 0,1-1 0,0 1 0,0 0-20,-1-1 1,1 0-1,-1 0 0,1 0 1,0 0-1,-1 0 0,1 0 1,-1 0-1,1 0 1,-1 0-1,1 0 0,0 0 1,-1 0-1,1-1 0,-1 1 1,1 0-1,-1 0 0,1-1 1,0 1-1,0-1 1,2-1-57,1 0 1,-1-1-1,0 0 1,0 1-1,0-1 1,4-6-1,13-19-128,3-5-83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1.800"/>
    </inkml:context>
    <inkml:brush xml:id="br0">
      <inkml:brushProperty name="width" value="0.035" units="cm"/>
      <inkml:brushProperty name="height" value="0.035" units="cm"/>
    </inkml:brush>
  </inkml:definitions>
  <inkml:trace contextRef="#ctx0" brushRef="#br0">1 22 17188,'-1'2'1736,"5"1"-912,2 0-296,1-2 953,3-1-361,5 0-264,2 0-56,3-3-280,3-1-136,-2 0-200,2-2-128,-4 3-328,-3-1-248,-8 1-648,-6 3 984,-1-3-208,-7 7-120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3.666"/>
    </inkml:context>
    <inkml:brush xml:id="br0">
      <inkml:brushProperty name="width" value="0.035" units="cm"/>
      <inkml:brushProperty name="height" value="0.035" units="cm"/>
    </inkml:brush>
  </inkml:definitions>
  <inkml:trace contextRef="#ctx0" brushRef="#br0">169 47 14723,'0'-1'48,"0"0"-1,0 0 1,-1 0-1,1 1 1,0-1-1,-1 0 1,1 0-1,-1 1 1,1-1-1,-1 0 1,1 1-1,-1-1 1,1 0 0,-1 1-1,0-1 1,1 1-1,-1-1 1,0 1-1,1-1 1,-1 1-1,0 0 1,0-1-1,0 1 1,1 0-1,-1 0 1,0-1-1,0 1 1,0 0-1,0 0 1,1 0-1,-1 0 1,0 0 0,0 0-1,0 0 1,0 0-1,1 1 1,-1-1-1,0 0 1,0 0-1,0 1 1,0-1-1,1 0 1,-1 1-1,0-1 1,1 1-1,-1-1 1,0 1-1,1-1 1,-1 1-1,0 0 1,0 1 0,-6 4 215,0 1 0,1 1 0,-10 12 0,13-16-57,-13 20 196,1 0 1,-17 35-1,26-47-300,1 0-1,1 0 1,0 0 0,0 0-1,1 1 1,1-1 0,-2 22 0,4-32-86,0 0 1,0-1 0,0 1-1,0-1 1,1 1 0,-1-1-1,0 1 1,1 0-1,-1-1 1,1 1 0,-1-1-1,1 0 1,0 1 0,-1-1-1,1 1 1,0-1-1,0 0 1,1 2 0,0-2 0,-1-1 1,0 1-1,0 0 1,0-1-1,0 1 1,1-1-1,-1 0 1,0 1 0,0-1-1,1 0 1,-1 0-1,0 0 1,1 1-1,-1-1 1,0-1-1,0 1 1,3 0-1,1-2 41,1 1-1,-1-1 1,1 0 0,-1 0-1,0-1 1,0 0-1,0 1 1,6-6-1,0-2 76,-1 0-1,1-1 1,-2 0-1,1 0 1,-2-1-1,1 0 1,-2-1-1,0 0 1,0 0-1,-1-1 1,-1 0 0,0 0-1,-1 0 1,0 0-1,-2-1 1,1 0-1,-2 1 1,0-26-1,-1 36-96,0 1 1,-1-1-1,1 0 0,-1 0 0,0 0 0,-1 0 1,1 0-1,-4-5 0,5 8-35,-1 0-1,1 1 1,-1-1 0,1 0-1,-1 0 1,0 1 0,1-1-1,-1 1 1,0-1 0,1 1-1,-1-1 1,0 1 0,0-1-1,0 1 1,1 0 0,-1-1-1,0 1 1,0 0 0,0 0-1,0 0 1,0-1 0,0 1-1,0 0 1,1 0 0,-1 0-1,0 1 1,0-1 0,0 0 0,0 0-1,0 0 1,0 1 0,1-1-1,-1 0 1,0 1 0,0-1-1,0 1 1,1-1 0,-1 1-1,0-1 1,0 1 0,1-1-1,-2 2 1,-3 3-134,0 0 0,0 0 0,0 1 0,0-1 0,1 1 0,0 0 0,0 1 0,1-1 0,0 1 0,-4 8 0,4-5-119,-1 0 0,2 0 0,-1 1 0,1-1 0,1 0 0,-1 18 0,5-5-317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4.136"/>
    </inkml:context>
    <inkml:brush xml:id="br0">
      <inkml:brushProperty name="width" value="0.035" units="cm"/>
      <inkml:brushProperty name="height" value="0.035" units="cm"/>
    </inkml:brush>
  </inkml:definitions>
  <inkml:trace contextRef="#ctx0" brushRef="#br0">25 0 14611,'-3'33'1760,"-2"9"-1151,-2 0-185,2-1 936,2 1-608,1-5-104,4-3-200,2-4-208,5-15-504,-1-10-336,2-16 496,0-10-88,-1-15-96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4.588"/>
    </inkml:context>
    <inkml:brush xml:id="br0">
      <inkml:brushProperty name="width" value="0.035" units="cm"/>
      <inkml:brushProperty name="height" value="0.035" units="cm"/>
    </inkml:brush>
  </inkml:definitions>
  <inkml:trace contextRef="#ctx0" brushRef="#br0">108 115 16363,'7'-5'1631,"-11"13"132,-5 11-564,8-16-1174,1-1-1,-1 1 0,1 0 0,-1 0 1,1-1-1,0 1 0,0 0 0,1 0 0,-1 0 1,0-1-1,1 1 0,0 0 0,0 0 0,0-1 1,0 1-1,0-1 0,0 1 0,0-1 0,1 1 1,0-1-1,-1 0 0,1 0 0,0 1 0,4 2 1,4 3-29,0-2 1,0 1 0,1-1-1,19 8 1,-17-9 13,0 2 0,13 8 0,-20-11-9,-1 0 0,0 0 0,-1 0 0,1 1 0,-1 0 0,0 0 0,0 0 0,0 0 0,3 8 0,-5-9 3,0 0-1,-1 0 0,0 0 1,0 0-1,0 0 0,0 0 0,0 0 1,-1 0-1,0 1 0,0-1 1,0 0-1,0 0 0,-1 1 0,1-1 1,-3 5-1,3-8 1,-1 1 1,1-1 0,-1 0-1,1 0 1,-1 1-1,0-1 1,0 0-1,0 0 1,0 0-1,0 0 1,0 0-1,0 0 1,0 0-1,0 0 1,0 0-1,-1-1 1,1 1-1,0 0 1,0-1-1,-1 1 1,1-1-1,-1 1 1,1-1-1,0 0 1,-2 1-1,-14 3 51,-1 0-1,1-1 0,-28 1 1,41-3-129,-1-2 1,1 1 0,-1 0 0,1-1-1,-1 0 1,1 0 0,-1 0 0,1-1-1,0 0 1,0 1 0,0-2-1,0 1 1,-7-5 0,4 1-250,0-1-1,0 0 1,0 0 0,-7-11-1,10 12 241,0 1-1,-1-1 1,1 1-1,-1 0 1,-7-5-1,10 9-2,-1 0-1,1 0 0,-1 0 1,1 0-1,-1 0 0,0 0 1,1 1-1,-1-1 0,0 1 1,-3 0-1</inkml:trace>
  <inkml:trace contextRef="#ctx0" brushRef="#br0" timeOffset="1">82 84 16067,'18'-12'1729,"4"4"-865,4 1-352,1-1 840,5 0-223,1 2-281,1-1-152,-4 6-480,-1-1-424,-6 1-632,-6-4 760,-3-2-192,-1-4-72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4.994"/>
    </inkml:context>
    <inkml:brush xml:id="br0">
      <inkml:brushProperty name="width" value="0.035" units="cm"/>
      <inkml:brushProperty name="height" value="0.035" units="cm"/>
    </inkml:brush>
  </inkml:definitions>
  <inkml:trace contextRef="#ctx0" brushRef="#br0">34 0 16460,'5'12'2737,"19"46"-181,-12-30-2185,-1 0 0,12 47 0,-18-44-250,-1 0 0,-1 0 0,-2 0 0,-1 0 0,-1 0-1,-2 0 1,-8 38 0,1-24-441,-3 1 1,-1-2-1,-2 0 0,-25 47 0,32-75 47,6-12-99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6.270"/>
    </inkml:context>
    <inkml:brush xml:id="br0">
      <inkml:brushProperty name="width" value="0.035" units="cm"/>
      <inkml:brushProperty name="height" value="0.035" units="cm"/>
    </inkml:brush>
  </inkml:definitions>
  <inkml:trace contextRef="#ctx0" brushRef="#br0">21 33 19108,'-5'1'1977,"3"-1"-1193,-6-1-256,7 1 880,-3-4-288,4 1-360,5 0-183,0-1-561,5 1-232,0-1-753,7 2-391,-4-4 1056,4 4-232,0 0-200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6.741"/>
    </inkml:context>
    <inkml:brush xml:id="br0">
      <inkml:brushProperty name="width" value="0.035" units="cm"/>
      <inkml:brushProperty name="height" value="0.035" units="cm"/>
    </inkml:brush>
  </inkml:definitions>
  <inkml:trace contextRef="#ctx0" brushRef="#br0">1 54 18044,'1'-6'549,"0"1"-228,0 0 0,1 0 1,-1 1-1,1-1 0,0 0 0,3-4 0,-4 8-277,-1 0 1,1 1 0,-1-1-1,1 0 1,0 1-1,-1-1 1,1 1 0,0-1-1,0 1 1,-1-1-1,1 1 1,0-1 0,0 1-1,0 0 1,0-1-1,0 1 1,-1 0 0,1 0-1,0 0 1,0-1-1,0 1 1,0 0 0,0 0-1,0 0 1,0 1-1,0-1 1,0 0 0,0 0-1,-1 0 1,1 1-1,0-1 1,0 0 0,0 1-1,0-1 1,-1 1 0,1-1-1,0 1 1,0-1-1,-1 1 1,1 0 0,0 0-1,4 3-8,0 1-1,-1 0 0,0 0 1,0 0-1,0 0 0,-1 0 1,1 1-1,-1-1 0,0 1 1,-1 0-1,0 0 0,0 0 1,3 13-1,-2 0-30,0 0-1,-1 1 1,-1 27 0,-2-22 7,-1-1 1,-1 0 0,-2 0-1,-8 29 1,-38 90 73,31-93-66,18-46-24,1 0 0,0-1 0,0 1 0,0 0 0,0 0 0,1 0 0,-1 5 0,1-8-3,0 0-1,0-1 1,0 1-1,0-1 1,0 1-1,1-1 1,-1 1-1,0-1 1,0 1 0,0-1-1,1 1 1,-1-1-1,0 1 1,1-1-1,-1 0 1,0 1-1,1-1 1,-1 1-1,0-1 1,1 0-1,-1 1 1,2-1 0,-1 1-10,0-1 1,0 0-1,0 0 1,1 1-1,-1-1 1,0 0-1,0 0 1,0-1-1,1 1 1,-1 0 0,0 0-1,0 0 1,0-1-1,0 1 1,2-1-1,5-3 155,0 0 0,0-1 1,0 0-1,-1 0 0,0-1 0,11-10 0,6-6-78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0:56:32.840"/>
    </inkml:context>
    <inkml:brush xml:id="br0">
      <inkml:brushProperty name="width" value="0.035" units="cm"/>
      <inkml:brushProperty name="height" value="0.035" units="cm"/>
    </inkml:brush>
  </inkml:definitions>
  <inkml:trace contextRef="#ctx0" brushRef="#br0">8 0 11650,'-7'17'1002,"7"-17"-987,0 1 1,0-1 0,0 1 0,0-1-1,0 1 1,0-1 0,0 1-1,0-1 1,1 1 0,-1-1 0,0 1-1,0-1 1,0 0 0,1 1-1,-1-1 1,0 1 0,1-1 0,-1 0-1,0 1 1,1-1 0,-1 0-1,1 1 1,2 1-26,1-1 1,-1 0-1,1 1 0,-1-1 0,1-1 0,-1 1 1,7 0-1,50 4-59,1-2 0,72-7 0,-30 0-42,66 4 298,-1 7 0,170 29-1,-134 3 754,52 8-321,578 39-384,-596-66-204,889 22-46,-822-51-39,366 2-52,816 16 229,-1447-10-119,677-16 103,-132 2-69,164-36-19,-183 6-14,25 48 1133,-585-3-1136,2 0-60,0 1-1,0 0 1,0 0 0,12 4-1,-13-3-7,-12-1-52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7.252"/>
    </inkml:context>
    <inkml:brush xml:id="br0">
      <inkml:brushProperty name="width" value="0.035" units="cm"/>
      <inkml:brushProperty name="height" value="0.035" units="cm"/>
    </inkml:brush>
  </inkml:definitions>
  <inkml:trace contextRef="#ctx0" brushRef="#br0">0 17 14355,'0'13'1272,"13"-7"-720,7-5-143,21-2 519,2-5-80,12-1-176,3-2-40,2 4-248,-1-1-256,-9 3 16,-1 3-56,-16 0-112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7.162"/>
    </inkml:context>
    <inkml:brush xml:id="br0">
      <inkml:brushProperty name="width" value="0.035" units="cm"/>
      <inkml:brushProperty name="height" value="0.035" units="cm"/>
    </inkml:brush>
  </inkml:definitions>
  <inkml:trace contextRef="#ctx0" brushRef="#br0">4 46 15267,'3'-5'748,"1"0"-1,1 1 0,-1-1 1,0 1-1,1-1 0,9-5 1,-12 9-644,0 0 1,0 0-1,-1 0 1,1 0-1,0 1 0,0-1 1,0 0-1,0 1 1,0 0-1,0-1 1,0 1-1,0 0 1,0 0-1,0 0 0,0 1 1,0-1-1,0 0 1,0 1-1,0-1 1,0 1-1,0 0 1,0-1-1,0 1 0,0 0 1,2 2-1,3 8 91,-6 27 45,-23 128 404,-9-36 0,14-65-309,12-44-254,-13 28-1,7-18-105,11-30 19,0-1 0,0 1 0,0-1-1,0 1 1,0-1 0,0 1 0,1-1 0,-1 1-1,0-1 1,0 1 0,0-1 0,1 1 0,-1-1-1,0 1 1,0-1 0,1 0 0,-1 1 0,0-1 0,1 1-1,-1-1 1,0 0 0,1 1 0,-1-1 0,1 0-1,-1 0 1,1 1 0,-1-1 0,1 0 0,-1 0-1,0 0 1,1 0 0,-1 1 0,1-1 0,-1 0 0,1 0-1,-1 0 1,1 0 0,-1 0 0,1 0 0,-1 0-1,1 0 1,-1 0 0,2-1 0,28-1-673,-25 1 442,7-2-171,1 0 1,-1-1-1,0 0 1,0-1-1,0 0 1,17-11-1,-6 2-299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7.650"/>
    </inkml:context>
    <inkml:brush xml:id="br0">
      <inkml:brushProperty name="width" value="0.035" units="cm"/>
      <inkml:brushProperty name="height" value="0.035" units="cm"/>
    </inkml:brush>
  </inkml:definitions>
  <inkml:trace contextRef="#ctx0" brushRef="#br0">98 32 17460,'-25'39'3983,"7"-5"-2716,-18 38-40,33-65-1155,0 1 1,0-1 0,1 1 0,0-1-1,1 1 1,0 0 0,0 12 0,1-19-70,0 0 1,0 0 0,0 1 0,0-1 0,1 0 0,-1 0 0,1 0-1,-1 0 1,1 1 0,-1-1 0,1 0 0,0 0 0,-1 0 0,1 0-1,0 0 1,0-1 0,0 1 0,0 0 0,0 0 0,0 0 0,0-1 0,0 1-1,0-1 1,0 1 0,0 0 0,0-1 0,0 0 0,1 1 0,-1-1-1,0 0 1,0 0 0,1 1 0,-1-1 0,0 0 0,0 0 0,0-1-1,1 1 1,-1 0 0,1 0 0,10-2-29,0 0-1,-1 0 1,16-5 0,-11 2-3,-6 3-8,-2-1-19,0 1-1,0 1 1,0 0-1,12-1 1,-19 2 42,1 0 1,-1 0-1,1 0 1,-1 0-1,1 0 0,0 1 1,-1-1-1,1 1 0,-1-1 1,1 1-1,-1-1 0,0 1 1,1 0-1,-1 0 0,0 0 1,1 0-1,-1 0 1,0 0-1,0 0 0,0 0 1,0 0-1,0 0 0,0 1 1,0-1-1,0 0 0,0 1 1,-1-1-1,1 1 0,0 1 1,1 4-8,-1-1 1,0 1-1,-1 0 1,0 0 0,0-1-1,0 1 1,-1 0-1,0 0 1,0-1-1,-1 1 1,0-1-1,0 1 1,0-1 0,-1 0-1,-3 7 1,-4 4 107,0 1 1,-2-2 0,-23 28 0,26-33 60,0-1-1,-21 16 1,28-24-140,0 0 0,-1 0 1,1 0-1,-1-1 0,0 1 0,1-1 0,-1 0 0,0 0 0,0 0 1,0 0-1,0 0 0,1-1 0,-1 1 0,0-1 0,0 0 1,-1 0-1,1 0 0,0 0 0,-5-1 0,7 0-74,-1 0 0,1 0 1,0 0-1,-1 0 0,1 0 0,0 0 0,0 0 0,0 0 0,0 0 0,-1-1 0,2 1 0,-1 0 1,0-1-1,0 1 0,0-1 0,1 1 0,-1-1 0,1 1 0,-1-1 0,1 1 0,-1-1 1,1 0-1,0-2 0,-1-44-428,1 39 371,4-39-402</inkml:trace>
  <inkml:trace contextRef="#ctx0" brushRef="#br0" timeOffset="1">111 34 17492,'5'-6'1712,"0"3"-1112,2-1-256,2 1 737,3 1-177,6 1-632,3-2-416,3 2-536,2-2 592,-1 0-176,-2-1-113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8.117"/>
    </inkml:context>
    <inkml:brush xml:id="br0">
      <inkml:brushProperty name="width" value="0.035" units="cm"/>
      <inkml:brushProperty name="height" value="0.035" units="cm"/>
    </inkml:brush>
  </inkml:definitions>
  <inkml:trace contextRef="#ctx0" brushRef="#br0">110 0 15699,'-31'65'1851,"10"-20"-601,-17 48 0,33-80-1045,1 0 1,1 1-1,0-1 0,1 1 1,1 0-1,0-1 0,0 1 1,3 20-1,-2-33-193,0 1-1,0 0 1,1-1 0,-1 1-1,1 0 1,-1-1 0,1 1-1,-1-1 1,1 1-1,0-1 1,0 1 0,-1-1-1,1 1 1,0-1 0,0 0-1,1 0 1,-1 1 0,0-1-1,0 0 1,1 0-1,-1 0 1,2 1 0,-1-2-7,0 1-1,0-1 1,1 1 0,-1-1 0,0 0 0,0 1-1,1-1 1,-1 0 0,0-1 0,0 1-1,1 0 1,-1-1 0,0 1 0,3-2 0,3-1-5,0 0 1,0-1 0,0 0 0,0-1-1,-1 0 1,1 0 0,6-7-1,-4 3 8,-1-1 0,0 0-1,-1-1 1,0 1-1,0-2 1,-1 1 0,-1-1-1,0 0 1,-1 0-1,0-1 1,-1 1 0,4-17-1,-8 25-34,1 0 0,-1 0 0,0 0 0,0 0 1,0 0-1,0 0 0,-1 0 0,1 0 0,-1 1 0,0-1 0,0 0 0,-1 0 0,1 1 0,-1-1 0,0 0 0,-3-3 1,0 0-161,0 0 1,-1 0-1,0 1 1,-10-8 0,13 11 103,3 2 58,-1 0 0,1 1 0,-1-1 0,1 0 0,-1 1 1,1-1-1,-1 1 0,0-1 0,1 1 0,-1-1 0,0 1 0,1-1 0,-1 1 1,0 0-1,0-1 0,1 1 0,-1 0 0,0 0 0,0-1 0,0 1 0,1 0 0,-1 0 1,0 0-1,0 0 0,0 0 0,0 0 0,0 0 0,0 1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28.525"/>
    </inkml:context>
    <inkml:brush xml:id="br0">
      <inkml:brushProperty name="width" value="0.035" units="cm"/>
      <inkml:brushProperty name="height" value="0.035" units="cm"/>
    </inkml:brush>
  </inkml:definitions>
  <inkml:trace contextRef="#ctx0" brushRef="#br0">153 0 17060,'-31'41'1552,"6"-9"-147,-38 65 0,57-88-1275,2 1 0,-1 0 1,1 0-1,1 0 0,0 0 0,0 0 1,1 1-1,0 0 0,1-1 0,0 1 1,2 20-1,-1-28-115,0 0 1,1-1-1,-1 1 1,1 0-1,0 0 0,-1-1 1,1 1-1,1 0 1,-1-1-1,0 1 1,1-1-1,-1 0 0,1 1 1,-1-1-1,1 0 1,0 0-1,0 0 1,0 0-1,3 1 0,-2-1-8,0 0-1,1-1 0,-1 0 0,0 0 0,1 0 1,-1 0-1,1 0 0,-1-1 0,1 1 0,-1-1 1,1 0-1,0 0 0,3-1 0,4 0-3,0-2 0,0 1 0,-1-1 0,1-1 0,-1 0 0,0 0 0,0-1-1,15-10 1,-15 7 6,1 0-1,-1 0 1,-1-1-1,0-1 0,0 0 1,-1 0-1,0-1 1,9-15-1,-13 18 5,1-1 0,-1 0 0,0 0 0,-1-1 0,0 1 0,-1-1 0,0 0-1,0 1 1,-1-1 0,0 0 0,-1-16 0,0 24-9,0 0-1,0 1 1,0-1 0,0 1-1,0-1 1,-1 1 0,1-1-1,0 1 1,-1-1-1,1 1 1,-1-1 0,1 1-1,-1-1 1,0 1 0,0 0-1,0-1 1,1 1 0,-1 0-1,-1 0 1,1 0 0,0 0-1,0 0 1,0 0-1,0 0 1,-1 0 0,1 0-1,0 0 1,-1 1 0,1-1-1,-1 0 1,1 1 0,-1 0-1,1-1 1,-1 1-1,1 0 1,-1 0 0,1-1-1,-1 1 1,-2 1 0,-1 0 3,0 0-1,1 0 1,-1 0 0,0 1 0,1 0 0,-1 0 0,1 1 0,-1-1 0,1 1-1,0 0 1,-6 5 0,-1 2-7,1 1-1,-1 0 1,2 1 0,0 0-1,0 0 1,1 1-1,-11 24 1,16-31 0,1 0-1,0 0 0,1 0 1,-1 0-1,1 1 1,0-1-1,1 0 0,-1 0 1,2 10-1,-1-12 1,1 0 0,0 0 0,0 0-1,0 0 1,1-1 0,-1 1 0,1 0 0,0-1 0,0 1-1,0-1 1,1 0 0,-1 1 0,1-1 0,-1 0-1,1-1 1,4 4 0,-4-3 1,1 0 0,0-1 1,1 1-1,-1-1 0,0 0 0,1 0 0,-1-1 1,1 1-1,-1-1 0,1 0 0,0 0 0,0 0 1,5-1-1,-7 0-2,0 0 0,0 0 0,0 0 0,0-1 0,0 1 0,0-1 1,0 0-1,0 0 0,0 0 0,-1 0 0,1 0 0,0-1 0,-1 1 0,1-1 1,-1 0-1,1 0 0,-1 0 0,0 0 0,0 0 0,0 0 0,3-5 0,0-2-183,0 0 0,-1 0-1,0-1 1,-1 1-1,0-1 1,0 0 0,-1 0-1,2-20 1,-3 14-60,-1-1-1,-1 0 1,0 0 0,-6-26 0,-3-1-314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0.415"/>
    </inkml:context>
    <inkml:brush xml:id="br0">
      <inkml:brushProperty name="width" value="0.035" units="cm"/>
      <inkml:brushProperty name="height" value="0.035" units="cm"/>
    </inkml:brush>
  </inkml:definitions>
  <inkml:trace contextRef="#ctx0" brushRef="#br0">10 498 12763,'-1'1'78,"0"0"0,0 0 0,1 0 1,-1 0-1,0 0 0,0 0 0,1 1 1,-1-1-1,1 0 0,-1 0 0,1 1 1,-1-1-1,1 0 0,0 0 0,-1 1 1,1-1-1,0 0 0,0 1 0,0 0 1,1-1-32,-1 0 0,1-1 0,-1 1 0,1-1 0,-1 1 0,1-1 0,-1 0 0,1 1 0,0-1 0,-1 1 0,1-1 1,0 0-1,-1 0 0,1 1 0,0-1 0,-1 0 0,1 0 0,0 0 0,-1 0 0,1 0 0,0 0 0,0 0 0,-1 0 0,2 0 0,10-1 221,-1-1 0,0 0 1,15-5-1,-15 4-288,197-55 1060,129-29-368,-254 71-635,1 4 0,0 3 0,0 4 0,0 4 0,113 12 0,-142-4-36,15 4-6,1-4 1,0-2 0,79-6 0,-87-6-2,-1-3 0,74-21 1,117-55 60,-155 49 38,114-29-1,-170 57 19,0 1-1,0 2 0,1 1 1,-1 3-1,73 5 0,3 10 173,94 7 128,-161-18-286,-1-3-1,64-7 1,-42-5 117,-1-3 0,-1-3 1,131-53-1,-178 65-189,-12 6-212,-11 1 148,0 0-1,0 0 1,0 0-1,1 0 1,-1 0-1,0 0 0,0 0 1,0 0-1,0 0 1,0 0-1,0 0 1,0 0-1,0 0 1,1 0-1,-1 0 1,0 0-1,0 0 1,0 0-1,0 0 1,0 0-1,0 0 0,0 0 1,0 0-1,0 0 1,0 1-1,1-1 1,-1 0-1,0 0 1,0 0-1,0 0 1,0 0-1,0 0 1,0 0-1,0 0 1,0 0-1,0 1 0,0-1 1,0 0-1,0 0 1,0 0-1,0 0 1,0 0-1,0 0 1,0 0-1,0 0 1,0 1-1,0-1 1,0 0-1,0 0 1,0 0-1,0 0 0,0 0 1,0 0-1,-1 1 4,1 0-1,-1-1 0,1 1 1,-1 0-1,0-1 0,1 1 1,-1-1-1,0 1 0,1-1 0,-1 0 1,0 1-1,0-1 0,1 0 1,-1 1-1,0-1 0,0 0 1,0 0-1,0 0 0,1 1 0,-1-1 1,-1 0-1,-20-1-212,3-3-39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1.195"/>
    </inkml:context>
    <inkml:brush xml:id="br0">
      <inkml:brushProperty name="width" value="0.035" units="cm"/>
      <inkml:brushProperty name="height" value="0.035" units="cm"/>
    </inkml:brush>
  </inkml:definitions>
  <inkml:trace contextRef="#ctx0" brushRef="#br0">30 131 14499,'1'-2'113,"0"1"1,-1-1-1,1 1 0,0-1 0,1 1 0,-1-1 1,0 1-1,0-1 0,1 1 0,-1 0 1,2-2-1,-2 3-82,-1 0-1,0 0 1,0 0 0,1 0-1,-1 0 1,0 0 0,1 0 0,-1 0-1,0 1 1,0-1 0,1 0 0,-1 0-1,0 0 1,1 0 0,-1 0 0,0 0-1,0 0 1,1 1 0,-1-1 0,0 0-1,0 0 1,0 0 0,1 1 0,-1-1-1,0 0 1,0 0 0,0 1-1,0-1 1,1 0 0,-1 0 0,0 1-1,0-1 1,0 0 0,0 0 0,0 1-1,0-1 1,0 0 0,0 1 0,0-1-1,1 8 278,0 0 0,0 0 0,-1 0 0,-1 9 0,-26 170 1513,18-138-1670,1 0 0,-2 88 1,10-135-184,0 0-1,0 1 1,0-1 0,1 0 0,-1 0 0,1 1 0,-1-1-1,1 0 1,1 3 0,-1-4-7,-1-1 1,0 0-1,0 1 0,1-1 0,-1 1 1,0-1-1,1 0 0,-1 1 0,0-1 1,1 0-1,-1 0 0,0 1 1,1-1-1,-1 0 0,1 0 0,-1 0 1,1 1-1,-1-1 0,1 0 0,-1 0 1,0 0-1,1 0 0,-1 0 1,1 0-1,-1 0 0,1 0 0,0 0 1,1-1-102,0 0 1,-1 0 0,1 0 0,0 0-1,-1 0 1,1-1 0,0 1 0,-1 0 0,0-1-1,1 1 1,-1-1 0,0 0 0,0 1-1,0-1 1,0 0 0,0 0 0,0 0-1,0-2 1,5-12-702,-1-1 1,-1 0-1,-1 0 0,0 0 0,1-35 0,-5 9 290,-6-54-1,7 95 573,-2-20 809,-2 0 0,-5-22-1,8 79 3064,2-24-3663,1 1 1,0-1-1,1 0 0,0 0 0,0 0 1,1 0-1,1 0 0,0-1 0,1 0 1,0 0-1,12 15 0,-14-19-160,1-1-1,0 0 1,1-1-1,-1 1 1,1-1-1,0 0 1,0 0-1,0-1 0,0 0 1,1 0-1,-1 0 1,1-1-1,0 0 1,-1 0-1,1-1 1,0 1-1,0-2 1,0 1-1,0-1 1,10-1-1,-3-1 56,1 0-1,0-2 0,-1 0 1,1 0-1,-1-1 0,0-1 1,-1-1-1,0 0 0,0 0 1,0-1-1,-1-1 0,0 0 1,0-1-1,-1 0 0,11-14 1,-16 16-57,0 1 1,0-1-1,-1 0 1,0-1-1,-1 1 1,1-1-1,-2 0 1,1 0-1,-1-1 1,3-15-1,-5 17-54,-1 0 0,0 1 1,0-1-1,0 1 0,-1-1 0,0 1 0,-1-1 1,1 1-1,-1 0 0,-1 0 0,1 0 0,-1 0 1,-1 0-1,1 0 0,-6-6 0,-3-4 147,-1 1 0,-19-19 0,5 7-86,16 14-45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9:53.152"/>
    </inkml:context>
    <inkml:brush xml:id="br0">
      <inkml:brushProperty name="width" value="0.035" units="cm"/>
      <inkml:brushProperty name="height" value="0.035" units="cm"/>
    </inkml:brush>
  </inkml:definitions>
  <inkml:trace contextRef="#ctx0" brushRef="#br0">94 59 10290,'-6'-3'480,"0"0"-1,1-1 1,-1 0-1,1 0 1,-8-7-1,-15-12 3444,27 23-3823,0 0 0,1-1 0,-1 1 0,0 0 0,1 0 0,-1 0 0,0 0 0,1 0 0,-1 0 0,0 0 0,1 0-1,-1 0 1,0 1 0,1-1 0,-1 0 0,0 0 0,1 0 0,-1 1 0,1-1 0,-1 0 0,1 1 0,-1-1 0,0 1 0,1-1-1,-1 0 1,1 1 0,0-1 0,-1 1 0,1-1 0,-1 1 0,1 0 0,0-1 0,-1 1 0,1-1 0,0 1 0,0 0 0,-1-1 0,1 1-1,0 0 1,0-1 0,0 2 0,-1 0-52,1-1-1,-1 1 1,1-1 0,-1 1-1,1 0 1,0-1-1,0 1 1,-1 0 0,1 0-1,0-1 1,1 1-1,-1 0 1,0-1 0,0 1-1,2 2 1,0-2-27,-1 0 0,1 0 0,0 0 0,0-1 1,1 1-1,-1-1 0,0 0 0,0 0 0,1 0 0,-1 0 1,1 0-1,-1 0 0,1 0 0,-1-1 0,1 1 1,-1-1-1,1 0 0,-1 0 0,5 0 0,6-1 70,0-1 0,24-6-1,-1 1 58,-12 3 22,37-11 0,14-2 42,-32 10-106,-1-1-19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9:55.357"/>
    </inkml:context>
    <inkml:brush xml:id="br0">
      <inkml:brushProperty name="width" value="0.035" units="cm"/>
      <inkml:brushProperty name="height" value="0.035" units="cm"/>
    </inkml:brush>
  </inkml:definitions>
  <inkml:trace contextRef="#ctx0" brushRef="#br0">153 172 10466,'-76'-20'5608,"72"20"-5451,1 0 1,-1 0-1,1 0 0,-1 0 1,1 1-1,-1-1 0,1 1 1,0 0-1,-7 2 0,6-1 22,0-1 0,-1 1 0,1-1 0,0-1 0,-9 2 0,12-3 157,3 0-112,11-4-17,20-1-113,19 7 32,-26 0 30,1 0 1,0-2 0,-1-1-1,1-1 1,-1-1 0,28-9-1,-20 2 306,0 1 0,0 1 0,51-6 0,-59 12-400,-18 1-44,0 1 0,0 0 0,15 1 0,-4 1 30,-1-1 0,22-3 0,30 0 158,-40 2-42,1 0 1,49-9 0,27-2 22,-48 10-158,106-19-1,-127 16-25,-28 4-1,1-1 0,-1 1 0,16-6 0,-15 4 1,1 0 0,-1 1 1,1 0-1,-1 1 0,20 0 0,59 8-13,-35 1 9,-19-2 1,59 2 0,37-14 17,-111 11-212,-14-2-332,-14-2-67,-3-4 373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9:56.510"/>
    </inkml:context>
    <inkml:brush xml:id="br0">
      <inkml:brushProperty name="width" value="0.035" units="cm"/>
      <inkml:brushProperty name="height" value="0.035" units="cm"/>
    </inkml:brush>
  </inkml:definitions>
  <inkml:trace contextRef="#ctx0" brushRef="#br0">60 46 15643,'11'-46'5770,"-15"71"-4531,-16 249 263,12-116-1252,5-144-390,3-13 127,0-1 0,-1 0 0,1 0 1,0 0-1,0 0 0,0 0 0,0 0 0,-1 0 1,1 0-1,0 0 0,0 0 0,0 0 0,0 0 1,-1 0-1,1 0 0,0-1 0,0 1 1,0 0-1,0 0 0,0 0 0,-1 0 0,1 0 1,0 0-1,0 0 0,0 0 0,0 0 0,0-1 1,0 1-1,-1 0 0,1 0 0,0 0 0,0 0 1,0 0-1,0 0 0,0-1 0,0 1 0,0 0 1,0 0-1,0 0 0,0-1 0,-10-27-805,2-14-166,-4-83 0,11 109 1073,1 1 1,1-1-1,0 1 1,2-1-1,-1 1 1,2 0-1,0 0 1,11-26-1,-11 33 66,0 1 0,1 0 1,0 0-1,0 1 0,1 0 0,0 0 0,0 0 1,0 0-1,1 1 0,12-8 0,-17 12-139,1-1 0,-1 1 0,0 0-1,0 0 1,1 0 0,-1 0 0,1 0 0,-1 1 0,1-1-1,-1 1 1,1-1 0,-1 1 0,1 0 0,-1 0 0,1 0-1,0 0 1,-1 1 0,1-1 0,-1 1 0,1 0 0,-1-1-1,0 1 1,1 0 0,-1 0 0,0 0 0,1 1 0,-1-1-1,0 1 1,0-1 0,0 1 0,0 0 0,-1-1 0,1 1-1,0 0 1,-1 0 0,1 0 0,-1 1 0,2 2-1,0 0-5,-1 1 0,0 0 0,0 0 0,0-1-1,0 1 1,-1 1 0,0-1 0,0 12 0,-4 55 121,-1-29 3,4-34-90,0 0 0,0 0 0,1 0 0,0 0 0,5 16 0,-6-24-37,1 0 0,0 0 1,0 0-1,-1 0 0,1-1 1,1 1-1,-1 0 0,0 0 0,0-1 1,1 1-1,-1-1 0,0 1 1,1-1-1,0 1 0,-1-1 1,1 0-1,0 0 0,0 0 0,-1 0 1,1 0-1,0 0 0,0-1 1,0 1-1,0-1 0,0 1 1,0-1-1,0 0 0,0 1 1,1-1-1,-1 0 0,0 0 0,0-1 1,2 1-1,2-2 8,-1 1 0,0 0 0,0-1 0,0 0 1,0 0-1,0-1 0,0 0 0,0 1 0,-1-2 0,8-5 0,29-33 196,-35 36-168,9-11 95,2-1 110,-16 18-231,0 0 0,-1-1 0,1 1 0,0 0 0,0 0-1,-1-1 1,1 1 0,0 0 0,0 0 0,-1 0 0,1 0-1,0 0 1,0 0 0,0 0 0,-1 0 0,1 1 0,0-1-1,0 0 1,-1 0 0,1 1 0,0-1 0,1 1 0,-1 0-6,0 0 1,0 0 0,0 0 0,0 0-1,0 0 1,0 1 0,0-1-1,0 0 1,-1 1 0,1-1 0,0 0-1,-1 1 1,1-1 0,0 3 0,6 28-4,-4-18 13,-1-6-52,9 22 195,-11-30-183,0 1 0,1 0 0,-1-1 0,1 1 0,-1 0 0,1-1 0,-1 1 0,1-1 0,-1 1 0,1-1 1,0 1-1,-1-1 0,1 1 0,0-1 0,-1 0 0,1 1 0,0-1 0,0 0 0,-1 1 0,1-1 0,0 0 0,0 0 0,-1 0 0,1 0 1,0 0-1,0 0 0,0 0 0,-1 0 0,1 0 0,0 0 0,0 0 0,-1 0 0,2-1 0,-1 0-143,0 1-1,0-1 1,0 0 0,0 0-1,0 0 1,0 1 0,0-1-1,0 0 1,-1 0 0,1 0-1,0-1 1,-1 1 0,1 0-1,-1 0 1,1 0 0,-1 0-1,0 0 1,1-1 0,-1 1-1,0 0 1,0-2-1,3-32-2187,-3 24 2015,1-13-936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9:57.027"/>
    </inkml:context>
    <inkml:brush xml:id="br0">
      <inkml:brushProperty name="width" value="0.035" units="cm"/>
      <inkml:brushProperty name="height" value="0.035" units="cm"/>
    </inkml:brush>
  </inkml:definitions>
  <inkml:trace contextRef="#ctx0" brushRef="#br0">0 6 18436,'0'-1'164,"1"1"1,-1-1-1,0 1 0,1 0 0,-1-1 1,0 1-1,1 0 0,-1-1 1,0 1-1,1 0 0,-1 0 0,1-1 1,-1 1-1,0 0 0,1 0 1,-1 0-1,1 0 0,-1-1 0,1 1 1,-1 0-1,1 0 0,-1 0 1,1 0-1,-1 0 0,1 0 0,-1 0 1,1 0-1,24 1-2540,-10 0 215,-11-2 1687,-1 1 1,0 0-1,0 0 1,1 0 0,-1 1-1,0-1 1,1 1 0,-1 0-1,0 0 1,0 0-1,0 0 1,0 0 0,0 1-1,0 0 1,0-1 0,5 5-1,-6-3 595,1-1 0,-1 1 0,0 0 0,0-1 0,-1 1 0,1 0 0,-1 0 0,1 0 0,-1 0 0,0 1 0,1 3 0,2 11 2019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9.290"/>
    </inkml:context>
    <inkml:brush xml:id="br0">
      <inkml:brushProperty name="width" value="0.035" units="cm"/>
      <inkml:brushProperty name="height" value="0.035" units="cm"/>
    </inkml:brush>
  </inkml:definitions>
  <inkml:trace contextRef="#ctx0" brushRef="#br0">0 120 16452,'12'-12'697,"8"-9"575,38-29 0,-52 46-1115,0 0 1,0 0-1,0 0 0,0 1 0,0 0 0,1 0 1,-1 1-1,1 0 0,0 0 0,0 0 0,0 1 0,9-1 1,-14 2-132,1 0 1,-1 0 0,1 0 0,-1 1-1,0-1 1,1 1 0,-1-1 0,0 1-1,1 0 1,-1 0 0,0 0 0,0 0-1,0 0 1,1 0 0,-2 1 0,1-1-1,0 1 1,3 3 0,-3-3-9,0 1-1,0 0 1,-1 0 0,1 0 0,-1 0 0,0 1-1,1-1 1,-2 0 0,1 0 0,0 1 0,-1-1-1,1 4 1,-1 4 2,0-1 0,-1 0-1,0 1 1,-1-1 0,0 0 0,0 1-1,-8 16 1,-8 10 29,14-30-35,0-1 0,1 1 0,-1 0 0,1 0 0,1 0 0,-1 0 0,1 1 0,1-1-1,-1 1 1,1-1 0,0 11 0,2-16-10,-1-1-1,0 0 0,0 0 1,0 1-1,1-1 1,-1 0-1,0 0 0,1 0 1,0 1-1,-1-1 0,1 0 1,-1 0-1,1 0 1,0 0-1,0 0 0,0 0 1,0 0-1,0 0 1,0 0-1,0-1 0,0 1 1,1 1-1,1-1-50,-1-1-1,0 1 0,1 0 1,-1-1-1,1 1 1,-1-1-1,1 0 1,-1 0-1,1 0 1,4 0-1,2-2-97,-1 0 1,1 0-1,-1 0 0,1-1 0,10-6 1,13-8-86,1-1-89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9:57.555"/>
    </inkml:context>
    <inkml:brush xml:id="br0">
      <inkml:brushProperty name="width" value="0.035" units="cm"/>
      <inkml:brushProperty name="height" value="0.035" units="cm"/>
    </inkml:brush>
  </inkml:definitions>
  <inkml:trace contextRef="#ctx0" brushRef="#br0">13 231 26358,'0'0'24,"-4"-8"-112,1 2-152,-2-11-305,5 0 57</inkml:trace>
  <inkml:trace contextRef="#ctx0" brushRef="#br0" timeOffset="1">193 1 13059,'2'3'1616,"3"-1"-744,-1 0-304,-2 2 873,3 2-281,-2 0-280,0 1-176,-2 1-296,4 2-144,-4-1-464,1 1-216,-2-4 376,0-5-120,-8-4-32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9:57.994"/>
    </inkml:context>
    <inkml:brush xml:id="br0">
      <inkml:brushProperty name="width" value="0.035" units="cm"/>
      <inkml:brushProperty name="height" value="0.035" units="cm"/>
    </inkml:brush>
  </inkml:definitions>
  <inkml:trace contextRef="#ctx0" brushRef="#br0">14 192 20932,'-5'58'1456,"-1"-13"-494,3 0-1,3 62 0,0-107-951,0 0 0,1 0 1,-1 0-1,0 0 0,0 0 0,0 0 1,0 0-1,0 0 0,0 0 0,0 0 0,0 0 1,0 0-1,1 0 0,-1 0 0,0 0 0,0 0 1,0 0-1,0 0 0,0 0 0,0 0 0,0 0 1,0 0-1,1 0 0,-1 0 0,0 0 0,0 0 1,0 0-1,0 0 0,0 0 0,0 0 0,0 0 1,0 0-1,0 0 0,1 0 0,-1 0 1,0 0-1,0 0 0,0 0 0,0 0 0,0 1 1,0-1-1,0 0 0,0 0 0,0 0 0,0 0 1,0 0-1,0 0 0,0 0 0,0 0 0,0 0 1,0 1-1,0-1 0,0 0 0,0 0 0,0 0 1,0 0-1,0 0 0,0 0 0,0 0 0,0 0 1,0 1-1,0-1 0,0 0 0,0 0 1,0 0-1,7-12 309,5-18 26,30-110 551,-27 86-977,33-83 1,-17 60-1449,-47 92-991,8 2 2037</inkml:trace>
  <inkml:trace contextRef="#ctx0" brushRef="#br0" timeOffset="1">40 409 22365,'12'1'1264,"-5"9"-48,0-1-352,2 2-1112,-4-3-448,1 2-408,0-3 864,-5 0-168,2-3-144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9:58.648"/>
    </inkml:context>
    <inkml:brush xml:id="br0">
      <inkml:brushProperty name="width" value="0.035" units="cm"/>
      <inkml:brushProperty name="height" value="0.035" units="cm"/>
    </inkml:brush>
  </inkml:definitions>
  <inkml:trace contextRef="#ctx0" brushRef="#br0">62 0 16019,'-1'0'111,"1"0"-1,-1 0 0,1 0 0,0 0 1,-1 0-1,1 0 0,0 1 0,-1-1 1,1 0-1,-1 0 0,1 0 0,0 0 1,-1 0-1,1 1 0,0-1 0,-1 0 1,1 0-1,0 0 0,-1 1 0,1-1 1,0 0-1,0 1 0,-1-1 0,1 0 1,0 1-1,0-1 0,0 0 0,-1 1 1,1-1-1,0 0 0,0 1 0,0-1 1,0 0-1,0 1 0,0-1 0,0 1 1,0-1-1,-7 18 1090,-2 25-277,-7 79 1,-3 12-683,18-108-618,1-26 366,0 0 0,0 0 0,0 0-1,0 0 1,0 0 0,0 0 0,0 0 0,0 0-1,0 0 1,0 0 0,0 0 0,0 0-1,0 0 1,0 0 0,0 0 0,0 0-1,1 0 1,-1-1 0,0 1 0,0 0-1,0 0 1,0 0 0,0 0 0,0 0 0,0 0-1,0 0 1,0 0 0,0 0 0,0 0-1,0 0 1,0 0 0,0 0 0,0 0-1,0 0 1,0 0 0,0 0 0,0 0 0,1 0-1,-1 0 1,0 0 0,0 0 0,0 0-1,0 0 1,0 0 0,0 0 0,0 1-1,0-1 1,0 0 0,0 0 0,0 0-1,0 0 1,0 0 0,3-16 98,-1-2-244,1-7-53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9:59.444"/>
    </inkml:context>
    <inkml:brush xml:id="br0">
      <inkml:brushProperty name="width" value="0.035" units="cm"/>
      <inkml:brushProperty name="height" value="0.035" units="cm"/>
    </inkml:brush>
  </inkml:definitions>
  <inkml:trace contextRef="#ctx0" brushRef="#br0">0 94 11090,'7'-20'1265,"-2"-1"-489,-3 0-224,1 4 880,-1 2 4033,-11 38-4320,1-3-241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9:59.940"/>
    </inkml:context>
    <inkml:brush xml:id="br0">
      <inkml:brushProperty name="width" value="0.035" units="cm"/>
      <inkml:brushProperty name="height" value="0.035" units="cm"/>
    </inkml:brush>
  </inkml:definitions>
  <inkml:trace contextRef="#ctx0" brushRef="#br0">3 338 26558,'-3'7'123,"4"-8"-31,6-20 25,15-35 28,104-207 345,-124 260-959,-1 4 14,-2 10-420,-5 18-785,-7 16 475,6-24 525</inkml:trace>
  <inkml:trace contextRef="#ctx0" brushRef="#br0" timeOffset="1">62 300 18132,'-1'11'2151,"1"-10"-1927,0 0-1,0 0 1,0 0-1,0 0 0,0 0 1,0 0-1,0 0 1,0 0-1,0 0 0,0 0 1,0-1-1,1 1 1,-1 0-1,0 0 0,1 0 1,-1 0-1,1 0 0,-1-1 1,1 1-1,-1 0 1,1 0-1,-1-1 0,1 1 1,0 0-1,-1-1 1,2 2-1,4 4-230,0 0 1,-1 1-1,0-1 0,-1 1 1,1 0-1,-1 1 0,-1-1 1,1 1-1,3 12 0,-3-8-890,1 0 0,11 18 0,-16-29 815,0-1-1,0 1 1,1-1 0,-1 1 0,0-1-1,0 1 1,1-1 0,-1 0 0,0 1-1,1-1 1,-1 1 0,0-1-1,1 0 1,-1 1 0,1-1 0,-1 0-1,0 0 1,1 1 0,-1-1-1,1 0 1,-1 0 0,1 0 0,-1 0-1,1 1 1,-1-1 0,1 0 0,-1 0-1,1 0 1,-1 0 0,1 0-1,0 0 1,0-1 1,-1 1 0,1-1 0,0 0 0,-1 1 0,1-1 0,-1 0 0,1 1 0,-1-1 0,1 0 0,-1 0 0,1 1 0,-1-1 0,0 0 0,1 0 0,-1 0 0,0-1 0,5-13-846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00.410"/>
    </inkml:context>
    <inkml:brush xml:id="br0">
      <inkml:brushProperty name="width" value="0.035" units="cm"/>
      <inkml:brushProperty name="height" value="0.035" units="cm"/>
    </inkml:brush>
  </inkml:definitions>
  <inkml:trace contextRef="#ctx0" brushRef="#br0">51 48 12123,'1'0'172,"15"-24"3997,-16 24-4006,1-1 1,-1 0-1,0 1 0,1-1 0,-1 1 1,0-1-1,1 0 0,-1 0 0,0 1 1,0-1-1,0 0 0,1 1 0,-1-1 0,0 0 1,0 0-1,0 1 0,0-1 0,0 0 1,-1 0-1,1 1 0,0-1 0,0 0 1,0 1-1,-1-1 0,1 0 0,0 1 0,-1-1 1,1 0-1,0 1 0,-1-1 0,1 0 1,-1 1-1,0-2 0,0 2-101,0 1 0,0-1 0,0 0 0,0 0 0,1 0 0,-1 1 0,0-1 0,0 0 0,0 1 0,1-1 0,-1 0 0,0 1 0,1-1-1,-1 1 1,0-1 0,1 1 0,-1 0 0,1-1 0,-1 1 0,1 0 0,-1-1 0,1 1 0,-1 0 0,1 0 0,0-1 0,-1 1 0,1 1 0,-1-1-3,-7 16-30,1-1 0,0 1 1,1 0-1,1 1 0,1-1 1,0 1-1,2 0 0,0 0 1,1 0-1,1 21 0,0-35-30,0 0 0,1 0-1,0 0 1,0-1 0,0 1-1,0 0 1,0 0-1,3 3 1,-4-6 5,1 0 0,-1 0-1,1 0 1,0 0 0,-1 0 0,1 0 0,0 0 0,0-1-1,-1 1 1,1 0 0,0-1 0,0 1 0,0 0-1,0-1 1,0 1 0,0-1 0,0 1 0,0-1 0,0 0-1,0 1 1,0-1 0,0 0 0,0 0 0,0 0-1,1 0 1,-1 0 0,0 0 0,0 0 0,0 0 0,0 0-1,0-1 1,0 1 0,1-1 0,3-1 18,-1 0 0,0-1 0,0 1 0,0-1 0,0 0 0,-1 0 0,1 0 0,-1-1 0,0 1 0,5-7 0,27-43 242,-33 49-245,6-11 94,1 0-1,10-30 1,-17 39-91,0 1 1,-1-1-1,1 1 0,-1-1 1,-1 1-1,1-1 0,-1 0 1,0 1-1,0-1 0,0 0 1,-1 1-1,-2-10 0,2 14-21,1-1 0,0 1-1,-1-1 1,0 1 0,1 0-1,-1-1 1,0 1 0,0 0 0,0-1-1,1 1 1,-1 0 0,-1 0-1,1 0 1,0 0 0,0 0-1,0 0 1,0 0 0,-1 0-1,1 1 1,0-1 0,-1 0-1,-2 0 1,2 1-5,-1 0-1,1-1 1,0 1 0,-1 1-1,1-1 1,0 0 0,-1 1-1,1-1 1,0 1 0,-1 0-1,1-1 1,0 1 0,-3 2-1,0 0-168,-1 0 0,1 0 0,0 1 0,0 0 0,1 0-1,-1 0 1,1 1 0,0 0 0,0-1 0,-5 9 0,-2 8-1526,8-23 1143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01.886"/>
    </inkml:context>
    <inkml:brush xml:id="br0">
      <inkml:brushProperty name="width" value="0.035" units="cm"/>
      <inkml:brushProperty name="height" value="0.035" units="cm"/>
    </inkml:brush>
  </inkml:definitions>
  <inkml:trace contextRef="#ctx0" brushRef="#br0">222 27 12067,'1'-1'245,"0"0"0,0 0 1,0 0-1,0 0 0,0 0 1,0 0-1,0 0 0,-1-1 1,1 1-1,0 0 1,-1-1-1,1 1 0,0-2 1,-1 3-132,0-1 1,0 1 0,-1 0-1,1-1 1,0 1-1,0 0 1,0-1 0,0 1-1,0 0 1,0-1 0,0 1-1,-1 0 1,1 0 0,0-1-1,0 1 1,0 0 0,-1 0-1,1-1 1,0 1 0,0 0-1,-1 0 1,1-1 0,0 1-1,-1 0 1,1 0-1,0 0 1,0 0 0,-1 0-1,1-1 1,0 1 0,-1 0-1,0 0 1,-2 0 158,0 0 0,0 0 0,0 0 0,0 0 0,0 1 1,0-1-1,0 1 0,0 0 0,0 0 0,0 0 0,-3 1 0,-7 5-159,1 0-1,1 1 1,0 0 0,0 1-1,0 0 1,1 0-1,1 1 1,-1 1 0,2 0-1,-1 0 1,-7 14 0,8-11-78,1-1 1,0 2-1,0-1 1,2 1-1,0 0 1,0 0-1,2 0 1,0 1-1,-2 25 1,5-39-31,0 1 1,0-1-1,0 1 1,0-1-1,1 1 1,-1-1-1,1 1 1,-1-1-1,1 1 1,0-1-1,0 1 1,2 3-1,-2-5-4,0 0 0,0-1 0,0 1-1,0 0 1,0-1 0,0 1 0,0 0-1,0-1 1,0 1 0,0-1 0,0 0-1,0 1 1,0-1 0,0 0-1,0 0 1,1 1 0,-1-1 0,0 0-1,0 0 1,0 0 0,0 0 0,0-1-1,1 1 1,-1 0 0,0 0 0,0-1-1,0 1 1,0-1 0,0 1-1,1-1 1,3-2 1,0 0-1,0 0 0,0-1 1,-1 1-1,0-1 0,0 0 1,0 0-1,0 0 0,0-1 1,3-6-1,32-54 25,-34 55-18,70-153 109,-69 148-104,-6 15-14,0-1 1,0 1 0,0 0 0,0 0 0,0 0 0,0-1-1,0 1 1,0 0 0,0 0 0,0 0 0,0-1 0,0 1-1,0 0 1,0 0 0,0 0 0,0-1 0,0 1 0,1 0 0,-1 0-1,0 0 1,0 0 0,0-1 0,0 1 0,0 0 0,1 0-1,-1 0 1,0 0 0,0 0 0,0-1 0,0 1 0,1 0-1,-1 0 1,0 0 0,0 0 0,0 0 0,1 0 0,-1 0-1,0 0 1,0 0 0,0 0 0,1 0 0,-1 0 0,0 0-1,0 0 1,0 0 0,1 0 0,2 13 25,-3 33 1,0-35-21,-1 29-13,0-21-27,0 0-1,2 1 0,0-1 1,1 0-1,1 0 1,6 20-1,-9-38-10,1 0-1,-1 1 1,0-1 0,1 0 0,0 1 0,-1-1-1,1 0 1,0 0 0,-1 1 0,1-1-1,0 0 1,0 0 0,0 0 0,0 0 0,0 0-1,0 0 1,0 0 0,0-1 0,0 1-1,1 0 1,-1 0 0,0-1 0,1 1 0,1 0-1,-2-2-40,1 1 0,-1 0-1,1-1 1,-1 1 0,1-1-1,0 1 1,-1-1 0,0 0-1,1 1 1,-1-1-1,1 0 1,-1 0 0,0 0-1,0 0 1,1 0 0,-1-1-1,0 1 1,0 0 0,0 0-1,0-1 1,-1 1 0,2-2-1,9-17-685,-1 1-1,13-34 0,-17 39 432,9-26-487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02.650"/>
    </inkml:context>
    <inkml:brush xml:id="br0">
      <inkml:brushProperty name="width" value="0.035" units="cm"/>
      <inkml:brushProperty name="height" value="0.035" units="cm"/>
    </inkml:brush>
  </inkml:definitions>
  <inkml:trace contextRef="#ctx0" brushRef="#br0">1 19 13371,'0'2'320,"1"0"0,0-1-1,-1 1 1,0 0 0,1 0 0,-1-1 0,0 1 0,0 0-1,0 0 1,0-1 0,0 1 0,0 3 0,-1-2 319,1 18 476,1-1 0,1 0 1,1 0-1,8 35 0,-9-49-1086,1 1 1,-1-1-1,1 0 0,0 0 0,1 0 0,-1-1 1,1 1-1,5 5 0,-6-8-20,-1-1-1,1 1 1,0-1 0,1 0 0,-1 1-1,0-1 1,1-1 0,-1 1-1,1 0 1,-1-1 0,1 0 0,0 0-1,-1 0 1,1 0 0,4 0-1,-2-1 22,0-1 0,0 1 0,0-1 0,-1 0-1,1-1 1,0 1 0,-1-1 0,1 0 0,-1-1-1,0 1 1,0-1 0,0 0 0,0-1 0,0 1-1,-1-1 1,1 0 0,-1 0 0,0 0 0,6-9-1,-3 5 71,-1-1-1,0 1 0,-1-1 1,0 0-1,0 0 0,-1-1 1,0 0-1,-1 1 0,0-1 1,3-16-1,-6 22-40,0 0-1,0 0 1,0 0 0,0 0-1,-1 0 1,1 0 0,-3-6-1,3 9-48,-1 0-1,1 0 0,0 1 1,0-1-1,-1 1 0,1-1 1,0 0-1,-1 1 1,1-1-1,-1 1 0,1-1 1,-1 0-1,1 1 0,-1-1 1,1 1-1,-1 0 0,1-1 1,-1 1-1,0-1 1,1 1-1,-1 0 0,0 0 1,1-1-1,-1 1 0,0 0 1,1 0-1,-1 0 0,0 0 1,0 0-1,1 0 0,-1 0 1,0 0-1,1 0 1,-1 0-1,0 0 0,0 0 1,1 0-1,-1 1 0,0-1 1,1 0-1,-1 0 0,0 1 1,1-1-1,-1 1 1,1-1-1,-1 0 0,1 1 1,-1-1-1,1 1 0,-2 0 1,0 2-3,0 0-1,0 0 1,0 0 0,0 0 0,0 0 0,1 1-1,0-1 1,-1 0 0,1 1 0,0-1 0,1 1 0,-1-1-1,0 1 1,1 0 0,0-1 0,0 1 0,0-1 0,1 1-1,0 3 1,-1-5-7,0 0-1,0 0 0,1 0 1,-1-1-1,1 1 1,0 0-1,-1 0 0,1-1 1,0 1-1,0 0 1,0-1-1,0 1 0,0-1 1,0 0-1,1 1 1,1 1-1,-2-3 0,0 1 0,1-1 0,-1 1 0,0-1 1,1 1-1,-1-1 0,0 0 0,1 0 0,-1 0 0,0 0 0,1 0 0,-1 0 0,0 0 0,1 0 0,-1 0 1,0-1-1,1 1 0,-1-1 0,0 1 0,1-1 0,-1 1 0,0-1 0,0 1 0,0-1 0,2-1 0,7-5 4,0-1 0,-1 0 0,0-1 0,0 0 0,-1 0 0,0-1 0,0 0 0,-1-1-1,-1 1 1,0-1 0,9-22 0,-23 46-3,-6 15-13,8-12-1,0 0 1,2 1-1,0-1 1,1 1-1,1 0 1,0 21-1,2-37 12,-1 0 0,2 1 0,-1-1 0,0 0 0,0 0 0,0 0 0,0 0 0,1 1 0,-1-1-1,0 0 1,1 0 0,-1 0 0,1 0 0,0 0 0,-1 0 0,1 0 0,0 0 0,-1 0 0,1 0 0,0-1 0,0 1 0,0 0 0,0 0 0,0-1 0,0 1-1,0-1 1,0 1 0,0-1 0,0 1 0,0-1 0,0 1 0,0-1 0,1 0 0,-1 0 0,0 0 0,0 0 0,0 0 0,0 0 0,2 0 0,6-1-11,0 0 1,0-1 0,0 0 0,13-4-1,8-3-16,-22 9 30,-1-1 0,0 1 0,1 1 0,-1 0 0,0 0 0,0 0 0,1 0 0,-1 1 0,0 1 0,0-1 0,-1 1 0,1 0 0,10 7 0,18 7-3,-35-16 6,1-1 0,-1 0 0,1 1 0,0-1 0,-1 0 0,1 0 0,0 1 0,-1-1 0,1 0 0,0 0 0,0 0 0,-1 0 0,1 0 0,0 0 0,-1 0 0,1 0 0,0 0 0,0 0 0,-1 0 0,1 0 0,0-1 1,-1 1-1,1 0 0,0 0 0,-1-1 0,1 1 0,-1-1 0,1 1 0,0 0 0,0-2 0,0 1 6,0-1-1,0 0 1,-1 1 0,1-1-1,-1 0 1,1 1 0,-1-1-1,0 0 1,1 0 0,-1 0-1,0 1 1,0-3 0,-2-9 62,1 0 1,-6-21 0,6 29-52,-8-28 143,-18-41-1,18 49-133,9 25-31,0-1 0,-1 1 1,1 0-1,0-1 0,0 1 1,0 0-1,0 0 0,0-1 1,0 1-1,0 0 0,0-1 1,1 1-1,-1 0 0,0 0 1,0-1-1,0 1 0,0 0 1,0-1-1,0 1 0,1 0 1,-1 0-1,0-1 0,0 1 1,0 0-1,0 0 1,1 0-1,-1-1 0,0 1 1,0 0-1,1 0 0,-1 0 1,0 0-1,0 0 0,1-1 1,-1 1-1,0 0 0,1 0 1,-1 0-1,0 0 0,0 0 1,1 0-1,-1 0 0,0 0 1,1 0-1,-1 0 0,1 0 1,15 1-72,-14-1 56,40 2-1836,1-2 0,66-8 0,-61 2 842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01.216"/>
    </inkml:context>
    <inkml:brush xml:id="br0">
      <inkml:brushProperty name="width" value="0.035" units="cm"/>
      <inkml:brushProperty name="height" value="0.035" units="cm"/>
    </inkml:brush>
  </inkml:definitions>
  <inkml:trace contextRef="#ctx0" brushRef="#br0">1 79 15731,'3'-29'1674,"-3"24"-1399,0 0-1,1 0 0,-1 0 0,1 0 1,0 1-1,0-1 0,1 0 0,1-4 1,-3 9-248,0 0-1,0 0 1,1-1 0,-1 1 0,0 0 0,0 0 0,0 0 0,0 0 0,0 0 0,0 0 0,0 0 0,0 0 0,0 0 0,0 0 0,1 0 0,-1 0 0,0 0 0,0 0 0,0 0-1,0 0 1,0 0 0,0 0 0,0 0 0,0 0 0,1 0 0,-1 0 0,0 0 0,0 0 0,0 0 0,0 0 0,0 0 0,0 0 0,0 0 0,0 0 0,1 0 0,-1 0 0,0 0-1,0 0 1,0 0 0,0 0 0,0 0 0,0 0 0,0 0 0,0 1 0,0-1 0,0 0 0,0 0 0,0 0 0,0 0 0,1 0 0,-1 0 0,0 0 0,0 0 0,0 1 0,0-1-1,0 0 1,0 0 0,0 0 0,5 12 299,1 16-364,-6 75 113,-1-25-46,-6 82 28,0-29-19,3-56-35,2-52 14,0 0 0,2 0 1,1 0-1,4 24 0,9-98-1956,5-102-1919,-12 107 3003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01.640"/>
    </inkml:context>
    <inkml:brush xml:id="br0">
      <inkml:brushProperty name="width" value="0.035" units="cm"/>
      <inkml:brushProperty name="height" value="0.035" units="cm"/>
    </inkml:brush>
  </inkml:definitions>
  <inkml:trace contextRef="#ctx0" brushRef="#br0">1 180 12651,'6'-105'5802,"11"147"-3557,-2 0-1999,1-2 0,38 68 0,-47-97-209,0 0 0,1 0-1,0-1 1,0 0 0,1 0-1,1-1 1,-1 0 0,1 0 0,1-2-1,0 1 1,0-1 0,0 0-1,21 7 1,-28-12 7,1 0 0,0-1 0,0 0 0,0 0 0,1 0 0,-1 0 0,0-1 0,0 0 0,0 0 0,0 0 0,0-1 0,1 0 0,-1 0-1,0 0 1,9-4 0,-9 2 26,1 0-1,-1 0 1,0-1 0,0 0-1,0 0 1,0 0-1,-1-1 1,0 1-1,0-1 1,0 0-1,4-8 1,4-8 137,-2 0 1,-1-1 0,-1 0-1,-1-1 1,8-39-1,-10 39-158,-1 1-1,-1-2 1,-2 1-1,0 0 1,-1 0-1,-1 0 1,-5-27-1,7 55-529,-1 0 135,0 0 0,1 0 0,-1 0 0,1 0 0,0 0 0,1 0 0,-1-1 0,1 1 1,3 5-1,-5-10 343,1 2-79,1 1 0,-1-1 0,1 0-1,-1 0 1,1 0 0,0 0 0,0 0 0,0 0-1,0 0 1,1-1 0,-1 1 0,0-1 0,1 1-1,-1-1 1,5 2 0,12-2-497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39.708"/>
    </inkml:context>
    <inkml:brush xml:id="br0">
      <inkml:brushProperty name="width" value="0.035" units="cm"/>
      <inkml:brushProperty name="height" value="0.035" units="cm"/>
    </inkml:brush>
  </inkml:definitions>
  <inkml:trace contextRef="#ctx0" brushRef="#br0">226 92 13115,'1'-1'183,"23"-29"1431,-18 14-650,-6 16-917,0-1 0,0 1 1,0-1-1,0 1 1,0 0-1,0-1 0,0 1 1,0 0-1,0-1 0,-1 1 1,1 0-1,0-1 0,0 1 1,0 0-1,-1-1 0,1 1 1,0 0-1,0 0 0,-1-1 1,1 1-1,0 0 1,-1 0-1,1 0 0,0-1 1,0 1-1,-1 0 0,1 0 1,0 0-1,-1 0 0,1 0 1,-1 0-1,1-1 0,0 1 1,-1 0-1,1 0 0,-1 0 1,-1 1 53,0-1 1,0 0 0,0 1 0,-1-1-1,1 1 1,0 0 0,0 0-1,0 0 1,0 0 0,0 0 0,1 0-1,-1 0 1,0 1 0,0-1-1,-2 3 1,-3 2 167,-17 14 94,0 1-1,2 1 1,0 1-1,2 1 1,0 1 0,2 1-1,-20 36 1,35-58-312,0 1-1,1 0 1,0 0 0,0 0-1,0 1 1,1-1 0,-2 7 0,3-11-44,0 0 1,0 0-1,0 1 1,0-1 0,0 0-1,0 0 1,1 0 0,-1 0-1,0 0 1,0 0 0,1 0-1,-1 0 1,1 0 0,-1 0-1,1 0 1,-1-1-1,1 1 1,0 0 0,-1 0-1,1 0 1,0-1 0,0 1-1,0 0 1,-1-1 0,1 1-1,0 0 1,0-1 0,0 1-1,0-1 1,0 0-1,0 1 1,0-1 0,0 0-1,0 0 1,0 1 0,0-1-1,1 0 1,-1 0 0,0 0-1,0 0 1,2-1 0,7 1 3,0-1 1,0 0-1,0-1 1,0 0-1,-1-1 1,1 0-1,-1-1 1,1 0-1,-1 0 1,9-6-1,4-4 18,0 0 0,33-30 0,-41 32-27,-1-1 0,0 0-1,-1-1 1,15-21 0,-23 28-29,0 1 0,0-1 1,-1 0-1,0 0 0,0 0 0,0-1 1,-1 1-1,-1-1 0,1 1 1,-1-1-1,0 1 0,-1-1 0,0-10 1,0 16-31,0 0 1,0-1-1,-1 1 1,1 0 0,-1 0-1,0 0 1,1-1-1,-1 1 1,0 0 0,0 0-1,-1 0 1,1 0-1,0 1 1,0-1 0,-1 0-1,0 0 1,1 1-1,-1-1 1,0 1 0,1-1-1,-1 1 1,0 0-1,0 0 1,0 0 0,0 0-1,0 0 1,-1 0-1,1 0 1,0 1-1,0-1 1,0 1 0,-1 0-1,1-1 1,0 1-1,-1 0 1,1 1 0,0-1-1,0 0 1,-1 0-1,1 1 1,0 0 0,0-1-1,0 1 1,0 0-1,0 0 1,-1 0 0,2 0-1,-1 0 1,0 1-1,0-1 1,0 1 0,1-1-1,-1 1 1,0-1-1,1 1 1,0 0 0,-2 2-1,1-2-2,1 0-1,0 0 0,-1 0 1,1 0-1,0 0 1,0 1-1,0-1 0,1 0 1,-1 1-1,0-1 1,1 1-1,-1 3 0,3 11-393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02.223"/>
    </inkml:context>
    <inkml:brush xml:id="br0">
      <inkml:brushProperty name="width" value="0.035" units="cm"/>
      <inkml:brushProperty name="height" value="0.035" units="cm"/>
    </inkml:brush>
  </inkml:definitions>
  <inkml:trace contextRef="#ctx0" brushRef="#br0">1 0 14475,'3'33'1977,"-2"-6"-1161,1-4-304,-2-3 1128,1-5-648,0-5-143,2-2-577,2 1-376,-1-6 248,2-2-144,-5-1-120</inkml:trace>
  <inkml:trace contextRef="#ctx0" brushRef="#br0" timeOffset="1">50 292 17276,'1'15'2016,"-1"-2"-1072,-4-6-384,4-3 961,0-2-217,4-2-472,-1-5-352,4 1-1024,-3 0 1592,-2 2-1072,-5-2-88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3.160"/>
    </inkml:context>
    <inkml:brush xml:id="br0">
      <inkml:brushProperty name="width" value="0.035" units="cm"/>
      <inkml:brushProperty name="height" value="0.035" units="cm"/>
    </inkml:brush>
  </inkml:definitions>
  <inkml:trace contextRef="#ctx0" brushRef="#br0">1 81 17588,'2'-12'712,"1"-1"53,0-1 0,10-23 0,-13 37-732,0 0 0,0-1 0,0 1 0,0 0 0,0 0 0,0 0 0,0-1 0,0 1 0,0 0 0,0 0 0,0 0 0,1 0 0,-1-1 0,0 1 0,0 0 0,0 0 0,0 0 0,0 0 0,0 0 0,0-1 0,1 1 0,-1 0 0,0 0 0,0 0 0,0 0 0,0 0 0,0 0 0,1 0 0,-1 0 1,0-1-1,0 1 0,0 0 0,1 0 0,-1 0 0,0 0 0,0 0 0,0 0 0,0 0 0,1 0 0,-1 0 0,0 0 0,3 9 691,-1 13-97,-12 209 923,2 83-1554,8-311-81,0 0 1,0-1-1,1 1 1,-1 0-1,1 0 1,-1-1 0,1 1-1,0 0 1,0-1-1,0 1 1,0-1-1,2 3 1,-2-4 44,-1-1 0,0 0-1,1 0 1,-1 1 0,0-1 0,1 0-1,-1 0 1,0 0 0,1 1-1,-1-1 1,0 0 0,1 0 0,-1 0-1,1 0 1,-1 0 0,0 0 0,1 0-1,-1 0 1,1 0 0,-1 0 0,0 0-1,1 0 1,-1 0 0,1 0 0,-1 0-1,0 0 1,1 0 0,-1-1 0,16-14-1343,-1-12 116,-1 0 0,-1 0 0,-1-1 0,15-56-1,-14 40 15,13-41-229,19-57 4066,-42 138-1614,-1 6-230,-1 13 232,-2 26 213,-6 30 91,-6 104 578,13-139-1503,1 0-1,10 66 1,-2-68-560,-9-33 110,1 0-1,-1 1 1,1-1-1,-1 0 1,1 1-1,0-1 1,-1 0-1,1 0 0,0 0 1,0 0-1,0 0 1,0 0-1,0 0 1,0 0-1,0 0 1,0 0-1,0 0 1,1 0-1,1 0 1,-3-1 68,0-1 0,0 1 0,0 0 0,0-1 0,0 1 1,0 0-1,1-1 0,-1 1 0,0 0 0,0-1 0,0 1 0,0-1 1,0 1-1,0 0 0,-1-1 0,1 1 0,0 0 0,0-1 0,0 1 1,0 0-1,0-1 0,0 1 0,-1 0 0,1-1 0,0 1 0,0 0 1,0-1-1,-1 1 0,-7-14-624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3.720"/>
    </inkml:context>
    <inkml:brush xml:id="br0">
      <inkml:brushProperty name="width" value="0.035" units="cm"/>
      <inkml:brushProperty name="height" value="0.035" units="cm"/>
    </inkml:brush>
  </inkml:definitions>
  <inkml:trace contextRef="#ctx0" brushRef="#br0">27 399 16396,'-12'-14'2032,"3"4"-1056,4 1-352,5 2 1041,1 3-225,12 2-400,4-3-248,10-4-424,6-8-80,12 0-392,4-6-328,8-3-704,3-6 2000,-4-1-992,0 2-64,-4-1-64</inkml:trace>
  <inkml:trace contextRef="#ctx0" brushRef="#br0" timeOffset="1">828 1 18252,'3'18'1808,"-3"4"-1208,-6-1-240,3 1 689,2-4-353,1 0-1048,1-4 592,-1-10-280</inkml:trace>
  <inkml:trace contextRef="#ctx0" brushRef="#br0" timeOffset="2">796 342 19876,'0'26'2193,"-1"-6"-1481,-4-10-360,1-6 1784,7-4-1784,4-7-1096,2-3 728,-6-3-208,-5-10-160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03.594"/>
    </inkml:context>
    <inkml:brush xml:id="br0">
      <inkml:brushProperty name="width" value="0.035" units="cm"/>
      <inkml:brushProperty name="height" value="0.035" units="cm"/>
    </inkml:brush>
  </inkml:definitions>
  <inkml:trace contextRef="#ctx0" brushRef="#br0">32 0 16636,'-13'58'4227,"5"76"-3578,0-2-330,6-115-233,2 0-1,2 27 1,0 0 131,3-67-1726,-8-27 868,2 17 234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04.075"/>
    </inkml:context>
    <inkml:brush xml:id="br0">
      <inkml:brushProperty name="width" value="0.035" units="cm"/>
      <inkml:brushProperty name="height" value="0.035" units="cm"/>
    </inkml:brush>
  </inkml:definitions>
  <inkml:trace contextRef="#ctx0" brushRef="#br0">1 32 17932,'0'0'107,"0"-1"0,0 1 0,1 0 0,-1-1 1,0 1-1,0 0 0,0 0 0,1-1 0,-1 1 0,0 0 0,0 0 1,1-1-1,-1 1 0,0 0 0,1 0 0,-1 0 0,0-1 0,1 1 1,-1 0-1,0 0 0,1 0 0,-1 0 0,0 0 0,1 0 1,-1 0-1,0 0 0,1 0 0,-1 0 0,0 0 0,1 0 0,-1 0 1,1 0-1,17 2 985,-11-1-568,67 0 271,1-2 1,137-23 0,-185 20-915,-26 4 12,0 0 1,0 0-1,0-1 0,0 1 1,0 0-1,0 0 0,0 0 1,0 0-1,0 0 1,1 0-1,-1 0 0,0 0 1,0 1-1,0-1 0,0 0 1,0 1-1,1-1 0,-2 1 19,0 0 0,-1-1-1,1 1 1,0-1 0,-1 1 0,1-1-1,0 1 1,-1 0 0,1-1 0,0 0-1,-1 1 1,1-1 0,-1 1 0,1-1-1,-1 1 1,1-1 0,-1 0 0,1 1-1,-1-1 1,0 0 0,-41 23-1882,41-22 1983,-27 13-983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04.545"/>
    </inkml:context>
    <inkml:brush xml:id="br0">
      <inkml:brushProperty name="width" value="0.035" units="cm"/>
      <inkml:brushProperty name="height" value="0.035" units="cm"/>
    </inkml:brush>
  </inkml:definitions>
  <inkml:trace contextRef="#ctx0" brushRef="#br0">29 50 16107,'0'1'94,"0"-1"-1,0 1 0,0-1 0,0 1 0,0-1 0,0 1 0,0-1 0,0 0 0,0 1 0,0-1 0,0 1 0,1-1 0,-1 1 0,0-1 0,0 1 0,0-1 1,1 0-1,-1 1 0,0-1 0,1 0 0,-1 1 0,0-1 0,1 0 0,-1 1 0,0-1 0,1 0 0,-1 0 0,0 1 0,1-1 0,-1 0 0,1 0 1,-1 0-1,1 1 0,-1-1 0,0 0 0,1 0 0,-1 0 0,1 0 0,-1 0 0,1 0 0,-1 0 0,1 0 0,-1 0 0,1 0 0,-1 0 0,1 0 1,-1-1-1,0 1 0,1 0 0,-1 0 0,1-1 0,29-14 2269,-17 8-1567,6-2-57,1 2 1,31-9-1,-43 14-821,-1 1-1,0 0 0,0 0 0,0 0 1,1 1-1,-1 0 0,0 0 1,0 1-1,1 0 0,-1 0 0,8 3 1,-14-4-38,0 1 1,0-1-1,0 0 0,0 1 1,0-1-1,0 0 1,0 1-1,0-1 0,0 1 1,0-1-1,0 1 1,0 0-1,0 0 0,-1-1 1,1 1-1,0 0 1,0 0-1,-1 0 0,1 0 1,0-1-1,-1 1 1,1 0-1,-1 0 0,1 0 1,-1 0-1,0 1 1,1-1-1,-1 0 0,0 0 1,0 0-1,0 0 1,0 0-1,0 0 0,0 0 1,0 0-1,-1 3 1,0-1-142,0 0 0,-1 0 1,0 0-1,0 0 0,0-1 1,0 1-1,-1 0 0,1-1 1,-1 1-1,-4 2 1,-17 14-1206</inkml:trace>
  <inkml:trace contextRef="#ctx0" brushRef="#br0" timeOffset="1">5 357 16404,'-5'14'1888,"5"-5"-888,6-6-288,3-5 953,2-3-185,6-7-264,5-1-184,2-1-311,4-2-153,-3 0-440,4 4-248,-2 0-776,3 4-345,-4 0 1001,-2-2-232,-3 3-184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04.953"/>
    </inkml:context>
    <inkml:brush xml:id="br0">
      <inkml:brushProperty name="width" value="0.035" units="cm"/>
      <inkml:brushProperty name="height" value="0.035" units="cm"/>
    </inkml:brush>
  </inkml:definitions>
  <inkml:trace contextRef="#ctx0" brushRef="#br0">13 18 18036,'-3'10'392,"0"-1"0,1 1 0,0-1 0,1 1 0,0 0 0,0 0 1,1-1-1,1 12 0,0 0 182,-1 20-294,2 1 1,2-1-1,2 0 0,1 0 0,15 45 0,-22-83-271,1-1 0,0 1 0,0-1 0,0 0 0,1 1 0,-1-1 0,0 0 1,1 0-1,-1 1 0,1-1 0,3 2 0,-5-3-4,1-1 0,-1 0 0,1 0 0,-1 1 0,1-1 0,-1 0 0,1 0 0,-1 0 0,1 0 0,-1 1 0,1-1 0,-1 0 0,1 0 0,-1 0 0,1 0 0,-1 0 0,1 0 0,-1 0 0,1-1 0,-1 1 0,1 0 0,0 0 0,1-1 3,-1 0 1,0 0 0,0 0 0,0 0 0,0 0 0,0 0-1,0 0 1,0 0 0,0 0 0,0-1 0,0 1 0,0-2-1,20-39 177,-2-1-1,17-60 0,15-35 38,-39 121-185,-12 16-36,0 1-1,1 0 1,-1 0-1,0 0 1,0 0-1,0 0 1,1 0-1,-1 0 1,0 0-1,0 0 0,0 0 1,1 0-1,-1 0 1,0 0-1,0 0 1,0 1-1,1-1 1,-1 0-1,0 0 1,0 0-1,0 0 0,0 0 1,1 0-1,-1 0 1,0 1-1,0-1 1,0 0-1,0 0 1,1 0-1,-1 0 0,0 0 1,0 1-1,0-1 1,0 0-1,0 0 1,0 0-1,0 1 1,0-1-1,0 0 1,0 0-1,0 0 0,0 1 1,0-1-1,5 39 11,-5-33-11,1 25 18,5 64 0,-4-81-6,0 0 0,1 0 0,0-1 0,10 23 0,-12-33-2,0 0-1,1 0 0,-1-1 1,1 1-1,0 0 0,-1-1 1,1 0-1,1 1 0,-1-1 1,0 0-1,0 0 0,6 3 1,-6-4 5,0 0 0,0 0 1,0 0-1,0-1 1,0 1-1,0-1 0,0 0 1,1 0-1,-1 1 1,0-2-1,0 1 0,0 0 1,1 0-1,-1-1 1,0 1-1,0-1 1,0 1-1,0-1 0,4-2 1,3-2 55,0 0 0,-1-1 0,0 0 0,0-1 0,0 1 0,-1-2 1,0 1-1,0-1 0,10-16 0,1-3 201,24-53 0,41-121 88,-75 189-1508,-9 25-581,0-3 1381,-1-3-205,1-4-174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05.653"/>
    </inkml:context>
    <inkml:brush xml:id="br0">
      <inkml:brushProperty name="width" value="0.035" units="cm"/>
      <inkml:brushProperty name="height" value="0.035" units="cm"/>
    </inkml:brush>
  </inkml:definitions>
  <inkml:trace contextRef="#ctx0" brushRef="#br0">94 1 13955,'-13'8'6560,"-14"17"-5069,21-19-1380,1 0 1,0 1-1,1-1 1,0 1-1,0 0 0,0 0 1,1 1-1,0-1 0,-3 14 1,3-9 22,1 0 1,0 0-1,1 0 1,0 0-1,1 22 0,0-32-108,1-1-1,-1 1 0,0 0 1,1 0-1,-1-1 1,0 1-1,1 0 0,0-1 1,0 1-1,-1 0 0,1-1 1,0 1-1,0-1 0,0 1 1,0-1-1,1 0 0,-1 1 1,2 0-1,-2-1-4,0-1 0,0 1-1,0-1 1,0 0 0,0 1-1,0-1 1,0 0 0,1 0-1,-1 0 1,0 0 0,0 0 0,0 0-1,0 0 1,0 0 0,1 0-1,-1-1 1,0 1 0,0 0 0,0-1-1,0 1 1,0-1 0,0 1-1,0-1 1,0 0 0,0 1-1,0-1 1,0 0 0,0 1 0,0-3-1,6-3 93,-2 0 0,1-1 1,-1 0-1,0-1 0,0 1 0,-1-1 0,0 0 0,4-11 0,-4 7 48,0 1 0,0-1 0,-2 0 0,1 0 0,0-18-1,-3 25-91,0 0 0,-1 0-1,0 0 1,0 0 0,0 0 0,-4-9-1,5 13-64,0 0 1,0 1-1,-1-1 0,1 0 0,-1 1 1,1-1-1,-1 0 0,1 1 1,-1-1-1,1 0 0,-1 1 0,1-1 1,-1 1-1,0-1 0,1 1 0,-1-1 1,0 1-1,0 0 0,1-1 0,-2 1 1,1 0-23,0 0 1,0 0-1,0 0 1,0 1 0,0-1-1,0 0 1,0 1 0,1-1-1,-1 1 1,0-1 0,0 1-1,0-1 1,0 1-1,1-1 1,-1 1 0,0 0-1,1 0 1,-1-1 0,0 1-1,1 0 1,-2 1-1,1 1-223,-1 0-1,1 0 0,0 0 1,-1 0-1,1 0 0,0 0 0,1 0 1,-1 0-1,1 0 0,-1 5 1,1-7 127,0-1 0,0 1 1,0 0-1,0 0 0,0 0 1,0-1-1,0 1 1,0 0-1,0 0 0,0 0 1,0-1-1,1 1 0,-1 0 1,0 0-1,0-1 1,1 1-1,-1 0 0,1-1 1,-1 1-1,1 0 0,-1-1 1,1 1-1,-1-1 1,1 1-1,-1-1 0,1 1 1,0-1-1,-1 1 0,1-1 1,0 0-1,0 1 1,-1-1-1,1 0 0,0 1 1,0-1-1,-1 0 0,1 0 1,0 0-1,0 0 1,-1 0-1,1 0 0,0 0 1,0 0-1,0 0 0,1 0 1,6-3-862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06.071"/>
    </inkml:context>
    <inkml:brush xml:id="br0">
      <inkml:brushProperty name="width" value="0.035" units="cm"/>
      <inkml:brushProperty name="height" value="0.035" units="cm"/>
    </inkml:brush>
  </inkml:definitions>
  <inkml:trace contextRef="#ctx0" brushRef="#br0">1 23 13323,'0'0'108,"1"0"-1,0 0 1,0 0 0,-1 0-1,1 0 1,0 0 0,0 0-1,-1 0 1,1 0 0,0 1 0,-1-1-1,1 0 1,0 0 0,-1 1-1,1-1 1,0 0 0,-1 1-1,1-1 1,-1 0 0,1 1 0,0-1-1,-1 1 1,1-1 0,-1 1-1,1-1 1,-1 1 0,0 0-1,1-1 1,-1 1 0,0 0 0,1-1-1,-1 1 1,0 0 0,0-1-1,1 1 1,-1 0 0,0-1-1,0 1 1,0 0 0,0 1 0,4 40 2094,-3-29-1601,2 17 423,13 53 0,-12-69-858,0 0 1,1-1 0,1 1 0,0-1 0,15 24-1,-20-36-131,0 0 0,0 1 1,0-1-1,0 0 0,0 0 0,0 1 0,1-1 0,-1 0 0,0 0 0,1 0 0,-1-1 0,0 1 0,1 0 0,-1 0 0,1-1 0,2 1 0,-3-1 6,0 0 1,0 0-1,1 0 0,-1 0 0,0 0 0,0-1 0,0 1 1,1-1-1,-1 1 0,0-1 0,0 1 0,0-1 1,0 1-1,0-1 0,0 0 0,0 0 0,0 0 1,0 1-1,0-1 0,0 0 0,0 0 0,-1 0 1,2-2-1,3-4 126,-1-1-1,0 1 1,0-1 0,-1 0 0,0 0-1,2-10 1,11-56 622,-9 37-502,-1 8-119,-2 15-159,-1 0 0,0 0 0,-1 0 0,-1-1 1,0-16-1,-5 21-1741,-3 14 145,3-2 1534,-5 3-635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2.953"/>
    </inkml:context>
    <inkml:brush xml:id="br0">
      <inkml:brushProperty name="width" value="0.035" units="cm"/>
      <inkml:brushProperty name="height" value="0.035" units="cm"/>
    </inkml:brush>
  </inkml:definitions>
  <inkml:trace contextRef="#ctx0" brushRef="#br0">32 55 12971,'-5'-1'1225,"-13"-3"2295,17 4-3395,1 0 0,0 0 0,-1 0 0,1 0 0,0 0 0,-1 0 0,1 0 0,0 0 0,0 0 0,-1 0 0,1-1 0,0 1 0,-1 0 0,1 0 0,0 0 0,0 0-1,-1-1 1,1 1 0,0 0 0,0 0 0,-1-1 0,1 1 0,0 0 0,0 0 0,0-1 0,0 1 0,-1 0 0,1-1 0,0 1 0,0 0 0,0 0 0,0-1 0,0 1 0,0 0 0,0-1 0,0 1 0,0 0 0,0-1 0,32 6 2037,50-6-1487,-28-1-462,-22 0-338,0-1 0,0-2-1,0-2 1,38-12 0,-43 12-1068,-25 6-594,-4 3 1483,-4 1-19,-10 7-520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40.113"/>
    </inkml:context>
    <inkml:brush xml:id="br0">
      <inkml:brushProperty name="width" value="0.035" units="cm"/>
      <inkml:brushProperty name="height" value="0.035" units="cm"/>
    </inkml:brush>
  </inkml:definitions>
  <inkml:trace contextRef="#ctx0" brushRef="#br0">23 345 14291,'-22'59'5645,"107"-148"-2879,32-35-1950,-109 115-779,140-172 461,-166 218-433,2 1-1,2 1 0,2 0 1,1 1-1,2 1 1,-6 60-1,13-89-131,2 0 1,-1 1 0,3 12-1,-2-20-88,1 0-1,0 0 0,0 0 1,0 0-1,0 0 0,1 0 1,0-1-1,0 1 0,1-1 1,2 6-1,-2-10-237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3.384"/>
    </inkml:context>
    <inkml:brush xml:id="br0">
      <inkml:brushProperty name="width" value="0.035" units="cm"/>
      <inkml:brushProperty name="height" value="0.035" units="cm"/>
    </inkml:brush>
  </inkml:definitions>
  <inkml:trace contextRef="#ctx0" brushRef="#br0">21 1 14131,'-11'17'1752,"5"-8"-775,3 2-297,3-5 1184,4 2-456,6-2-247,2-4-121,6 2-304,5-3-128,5 2-248,-3-3-72,5 0-280,-1 0-192,4 0-704,0 3-256,-3 1 928,-4-1-264,0 3-136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3.883"/>
    </inkml:context>
    <inkml:brush xml:id="br0">
      <inkml:brushProperty name="width" value="0.035" units="cm"/>
      <inkml:brushProperty name="height" value="0.035" units="cm"/>
    </inkml:brush>
  </inkml:definitions>
  <inkml:trace contextRef="#ctx0" brushRef="#br0">206 20 16067,'0'-1'82,"0"0"-1,0 0 1,0 0-1,-1 0 0,1 0 1,0 1-1,-1-1 0,1 0 1,0 0-1,-1 0 1,1 1-1,-1-1 0,1 0 1,-1 0-1,0 1 0,1-1 1,-1 1-1,1-1 1,-1 0-1,0 1 0,0-1 1,1 1-1,-1 0 0,0-1 1,0 1-1,0 0 0,0-1 1,1 1-1,-1 0 1,0 0-1,0 0 0,0-1 1,0 1-1,0 0 0,-1 1 1,-1-2 54,0 1-1,0 1 1,0-1 0,0 0 0,0 1 0,0-1 0,0 1-1,0 0 1,-5 2 0,-1 4-24,0-1 0,0 1 1,0 0-1,1 1 0,1 0 0,-1 0 0,1 1 1,0 0-1,1 0 0,0 0 0,1 1 0,-7 15 0,3-3 3,1 0 0,1 1 0,0-1 0,-5 45-1,11-55-15,0 0-1,0 1 0,2-1 0,-1 0 0,4 19 0,-3-27-55,0-1 0,0 1 0,0-1 0,1 1-1,-1-1 1,1 0 0,-1 0 0,1 0-1,0 0 1,4 4 0,-4-5-9,0 0-1,0-1 1,-1 0 0,1 0-1,0 1 1,0-1 0,0 0-1,0-1 1,1 1 0,-1 0-1,0 0 1,0-1 0,0 0-1,1 1 1,-1-1-1,0 0 1,1 0 0,2 0-1,1-1 31,0-1-1,-1 1 0,1-1 0,-1 0 1,1-1-1,-1 1 0,0-1 0,0 0 0,0 0 1,0-1-1,0 1 0,-1-1 0,0 0 0,1 0 1,4-8-1,2-1 96,-1-1 0,-1 0-1,0-1 1,9-19 0,-13 25-99,-1 0 0,-1 0 0,0 0-1,0-1 1,0 1 0,-1-1 0,-1 0 0,1 0 0,-2 0-1,1 1 1,-2-1 0,1 0 0,-3-15 0,2 23-92,1 0 0,-1 1 0,1-1 0,-1 0 0,0 1 0,1-1 0,-1 0 0,0 1 0,0-1 0,0 1 0,0-1 0,-1 1 0,1 0 0,0-1 0,0 1 0,-1 0 0,1 0 0,-1 0 0,1 0 0,-1 0 0,0 0 0,1 0 0,-1 1 0,0-1 0,1 1 0,-1-1 0,-2 0 0,2 1-89,0 1 0,0-1 0,0 0 0,0 0 0,0 1 1,0 0-1,1-1 0,-1 1 0,0 0 0,0 0 1,1 0-1,-1 0 0,1 0 0,-1 0 0,1 0 0,-1 0 1,1 1-1,-1-1 0,1 1 0,0-1 0,0 1 1,0-1-1,0 1 0,0 0 0,0-1 0,-1 4 0,0-1-35,1 1-1,-1-1 0,1 0 0,-1 1 0,1-1 0,1 1 0,-1-1 0,0 1 0,1-1 0,0 1 0,1 5 0,6 8-519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4.336"/>
    </inkml:context>
    <inkml:brush xml:id="br0">
      <inkml:brushProperty name="width" value="0.035" units="cm"/>
      <inkml:brushProperty name="height" value="0.035" units="cm"/>
    </inkml:brush>
  </inkml:definitions>
  <inkml:trace contextRef="#ctx0" brushRef="#br0">3 1 15827,'5'8'1817,"-3"13"-1009,-2-3-304,-2 7 1216,-1 2-711,1 0-353,1 7-120,-1-8-312,2 1-136,0-9-312,3-3-152,2-7-344,-1-7-209,2-8 689,-2-9-240,2-7-56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4.791"/>
    </inkml:context>
    <inkml:brush xml:id="br0">
      <inkml:brushProperty name="width" value="0.035" units="cm"/>
      <inkml:brushProperty name="height" value="0.035" units="cm"/>
    </inkml:brush>
  </inkml:definitions>
  <inkml:trace contextRef="#ctx0" brushRef="#br0">88 37 16724,'-31'49'3540,"26"-41"-3244,-1-1-1,1 1 1,0 0 0,1 0-1,0 0 1,0 1 0,1-1-1,0 1 1,1 0-1,0 0 1,-1 10 0,2-18-275,1 0 1,0 1-1,0-1 1,0 0-1,0 1 0,0-1 1,0 0-1,0 1 1,0-1-1,1 0 1,-1 0-1,0 1 0,1-1 1,-1 0-1,1 0 1,0 1-1,-1-1 1,1 0-1,0 0 0,0 0 1,0 0-1,-1 0 1,1 0-1,0 0 1,0 0-1,1 0 1,-1-1-1,0 1 0,1 0 1,1 0-10,1 0 1,-1-1 0,0 0-1,0 0 1,0 0 0,0 0-1,0-1 1,0 1 0,0-1-1,0 1 1,5-3 0,2 0 0,1 0 1,0 0 0,-1 1 0,1 1 0,17-1 0,-26 2-14,1 0 1,0 1-1,-1-1 1,1 0 0,0 1-1,-1 0 1,1-1-1,-1 1 1,1 0 0,-1 1-1,1-1 1,-1 0 0,0 1-1,1-1 1,-1 1-1,0-1 1,0 1 0,0 0-1,0 0 1,-1 0-1,1 0 1,-1 1 0,1-1-1,-1 0 1,0 1-1,1-1 1,0 5 0,0 1 16,0 0 0,-1 1 0,0-1 0,0 1 1,-1-1-1,0 1 0,-1-1 0,0 1 0,0-1 1,0 1-1,-1-1 0,-1 0 0,1 0 0,-6 10 1,3-5 106,-2 0 1,1-1 0,-2 0 0,1 0 0,-2-1-1,1 0 1,-20 19 0,26-29-108,1 1 1,-1-1 0,1 0-1,-1 0 1,1 1-1,-1-1 1,1 0 0,-1 0-1,0-1 1,0 1-1,1 0 1,-1 0-1,0-1 1,0 0 0,0 1-1,0-1 1,0 0-1,0 0 1,0 0 0,-3 0-1,3-1-67,1 1 0,-1-1 0,0 0 0,0 0 0,1 0-1,-1 0 1,1-1 0,-1 1 0,1 0 0,0-1 0,-1 1 0,1 0-1,0-1 1,0 0 0,0 1 0,-2-4 0,-2-8-581,0-1-1,1 1 1,0 0 0,-2-22-1,5 28 352,-4-19-587,-15-111-4021,18 118 4358,1-1 1,1 0-1,1 0 1,6-37-1,-6 55 636,-1 1-1,0-1 0,1 0 1,0 0-1,-1 1 0,1-1 1,0 1-1,0-1 0,0 1 1,0-1-1,0 1 1,0-1-1,0 1 0,0 0 1,1-1-1,-1 1 0,1 0 1,-1 0-1,1 0 0,-1 0 1,1 0-1,-1 1 1,3-2-1,3 1 608,-1-1 0,1 1 0,0 1 0,-1-1 0,9 1 0,18-2 1153,10-6-1358,69-23 1,-70 18-718,-10 3-123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5.430"/>
    </inkml:context>
    <inkml:brush xml:id="br0">
      <inkml:brushProperty name="width" value="0.035" units="cm"/>
      <inkml:brushProperty name="height" value="0.035" units="cm"/>
    </inkml:brush>
  </inkml:definitions>
  <inkml:trace contextRef="#ctx0" brushRef="#br0">3 349 18740,'-1'9'729,"0"-1"1,1 0-1,0 0 1,2 15-1,7 61-392,-8-71-149,20 144 462,52 193 1,-73-347-635,13 33 145,-13-36-154,0 1-1,1-1 1,-1 1 0,0-1-1,1 1 1,-1-1 0,0 1-1,1-1 1,-1 0 0,0 1-1,1-1 1,-1 1 0,1-1-1,-1 0 1,1 1 0,-1-1 0,1 0-1,-1 0 1,1 1 0,0-1-1,0 0 4,0 0-1,-1-1 1,1 1-1,0 0 1,-1-1-1,1 1 1,-1 0-1,1-1 1,0 1-1,-1-1 0,1 1 1,-1-1-1,0 1 1,1-1-1,-1 1 1,1-1-1,-1 0 1,0 1-1,1-1 1,-1 0-1,0 1 1,1-2-1,3-10 38,0-1-1,-1 0 1,0 0-1,-1 0 1,-1 0 0,1-15-1,0-3 9,4-80-102,-4-1 0,-5 0-1,-23-141 1,25 248 36,1 0-1,-1-1 1,1 1-1,0-1 1,0 1-1,1-1 1,1-8 0,-1 12 10,0-1 1,0 1 0,0 0 0,0 0-1,0 0 1,0 0 0,0 0 0,1 1-1,-1-1 1,1 0 0,0 0 0,-1 1 0,1-1-1,0 1 1,0 0 0,0 0 0,0-1-1,0 1 1,4-1 0,51-21 72,2 4 0,0 1 0,93-13 0,168 2-42,-47 6-75,-3-27-81,-128 20 18,-126 27 89,0 0 0,0 1 0,0 1 0,0 0 0,18 3 0,-30-2 15,-1 0 0,0 0 0,0 1 0,0 0 0,0-1 1,0 1-1,0 1 0,0-1 0,0 0 0,0 1 0,0-1 0,-1 1 1,1 0-1,-1 0 0,1 0 0,-1 0 0,0 0 0,1 1 0,-1-1 0,-1 1 1,1-1-1,0 1 0,0 0 0,-1-1 0,0 1 0,1 0 0,-1 0 1,0 0-1,-1 0 0,1 0 0,0 1 0,-1 5 0,0 9 81,0 1 0,-2 0 1,0 0-1,-6 18 0,5-21-1,0 0 0,0 1 0,2-1 0,0 1 0,2 32 0,-1-48-101,0 0 0,0-1 1,1 1-1,-1 0 0,0 0 1,0-1-1,0 1 0,0 0 1,1 0-1,-1-1 0,0 1 1,1 0-1,-1-1 0,0 1 0,1 0 1,-1-1-1,1 1 0,-1-1 1,1 1-1,0-1 0,-1 1 1,1-1-1,-1 1 0,1-1 1,0 1-1,-1-1 0,1 0 1,0 0-1,0 1 0,0-1 0,0 0 3,0 0 0,0-1-1,0 1 1,0 0-1,0-1 1,0 1 0,0-1-1,0 1 1,0-1-1,0 0 1,-1 1 0,1-1-1,0 0 1,0 0-1,-1 1 1,1-1-1,-1 0 1,1 0 0,0 0-1,-1 0 1,0 0-1,1 0 1,-1 0 0,1-1-1,7-25-273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6.364"/>
    </inkml:context>
    <inkml:brush xml:id="br0">
      <inkml:brushProperty name="width" value="0.035" units="cm"/>
      <inkml:brushProperty name="height" value="0.035" units="cm"/>
    </inkml:brush>
  </inkml:definitions>
  <inkml:trace contextRef="#ctx0" brushRef="#br0">114 27 15131,'0'-2'189,"1"1"0,-1 0 0,0 0 0,0 0 0,-1-1 0,1 1 0,0 0 0,0 0 0,0 0 0,-1-1 0,1 1 0,-1 0 0,1 0 0,-1 0 0,1 0 0,-1 0 0,0 0 0,1 0 0,-1 0 0,0 0 0,0 0 0,-1-1 0,1 2-99,0 0 0,0 0 0,0 0 1,0 0-1,0 0 0,0 0 0,0 0 0,0 0 0,0 1 0,0-1 0,1 0 0,-1 1 0,0-1 0,0 0 0,0 1 0,0-1 0,0 1 0,0 0 0,1-1 1,-1 1-1,0-1 0,1 1 0,-1 0 0,0 0 0,1-1 0,-1 1 0,1 0 0,-1 1 0,-6 6 41,2 1 0,-1 0 1,1 1-1,1-1 0,0 1 0,0 0 0,-3 12 1,-12 74 47,17-84-122,-13 117 297,13-109-268,2 0 0,1 1 1,0-1-1,6 27 0,-7-44-60,1 0 1,0 0-1,0 1 0,0-1 0,1 0 1,-1-1-1,1 1 0,-1 0 0,1 0 1,0 0-1,0-1 0,4 4 0,-5-5-7,0-1 0,0 1 0,0 0-1,0-1 1,0 1 0,0-1 0,0 0 0,0 1-1,0-1 1,1 0 0,-1 0 0,0 0-1,0 1 1,0-1 0,1 0 0,-1-1 0,0 1-1,0 0 1,0 0 0,0 0 0,1-1 0,-1 1-1,0-1 1,0 1 0,0-1 0,0 1 0,0-1-1,0 1 1,0-1 0,0 0 0,0 0-1,0 0 1,0 1 0,-1-1 0,1 0 0,1-2-1,1-1 61,0-1-1,0 1 0,0-1 0,0 0 0,-1 0 0,0 0 0,0 0 1,0-1-1,0 1 0,-1 0 0,0-1 0,0 1 0,-1-1 0,0 1 1,0-1-1,0 1 0,-1-7 0,1 8-74,-1 0-1,1 0 1,-1 0 0,0 0 0,0 0-1,0 0 1,-1 1 0,1-1-1,-1 1 1,0-1 0,0 1-1,0-1 1,-1 1 0,1 0-1,-1 0 1,0 0 0,1 0 0,-1 1-1,-1-1 1,1 1 0,0 0-1,0 0 1,-1 0 0,-5-3-1,-11 5-848,20 0 756,0 0-1,-1 0 1,1 0 0,-1 0 0,1 0 0,-1 0 0,1 0-1,0 0 1,-1 0 0,1 1 0,-1-1 0,1 0 0,-1 0 0,1 0-1,0 0 1,-1 1 0,1-1 0,0 0 0,-1 0 0,1 1-1,0-1 1,-1 0 0,1 1 0,0-1 0,-1 0 0,1 1 0,0-1-1,0 0 1,0 1 0,-1-1 0,1 1 0,0-1 0,0 0 0,0 1-1,0-1 1,0 1 0,0-1 0,0 1 0,0-1 0,0 1-1,3 3-674,5-6-103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6.786"/>
    </inkml:context>
    <inkml:brush xml:id="br0">
      <inkml:brushProperty name="width" value="0.035" units="cm"/>
      <inkml:brushProperty name="height" value="0.035" units="cm"/>
    </inkml:brush>
  </inkml:definitions>
  <inkml:trace contextRef="#ctx0" brushRef="#br0">0 41 16996,'7'-7'611,"-2"2"-22,-1 1-1,1 0 1,0 0 0,1 0 0,8-4 0,-12 7-452,0 0 0,1 1 1,-1-1-1,0 1 1,1-1-1,-1 1 1,0 0-1,1 0 0,-1 0 1,1 0-1,-1 0 1,1 1-1,-1-1 0,0 1 1,1-1-1,-1 1 1,0 0-1,3 1 0,0 0-107,-1 0-1,0 0 1,0 1-1,0-1 1,0 1-1,0 0 1,-1 0-1,1 0 1,-1 0-1,0 1 1,1-1-1,-2 1 0,1 0 1,0 0-1,-1 0 1,0 0-1,0 1 1,0-1-1,0 1 1,-1-1-1,0 1 1,0-1-1,0 1 1,0 0-1,-1-1 0,0 1 1,0 0-1,0-1 1,0 1-1,-1 0 1,-1 6-1,-4 12 134,-1 1 0,-1-1 0,0-1 0,-23 41 0,17-36 46,11-20-169,-1 0 0,1 1 0,0 0 0,1-1 0,0 1 0,-2 13 0,4-20-65,0 1 0,0-1 0,0 1 0,0-1 1,0 1-1,1-1 0,-1 1 0,0-1 0,1 0 0,-1 1 0,1-1 0,-1 0 0,1 1 0,0-1 1,0 0-1,-1 0 0,3 2 0,-2-2-75,1 0 0,0 0 0,-1 0 0,1 0 1,0 0-1,0 0 0,-1-1 0,1 1 0,0-1 0,0 1 1,0-1-1,0 0 0,0 0 0,-1 0 0,1 0 0,0 0 1,3-1-1,30-6-750,-15 1 305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7.254"/>
    </inkml:context>
    <inkml:brush xml:id="br0">
      <inkml:brushProperty name="width" value="0.035" units="cm"/>
      <inkml:brushProperty name="height" value="0.035" units="cm"/>
    </inkml:brush>
  </inkml:definitions>
  <inkml:trace contextRef="#ctx0" brushRef="#br0">35 353 17060,'-9'27'1880,"0"-1"-1312,1-3-256,2-3 824,3-5-591,3 0-369,2-8-752,6-4-233,1-6 585,1-6-200,-2-8-168</inkml:trace>
  <inkml:trace contextRef="#ctx0" brushRef="#br0" timeOffset="1">165 67 13827,'8'-20'1190,"15"-27"2210,-27 82-638,3-16-2502,0-11-206,-1 6 37,1-1-1,2 29 1,-1-39-80,0 0 0,1 0 1,-1 0-1,1 1 0,0-1 1,0 0-1,0 0 0,0-1 1,0 1-1,1 0 0,-1 0 1,1 0-1,0-1 0,0 1 1,0-1-1,0 0 0,0 1 1,1-1-1,2 2 0,-1-2 1,-1 1-1,1-1 0,-1 1 1,1 0-1,-1 0 0,0 0 0,-1 0 1,1 0-1,0 1 0,-1-1 1,0 1-1,0 0 0,0 0 0,0-1 1,0 1-1,-1 0 0,0 1 1,2 6-1,-3-5 47,1 0 0,-1 0 1,-1 0-1,1 0 0,-1 0 0,0 0 0,-1-1 1,1 1-1,-1 0 0,0-1 0,0 1 0,-1-1 1,-3 7-1,6-12-58,-3 5 128,0 0-1,-1 0 1,1 0-1,-7 6 1,10-11-135,-1 1 1,1-1-1,-1 1 0,1-1 0,-1 1 1,0-1-1,1 1 0,-1-1 1,1 1-1,-1-1 0,0 0 1,0 1-1,1-1 0,-1 0 1,0 0-1,0 1 0,1-1 1,-1 0-1,0 0 0,0 0 1,1 0-1,-1 0 0,0 0 1,0 0-1,0 0 0,1 0 1,-1-1-1,0 1 0,1 0 0,-1 0 1,0-1-1,0 1 0,1 0 1,-1-1-1,0 1 0,1-1 1,-1 1-1,1-1 0,-1 1 1,0-1-1,1 1 0,0-1 1,-1 0-1,1 1 0,-1-2 1,-3-5-121,1 0 0,0 1-1,1-1 1,0-1 0,0 1 0,0 0 0,1 0 0,-1-14 0,2 14 25,-4-35-319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7.741"/>
    </inkml:context>
    <inkml:brush xml:id="br0">
      <inkml:brushProperty name="width" value="0.035" units="cm"/>
      <inkml:brushProperty name="height" value="0.035" units="cm"/>
    </inkml:brush>
  </inkml:definitions>
  <inkml:trace contextRef="#ctx0" brushRef="#br0">0 51 12491,'9'-9'1736,"-2"3"-952,0 2-344,3-2 1505,4 1-1265,2-1-224,1-1-80,1 0-312</inkml:trace>
  <inkml:trace contextRef="#ctx0" brushRef="#br0" timeOffset="1">270 185 15691,'-14'53'1919,"11"-41"-1495,-1-1-1,1 1 0,1-1 0,0 1 0,1 0 0,0 19 0,1-30-388,0 0 0,0 0 0,0 1 0,0-1 0,1 0 0,-1 0 0,0 0 0,0 0-1,1 0 1,-1 1 0,1-1 0,-1 0 0,1 0 0,-1 0 0,1 0 0,0 0 0,-1-1-1,1 1 1,0 0 0,0 0 0,0 0 0,0-1 0,0 1 0,-1 0 0,1-1 0,1 1 0,-1-1-1,0 1 1,0-1 0,0 1 0,0-1 0,0 0 0,0 1 0,0-1 0,1 0 0,-1 0-1,0 0 1,0 0 0,0 0 0,0 0 0,2-1 0,0 0-22,0 1 1,0-1-1,0-1 1,0 1-1,0 0 1,0-1-1,-1 1 0,1-1 1,0 0-1,-1 0 1,1 0-1,-1 0 1,4-5-1,2-4 62,-1-1 0,0 1 1,-1-1-1,-1 0 0,0 0 0,0-1 0,-1 0 0,-1 0 1,0 0-1,0 0 0,-2 0 0,0 0 0,0-15 0,-1 27-73,0 0-1,0 0 0,0-1 0,0 1 1,0 0-1,0 0 0,0 0 1,-1 0-1,1-1 0,0 1 0,-1 0 1,1 0-1,-1 0 0,1 0 1,-1 0-1,0 0 0,1 0 1,-1 0-1,-1-1 0,1 1-6,0 1 0,1 0 0,-1 0 0,0 0 0,0 0 0,1 0 0,-1 0 0,0 0 0,1 0-1,-1 0 1,0 0 0,0 0 0,1 0 0,-1 0 0,0 1 0,1-1 0,-1 0 0,0 0 0,1 1 0,-1-1 0,0 1 0,1-1 0,-1 1 0,-4 2-99,1 1 0,0 0 1,0 0-1,1 0 0,-1 0 0,-4 8 1,3-3-297,-6 13-1494,28-37-184,-5 0 1349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8.229"/>
    </inkml:context>
    <inkml:brush xml:id="br0">
      <inkml:brushProperty name="width" value="0.035" units="cm"/>
      <inkml:brushProperty name="height" value="0.035" units="cm"/>
    </inkml:brush>
  </inkml:definitions>
  <inkml:trace contextRef="#ctx0" brushRef="#br0">13 49 12283,'-6'68'2183,"3"-50"-1621,1-1 0,1 1 0,0 0 1,1-1-1,1 1 0,5 25 0,-5-40-454,-1-1 0,1 0 0,0 1 0,0-1 0,0 0 0,0 0 0,0 0-1,0 0 1,0 0 0,1 0 0,-1 0 0,1 0 0,0-1 0,-1 1 0,1 0 0,0-1-1,0 0 1,0 1 0,3 1 0,-3-3-40,0 1 1,0-1-1,0 1 0,0-1 1,0 0-1,0 0 0,0 0 0,0 0 1,0 0-1,0-1 0,0 1 1,0 0-1,0-1 0,0 0 0,0 1 1,0-1-1,0 0 0,-1 0 1,1 0-1,0 0 0,0 0 0,-1-1 1,3-1-1,4-4 153,0-2 0,0 1 0,-1-1-1,0 0 1,-1-1 0,0 1 0,9-20 0,-7 12-44,-2 0 1,0 0-1,-1-1 1,3-20-1,-7 30-134,0 1 0,0-1 0,-1 1 0,0 0 0,-1-1 1,0 1-1,-2-9 0,3 15-41,0-1 0,0 1 0,-1 0 0,1-1 0,-1 1 0,1 0 0,-1-1 0,1 1 0,-1 0 0,0 0 0,0 0 0,0-1 0,0 1 0,0 0 0,0 0 0,0 0 0,0 0 0,0 1 0,0-1 0,0 0 0,0 0 0,-1 1 0,1-1 0,0 0 0,-1 1 0,1 0 0,0-1 0,-1 1 0,1 0 0,0-1 0,-1 1 0,1 0 0,-1 0 0,1 0 0,-1 0 0,1 1 0,0-1 0,-1 0 0,1 1 0,-1-1 0,1 0 0,0 1 0,-3 1 0,-3 2-83,-1 1-1,1 0 0,0 1 1,0-1-1,-7 9 0,5-6-2247,15-23 1860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41.150"/>
    </inkml:context>
    <inkml:brush xml:id="br0">
      <inkml:brushProperty name="width" value="0.035" units="cm"/>
      <inkml:brushProperty name="height" value="0.035" units="cm"/>
    </inkml:brush>
  </inkml:definitions>
  <inkml:trace contextRef="#ctx0" brushRef="#br0">0 1 13195,'17'13'1632,"-10"4"-760,-7 0-320,-1 9 1769,-3 3-1401,-2 2-264,2 3-40,1 2-183,0-3-81,3-8-280,0-1-144,4-7-489,1-7-175,-3-7 584,-3-3-128,-8-6-112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8.709"/>
    </inkml:context>
    <inkml:brush xml:id="br0">
      <inkml:brushProperty name="width" value="0.035" units="cm"/>
      <inkml:brushProperty name="height" value="0.035" units="cm"/>
    </inkml:brush>
  </inkml:definitions>
  <inkml:trace contextRef="#ctx0" brushRef="#br0">31 3 16980,'0'0'52,"0"0"0,-1 0 0,1-1 0,0 1 0,0 0 1,0 0-1,0 0 0,0 0 0,-1 0 0,1 0 0,0-1 1,0 1-1,0 0 0,-1 0 0,1 0 0,0 0 0,0 0 1,-1 0-1,1 0 0,0 0 0,0 0 0,0 0 1,-1 0-1,1 0 0,0 0 0,0 0 0,0 0 0,-1 0 1,1 0-1,0 0 0,0 0 0,0 0 0,-1 1 0,1-1 1,0 0-1,0 0 0,0 0 0,-1 0 0,1 0 0,0 0 1,0 1-1,0-1 0,-6 13 961,-1 24-72,6-33-661,-5 68 571,4 131 1,2-188-988,1-1 1,0 1-1,1-1 1,4 15-1,0-18-713,0-15-621,0-20 31,-3-4 698,-3-9-198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9.239"/>
    </inkml:context>
    <inkml:brush xml:id="br0">
      <inkml:brushProperty name="width" value="0.035" units="cm"/>
      <inkml:brushProperty name="height" value="0.035" units="cm"/>
    </inkml:brush>
  </inkml:definitions>
  <inkml:trace contextRef="#ctx0" brushRef="#br0">1 76 15803,'0'0'123,"0"-1"0,0 0 0,0 1 0,0-1 0,0 0-1,0 1 1,0-1 0,0 0 0,0 1 0,0-1 0,1 0-1,-1 1 1,0-1 0,0 0 0,0 1 0,1-1-1,-1 1 1,0-1 0,1 0 0,-1 1 0,1-1 0,-1 1-1,1-1 1,-1 1 0,1 0 0,-1-1 0,1 1 0,-1-1-1,1 1 1,-1 0 0,1-1 0,0 1 0,-1 0 0,1 0-1,0-1 1,-1 1 0,1 0 0,0 0 0,-1 0 0,1 0-1,0 0 1,-1 0 0,1 0 0,0 0 0,-1 0 0,1 0-1,0 1 1,1-1 0,18-1 671,76-22 716,20-4-967,-100 24-876,1 1 0,0 1 1,1 0-1,29 3 0,-23 4-1017,-25-6 1315,1 1 0,0-1 0,0 0-1,-1 0 1,1 0 0,0 0 0,0 0 0,-1 0 0,1 1-1,0-1 1,0 0 0,0 0 0,-1 0 0,1 0 0,0 1-1,0-1 1,0 0 0,0 0 0,-1 1 0,1-1-1,0 0 1,0 0 0,0 1 0,0-1 0,0 0 0,0 0-1,0 1 1,0-1 0,0 0 0,0 1 0,0-1-1,0 0 1,0 0 0,0 1 0,0-1 0,0 0 0,0 1-1,0-1 1,0 0 0,0 0 0,0 1 0,0-1-1,1 0 1,-1 0 0,0 0 0,0 1 0,0-1 0,0 0-1,1 0 1,-1 1 0,0-1 0,0 0 0,1 0-1,-1 0 1,0 0 0,0 0 0,1 1 0,-1-1 0,0 0-1,0 0 1,1 0 0,-1 0 0,-18 7-784</inkml:trace>
  <inkml:trace contextRef="#ctx0" brushRef="#br0" timeOffset="1">30 290 15667,'-3'14'1489,"6"-8"-729,4-2-208,9-7 768,4-2-112,4-4-263,5-1-81,7 2-184,-2-1-144,1 5-608,-8 1-440,-7 7 1560,-8 5-1048,-12 6-32,-9 4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9.690"/>
    </inkml:context>
    <inkml:brush xml:id="br0">
      <inkml:brushProperty name="width" value="0.035" units="cm"/>
      <inkml:brushProperty name="height" value="0.035" units="cm"/>
    </inkml:brush>
  </inkml:definitions>
  <inkml:trace contextRef="#ctx0" brushRef="#br0">2 171 14283,'-1'18'1832,"6"-8"-647,4-7-393,5-7 1624,5-3-855,4-9-265,3 5-152,7-4-280,1 1-175,2-5-441,0 2-272,-2 3-825,-1-3-399,-1-2 968,-4-4-176,1-3-240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30.158"/>
    </inkml:context>
    <inkml:brush xml:id="br0">
      <inkml:brushProperty name="width" value="0.035" units="cm"/>
      <inkml:brushProperty name="height" value="0.035" units="cm"/>
    </inkml:brush>
  </inkml:definitions>
  <inkml:trace contextRef="#ctx0" brushRef="#br0">1 0 15171,'2'20'1218,"0"0"0,-1-1-1,-3 33 1,1 13 251,2-37-683,9 53-1,-8-71-671,1 1 0,0-1 0,0 1 1,1-1-1,1 0 0,-1-1 0,2 1 0,6 9 0,-11-18-103,0 1-1,0-1 1,0 1 0,0-1-1,1 0 1,-1 0 0,1 0-1,-1 0 1,1 0-1,-1 0 1,1 0 0,-1 0-1,1 0 1,0-1 0,0 1-1,-1-1 1,1 1-1,0-1 1,0 0 0,2 1-1,-1-2 0,0 1 0,0 0 0,0-1 0,0 0-1,-1 0 1,1 0 0,0 0 0,0 0 0,0-1 0,-1 1-1,4-3 1,3-3 22,1-1-1,-1 0 0,0-1 0,13-17 1,1-5 92,18-35 0,-22 35-9,24-32 0,-41 68-98,-3 7-22,-7 29-21,-5 31-24,13-65 55,-1 0 0,1-1-1,0 1 1,0 0 0,1 0-1,0-1 1,3 14 0,-3-19 1,-1 0-1,1 0 1,-1 0 0,0 0 0,1 0 0,0 0-1,-1 0 1,1 0 0,-1 0 0,1 0 0,0-1-1,0 1 1,0 0 0,-1 0 0,1-1 0,0 1 0,0-1-1,0 1 1,0 0 0,0-1 0,0 0 0,0 1-1,2 0 1,-1-1 11,1 0-1,-1 0 0,0 0 1,0-1-1,0 1 1,1 0-1,-1-1 0,0 1 1,0-1-1,0 0 0,3-1 1,3-2 66,0-1 0,0 0 0,-1-1 0,11-9 0,-7 4 52,0 0 0,0-1 0,-1-1 0,-1 1 1,13-23-1,-18 26-204,1 0 0,-2 1 0,1-1 0,-1-1 0,0 1 0,-1 0 0,0-1 1,-1 1-1,0-1 0,0-14 0,-7 9-1458,6 16 1012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31.628"/>
    </inkml:context>
    <inkml:brush xml:id="br0">
      <inkml:brushProperty name="width" value="0.035" units="cm"/>
      <inkml:brushProperty name="height" value="0.035" units="cm"/>
    </inkml:brush>
  </inkml:definitions>
  <inkml:trace contextRef="#ctx0" brushRef="#br0">28 163 14507,'1'-26'3370,"-2"19"-1597,1 16 1441,-27 250-1855,34-276-790,3-21-377,0-29 243,3-104 1,-13 180-433,1-1 0,1 1 0,0 0 0,0-1 0,0 0 0,5 10 0,-6-16 2,0 0 0,0-1 1,0 1-1,0 0 0,0 0 0,0 0 1,1-1-1,-1 1 0,1-1 0,-1 1 1,1-1-1,-1 1 0,1-1 1,0 0-1,2 1 0,-2-1 6,-1-1 1,1 0-1,0 0 0,-1 0 0,1 1 1,0-2-1,-1 1 0,1 0 1,-1 0-1,1 0 0,0-1 0,-1 1 1,1-1-1,-1 0 0,1 1 1,-1-1-1,1 0 0,-1 0 0,1 0 1,-1 0-1,0 0 0,0 0 1,2-2-1,6-6 107,-1 0 1,0-1 0,-1 0-1,0 0 1,0-1-1,-1 0 1,5-13-1,-4 10 77,-9 51 21,0-10-224,-6 117 18,8-113-58,1 0-1,8 48 1,-9-77-1,0 0 0,1 0 0,-1 0 1,1 0-1,0-1 0,-1 1 0,1 0 0,0 0 0,0-1 0,0 1 0,0-1 0,2 3 1,-3-4 5,1 0 0,-1 0 0,1 0 1,-1 1-1,1-1 0,-1 0 1,1 0-1,-1 0 0,1 0 1,-1 0-1,1 0 0,-1 0 1,1 0-1,-1 0 0,1 0 1,-1 0-1,1 0 0,-1 0 0,1-1 1,-1 1-1,1 0 0,-1 0 1,1 0-1,-1-1 0,1 1 1,-1 0-1,0-1 0,1 1 1,-1 0-1,1-1 0,-1 1 1,0-1-1,1 1 0,-1 0 1,0-1-1,0 1 0,1-1 0,-1 1 1,0-1-1,0 1 0,0-1 1,0 1-1,1-2 0,8-17-1956,0-2 0,-2 1 0,11-43 0,0-4-2469,23-38 649,-35 93 5000,0 0 0,1 1 0,13-16 0,-20 27-1060,0-1 1,0 1 0,0 0 0,1 0-1,-1 0 1,0-1 0,0 1-1,0 0 1,1 0 0,-1 0 0,0 0-1,0-1 1,0 1 0,1 0 0,-1 0-1,0 0 1,0 0 0,1 0 0,-1 0-1,0 0 1,1 0 0,-1 0 0,0 0-1,0 0 1,1 0 0,-1 0 0,0 0-1,0 0 1,1 0 0,-1 0 0,0 0-1,0 0 1,1 0 0,-1 0 0,0 1-1,0-1 1,1 0 0,-1 0 0,0 0-1,0 0 1,0 0 0,1 1 0,-1-1-1,0 0 1,0 0 0,0 1 0,0-1-1,1 0 1,-1 0 0,0 0 0,0 1-1,0-1 1,0 0 0,0 0 0,0 1-1,0-1 1,0 0 0,0 1 0,0-1-1,0 1 1,6 23 591,-5-15-92,11 39 90,3-1 0,29 68 0,-43-112-658,1 0 0,-1 0 0,1-1 1,-1 1-1,1-1 0,0 1 1,0-1-1,5 5 0,-7-7-32,1 1-1,0-1 1,0 0-1,-1 1 1,1-1-1,0 0 1,0 1-1,0-1 1,0 0-1,-1 0 1,1 0-1,0 0 1,0 0-1,0 0 0,0 0 1,-1 0-1,1 0 1,0 0-1,0 0 1,0-1-1,0 1 1,-1 0-1,1-1 1,0 1-1,0 0 1,-1-1-1,1 1 1,0-1-1,-1 1 1,1-1-1,0 1 1,-1-1-1,1 0 1,-1 1-1,1-1 1,0 0-1,8-10 172,-1-1 0,0 1 0,-1-1 1,0 0-1,-1-1 0,7-17 0,21-85 560,-23 75-576,-4-8-21,-4 25-436,-3 22 121,1-1 0,0 1 0,0-1 0,0 1 0,0-1-1,0 1 1,0-1 0,0 1 0,0 0 0,1 0 0,-1 0 0,0-1-1,1 1 1,-1 0 0,1 1 0,-1-1 0,1 0 0,0 0 0,-1 1-1,1-1 1,0 1 0,-1-1 0,1 1 0,0 0 0,2 0 0,10-3-379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32.115"/>
    </inkml:context>
    <inkml:brush xml:id="br0">
      <inkml:brushProperty name="width" value="0.035" units="cm"/>
      <inkml:brushProperty name="height" value="0.035" units="cm"/>
    </inkml:brush>
  </inkml:definitions>
  <inkml:trace contextRef="#ctx0" brushRef="#br0">18 19 19740,'-9'13'1865,"4"-3"-1177,2-3-296,10 2 832,4-4-176,7-5-360,5-1-159,1-5-265,5-1-56,-2-6-216,0 5-192,-7-2-440,-3 1-337,-7 3 1617,-8 5-840,-1-1-104,-6 10-112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32.548"/>
    </inkml:context>
    <inkml:brush xml:id="br0">
      <inkml:brushProperty name="width" value="0.035" units="cm"/>
      <inkml:brushProperty name="height" value="0.035" units="cm"/>
    </inkml:brush>
  </inkml:definitions>
  <inkml:trace contextRef="#ctx0" brushRef="#br0">6 49 15355,'-6'13'1681,"6"-3"-729,2-4-272,15-6 1200,6 0-415,8-6-321,2-1-96,6-3-288,0-2-200,2 1-800,1-2-616,-9 6 728,-3 1-176,-10 0-144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04.050"/>
    </inkml:context>
    <inkml:brush xml:id="br0">
      <inkml:brushProperty name="width" value="0.035" units="cm"/>
      <inkml:brushProperty name="height" value="0.035" units="cm"/>
    </inkml:brush>
  </inkml:definitions>
  <inkml:trace contextRef="#ctx0" brushRef="#br0">20 666 12643,'-20'-100'8051,"21"129"-7827,2 1 0,1-1 0,1 1 0,1-1 0,14 36 0,63 135-107,-49-125 29,-34-75-140,0 0 1,0 1 0,0-1-1,0 0 1,1 1 0,-1-1-1,0 0 1,0 0 0,0 1-1,0-1 1,1 0 0,-1 0-1,0 1 1,0-1 0,1 0-1,-1 0 1,0 0 0,0 1-1,1-1 1,-1 0 0,0 0-1,1 0 1,-1 0 0,0 0-1,0 0 1,1 0 0,-1 0-1,0 0 1,1 0 0,-1 0-1,0 0 1,1 0 0,8-8 144,4-16 57,-12 23-200,7-21 67,0-1 0,-1 0 1,-1-1-1,-2 1 0,0-1 1,1-38-1,-12-147 27,7 202-98,-24-208 545,24 214-527,0 0-1,0 1 1,1-1-1,-1 0 1,0 1-1,0-1 1,0 1-1,1-1 0,-1 0 1,0 1-1,1-1 1,-1 1-1,1-1 1,-1 1-1,0-1 1,1 1-1,-1-1 0,1 1 1,-1-1-1,1 1 1,-1 0-1,1-1 1,0 1-1,-1 0 0,1-1 1,0 1-1,-1 0 1,1 0-1,-1 0 1,1 0-1,0 0 1,0-1-1,28-2-95,-20 3 114,738-97 29,-348 40-7,-67 20-29,-219 26-55,95-8-93,115-3-380,-270 14 375,0-2 0,-1-3 0,66-25 0,-1 0 58,-93 32 62,-1 0 0,1 1 0,26-1-1,-44 5-2,0 1 1,1-1-1,-1 2 0,0-1 0,1 1 0,-1-1 0,0 2 1,0-1-1,0 1 0,0 0 0,0 0 0,0 1 1,0-1-1,-1 1 0,0 1 0,1-1 0,5 6 0,-6-4 0,-1 1 0,0 0-1,-1 0 1,1 0-1,-1 0 1,0 0-1,-1 1 1,0-1 0,0 1-1,0-1 1,-1 1-1,0 0 1,0 0 0,0 0-1,-2 13 1,0 10 18,-2 0 0,-8 37 0,9-60-10,1-1-81,-1 2 133,1 0 0,0 0 0,0 15 0,1-22-107,0 1 1,0-1-1,0 0 1,0 0-1,0 1 1,0-1-1,1 0 1,-1 0 0,0 1-1,1-1 1,-1 0-1,1 0 1,-1 0-1,1 0 1,0 1 0,-1-1-1,1 0 1,0 0-1,0-1 1,0 1-1,0 0 1,0 0-1,0 0 1,0 0 0,0-1-1,0 1 1,0-1-1,0 1 1,0 0-1,1-1 1,-1 0 0,2 1-1,1-1-195,-2-4-95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05.053"/>
    </inkml:context>
    <inkml:brush xml:id="br0">
      <inkml:brushProperty name="width" value="0.035" units="cm"/>
      <inkml:brushProperty name="height" value="0.035" units="cm"/>
    </inkml:brush>
  </inkml:definitions>
  <inkml:trace contextRef="#ctx0" brushRef="#br0">193 49 12827,'2'-3'469,"-1"-1"1,0 0 0,0 0 0,-1 0-1,1 0 1,-1 0 0,0-5-1,0 8-361,0 0 0,-1 1 0,1-1 0,0 1 0,0-1 0,0 1-1,0-1 1,-1 0 0,1 1 0,0-1 0,0 1 0,-1-1 0,1 1 0,0-1 0,-1 1-1,1-1 1,-1 1 0,1 0 0,-1-1 0,1 1 0,-2-1 0,1 1-15,0-1 0,0 1 0,0 0 1,0 0-1,0 0 0,0 0 1,0 0-1,0 1 0,0-1 0,0 0 1,0 0-1,0 1 0,0-1 0,0 0 1,0 1-1,0-1 0,-1 2 0,-7 3 70,0 1 0,1 0 0,0 1 0,1 0 0,-1 0 0,1 1 0,0 0 0,1 0 0,0 0 0,0 1 0,-6 14 0,-3 8 5,2 0 0,-10 38 0,14-40-7,-5 31 0,12-50-113,1 1 0,0 0-1,0 0 1,1 0 0,1 0 0,2 13 0,-3-23-41,0 0-1,0 0 1,0 0 0,0 0 0,1-1-1,-1 1 1,0 0 0,1 0-1,-1 0 1,1 0 0,-1 0-1,1 0 1,-1-1 0,1 1-1,-1 0 1,1 0 0,0-1-1,0 1 1,-1 0 0,1-1 0,0 1-1,0-1 1,0 1 0,0-1-1,0 1 1,1-1 8,-1 0 0,1 0 0,-1 0 0,0 0 0,1 0 1,-1 0-1,1 0 0,-1-1 0,0 1 0,1-1 0,-1 1 0,0-1 0,1 1 0,-1-1 0,2-1 0,0 0 38,1 0 0,-1-1-1,0 0 1,0 1 0,0-1-1,0 0 1,0-1-1,-1 1 1,1 0 0,-1-1-1,2-3 1,-4 4-18,1 1-1,-1 0 1,0 0 0,0-1-1,0 1 1,0 0-1,0-1 1,-1 1 0,1 0-1,0 0 1,-1 0 0,0-1-1,0 1 1,0 0 0,0 0-1,-1-2 1,2 3-87,-1 0 0,1 0 0,-1 0 0,0 0 0,1 0 0,-1 0 0,0 1 0,0-1 0,1 0 0,-1 0 0,0 0 0,0 1 0,0-1 0,0 1 0,0-1 0,0 1 0,0-1 0,0 1 0,0-1 0,0 1 0,-1 0 0,1-1 0,0 1 0,0 0 0,0 0 0,0 0 0,0 0 0,-1 0 0,1 0 0,0 1 0,0-1 0,-2 1 0,3-1-12,0 0 0,0 0-1,0 0 1,0 0 0,0 1 0,1-1-1,-1 0 1,0 0 0,0 0 0,0 0-1,0 1 1,0-1 0,0 0 0,0 0-1,0 0 1,0 0 0,0 1 0,1-1-1,-1 0 1,0 0 0,0 0 0,0 0-1,0 0 1,0 0 0,1 0 0,-1 1-1,0-1 1,0 0 0,0 0 0,0 0-1,1 0 1,-1 0 0,0 0 0,0 0-1,0 0 1,0 0 0,1 0 0,-1 0-1,0 0 1,0 0 0,0 0 0,0 0-1,1 0 1,-1 0 0,0 0 0,0 0 0,0 0-1,1-1 1,12 4-578,2-3-221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05.540"/>
    </inkml:context>
    <inkml:brush xml:id="br0">
      <inkml:brushProperty name="width" value="0.035" units="cm"/>
      <inkml:brushProperty name="height" value="0.035" units="cm"/>
    </inkml:brush>
  </inkml:definitions>
  <inkml:trace contextRef="#ctx0" brushRef="#br0">54 28 16636,'9'-10'2469,"-8"9"-2338,0-1 0,0 1 0,0 0 1,0 0-1,0 0 0,0 0 0,0 0 0,0 0 1,1 0-1,-1 0 0,0 0 0,1 1 1,-1-1-1,1 1 0,-1-1 0,1 1 0,-1-1 1,1 1-1,-1 0 0,1-1 0,2 1 0,-2 0-92,1 0 0,0 0 0,0 0 0,-1 0 0,1 0 0,0 1 0,0-1 0,-1 1 0,1 0 0,0-1 0,-1 1 0,1 1 0,-1-1 0,1 0 0,-1 1 0,0-1 0,1 1 0,-1-1 0,0 1 0,0 0 0,0 0 0,0 0 0,-1 0 0,1 1 0,-1-1 0,1 0 0,-1 1 0,0-1 0,1 1 0,-1-1 0,-1 1 0,1-1 0,0 1 0,-1 0 0,1 0-1,-1-1 1,0 1 0,0 3 0,1 4-22,-2 0-1,1 0 0,-1 1 1,-1-1-1,0 0 0,0 0 0,-1 0 1,0 0-1,-5 9 0,-2-2 64,0-1 0,-1-1 0,0 1 0,-1-2 1,-1 0-1,-29 25 0,20-18 102,21-21-171,0 1 0,0 0 0,0 0 0,0 0 0,0-1 0,0 1-1,1 0 1,-1 0 0,0 0 0,1 0 0,-1 0 0,1 0 0,-1 0 0,1 0 0,-1 1 0,1-1-1,0 0 1,0 0 0,-1 2 0,2-3-6,-1 1 0,0-1-1,1 1 1,-1 0 0,0-1 0,1 1-1,-1-1 1,1 1 0,-1-1 0,1 1-1,-1-1 1,1 1 0,-1-1 0,1 0-1,-1 1 1,1-1 0,0 0 0,-1 1-1,1-1 1,-1 0 0,1 0 0,0 0 0,0 1-1,8 0-120,-1 0-1,0 0 1,17-2-1,-20 1-72,10-1-373,0-1 0,0-1-1,-1 0 1,1-1-1,-1 0 1,16-8 0,1-2-280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41.667"/>
    </inkml:context>
    <inkml:brush xml:id="br0">
      <inkml:brushProperty name="width" value="0.035" units="cm"/>
      <inkml:brushProperty name="height" value="0.035" units="cm"/>
    </inkml:brush>
  </inkml:definitions>
  <inkml:trace contextRef="#ctx0" brushRef="#br0">1 81 14987,'8'8'1401,"4"-6"-801,3-2-200,13-5 528,6 1-168,6-2-232,5-4-256,0-1-128,1-3 8,-1-6-160,-4-1-80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06.038"/>
    </inkml:context>
    <inkml:brush xml:id="br0">
      <inkml:brushProperty name="width" value="0.035" units="cm"/>
      <inkml:brushProperty name="height" value="0.035" units="cm"/>
    </inkml:brush>
  </inkml:definitions>
  <inkml:trace contextRef="#ctx0" brushRef="#br0">18 1 15027,'-2'1'336,"1"0"-1,0 0 1,-1 0-1,1 1 1,0-1-1,0 1 1,0-1-1,0 1 1,0-1-1,1 1 1,-1-1-1,0 1 1,1 0-1,-1 0 1,1-1-1,0 1 1,-1 0-1,1 3 1,-2 36 946,2-35-1016,0 4-158,0-1 0,1 0 0,0 0-1,0 1 1,4 13 0,-4-22-112,-1 1 0,1 0 0,0 0 0,0-1 0,0 1-1,0 0 1,0-1 0,0 1 0,0-1 0,0 0 0,0 1 0,1-1 0,-1 0-1,1 0 1,-1 0 0,1 0 0,-1 0 0,1 0 0,0 0 0,-1 0 0,1-1 0,0 1-1,0 0 1,-1-1 0,1 0 0,0 1 0,0-1 0,0 0 0,0 0 0,-1 0-1,1 0 1,0 0 0,0-1 0,2 0 0,-2 1-11,1-1 0,0 1 0,-1-1-1,1 1 1,0 0 0,0 0 0,-1 0 0,1 1 0,0-1 0,-1 0 0,1 1-1,4 1 1,-6-1 11,1 0 0,-1 1 1,0-1-1,0 0 0,0 0 0,0 1 0,0-1 0,0 0 0,0 1 0,-1-1 0,1 1 0,0-1 0,-1 1 0,1 0 1,-1-1-1,1 1 0,-1 0 0,0-1 0,0 1 0,0 0 0,0-1 0,0 1 0,0 2 0,-1 7 72,0 0-1,-1 0 0,0 0 1,-1 0-1,0-1 1,0 1-1,-1-1 0,-1 1 1,1-1-1,-2-1 1,0 1-1,0-1 0,0 0 1,-1 0-1,0-1 0,-14 12 1,21-19-77,0-1 0,-1 1-1,1-1 1,-1 0 0,1 1 0,0-1 0,-1 0-1,1 1 1,-1-1 0,1 0 0,-1 0 0,1 1 0,-1-1-1,1 0 1,-1 0 0,1 0 0,-1 0 0,1 1 0,-1-1-1,1 0 1,-1 0 0,1 0 0,-1 0 0,0-1 0,1 1-1,-1 0 1,1 0 0,-1 0 0,1 0 0,-1 0-1,1-1 1,-1 1 0,1 0 0,-1 0 0,1-1 0,0 1-1,-1 0 1,1-1 0,-1 1 0,1 0 0,0-1 0,-1 1-1,1-1 1,0 1 0,-1-1 0,1 1 0,0-1 0,0 1-1,0-1 1,-1 1 0,1-1 0,0 1 0,0-1-1,0 1 1,0-2 0,-3-34-1172,3 29 1258,-1-24-418,1-7-155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06.522"/>
    </inkml:context>
    <inkml:brush xml:id="br0">
      <inkml:brushProperty name="width" value="0.035" units="cm"/>
      <inkml:brushProperty name="height" value="0.035" units="cm"/>
    </inkml:brush>
  </inkml:definitions>
  <inkml:trace contextRef="#ctx0" brushRef="#br0">0 101 15219,'4'5'1481,"3"-2"-905,1-3-256,3-1 592,3-8-168,5-2-440,3-2-328,3-3-112,3-1-1544,-4 1 1400,0 2-208,-2 2-209</inkml:trace>
  <inkml:trace contextRef="#ctx0" brushRef="#br0" timeOffset="1">259 35 13451,'-30'99'3226,"21"-74"-2383,1 1 1,1 0-1,1 0 0,-5 51 1,11-73-767,0 1-1,0-1 1,0 0 0,1 1 0,0-1 0,0 0 0,0 1-1,0-1 1,4 7 0,-5-10-69,1 0 0,0 1 0,0-1 0,0 0 1,0 0-1,0 0 0,0 0 0,0-1 0,0 1 0,0 0 0,0 0 0,1 0 0,-1-1 0,0 1 0,1-1 0,-1 1 0,0-1 0,1 0 1,-1 1-1,0-1 0,1 0 0,-1 0 0,1 0 0,-1 0 0,0 0 0,1 0 0,-1 0 0,1-1 0,-1 1 0,0 0 0,1-1 0,-1 1 1,0-1-1,3-1 0,3-1-4,0-1 1,0-1 0,0 0-1,-1 0 1,0 0 0,0 0-1,0-1 1,0 0 0,-1 0-1,0-1 1,0 0 0,-1 1-1,0-1 1,6-14 0,-5 10 14,0-1 1,-1 0 0,0 0 0,-1 0 0,0-1-1,-1 1 1,-1-1 0,0-24 0,-1 33-10,0 0-1,-1 0 1,0-1 0,0 1 0,0 0 0,0 0-1,-1 0 1,1 0 0,-1 1 0,0-1 0,-1 0-1,1 1 1,0-1 0,-1 1 0,0 0 0,0 0 0,-6-5-1,7 6-20,0 1 0,0 0 0,0 0 0,0 0 0,-1 0 1,1 1-1,0-1 0,-1 0 0,1 1 0,0 0 0,-1-1 0,1 1 0,0 0 0,-1 0 0,1 1 0,0-1 0,-1 0 0,1 1 0,0-1 0,-1 1 0,1 0 0,0 0 0,0 0 0,0 0 0,0 0 0,-1 0 0,2 1 0,-1-1 0,0 1 0,0-1 0,0 1 0,-2 2 0,1 0-151,0-1 0,0 0-1,0 1 1,1-1-1,-1 1 1,1 0 0,0 0-1,0 0 1,0 0-1,0 0 1,1 0 0,0 1-1,0-1 1,0 0-1,0 1 1,1-1-1,-1 10 1,4-9-462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07.039"/>
    </inkml:context>
    <inkml:brush xml:id="br0">
      <inkml:brushProperty name="width" value="0.035" units="cm"/>
      <inkml:brushProperty name="height" value="0.035" units="cm"/>
    </inkml:brush>
  </inkml:definitions>
  <inkml:trace contextRef="#ctx0" brushRef="#br0">100 1 13011,'-44'134'4246,"32"-105"-3572,2 1-1,1 0 0,1 0 1,-8 62-1,16-88-639,0-1 0,0 0 0,0 1-1,0-1 1,1 0 0,-1 0 0,1 1-1,0-1 1,0 0 0,0 0-1,0 0 1,3 5 0,-3-7-14,0 0 0,0 0 0,0-1 0,0 1-1,0 0 1,0 0 0,0-1 0,0 1 0,0-1 0,0 1 0,0-1 0,1 1 0,-1-1 0,0 0-1,0 1 1,0-1 0,1 0 0,-1 0 0,0 0 0,0 0 0,1 0 0,-1 0 0,0 0 0,0 0 0,1-1-1,-1 1 1,0 0 0,0-1 0,0 1 0,0-1 0,0 1 0,1-1 0,-1 0 0,0 0 0,0 1-1,1-2 1,2-2 78,1 0 0,-1 0 0,1 0 0,-1 0 0,0-1 0,0 0 0,-1 0 1,0 0-1,0 0 0,3-7 0,2-5 239,-1 1 0,5-22 0,-8 23-77,0 1-1,2-27 0,-6 36-219,0 1-1,0 0 0,0 0 0,0-1 1,0 1-1,-1 0 0,0 0 0,0-1 1,0 1-1,0 0 0,-1 0 0,0 0 1,0 1-1,-4-7 0,5 9-51,0 0 0,0-1 1,0 1-1,0 0 0,0 1 0,-1-1 1,1 0-1,-1 0 0,1 0 0,0 1 0,-1-1 1,1 1-1,-1-1 0,1 1 0,-1 0 0,1-1 1,-1 1-1,0 0 0,1 0 0,-1 0 0,1 0 1,-1 1-1,1-1 0,-1 0 0,1 1 0,-1-1 1,1 0-1,-1 1 0,1 0 0,-1-1 0,1 1 1,0 0-1,-1 0 0,1 0 0,0 0 0,-2 2 1,1-2 1,0 0 0,1 1 0,-1 0 1,0-1-1,1 1 0,-1 0 0,1 0 1,0-1-1,-1 1 0,1 0 0,0 1 1,0-1-1,1 0 0,-1 0 0,0 0 1,1 0-1,-1 1 0,1-1 0,0 0 1,-1 1-1,1-1 0,0 0 0,1 1 1,-1 3-1,6 5-153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07.506"/>
    </inkml:context>
    <inkml:brush xml:id="br0">
      <inkml:brushProperty name="width" value="0.035" units="cm"/>
      <inkml:brushProperty name="height" value="0.035" units="cm"/>
    </inkml:brush>
  </inkml:definitions>
  <inkml:trace contextRef="#ctx0" brushRef="#br0">27 70 16876,'-12'10'2384,"4"-2"-1400,2-8 2121,12-7-1961,2-3-184,8-3-415,1-3-161,3 4-224,3 2-72,-1-2-248,2 5-168,-1 7-545,-3 0-399,-6 4 1008,-4 3-232,-4-8-184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09.045"/>
    </inkml:context>
    <inkml:brush xml:id="br0">
      <inkml:brushProperty name="width" value="0.035" units="cm"/>
      <inkml:brushProperty name="height" value="0.035" units="cm"/>
    </inkml:brush>
  </inkml:definitions>
  <inkml:trace contextRef="#ctx0" brushRef="#br0">21 108 16396,'-1'-3'171,"0"-1"0,0 1 0,1-1 0,-1 1 0,1-1 1,0 1-1,0-1 0,1 1 0,-1-1 0,1 0 1,-1 1-1,1-1 0,0 1 0,0 0 0,1-1 0,-1 1 1,1 0-1,0 0 0,-1 0 0,2 0 0,-1 0 1,0 0-1,0 1 0,1-1 0,-1 1 0,1-1 0,0 1 1,5-3-1,-6 3-133,0 1 1,0-1-1,1 1 1,-1 0-1,0 0 1,0 0-1,1 0 1,-1 0-1,1 0 1,-1 1-1,1-1 1,-1 1-1,1 0 1,-1 0-1,1 0 1,-1 0-1,1 0 1,-1 0-1,1 1 1,-1-1-1,1 1 1,-1 0-1,0-1 1,1 1-1,-1 0 1,0 1-1,0-1 1,1 0-1,-1 1 1,0-1-1,0 1 1,-1 0-1,1-1 1,0 1-1,0 0 1,-1 0-1,1 0 1,-1 0-1,0 0 1,0 1-1,2 2 1,1 6 12,0 0-1,-1 0 1,0 1-1,0-1 1,-1 1 0,-1 0-1,0-1 1,-1 17-1,-2 10 223,-8 46-1,7-64-204,0 5 37,-1 0-1,-1 0 1,-2 0-1,-11 29 1,18-53-201,-1 0 1,1-1-1,0 1 0,-1 0 1,1 0-1,-1-1 1,1 1-1,-1 0 0,0-1 1,1 1-1,-1-1 0,0 1 1,1 0-1,-1-1 0,0 0 1,0 1-1,1-1 1,-1 1-1,0-1 0,0 0 1,0 0-1,0 1 0,1-1 1,-2 0-1,0 0-125,0 0-1,0-1 1,-1 1 0,1 0-1,0-1 1,0 1-1,0-1 1,0 0 0,0 0-1,-1-1 1,-8-4-1049,2 0 0,-1-1 0,-8-9 0,10 10-93,4 2 903,2 3 649,0 0 0,0-1 0,1 1 0,-1-1 0,0 1 0,1-1 0,-1 0 0,-1-3 0,6-1 2091,11 1-169,-2 2-1621,0 0 1,0-1-1,0-1 1,-1 0-1,12-7 1,-9 4-750,0-1 0,-1-1 0,-1 0 1,0-1-1,0 0 0,-1-1 0,0-1 0,-1 1 0,-1-1 1,14-26-1,-4 0-452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09.781"/>
    </inkml:context>
    <inkml:brush xml:id="br0">
      <inkml:brushProperty name="width" value="0.035" units="cm"/>
      <inkml:brushProperty name="height" value="0.035" units="cm"/>
    </inkml:brush>
  </inkml:definitions>
  <inkml:trace contextRef="#ctx0" brushRef="#br0">47 119 12579,'0'0'99,"0"-1"1,0 1-1,0-1 1,0 1-1,-1-1 1,1 1-1,0 0 1,0-1-1,-1 1 1,1 0-1,0-1 1,-1 1-1,1 0 1,0-1-1,-1 1 1,1 0-1,0 0 1,-1 0-1,1-1 1,-1 1-1,1 0 1,0 0-1,-1 0 1,1 0-1,-1 0 1,1-1-1,-1 1 1,1 0-1,-1 0 1,1 0-1,0 0 1,-1 0-1,1 1 1,-1-1-1,0 0 120,0 1 0,0 0 0,0 0 0,0-1 0,1 1 0,-1 0 0,0 0 0,0 0 0,1 0 0,-1 0 0,1 0 1,-2 2-1,0 2 168,0-1 0,1 1 0,0 0 0,-1 0 0,0 8 0,4 0-258,-1-1-1,2 1 0,0 0 0,0-1 1,1 0-1,9 19 0,3 13-14,-7-17-69,-1 1-1,-2-1 0,5 47 0,-10-64 37,-1-1 0,0 0 0,0 1 0,-1-1-1,0 0 1,0 0 0,-1 0 0,0 1 0,-1-2-1,0 1 1,0 0 0,-1-1 0,0 1-1,-1-1 1,-6 8 0,11-15-45,-1 0 0,0 0 1,0 0-1,0 0 0,0 0 0,1 0 0,-1 0 0,0 0 1,0-1-1,-1 1 0,1 0 0,0-1 0,0 1 0,0-1 1,0 0-1,0 1 0,-2-1 0,2 0-9,1 0-1,-1 0 1,0 0-1,0 0 1,1 0 0,-1-1-1,0 1 1,0 0-1,1 0 1,-1-1 0,0 1-1,1-1 1,-1 1-1,1 0 1,-1-1-1,1 1 1,-1-1 0,0 0-1,1 1 1,-1-2-1,-1-2 34,-1 0-1,2 0 0,-1 0 0,0 0 0,1 0 0,0 0 0,0-1 1,-1-5-1,-1-24-21,1 0 0,1 0 0,2 1 1,2-1-1,1 0 0,1 1 0,2 0 1,19-56-1,-22 81-118,0 0 0,1 0 0,-1 0 1,1 1-1,1 0 0,-1 0 0,11-10 0,4-4-1716,-14 14 425,-1-1 1,1 0-1,-2 0 1,8-14-1,-10 17 811,0 0 0,0 0-1,-1-1 1,2-9 0,-5-8 2425,34 16 2335,-20 4-3727,-4 0-255,1 1 0,-1 0 0,18-1 0,-25 3-202,1 0 0,-1 0 0,0 0 0,0 0 1,1 0-1,-1 0 0,0 1 0,0-1 0,1 0 0,-1 1 1,0-1-1,0 1 0,1-1 0,-1 1 0,0-1 1,0 1-1,0 0 0,0 0 0,0-1 0,0 1 1,0 0-1,0 0 0,0 0 0,-1 0 0,1 0 0,0 0 1,-1 0-1,1 1 0,0-1 0,-1 0 0,1 0 1,-1 0-1,1 3 0,0 13 195,-1-1 1,0 1-1,-1 0 0,-1 0 1,-7 32-1,0-5 199,-12 186 1222,19-131-3414,2-99 1765,0 1 0,0-1 0,0 0-1,0 0 1,0 0 0,0 1 0,0-1 0,0 0-1,0 0 1,0 0 0,0 1 0,0-1 0,0 0-1,0 0 1,0 0 0,0 1 0,0-1 0,0 0-1,0 0 1,-1 0 0,1 0 0,0 1 0,0-1-1,0 0 1,0 0 0,0 0 0,0 0 0,-1 0-1,1 0 1,0 1 0,0-1 0,0 0 0,-1 0-1,1 0 1,0 0 0,0 0 0,0 0 0,-1 0-1,1 0 1,0 0 0,0 0 0,0 0 0,-1 0-1,1 0 1,0 0 0,0 0 0,0 0-1,-1 0 1,1 0 0,-8-7-548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10.259"/>
    </inkml:context>
    <inkml:brush xml:id="br0">
      <inkml:brushProperty name="width" value="0.035" units="cm"/>
      <inkml:brushProperty name="height" value="0.035" units="cm"/>
    </inkml:brush>
  </inkml:definitions>
  <inkml:trace contextRef="#ctx0" brushRef="#br0">0 287 16836,'0'-4'2280,"2"0"-1400,2-2-368,3-1 1353,3-8-729,0 0-248,10-3-632,0 3-392,6-8-800,-1 0-256,0-3 904,-2 0-200,3 3-249</inkml:trace>
  <inkml:trace contextRef="#ctx0" brushRef="#br0" timeOffset="1">278 1 12883,'1'2'289,"0"0"-1,-1 1 1,0-1 0,1 1 0,-1-1 0,0 0 0,0 1 0,0-1-1,-1 1 1,1-1 0,-1 1 0,1-1 0,-2 3 0,0 5 1027,-2 14 226,3-17-1096,-1 1 0,1-1 0,1 16-1,0-20-398,0-1-1,0 0 0,1 0 1,-1 1-1,1-1 0,0 0 0,0 0 1,-1 0-1,1 0 0,1 0 0,-1 0 1,0 0-1,0 0 0,1-1 0,-1 1 1,1 0-1,-1-1 0,3 2 0,8 7-31,-1-1 0,-1 2 0,1-1 0,-2 1 0,0 1 0,0 0 0,-1 0 0,12 24 0,-18-32 3,0 2 1,0-1-1,0 0 0,-1 0 0,0 1 1,0-1-1,0 0 0,-1 1 1,0-1-1,0 1 0,-1 8 1,0-10 20,0 0 1,-1 0 0,1 0-1,-1-1 1,0 1 0,0 0-1,0-1 1,0 1 0,0-1-1,-1 0 1,0 0 0,0 0-1,1 0 1,-2 0 0,1 0-1,0-1 1,-5 3 0,6-3-69,0-1 1,-1 1 0,1-1-1,-1 0 1,1 0 0,-1 0-1,1 0 1,-1 0 0,0 0-1,1-1 1,-1 1 0,0-1-1,0 0 1,1 0-1,-1 0 1,0 0 0,0 0-1,1 0 1,-1-1 0,0 0-1,1 1 1,-1-1 0,0 0-1,1 0 1,-1 0 0,1-1-1,0 1 1,-1-1 0,1 1-1,0-1 1,0 0 0,0 0-1,0 0 1,0 0-1,0 0 1,0 0 0,1 0-1,-2-4 1,-5-6-237,1-1 0,1 0 0,0 0 1,1 0-1,0-1 0,1 0 0,-2-16 0,-3-22-494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10.711"/>
    </inkml:context>
    <inkml:brush xml:id="br0">
      <inkml:brushProperty name="width" value="0.035" units="cm"/>
      <inkml:brushProperty name="height" value="0.035" units="cm"/>
    </inkml:brush>
  </inkml:definitions>
  <inkml:trace contextRef="#ctx0" brushRef="#br0">1 39 13451,'7'-7'2224,"1"4"-1151,4 2-369,2 1 1808,5 0-1231,4 1-153,7-1-432,1 0-160,8-3-392,0 1-328,1-3-696,-4 0 800,-5-3-160,-2 3-80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11.199"/>
    </inkml:context>
    <inkml:brush xml:id="br0">
      <inkml:brushProperty name="width" value="0.035" units="cm"/>
      <inkml:brushProperty name="height" value="0.035" units="cm"/>
    </inkml:brush>
  </inkml:definitions>
  <inkml:trace contextRef="#ctx0" brushRef="#br0">32 70 15931,'-22'9'3919,"18"-8"-912,13-7-1421,16-6-1098,0 1 1,1 2 0,39-11 0,-33 13-1062,1 1 0,48-2 0,-45 11-1034,-36-2 1549,1-1 0,0 0 0,0 0 0,0 1 0,0-1 1,-1 0-1,1 1 0,0-1 0,0 1 0,-1-1 0,1 1 0,0-1 0,-1 1 1,1-1-1,0 2 0,-1-1 25,1-1 1,-1 1-1,0-1 1,0 1-1,0-1 1,0 1-1,0-1 1,0 1-1,-1-1 0,1 1 1,0-1-1,0 1 1,0-1-1,0 1 1,-1-1-1,1 1 1,0-1-1,0 0 1,-1 1-1,1-1 1,0 1-1,-1-1 1,1 0-1,0 1 1,-1-1-1,1 0 0,-1 1 1,1-1-1,-1 1 1,-19 9-870</inkml:trace>
  <inkml:trace contextRef="#ctx0" brushRef="#br0" timeOffset="1">2 287 16219,'-2'7'1953,"9"-7"-809,6-7-424,5-3 1265,4-2-569,10-2-392,5 0-208,2-4-704,3 8-632,-7-1 464,-6-1-144,-5-6-168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13.423"/>
    </inkml:context>
    <inkml:brush xml:id="br0">
      <inkml:brushProperty name="width" value="0.035" units="cm"/>
      <inkml:brushProperty name="height" value="0.035" units="cm"/>
    </inkml:brush>
  </inkml:definitions>
  <inkml:trace contextRef="#ctx0" brushRef="#br0">3 145 17308,'0'-3'157,"-1"0"1,1 0-1,-1 0 0,1 0 1,0 0-1,0 0 1,0 0-1,0 0 0,1 0 1,0 0-1,-1 0 1,1 0-1,0 0 0,0 1 1,0-1-1,1 0 1,-1 1-1,1-1 0,-1 0 1,1 1-1,0 0 1,0-1-1,3-1 0,1-3 136,2 0-1,-1 0 0,1 1 0,0 0 0,15-8 0,-13 9-56,1 0 0,0 1 0,22-7-1,-28 10-189,1 0 0,-1 0 0,1 0 0,-1 1 0,0 0 0,1 0 0,-1 1 0,1-1 0,-1 1 0,9 2 0,-12-2-37,1 0 0,-1 1 0,0-1 0,0 0 0,0 1 0,0-1 1,0 1-1,0 0 0,0 0 0,0 0 0,-1 0 0,1 0 0,-1 0 1,1 0-1,-1 0 0,0 0 0,0 1 0,0-1 0,0 1 0,0-1 1,-1 1-1,1-1 0,-1 1 0,1-1 0,-1 1 0,0-1 0,0 4 1,0 4-2,-1 0 0,0 1 0,-1-1 0,0 0 1,-5 15-1,-19 44 60,-3-2 1,-72 120 0,68-130-64,32-55-7,0 0 1,0 1 0,0-1 0,0 0 0,0 0 0,0 1-1,0-1 1,1 0 0,-1 4 0,6 1-25,9-8 8,153-47-1629,-116 27 1397,-1-10-91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42.108"/>
    </inkml:context>
    <inkml:brush xml:id="br0">
      <inkml:brushProperty name="width" value="0.035" units="cm"/>
      <inkml:brushProperty name="height" value="0.035" units="cm"/>
    </inkml:brush>
  </inkml:definitions>
  <inkml:trace contextRef="#ctx0" brushRef="#br0">212 6 13467,'-5'-1'224,"-1"-1"-1,0 1 1,1 1 0,-1-1-1,0 1 1,0 0 0,1 0 0,-1 0-1,0 1 1,0 0 0,1 0-1,-1 0 1,0 1 0,1 0 0,0 0-1,-1 1 1,1-1 0,0 1-1,0 0 1,0 0 0,1 1 0,-9 7-1,5-4-76,1 0 0,0 1 1,0 0-1,0 0 0,1 1 0,0-1 0,1 1 0,0 0 0,1 1 0,-1-1 1,-4 19-1,8-26-125,1 1 1,0-1-1,-1 1 1,1-1-1,0 1 1,0-1-1,0 0 1,0 1-1,2 4 0,-2-6-13,0-1-1,0 1 0,1 0 0,-1 0 0,0-1 0,1 1 0,-1 0 0,1-1 0,-1 1 0,1 0 0,0-1 0,-1 1 0,1-1 0,-1 1 0,1-1 0,0 1 1,-1-1-1,1 0 0,0 1 0,1 0 0,0-1-1,1 0 1,-1 0-1,1 0 0,-1 0 1,1 0-1,-1 0 0,0-1 1,1 1-1,-1-1 1,1 0-1,-1 0 0,0 0 1,1 0-1,-1 0 0,0 0 1,0 0-1,2-3 0,27-19-68,-2-1 0,46-50 0,-43 42-197,-28 31 4,-5 8 159,-4 13 45,4-19 32,-7 26 13,1 0 1,1 0-1,1 1 1,-2 54-1,7-63 34,1 0-1,1 1 1,0-1 0,2-1 0,0 1-1,1 0 1,1-1 0,9 20 0,0-11-4,-11-22 88,-1 2 0,1-1 0,4 13 0,-8-18-83,0-1 1,0 1-1,0-1 0,-1 1 1,1-1-1,0 1 0,0-1 1,-1 1-1,1-1 0,0 1 1,-1-1-1,1 1 0,0-1 0,-1 1 1,1-1-1,-1 0 0,1 1 1,-1-1-1,1 0 0,0 0 1,-1 1-1,1-1 0,-1 0 1,0 0-1,1 1 0,-1-1 1,1 0-1,-1 0 0,1 0 0,-1 0 1,1 0-1,-1 0 0,0 0 1,1 0-1,-1 0 0,0-1 1,-27 2 653,25-1-555,-17-1 234,-1 0 0,1-1 0,-1-1 1,1-1-1,0-1 0,0-1 0,-28-12 0,48 18-387,-1 0-1,1 0 1,0 0 0,0 0 0,-1 0 0,1 0 0,0 0 0,0 0-1,-1 0 1,1-1 0,0 1 0,0 0 0,0 0 0,-1 0-1,1 0 1,0-1 0,0 1 0,0 0 0,0 0 0,-1 0-1,1-1 1,0 1 0,0 0 0,0 0 0,0-1 0,0 1-1,0 0 1,0 0 0,0-1 0,-1 1 0,1 0 0,0 0-1,0-1 1,0 1 0,0 0 0,0 0 0,0-1 0,1 1-1,-1 0 1,0 0 0,0-1 0,0 1 0,0 0 0,0 0-1,0-1 1,0 1 0,0 0 0,1 0 0,-1-1 0,0 1-1,0 0 1,0 0 0,1 0 0,-1 0 0,0-1 0,0 1-1,0 0 1,1 0 0,-1 0 0,0 0 0,0 0 0,1 0 0,-1-1-1,1 1 1,21-9-865,-15 7 790,11-7-360,1-1-157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13.907"/>
    </inkml:context>
    <inkml:brush xml:id="br0">
      <inkml:brushProperty name="width" value="0.035" units="cm"/>
      <inkml:brushProperty name="height" value="0.035" units="cm"/>
    </inkml:brush>
  </inkml:definitions>
  <inkml:trace contextRef="#ctx0" brushRef="#br0">12 0 19812,'1'29'3677,"6"46"-2927,-6-70-733,-1-1-4,0 0 1,1 1 0,0-1-1,0 0 1,0 0 0,0 0-1,3 5 1,-2-7-14,-1 0 0,1-1 0,-1 1 0,1-1 0,0 0 1,-1 1-1,1-1 0,0 0 0,0 0 0,0 0 0,0 0 0,0 0 0,0-1 0,0 1 0,0-1 0,4 1 1,19 4-12,64 17-39,-81-19 39,0 0-1,-1 0 1,1 0 0,-1 1-1,1 1 1,-1-1 0,0 1-1,9 8 1,-14-10 4,1 0-1,-1 1 1,0-1 0,0 1 0,0 0-1,0-1 1,0 1 0,-1 0 0,0 0-1,0 0 1,0 0 0,0 0 0,0 0 0,-1 0-1,0 0 1,0 1 0,0-1 0,0 0-1,-1 0 1,0 0 0,-1 7 0,-3 4 10,1 0 1,-2-1 0,0 0 0,-11 19 0,1-6 220,-1 0 0,-1-1 0,-23 25 0,38-47-167,0-1 0,0 0 0,0-1 0,-1 1 0,1-1 0,0 1 0,-1-1 0,0 0 0,0 0 0,1 0 0,-1-1 0,0 0 0,0 1 0,-5-1 0,6 0-38,0-1 0,0 0 1,0 0-1,0 0 0,0-1 0,0 1 1,0-1-1,0 0 0,1 1 0,-1-1 1,0-1-1,0 1 0,1 0 0,-1 0 0,1-1 1,-1 0-1,1 1 0,0-1 0,0 0 1,-4-4-1,4 3-143,-1 0-1,1 0 1,0 0 0,0 0-1,0 0 1,0-1 0,0 1 0,1-1-1,-2-6 1,-2-12-143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14.612"/>
    </inkml:context>
    <inkml:brush xml:id="br0">
      <inkml:brushProperty name="width" value="0.035" units="cm"/>
      <inkml:brushProperty name="height" value="0.035" units="cm"/>
    </inkml:brush>
  </inkml:definitions>
  <inkml:trace contextRef="#ctx0" brushRef="#br0">1 64 16267,'7'-6'859,"0"1"-1,0-1 0,1 1 0,-1 1 0,1-1 0,0 1 0,12-4 0,-6 3-120,1 1 0,-1 0 0,25-2 0,-37 5-711,-1 1 0,1 0-1,-1 0 1,1 0 0,0 0-1,-1 0 1,1 0 0,-1 0-1,1 0 1,-1 0 0,1 1-1,0-1 1,-1 1-1,0-1 1,1 1 0,-1 0-1,1-1 1,-1 1 0,0 0-1,1 0 1,1 2 0,-2-1-15,0-1 1,-1 0-1,1 1 1,-1-1-1,1 1 1,-1 0 0,0-1-1,1 1 1,-1-1-1,0 1 1,0 0-1,0-1 1,0 1-1,0-1 1,-1 1-1,1-1 1,-1 3-1,-2 6 3,-1 0 0,0 0 0,0-1 0,-1 0 0,-7 10 0,-12 12 27,18-25-46,0 0 0,1 1 0,-8 14 0,17-24-17,1 0 0,-1 0 0,1 1 0,0 0-1,0 0 1,0 0 0,0 1 0,10-2 0,-7 1 4,0 1 1,1 0-1,-1 1 1,0 0-1,1 1 1,-1-1-1,0 1 1,1 1-1,-1 0 1,0 0-1,0 0 1,0 1-1,-1 1 1,1-1-1,-1 1 1,1 0-1,9 8 1,-12-8-2,0 0 0,-1 1 0,1-1 0,-1 1 0,-1 0 0,1 0 0,0 0 1,-1 0-1,0 1 0,-1 0 0,1-1 0,-1 1 0,0 0 0,0 0 0,-1 0 0,0 0 1,0 0-1,0 0 0,-1 1 0,0-1 0,0 0 0,0 0 0,-1 1 0,-2 7 1,0-3 45,0 0 1,-1 0-1,-1 0 0,0 0 1,-1-1-1,1 0 1,-2 0-1,0 0 1,0-1-1,-1 0 1,-12 12-1,14-15 20,0-1 0,-1 1-1,1-1 1,-1 0 0,-1-1 0,1 0 0,0 0-1,-1-1 1,0 1 0,0-2 0,0 1-1,0-1 1,0 0 0,-1-1 0,1 0-1,-15 0 1,19-2-185,-1 1 0,1-1 0,0 0-1,-1-1 1,1 1 0,0-1 0,0 0 0,-1 0 0,1 0 0,1 0-1,-1-1 1,0 1 0,1-1 0,-1 0 0,1-1 0,0 1-1,0 0 1,0-1 0,0 0 0,1 1 0,-1-1 0,1 0-1,0 0 1,0 0 0,1-1 0,-2-4 0,2-11-602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4.876"/>
    </inkml:context>
    <inkml:brush xml:id="br0">
      <inkml:brushProperty name="width" value="0.035" units="cm"/>
      <inkml:brushProperty name="height" value="0.035" units="cm"/>
    </inkml:brush>
  </inkml:definitions>
  <inkml:trace contextRef="#ctx0" brushRef="#br0">0 41 12403,'3'-4'567,"0"0"11,0-1 0,0 0 1,0 1-1,0-1 0,2-8 1,-12 67 4743,8 112-4316,2-112-1350,2 0 0,21 91 1,-23-137-253,-2-9 179,-1-13-43,0 9 383,0-24-458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5.390"/>
    </inkml:context>
    <inkml:brush xml:id="br0">
      <inkml:brushProperty name="width" value="0.035" units="cm"/>
      <inkml:brushProperty name="height" value="0.035" units="cm"/>
    </inkml:brush>
  </inkml:definitions>
  <inkml:trace contextRef="#ctx0" brushRef="#br0">0 64 17148,'18'5'4265,"-15"-4"-4063,0 0 0,-1-1 0,1 1 0,0 0 0,0-1 0,-1 1-1,1-1 1,3 0 0,42-8 842,65-20-1,-76 17-2221,1 2-1,75-9 1,-105 19 867,-8 1-108,-10 5-193,-9 0-48</inkml:trace>
  <inkml:trace contextRef="#ctx0" brushRef="#br0" timeOffset="1">98 193 15427,'-6'13'1569,"8"-4"-881,2-5-216,6-4 832,3-3-240,8-2-303,2-3-81,9 1-232,1-1-264,1 5-640,1 1-352,-7 10 680,-6 3-185,-14 6-87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5.829"/>
    </inkml:context>
    <inkml:brush xml:id="br0">
      <inkml:brushProperty name="width" value="0.035" units="cm"/>
      <inkml:brushProperty name="height" value="0.035" units="cm"/>
    </inkml:brush>
  </inkml:definitions>
  <inkml:trace contextRef="#ctx0" brushRef="#br0">6 110 17428,'-6'10'1656,"6"-7"-1080,0 0-144,7-9 801,3-3-121,7-4-344,2-2-136,7 0-224,1-2-56,5 3-456,4 4-448,1 1 504,-6 2-144,-2-3-48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6.259"/>
    </inkml:context>
    <inkml:brush xml:id="br0">
      <inkml:brushProperty name="width" value="0.035" units="cm"/>
      <inkml:brushProperty name="height" value="0.035" units="cm"/>
    </inkml:brush>
  </inkml:definitions>
  <inkml:trace contextRef="#ctx0" brushRef="#br0">1 1 18964,'2'16'784,"0"0"0,-1 17 0,2 15-242,1-7-323,1 0 1,3-1-1,13 43 1,-21-82-219,0 1 0,1-1 0,-1 1 0,1-1 0,0 1 0,-1-1 0,1 1 0,0-1 0,0 0 0,0 1 0,0-1 0,0 0 0,0 0 0,0 0 0,0 0 0,0 0 0,0 0 0,1 0 0,-1 0 0,0 0 0,1 0 0,2 0 0,-3-1 0,1 0 0,-1-1 0,1 1 0,-1 0 0,0-1 0,1 1 0,-1-1 0,0 0 0,1 1 0,-1-1 0,0 0 0,0 0 0,1 0 0,-1 0 0,0 0 0,0 0 0,0 0 0,0 0 0,0 0 0,-1-1 0,1 1 0,0 0 0,-1-1 0,2 0 0,12-29 11,0 0 1,-2-1-1,-2 0 1,8-38 0,-4 19 38,-13 98 24,-1-30-74,-2 16 4,2 0-1,2 0 1,0 0-1,9 36 1,-10-65-5,0 0 0,1 0 0,-1 0 1,1 0-1,0 0 0,0-1 0,0 1 0,0-1 0,0 1 0,5 4 1,-5-7-1,-1 0 1,0 0-1,1 0 1,-1 0-1,1 0 1,-1 0-1,1-1 1,-1 1 0,1 0-1,0-1 1,-1 1-1,1-1 1,0 0-1,-1 0 1,1 1 0,0-1-1,0 0 1,-1 0-1,1-1 1,0 1-1,-1 0 1,1 0-1,0-1 1,-1 1 0,1-1-1,0 0 1,2-1-1,3-2 24,1-1 0,-1 0 0,0-1 0,0 0 1,-1 0-1,1 0 0,-2-1 0,1 0 0,7-11 0,6-12 155,14-32-1,-29 54-144,29-66 350,-30 65-412,0 0 0,-1 0-1,0 1 1,0-1-1,-1-1 1,1-16 0,-3 26 6,1-1 0,0 1 0,0-1 0,0 1 0,-1-1 1,1 1-1,0-1 0,-1 1 0,1-1 0,0 1 0,-1-1 0,1 1 1,0-1-1,-1 1 0,1 0 0,-1-1 0,1 1 0,-1 0 0,1 0 1,-1-1-1,1 1 0,-1 0 0,1 0 0,-1-1 0,0 1 0,1 0 1,-1 0-1,1 0 0,-1 0 0,1 0 0,-1 0 0,0 0 0,1 0 1,-1 0-1,1 0 0,-1 0 0,1 1 0,-1-1 0,1 0 0,-1 0 1,1 1-1,-1-1 0,0 1 0,-1-1 0,-15 5-269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6.712"/>
    </inkml:context>
    <inkml:brush xml:id="br0">
      <inkml:brushProperty name="width" value="0.035" units="cm"/>
      <inkml:brushProperty name="height" value="0.035" units="cm"/>
    </inkml:brush>
  </inkml:definitions>
  <inkml:trace contextRef="#ctx0" brushRef="#br0">141 45 17564,'0'-1'153,"0"-1"-1,0 1 1,0-1 0,0 1 0,0-1-1,-1 1 1,1 0 0,0-1-1,-1 1 1,1 0 0,-1-1 0,1 1-1,-1 0 1,0-1 0,1 1 0,-1 0-1,0 0 1,0 0 0,0 0 0,0 0-1,0 0 1,0 0 0,0 0 0,0 0-1,-1 0 1,1 1 0,0-1 0,0 0-1,-1 1 1,1-1 0,0 1 0,-1 0-1,1-1 1,-2 1 0,0 0-49,0 0-1,0 0 1,0 0 0,0 0-1,0 1 1,1-1 0,-1 1-1,0 0 1,1 0 0,-1 0-1,0 0 1,1 0 0,-1 1-1,1-1 1,-1 1 0,1 0-1,-3 2 1,-2 3-57,1 0 1,0 1-1,0-1 0,1 1 1,0 0-1,0 0 1,-4 11-1,7-14-41,0 0 0,0 0 0,0 1 0,1-1 0,0 0 0,0 1 0,1-1 1,-1 1-1,1 0 0,0-1 0,0 1 0,1-1 0,2 10 0,-3-14-5,0 0-1,1 0 1,-1 0 0,0 0-1,1 0 1,-1 0-1,1-1 1,-1 1 0,1 0-1,-1 0 1,1 0-1,-1-1 1,1 1 0,0 0-1,-1-1 1,1 1-1,0-1 1,0 1 0,0 0-1,-1-1 1,1 0 0,0 1-1,0-1 1,0 0-1,0 1 1,0-1 0,0 0-1,0 0 1,0 0-1,0 0 1,0 0 0,0 0-1,0 0 1,-1 0 0,1 0-1,0 0 1,0 0-1,0-1 1,0 1 0,0 0-1,0-1 1,0 1-1,0 0 1,-1-1 0,1 0-1,1 0 1,3-2 16,0 0 0,0-1-1,-1 1 1,0-1 0,0 0 0,6-7 0,-5 3 53,1 0 0,-1 0 0,0-1 1,0 0-1,-1 0 0,-1 0 0,1 0 1,-2-1-1,1 1 0,-1-1 0,-1 0 1,1 0-1,-2 0 0,0-12 0,-4 8-139,4 14 37,0 0 0,-1 0 0,1 0 0,0 0 0,0 0 0,0 0 0,0 0 0,0 0 0,-1 0 0,1 0 0,0 0 0,0 0 0,0 0 0,0 0 0,0 0 0,-1 0 0,1 0 0,0 0 0,0 0 0,0 0 0,0 0 0,0 0 0,-1 0 0,1 0 0,0 0 0,0 0 0,0 0 0,0 0 0,0 0 0,0 0 0,0 0 0,-1 1 0,1-1 0,0 0-1,0 0 1,0 0 0,0 0 0,0 0 0,0 0 0,0 0 0,0 1 0,0-1 0,0 0 0,-1 1-113,1 1 1,-1-1-1,1 0 0,-1 0 0,1 1 0,0-1 1,0 0-1,0 1 0,0-1 0,0 0 0,0 1 0,0-1 1,0 0-1,0 1 0,1-1 0,-1 0 0,1 3 0,0-3 2,0 1 1,1 0-1,-1 0 0,0 0 0,1-1 0,-1 1 0,1-1 0,-1 1 0,3 1 0,10 4-699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7.195"/>
    </inkml:context>
    <inkml:brush xml:id="br0">
      <inkml:brushProperty name="width" value="0.035" units="cm"/>
      <inkml:brushProperty name="height" value="0.035" units="cm"/>
    </inkml:brush>
  </inkml:definitions>
  <inkml:trace contextRef="#ctx0" brushRef="#br0">0 75 17804,'1'0'52,"-1"0"0,0 0 1,1 0-1,-1 0 0,0 0 0,1 0 1,-1 1-1,1-1 0,-1 0 0,0 0 1,0 0-1,1 0 0,-1 1 0,0-1 1,1 0-1,-1 0 0,0 0 0,1 1 0,-1-1 1,0 0-1,0 1 0,0-1 0,1 0 1,-1 0-1,0 1 0,0-1 0,0 0 1,0 1-1,1-1 0,-1 1 0,0-1 1,0 0-1,0 1 0,0-1 0,0 0 1,0 1-1,0-1 0,0 0 0,0 1 1,0-1-1,0 1 0,1 23 246,-1-19 30,3 39 108,2 1 0,16 68-1,-20-110-416,0-1 0,-1 1-1,1-1 1,0 1 0,0-1 0,0 1-1,1-1 1,-1 1 0,0-1-1,1 0 1,0 0 0,-1 0 0,1 0-1,0 0 1,3 2 0,-4-3 1,0-1 0,0 1 1,0-1-1,0 0 1,-1 0-1,1 1 0,0-1 1,0 0-1,0 0 0,0 0 1,0 0-1,0 0 1,0 0-1,0 0 0,0 0 1,0-1-1,2 1 1,-1-1 22,0 0 0,1-1 0,-1 1 0,0 0 0,0-1 0,0 1 0,0-1 1,0 0-1,2-2 0,7-11 200,0-1 0,0-1-1,-2 0 1,0 0 0,12-36 0,-10 27-16,3-8-27,-1 0 0,-2 0-1,8-43 1,-18 80-1052,-1 3 556,0 0 0,0 0 0,1 0 1,3 11-1,0-13-184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7.660"/>
    </inkml:context>
    <inkml:brush xml:id="br0">
      <inkml:brushProperty name="width" value="0.035" units="cm"/>
      <inkml:brushProperty name="height" value="0.035" units="cm"/>
    </inkml:brush>
  </inkml:definitions>
  <inkml:trace contextRef="#ctx0" brushRef="#br0">1 45 18940,'0'16'1752,"5"-8"-1071,11-2-177,6-5 728,2-2-280,10-8-152,-1-2-160,10-2-223,-4-3-73,0 3-312,-6 3-288,-6 7-545,-6 3-351,-9 9 904,-9 1-208,-8 4-144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8.098"/>
    </inkml:context>
    <inkml:brush xml:id="br0">
      <inkml:brushProperty name="width" value="0.035" units="cm"/>
      <inkml:brushProperty name="height" value="0.035" units="cm"/>
    </inkml:brush>
  </inkml:definitions>
  <inkml:trace contextRef="#ctx0" brushRef="#br0">2 49 17244,'-1'10'1736,"5"-10"-896,6-1-216,5-3 769,0-1-185,8 2-312,0-5-136,7 5-208,-1-3-200,1 6-856,0 0-544,-3 0 880,-4-11-152,-4-6-104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42.918"/>
    </inkml:context>
    <inkml:brush xml:id="br0">
      <inkml:brushProperty name="width" value="0.035" units="cm"/>
      <inkml:brushProperty name="height" value="0.035" units="cm"/>
    </inkml:brush>
  </inkml:definitions>
  <inkml:trace contextRef="#ctx0" brushRef="#br0">24 121 13171,'-8'2'915,"-6"3"3457,13-7-2372,8-5-1099,18-11-252,1 1 0,49-24 0,-58 33-643,0 1-1,1 0 1,0 1 0,1 1 0,31-4 0,-49 9-5,1 0 0,-1-1 0,1 1 0,-1 0 0,1 0-1,-1 0 1,1 0 0,-1 1 0,1-1 0,0 0 0,-1 1 0,0-1 0,1 1 0,-1-1 0,1 1 0,-1 0-1,0-1 1,1 1 0,0 1 0,-1-1 0,0 0 0,-1 0 0,1 0 0,-1 0-1,1 0 1,-1 0 0,0 1 0,1-1 0,-1 0 0,0 0-1,0 0 1,1 0 0,-1 1 0,0-1 0,0 0 0,-1 0-1,1 0 1,0 0 0,-1 2 0,-2 7-1,0 0 1,-1 0-1,0 0 0,-10 14 1,5-7-19,-17 38 20,2 2 1,3 0 0,3 1-1,2 1 1,-14 101 0,30-149-907,1-14 176,0-19 125,-3 2 154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8.660"/>
    </inkml:context>
    <inkml:brush xml:id="br0">
      <inkml:brushProperty name="width" value="0.035" units="cm"/>
      <inkml:brushProperty name="height" value="0.035" units="cm"/>
    </inkml:brush>
  </inkml:definitions>
  <inkml:trace contextRef="#ctx0" brushRef="#br0">66 89 11915,'21'-27'1887,"-14"18"-485,0 1 1,-1-2 0,10-17-1,-16 20 1154,-8 9-1431,-8 8-464,8-1-609,0 0 0,0 0 0,1 0-1,0 1 1,0 0 0,1 0 0,1 1 0,-9 21-1,8-14-52,0 1-1,1 0 0,1 0 1,-2 33-1,5-42 2,1 1 0,0 0 1,1-1-1,3 17 0,-4-25 0,1 0-1,-1 0 0,0 0 1,1 0-1,0 0 0,-1 0 1,1 0-1,0-1 0,0 1 1,0 0-1,0-1 0,0 1 1,0 0-1,0-1 1,1 1-1,-1-1 0,1 0 1,-1 1-1,1-1 0,-1 0 1,1 0-1,0 0 0,-1 0 1,1 0-1,0 0 0,0-1 1,0 1-1,0-1 0,0 1 1,0-1-1,0 0 0,2 1 1,1-2 2,0 0 0,0-1-1,1 1 1,-1-1 0,0 0 0,0 0 0,-1-1 0,1 0 0,0 1 0,-1-1 0,0-1-1,0 1 1,0-1 0,0 0 0,0 0 0,-1 0 0,5-6 0,3-5 59,-1 0-1,-1-1 1,14-32 0,-20 40-30,19-51 203,-20 54-189,0-1 0,-1 0 0,0 0 0,0 0 0,-1 0 0,0 0 0,0 0 0,-1-7 0,2 12-48,-1 1 1,0-1 0,0 0 0,-1 0 0,1 1-1,0-1 1,0 0 0,0 0 0,0 1 0,-1-1-1,1 0 1,0 0 0,-1 1 0,1-1-1,0 0 1,-1 1 0,1-1 0,-1 1 0,1-1-1,-1 0 1,0 1 0,1-1 0,-1 1-1,1-1 1,-1 1 0,0 0 0,1-1 0,-1 1-1,0 0 1,0-1 0,1 1 0,-1 0-1,0 0 1,0 0 0,1 0 0,-1-1 0,0 1-1,0 0 1,1 0 0,-3 1 0,2-1-100,0 1 1,0 0-1,-1-1 0,1 1 1,0 0-1,0 0 1,0 0-1,0 0 1,0 0-1,0 0 0,0 0 1,0 0-1,1 0 1,-1 0-1,0 0 1,1 1-1,-1-1 0,0 0 1,1 0-1,0 1 1,-1-1-1,1 3 1,-1-1-92,1 0 1,-1 0 0,1 0 0,0 0 0,0 0 0,0 0 0,1 0-1,-1 0 1,1 0 0,0 0 0,0 0 0,2 5 0,6 4-658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9.178"/>
    </inkml:context>
    <inkml:brush xml:id="br0">
      <inkml:brushProperty name="width" value="0.035" units="cm"/>
      <inkml:brushProperty name="height" value="0.035" units="cm"/>
    </inkml:brush>
  </inkml:definitions>
  <inkml:trace contextRef="#ctx0" brushRef="#br0">7 1 17164,'5'39'1656,"-6"1"-1016,-6 3-264,5 1 728,2-2-199,-1-8-337,1-11-152,3-13-432,7-4-248,1-16-504,2-7-209,-3-18 713,-1-5-168,-1-17-192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29.666"/>
    </inkml:context>
    <inkml:brush xml:id="br0">
      <inkml:brushProperty name="width" value="0.035" units="cm"/>
      <inkml:brushProperty name="height" value="0.035" units="cm"/>
    </inkml:brush>
  </inkml:definitions>
  <inkml:trace contextRef="#ctx0" brushRef="#br0">66 0 16243,'-22'18'2990,"17"-13"-2624,0-1 1,-1 0-1,1 1 0,1 0 1,-7 8-1,10-12-344,0 1 0,0 0 0,0 0 0,1-1 0,-1 1 0,0 0-1,1 0 1,-1 0 0,1 0 0,0 0 0,0 0 0,-1 0 0,1 0 0,1 0 0,-1 0 0,0 0-1,0 0 1,1 0 0,-1 0 0,1-1 0,-1 1 0,1 0 0,2 3 0,-2-3-23,1 1 1,0-1-1,-1 0 1,1 1 0,1-1-1,-1 0 1,0 0-1,0 0 1,1-1-1,-1 1 1,1 0 0,0-1-1,-1 0 1,1 1-1,0-1 1,3 0-1,7 3-12,1-1 0,17 2 0,-10-2 18,-10-1 7,1 0-1,-1 1 0,1 1 0,-1-1 1,0 2-1,-1-1 0,13 8 0,-19-9-3,1 1-1,-1-1 1,0 1-1,0 0 1,0 0-1,0 0 1,-1 0-1,1 1 1,-1-1 0,0 1-1,-1 0 1,1 0-1,-1 0 1,0 0-1,0 1 1,0-1-1,0 8 1,-1-1 47,0-1 0,-1 1 0,0 0 0,-1 0 0,0-1 0,-1 1 0,0 0 0,-1-1 0,-1 0 0,1 1 0,-2-1 0,0-1 0,0 1 0,-1-1 0,0 0 1,0 0-1,-14 15 0,19-24-26,-1 1 0,1-1 0,-1 1 0,0-1 0,0 1 0,0-1 1,1 0-1,-1 0 0,0 0 0,0 0 0,0 0 0,-1 0 0,1 0 1,0-1-1,-2 1 0,2-1-3,1 0 1,-1 0-1,1 0 1,-1-1-1,1 1 1,-1 0-1,1-1 1,0 1-1,-1-1 1,1 1-1,0-1 1,-1 0-1,1 0 1,0 1-1,0-1 1,0 0-1,-2-2 1,0-1 15,0 0 1,0 0 0,0 0-1,1 0 1,-1-1 0,1 1-1,1-1 1,-1 1 0,0-1-1,1 0 1,-1-7 0,-1-13-22,1 1-1,1-1 1,1 1 0,7-48 0,-4 54-17,1 0-1,1 0 1,1 0 0,0 1-1,1 0 1,0 0-1,12-17 1,-15 28 6,1 0 0,0 0 0,0 0 0,0 0 0,1 1 0,0 0 0,0 1 0,0-1 1,0 1-1,11-5 0,-44 1-266,-46-14-2018,72 21 1842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0.179"/>
    </inkml:context>
    <inkml:brush xml:id="br0">
      <inkml:brushProperty name="width" value="0.035" units="cm"/>
      <inkml:brushProperty name="height" value="0.035" units="cm"/>
    </inkml:brush>
  </inkml:definitions>
  <inkml:trace contextRef="#ctx0" brushRef="#br0">58 354 16371,'-2'0'152,"0"-1"-1,0 1 1,0 0-1,0 0 0,1 0 1,-1 0-1,0 1 0,0-1 1,0 0-1,0 1 1,1 0-1,-1-1 0,0 1 1,1 0-1,-1 0 0,0-1 1,1 1-1,-1 1 0,-2 1 1,2-1 10,0 1 1,1-1-1,-1 1 0,0-1 0,1 1 1,0 0-1,0-1 0,0 1 1,0 0-1,0 0 0,-1 4 1,1 7 149,0 1-1,0-1 1,1 1 0,3 15 0,-3-24-280,7 49 232,2-1 0,2 0 0,3 0 0,2-1-1,29 64 1,-41-108-248,9 21 9,-12-28-20,0-1 0,0 1 0,0-1 1,0 1-1,0-1 0,0 1 0,0-1 0,1 0 1,-1 0-1,0 0 0,1 0 0,-1 0 1,1 0-1,1 1 0,-2-2-1,0 0 0,-1 0-1,1 0 1,0 0 0,0-1 0,-1 1-1,1 0 1,0 0 0,0-1 0,-1 1 0,1 0-1,0-1 1,-1 1 0,1-1 0,0 1 0,-1-1-1,1 1 1,-1-1 0,1 0 0,-1 1 0,1-1-1,-1 0 1,1 1 0,-1-1 0,0 0 0,1 1-1,-1-1 1,0 0 0,0 0 0,1 1 0,-1-1-1,0 0 1,0-1 0,6-31 42,-6 30-37,8-80 48,-4 0 0,-3-1 0,-4 1 0,-18-108 0,21 189-62,-1-1 0,1 1 0,0-1-1,0 1 1,0-1 0,0 1 0,0-1-1,1 1 1,-1 0 0,1-1 0,1-3-1,-1 4 3,-1 1-1,1 0 0,1-1 1,-1 1-1,0 0 1,0-1-1,0 1 0,1 0 1,-1 0-1,1 0 0,-1 0 1,1 0-1,-1 1 0,1-1 1,-1 0-1,1 1 1,0-1-1,1 0 0,131-31 52,-17 7 28,1 4 0,201-9 0,-247 29-76,255-16-15,-285 12 10,0-2 0,0-2 1,-1-2-1,0-2 0,62-27 0,-41 7-60,-38 19-50,1 1 0,0 2 0,39-13 0,-63 23 103,1 1 0,0-1 0,-1 1 0,1-1 0,0 1 0,-1 0 0,1-1 0,0 1 1,0 0-1,-1 0 0,1 1 0,0-1 0,0 0 0,-1 0 0,1 1 0,0-1 0,0 1 0,-1 0 0,1-1 0,-1 1 0,1 0 0,-1 0 1,1 0-1,-1 0 0,1 0 0,-1 0 0,0 1 0,2 1 0,-1 1-7,0 0 0,0 1 0,0-1 0,-1 0 0,0 1 0,0-1 0,0 1 0,0-1 0,-1 1 0,0 5 0,0 23 70,-2 0 1,-5 32-1,-3 48-1301,12-104-1473,4-17 1944,0-10-60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0.989"/>
    </inkml:context>
    <inkml:brush xml:id="br0">
      <inkml:brushProperty name="width" value="0.035" units="cm"/>
      <inkml:brushProperty name="height" value="0.035" units="cm"/>
    </inkml:brush>
  </inkml:definitions>
  <inkml:trace contextRef="#ctx0" brushRef="#br0">188 59 15595,'1'-3'236,"0"1"0,-1-1 0,1 0-1,-1 1 1,1-1 0,-1 0 0,0 1 0,0-1-1,-1 0 1,1 1 0,0-1 0,-1 0 0,1 1-1,-3-5 1,3 6-143,-1 0 0,0 0 0,0 0-1,1 0 1,-1 0 0,0 0 0,0 0 0,0 0 0,0 1-1,0-1 1,0 0 0,0 1 0,0-1 0,-1 1-1,1-1 1,0 1 0,0-1 0,0 1 0,0 0 0,-1 0-1,1-1 1,0 1 0,0 0 0,-1 0 0,1 0-1,0 1 1,0-1 0,-1 0 0,1 0 0,0 1 0,0-1-1,0 0 1,0 1 0,-2 0 0,-2 1 36,1 1 0,-1-1 0,1 1 0,0 0 0,0 0 0,0 0 0,0 0 0,0 1 0,1-1 0,-5 7 0,-28 44 284,35-53-393,-8 16 54,0-1 0,1 1 1,1 1-1,1-1 0,0 1 0,1 0 0,1 0 0,1 1 0,1 0 0,0-1 0,1 1 1,1 0-1,4 28 0,-4-44-61,1 0 0,0-1 0,-1 1 0,1 0 0,0 0 0,0 0 1,1 0-1,-1-1 0,1 1 0,-1 0 0,1-1 0,0 0 0,0 1 0,0-1 0,0 0 1,0 0-1,1 0 0,-1 0 0,3 1 0,-3-2-5,1 0 1,-1 0 0,0-1-1,1 1 1,-1-1-1,0 0 1,1 1-1,-1-1 1,0 0-1,1 0 1,-1-1-1,0 1 1,1 0-1,-1-1 1,0 0-1,0 1 1,1-1 0,-1 0-1,0 0 1,0 0-1,0-1 1,0 1-1,0 0 1,0-1-1,3-3 1,2-1 26,-1-1 0,1 0 0,-1 0 0,-1 0 0,10-16 0,-12 18-3,0 0 0,-1-1 0,1 0-1,-1 0 1,0 1 0,-1-1 0,1 0 0,-1-1-1,0 1 1,0-6 0,-2 10-29,1 0 1,0 0 0,-1 0-1,1 0 1,-1 0-1,0 0 1,1 0-1,-1 0 1,0 0-1,0 0 1,0 1-1,0-1 1,-1 0-1,1 1 1,0-1-1,-1 1 1,1 0 0,-1-1-1,0 1 1,1 0-1,-1 0 1,0 0-1,0 0 1,1 0-1,-4-1 1,2 1-170,1 0 0,-1 0 0,0 1 0,0-1-1,0 1 1,0-1 0,0 1 0,0 0 0,0 0 0,0 0 0,0 1 0,0-1 0,0 1 0,0-1 0,0 1 0,-4 2 0,3 0-1214,7-2 740,7-1 3,4-5-294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1.408"/>
    </inkml:context>
    <inkml:brush xml:id="br0">
      <inkml:brushProperty name="width" value="0.035" units="cm"/>
      <inkml:brushProperty name="height" value="0.035" units="cm"/>
    </inkml:brush>
  </inkml:definitions>
  <inkml:trace contextRef="#ctx0" brushRef="#br0">33 23 18860,'2'-3'345,"-1"1"-1,1 0 0,0 0 1,0 0-1,0 0 1,1 0-1,-1 1 1,0-1-1,5-2 1,-6 4-227,1 0-1,-1 0 1,1 0 0,-1 0 0,0 0 0,1 0 0,-1 0-1,1 1 1,-1-1 0,1 0 0,-1 1 0,0-1 0,1 1-1,-1 0 1,0-1 0,1 1 0,-1 0 0,0 0-1,2 2 1,0-2-102,-1 1 0,1 0 0,-1 0 1,1 0-1,-1 0 0,0 0 0,0 0 0,0 1 0,0-1 0,-1 1 0,1-1 0,1 4 0,-3-3-15,1-1-1,-1 1 1,0-1-1,1 1 1,-1-1-1,-1 1 1,1-1-1,0 1 1,-1-1-1,1 1 1,-1-1 0,1 1-1,-1-1 1,0 0-1,-2 4 1,-32 64 39,-14 32 75,44-89-85,0 1 0,1 0 0,0 0 0,1 1 1,-1 21-1,4-34-22,0 1-1,0-1 1,0 0 0,0 1 0,0-1 0,1 0-1,-1 1 1,1-1 0,0 0 0,-1 1 0,1-1-1,0 0 1,0 0 0,1 0 0,1 3 0,-2-4-20,0 0-1,0-1 1,0 1 0,0 0 0,0-1 0,0 1 0,0-1-1,0 1 1,1-1 0,-1 1 0,0-1 0,0 0 0,0 0 0,0 0-1,1 1 1,-1-1 0,0 0 0,0-1 0,1 1 0,-1 0-1,0 0 1,0 0 0,0-1 0,0 1 0,1 0 0,-1-1 0,0 0-1,0 1 1,0-1 0,0 1 0,0-1 0,1-1 0,15-10-862,-2-1 1,1-1 0,-2 0-1,21-27 1,-7 10-115,-8 9 72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1.834"/>
    </inkml:context>
    <inkml:brush xml:id="br0">
      <inkml:brushProperty name="width" value="0.035" units="cm"/>
      <inkml:brushProperty name="height" value="0.035" units="cm"/>
    </inkml:brush>
  </inkml:definitions>
  <inkml:trace contextRef="#ctx0" brushRef="#br0">0 10 11346,'3'3'1137,"-3"-1"-729,0-1-280,0-4 72,0-2-328,3-3-80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2.266"/>
    </inkml:context>
    <inkml:brush xml:id="br0">
      <inkml:brushProperty name="width" value="0.035" units="cm"/>
      <inkml:brushProperty name="height" value="0.035" units="cm"/>
    </inkml:brush>
  </inkml:definitions>
  <inkml:trace contextRef="#ctx0" brushRef="#br0">73 0 17004,'-11'41'5719,"5"-21"-4912,4-12-605,0-2-104,0 0-1,1 0 1,-1 1 0,1-1-1,1 0 1,-1 0 0,1 7-1,0-12-93,1-1 0,-1 1-1,0 0 1,0-1 0,1 1-1,-1-1 1,1 1 0,-1-1-1,0 1 1,1-1 0,-1 1-1,1-1 1,-1 0 0,1 1-1,-1-1 1,1 0 0,-1 1-1,1-1 1,0 0 0,-1 0 0,1 1-1,-1-1 1,1 0 0,0 0-1,-1 0 1,1 0 0,0 0-1,-1 0 1,1 0 0,-1 0-1,1 0 1,1 0 0,25-4-1,-21 2 10,-2 2-13,1-1 0,-1 1 0,0-1 0,0 1 0,0 1 1,0-1-1,1 0 0,-1 1 0,0 0 0,0 0 0,0 0 0,0 1 1,0-1-1,5 4 0,-7-4-1,0 1 0,0-1 0,0 1 0,-1 0 0,1 0 1,0 0-1,-1 0 0,1 0 0,-1 1 0,0-1 0,0 0 0,0 1 0,0-1 0,0 1 1,0-1-1,0 1 0,-1-1 0,0 1 0,1-1 0,-1 1 0,0 0 0,0-1 0,0 1 0,-1 4 1,-2 4 31,1 0 0,-1 0 1,-1-1-1,0 1 1,0-1-1,-1 0 1,-1 0-1,1-1 0,-2 1 1,1-1-1,-1-1 1,-1 1-1,1-1 1,-1 0-1,-15 10 0,22-17-32,-1 1-1,0-1 1,0 0-1,0 0 1,1 0-1,-1 0 1,0 0-1,0-1 1,0 1-1,-1-1 1,1 1-1,0-1 1,0 0-1,0 0 1,0 1-1,0-2 1,0 1-1,-4-1 1,4 1-63,0-1 0,0 0-1,0 0 1,1 0 0,-1 0 0,1-1 0,-1 1 0,1 0 0,-1-1 0,1 1-1,0-1 1,-1 1 0,1-1 0,0 0 0,0 1 0,-1-4 0,-1-4-187,-1-1 1,2 1 0,-1-1-1,1 0 1,1 0-1,-1-15 1,2-23-303,2 0-208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2.717"/>
    </inkml:context>
    <inkml:brush xml:id="br0">
      <inkml:brushProperty name="width" value="0.035" units="cm"/>
      <inkml:brushProperty name="height" value="0.035" units="cm"/>
    </inkml:brush>
  </inkml:definitions>
  <inkml:trace contextRef="#ctx0" brushRef="#br0">0 106 13467,'19'-6'1042,"-1"1"1,1 0-1,22-2 0,29-7-626,126-51-3732,-195 64 3295,0 1-1,0-1 0,0 1 1,0-1-1,0 1 0,0 0 1,0 0-1,0 0 0,0-1 1,0 1-1,0 0 0,0 0 1,0 0-1,0 0 0,0 1 1,0-1-1,0 0 0,0 0 1,0 1-1,0-1 0,0 0 0,0 1 1,0-1-1,-1 1 0,1-1 1,0 1-1,0 0 0,0-1 1,-1 1-1,1 0 0,0-1 1,1 3-1,-1 0 94,0 1 0,-1-1-1,1 1 1,0-1 0,-1 1 0,0 0 0,0-1-1,-1 5 1,-1 22 1218,-2-1 0,-15 57-1,1-8 845,13-53-1461,-4 36 1001,10-52-1315,4-8-93,7-15-58,-4-5-230,0-1-1,-1 1 1,-1-1-1,0-1 1,-2 1-1,-1-1 1,0 0-1,-1 0 0,-2 0 1,-1-21-1,1 39 17,0 0-1,-1 0 0,1 1 1,-1-1-1,0 0 0,0 1 0,0-1 1,0 1-1,0-1 0,0 1 1,-1-1-1,-1-2 0,2 4 5,1 1 0,-1 0 0,1-1 0,0 1 0,-1 0 0,1-1-1,-1 1 1,1 0 0,-1-1 0,1 1 0,-1 0 0,1 0 0,-1 0 0,0 0-1,1-1 1,-1 1 0,1 0 0,-1 0 0,1 0 0,-1 0 0,1 0 0,-1 0 0,0 1-1,0-1 1,0 0-3,-1 1 0,1 0 0,0 0 0,0 0 0,-1 0-1,1 0 1,0 0 0,0 0 0,0 0 0,0 0 0,0 0 0,0 0-1,-1 3 1,-3 5-13,0 1 0,0-1 0,0 1 1,1 0-1,1 1 0,0-1 0,0 1 0,1-1 0,0 1 0,0 17 0,2-27 4,0 0 0,0-1 1,0 1-1,0 0 0,0-1 0,0 1 0,0 0 1,0-1-1,0 1 0,0 0 0,1-1 1,-1 1-1,0 0 0,0-1 0,1 1 0,-1-1 1,0 1-1,1 0 0,-1-1 0,1 1 1,-1-1-1,1 1 0,-1-1 0,1 0 0,-1 1 1,2 0-1,-1-1-31,-1 0 1,1 0-1,0 0 1,0 0-1,0 0 1,0-1 0,0 1-1,-1 0 1,1 0-1,0-1 1,0 1-1,0-1 1,-1 1-1,1 0 1,0-1-1,0 1 1,0-2-1,27-27-666,-12 8 386,1-2-71</inkml:trace>
  <inkml:trace contextRef="#ctx0" brushRef="#br0" timeOffset="1">511 113 13507,'-10'58'2498,"5"-32"-1174,1 0 0,-1 32 0,5-52-1143,0 1 0,1-1-1,-1 1 1,1 0 0,1-1 0,-1 0 0,1 1 0,0-1 0,0 0-1,1 0 1,0 0 0,0 0 0,7 9 0,-9-14-171,0 1 1,0-1-1,0 1 1,1-1 0,-1 0-1,0 1 1,1-1-1,-1 0 1,1 0-1,-1 0 1,1 0-1,0 0 1,-1-1 0,1 1-1,0 0 1,0-1-1,-1 0 1,1 1-1,0-1 1,0 0 0,0 0-1,0 0 1,0 0-1,-1 0 1,1 0-1,0 0 1,0-1-1,0 1 1,-1-1 0,1 1-1,0-1 1,0 0-1,-1 1 1,1-1-1,0 0 1,-1 0-1,1 0 1,-1-1 0,0 1-1,1 0 1,-1 0-1,2-3 1,2-2 42,0 1 1,0-2-1,0 1 0,-1-1 1,0 1-1,0-1 1,0-1-1,3-10 1,-4 7 74,-1 1 0,0 0 0,0-1 0,-1 1 0,0-1 0,-2-15 0,1 22-86,0 0-1,-1 0 1,0 0-1,1 0 1,-1 0-1,-1 0 1,1 0 0,-1 0-1,1 1 1,-1-1-1,0 0 1,-1 1-1,1-1 1,0 1-1,-1 0 1,0 0-1,0 0 1,0 0-1,-4-3 1,6 5-58,0 1 1,-1-1 0,1 0-1,0 0 1,-1 0 0,1 1 0,-1-1-1,1 1 1,0-1 0,-1 1-1,1 0 1,-1-1 0,1 1-1,-1 0 1,0 0 0,1 0 0,-1 0-1,1 0 1,-1 0 0,1 1-1,-1-1 1,1 1 0,-1-1-1,1 1 1,-1-1 0,1 1-1,0 0 1,-1-1 0,1 1 0,0 0-1,0 0 1,0 0 0,-1 0-1,1 0 1,0 0 0,0 1-1,0-1 1,1 0 0,-1 0 0,0 1-1,-1 2 1,-1 6-156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3.591"/>
    </inkml:context>
    <inkml:brush xml:id="br0">
      <inkml:brushProperty name="width" value="0.035" units="cm"/>
      <inkml:brushProperty name="height" value="0.035" units="cm"/>
    </inkml:brush>
  </inkml:definitions>
  <inkml:trace contextRef="#ctx0" brushRef="#br0">123 12 18460,'0'-1'72,"0"1"0,0-1-1,0 0 1,0 1 0,0-1 0,-1 1 0,1-1 0,0 1-1,0-1 1,-1 1 0,1-1 0,0 1 0,-1 0 0,1-1-1,-1 1 1,1-1 0,0 1 0,-1 0 0,1-1 0,-1 1-1,1 0 1,-1-1 0,1 1 0,-1 0 0,1 0 0,-1 0-1,1 0 1,-1-1 0,0 1 0,1 0 0,-1 0-1,1 0 1,-1 0 0,1 0 0,-1 0 0,0 0 0,1 0-1,-1 1 1,1-1 0,-1 0 0,1 0 0,-1 0 0,1 1-1,-1-1 1,1 0 0,-1 0 0,1 1 0,-1-1 0,1 0-1,0 1 1,-1-1 0,1 1 0,-1-1 0,1 1 0,0-1-1,-1 0 1,1 1 0,0-1 0,0 1 0,-1 0 0,1-1-1,0 1 1,0-1 0,0 1 0,-10 22 1256,-14 45 1,15-30-1273,1 0 0,3 1 1,-2 65-1,7-100-189,0 1 0,1 0 0,0-1 0,0 1 0,2 7 0,-2-6-2246,-13-18 703,-2-3 930,-2-3-110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43.416"/>
    </inkml:context>
    <inkml:brush xml:id="br0">
      <inkml:brushProperty name="width" value="0.035" units="cm"/>
      <inkml:brushProperty name="height" value="0.035" units="cm"/>
    </inkml:brush>
  </inkml:definitions>
  <inkml:trace contextRef="#ctx0" brushRef="#br0">5 69 15315,'-5'12'1473,"11"-6"-793,4-6-208,12 0 832,5 0-376,11-5-312,7 0-39,4-8-449,4 3-392,-7-6 288,-9-3-104,-13 1-105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4.074"/>
    </inkml:context>
    <inkml:brush xml:id="br0">
      <inkml:brushProperty name="width" value="0.035" units="cm"/>
      <inkml:brushProperty name="height" value="0.035" units="cm"/>
    </inkml:brush>
  </inkml:definitions>
  <inkml:trace contextRef="#ctx0" brushRef="#br0">0 0 16708,'3'0'1680,"6"2"-840,4 1-248,4-1 905,7 1-201,6-3-328,3 0-144,3-1-216,1-2-120,-2 3-520,-4 0-480,-2 0 432,-5 3-104,-2-2-32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4.542"/>
    </inkml:context>
    <inkml:brush xml:id="br0">
      <inkml:brushProperty name="width" value="0.035" units="cm"/>
      <inkml:brushProperty name="height" value="0.035" units="cm"/>
    </inkml:brush>
  </inkml:definitions>
  <inkml:trace contextRef="#ctx0" brushRef="#br0">150 112 15547,'1'-4'297,"11"-47"1900,-12 47-2029,1 1 1,-1-1 0,0 1 0,0-1 0,0 1-1,-1-1 1,1 1 0,-1-1 0,0 1 0,0-1-1,0 1 1,-2-4 0,3 6-125,0 1-1,-1-1 1,1 1-1,0-1 1,-1 1 0,1 0-1,0-1 1,-1 1-1,1-1 1,-1 1-1,1 0 1,0-1 0,-1 1-1,1 0 1,-1 0-1,1-1 1,-1 1 0,0 0-1,1 0 1,-1 0-1,1 0 1,-1 0 0,1-1-1,-1 1 1,1 0-1,-1 0 1,0 0-1,1 1 1,-1-1 0,1 0-1,-1 0 1,1 0-1,-1 0 1,1 0 0,-1 1-1,1-1 1,-1 0-1,1 0 1,-1 1 0,1-1-1,-1 0 1,1 1-1,-1 0 1,-18 17 590,18-16-595,-14 19 67,1 1 0,1 1-1,1 0 1,1 1 0,1 0 0,1 1 0,1 0-1,1 0 1,-4 32 0,9-47-87,1 0 0,0 0 0,1 0 0,0-1 0,0 1 0,1 0 0,3 16 0,-3-24-10,0 0 0,-1 1 0,1-1 0,0 0 0,0 0-1,0 0 1,1 0 0,-1-1 0,0 1 0,1 0 0,-1 0 0,1-1 0,0 1 0,-1-1 0,5 3 0,-4-3 2,1 0 1,-1 0-1,1-1 1,-1 1-1,1-1 1,-1 1-1,1-1 1,0 0-1,-1 0 1,1 0-1,0 0 1,-1-1-1,1 1 1,-1-1-1,1 1 1,4-3 0,1 0 21,-1 0 1,0-1 0,0 0 0,0 0 0,0 0 0,-1-1 0,1 0 0,-1-1 0,0 1 0,-1-1-1,0 0 1,0 0 0,0-1 0,5-9 0,-4 5 20,0-1 1,0 0-1,-2 0 0,1-1 1,-2 1-1,1-1 0,-2 0 1,2-13-1,-3 22-68,-1 1 0,0-1 0,0 1 0,0-1 0,0 1 1,0-1-1,-1 1 0,1-1 0,-1 1 0,0-1 0,0 1 0,0 0 0,-1-1 0,1 1 0,-1 0 0,1 0 0,-5-5 0,6 8-14,0 0-1,-1-1 0,1 1 1,0 0-1,0 0 0,-1-1 0,1 1 1,0 0-1,-1 0 0,1 0 1,0-1-1,-1 1 0,1 0 1,0 0-1,-1 0 0,1 0 0,0 0 1,-1 0-1,1 0 0,-1 0 1,1 0-1,0 0 0,-1 0 1,1 0-1,0 0 0,-1 0 0,1 0 1,-1 0-1,1 0 0,0 0 1,-1 0-1,1 0 0,0 1 0,-1-1 1,1 0-1,-1 1 0,-5 15-1077,6 20-1095,0-33 2033,0 1-1,1 0 1,0-1-1,-1 1 0,1-1 1,0 1-1,1-1 0,-1 1 1,1-1-1,-1 0 1,1 0-1,0 1 0,0-1 1,1-1-1,2 4 1,9 5-627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5.067"/>
    </inkml:context>
    <inkml:brush xml:id="br0">
      <inkml:brushProperty name="width" value="0.035" units="cm"/>
      <inkml:brushProperty name="height" value="0.035" units="cm"/>
    </inkml:brush>
  </inkml:definitions>
  <inkml:trace contextRef="#ctx0" brushRef="#br0">1 331 10898,'5'21'1473,"1"3"-809,-4 9-80,-2 5 1544,0 8-919,-2 2-41,1 4-120,-2-5-56,3-4-120,-2-4-71,2-18-321,0-9-296,5-18-744,0-11-345,0-17 689,-1-4-160,-3-12-128</inkml:trace>
  <inkml:trace contextRef="#ctx0" brushRef="#br0" timeOffset="1">188 76 16147,'10'-6'431,"14"-10"751,42-19 1,-59 31-927,0 1 1,0 1-1,1-1 1,0 1-1,-1 0 0,1 1 1,0 0-1,0 0 1,0 1-1,14 1 0,-20-1-174,0 1 0,1-1-1,-1 1 1,0-1 0,0 1-1,0 0 1,0 0 0,0 0-1,0 0 1,0 0 0,0 0-1,0 1 1,0-1 0,-1 0-1,1 1 1,0 0 0,-1-1-1,0 1 1,2 2 0,-1-1-13,-1 1-1,1-1 1,-1 0 0,0 1 0,0-1 0,0 1 0,-1 0 0,1-1 0,-1 1 0,0 6 0,-1 4 61,-1 0 0,0 0 0,-1 0 0,-10 26 0,-2-2 177,-3-1 0,0 0 0,-35 50 1,52-86-297,0 0 0,0 1 0,0-1 0,0 1 0,1-1 0,-1 1 1,0-1-1,1 1 0,0-1 0,-1 4 0,1-4-8,0-1 0,0 0-1,0 1 1,0-1 0,0 1-1,0-1 1,0 1 0,1-1 0,-1 0-1,0 1 1,0-1 0,0 1-1,1-1 1,-1 0 0,0 1 0,1-1-1,-1 0 1,0 1 0,1-1-1,-1 0 1,0 1 0,1-1 0,-1 0-1,0 0 1,2 1 0,1 0-10,1 0 1,0-1 0,0 1 0,0-1-1,0 0 1,0 0 0,6-1-1,10 0-313,-1-2-1,1 0 0,-1-1 0,0 0 1,0-2-1,0-1 0,26-12 0,-3-9-156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5.885"/>
    </inkml:context>
    <inkml:brush xml:id="br0">
      <inkml:brushProperty name="width" value="0.035" units="cm"/>
      <inkml:brushProperty name="height" value="0.035" units="cm"/>
    </inkml:brush>
  </inkml:definitions>
  <inkml:trace contextRef="#ctx0" brushRef="#br0">5 378 13955,'-1'-3'2959,"1"5"-912,-2 14 44,1 25-829,3 25-822,3-1-1,3 0 0,21 80 1,-27-139-420,-1 0 1,1 0 0,1-1-1,-1 1 1,1-1-1,5 8 1,-7-11-16,0-1 0,-1 0 0,1 0 0,0 0 0,0 0 0,0 0-1,1 0 1,-1-1 0,0 1 0,0 0 0,0-1 0,1 1 0,-1 0 0,0-1 0,1 0 0,-1 1 0,0-1-1,1 0 1,-1 1 0,0-1 0,1 0 0,-1 0 0,1 0 0,-1 0 0,0-1 0,1 1 0,-1 0 0,0 0-1,1-1 1,-1 1 0,0-1 0,1 1 0,-1-1 0,1-1 0,6-2 10,-1-1-1,-1-1 1,1 1 0,-1-1-1,0-1 1,0 1 0,0-1-1,-1 0 1,8-13 0,34-75 71,-45 91-83,23-58 51,-3 0 0,-2-2 0,-4 0 1,16-122-1,-32 184-53,0 0-1,1 0 1,-1 0 0,0 0 0,1-1 0,-1 1 0,1 0 0,0 0 0,0 0 0,0 0 0,0 0 0,0 0-1,0 1 1,0-1 0,3-2 0,-2 3-1,0 0-1,0 0 1,0 0-1,0 0 1,0 0 0,0 1-1,0-1 1,1 1-1,-1 0 1,0 0-1,0-1 1,0 1 0,1 1-1,2-1 1,91 5 48,0-4 0,0-4 1,110-18-1,150-64 49,-178 37-122,-147 40 17,2 1 0,-1 1 0,67-2 0,-89 8 5,0 1 0,-1-1 0,1 2 0,0-1 1,0 1-1,-1 1 0,1 0 0,-1 0 0,0 1 1,0 0-1,0 1 0,-1 0 0,1 0 1,-1 1-1,0 0 0,-1 0 0,11 12 0,36 51 34,-53-68-42,-1 0-1,1 0 0,0 1 1,-1-1-1,1 1 1,-1-1-1,1 0 1,-1 1-1,1-1 1,-1 1-1,0-1 1,0 1-1,0-1 1,0 1-1,0-1 1,0 1-1,0-1 1,-1 1-1,1-1 0,0 1 1,-1-1-1,1 1 1,-1-1-1,-1 2 1,1 1-4,-1-1 0,0 0 0,0 0 0,-1 0 0,1 0 0,-1 0 0,1 0 0,-6 3 0,6-4-105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6.347"/>
    </inkml:context>
    <inkml:brush xml:id="br0">
      <inkml:brushProperty name="width" value="0.035" units="cm"/>
      <inkml:brushProperty name="height" value="0.035" units="cm"/>
    </inkml:brush>
  </inkml:definitions>
  <inkml:trace contextRef="#ctx0" brushRef="#br0">3 45 14171,'3'-39'4443,"-1"34"-1585,-1 26-958,-5 55-796,1-55-1006,2 0 1,0 0-1,1 0 1,2 0-1,6 38 1,-7-57-98,-1-1 1,1 1-1,-1-1 1,1 1 0,-1-1-1,1 1 1,0-1-1,-1 0 1,1 1 0,0-1-1,0 0 1,0 1-1,0-1 1,0 0 0,1 0-1,-1 0 1,0 0-1,0 0 1,1 0 0,-1-1-1,1 1 1,1 0-1,-1 0-50,0-1 0,0 0-1,0 0 1,0 0 0,0 0 0,1 0-1,-1 0 1,0-1 0,0 1-1,0-1 1,0 0 0,0 1-1,0-1 1,0 0 0,0 0-1,0 0 1,1-2 0,4-2-112,1-1 0,-1-1 0,-1 1 0,0-1 0,0 0 0,0 0 0,-1-1 0,1 0 0,5-14 0,9-18-304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6.774"/>
    </inkml:context>
    <inkml:brush xml:id="br0">
      <inkml:brushProperty name="width" value="0.035" units="cm"/>
      <inkml:brushProperty name="height" value="0.035" units="cm"/>
    </inkml:brush>
  </inkml:definitions>
  <inkml:trace contextRef="#ctx0" brushRef="#br0">15 242 16363,'-5'43'1473,"-1"-4"-1041,3-2-192,3-8 432,6-12-248,8-11-600,5-6-304,5-16 408,3-8-184,2-16-128</inkml:trace>
  <inkml:trace contextRef="#ctx0" brushRef="#br0" timeOffset="1">276 0 14763,'-25'96'2381,"-3"21"-27,24-98-1866,2-1 0,1 0-1,0 1 1,3 28 0,-2-43-408,0-1 0,1 0 0,0 0 0,-1 0 1,1 0-1,0 1 0,0-1 0,1 0 0,-1 0 1,1-1-1,-1 1 0,1 0 0,0 0 0,0-1 1,0 1-1,0-1 0,4 3 0,-4-4-48,0 0-1,0 0 1,0 0-1,0-1 1,0 1-1,0 0 1,0-1-1,0 0 1,0 0-1,0 1 1,0-1-1,0 0 1,0 0-1,0-1 1,0 1-1,1 0 1,-1-1-1,0 1 1,0-1-1,0 0 1,-1 0-1,1 0 1,0 0-1,0 0 1,0 0-1,-1 0 1,3-2 0,2-2 16,-1 0 0,0 0 0,-1-1 1,1 1-1,-1-1 0,0 0 1,-1 0-1,1 0 0,-1 0 1,0-1-1,-1 0 0,0 1 1,0-1-1,0 0 0,-1 0 0,0 0 1,0 0-1,0 0 0,-1 0 1,-2-13-1,2 11-33,-1-1 0,0 1 0,-1-1 0,0 1 0,-1 0 0,0 0 0,0 0 0,-1 0 0,0 0 1,0 1-1,-1-1 0,0 1 0,-1 1 0,-12-15 0,16 20-27,1 1 1,-1 0-1,1-1 1,-1 1-1,0 0 1,1 0-1,-1 0 1,0 0-1,0 0 1,0 0-1,0 0 1,0 1-1,0-1 1,0 1-1,0 0 0,0-1 1,0 1-1,0 0 1,0 0-1,0 0 1,0 0-1,0 1 1,0-1-1,0 0 1,0 1-1,0 0 1,0-1-1,-2 2 1,2 0-46,0-1 1,0 1-1,1 0 0,-1-1 1,0 1-1,1 0 1,-1 0-1,1 0 0,-1 1 1,1-1-1,0 0 1,0 0-1,0 1 0,1-1 1,-1 0-1,0 1 1,1-1-1,-1 1 0,1-1 1,0 1-1,0-1 1,0 1-1,1 2 0,-2-2-87,2-1 0,-1 1 0,0 0 0,1-1 0,-1 1 0,1-1 0,0 1 0,-1-1 0,1 1 0,1-1 0,-1 0-1,0 1 1,0-1 0,1 0 0,-1 0 0,1 0 0,0 0 0,0 0 0,0 0 0,3 2 0,-2-3 36,-1 0 1,0 0-1,1-1 1,-1 1-1,0-1 1,1 1 0,-1-1-1,1 0 1,-1 0-1,1 0 1,-1 0-1,1 0 1,-1-1-1,0 1 1,1-1-1,-1 0 1,1 1 0,-1-1-1,0 0 1,0 0-1,0-1 1,3-1-1,19-12-649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7.584"/>
    </inkml:context>
    <inkml:brush xml:id="br0">
      <inkml:brushProperty name="width" value="0.035" units="cm"/>
      <inkml:brushProperty name="height" value="0.035" units="cm"/>
    </inkml:brush>
  </inkml:definitions>
  <inkml:trace contextRef="#ctx0" brushRef="#br0">23 24 12779,'0'0'50,"0"0"0,0-1 0,0 1 0,0 0 0,0 0 0,0-1 0,0 1 1,0 0-1,1 0 0,-1 0 0,0 0 0,0-1 0,0 1 0,0 0 0,0 0 0,0 0 0,1 0 1,-1-1-1,0 1 0,0 0 0,0 0 0,0 0 0,1 0 0,-1 0 0,0 0 0,0 0 0,0 0 1,1 0-1,-1-1 0,0 1 0,0 0 0,0 0 0,1 0 0,-1 0 0,0 0 0,0 0 0,0 0 1,1 0-1,-1 0 0,0 1 0,0-1 0,1 0 0,-1 0 0,0 0 0,0 0 0,0 0 0,0 0 1,1 0-1,-1 0 0,0 1 0,0-1 0,0 0 0,1 0 0,-1 17 1604,-9 32 99,8-42-1400,-7 30 230,2 0 1,2 0-1,1 0 0,3 48 1,0-81-525,0 1 1,1 0-1,0 0 1,0-1 0,0 1-1,4 8 1,-4-12-52,-1-1 1,1 1 0,-1 0-1,1 0 1,-1-1 0,1 1-1,-1-1 1,1 1-1,-1 0 1,1-1 0,0 1-1,-1-1 1,1 1 0,0-1-1,0 1 1,-1-1 0,1 0-1,0 1 1,0-1-1,-1 0 1,1 0 0,0 0-1,0 0 1,0 1 0,0-1-1,-1 0 1,1 0-1,0 0 1,0-1 0,0 1-1,0 0 1,-1 0 0,1 0-1,0-1 1,0 1 0,0 0-1,-1-1 1,1 1-1,0-1 1,0 1 0,-1-1-1,1 1 1,-1-1 0,2 0-1,3-3 34,-1-1-1,0 1 0,0-1 1,0 1-1,0-1 0,-1 0 1,1-1-1,-1 1 0,-1-1 0,4-7 1,-1 0 64,-1 0-1,-1 0 1,4-22 0,-5 18 22,-1 0 0,0-21 0,-1 33-105,-1 1 1,1-1-1,-1 0 0,1 0 0,-1 1 1,-1-1-1,1 1 0,-1-1 0,0 1 0,0-1 1,0 1-1,0 0 0,-4-4 0,6 7-22,-1 1 0,1-1 0,-1 1 0,1-1 0,-1 1 0,1-1 0,-1 1 0,1-1 0,-1 1 0,0 0 1,1-1-1,-1 1 0,0 0 0,1-1 0,-1 1 0,0 0 0,1 0 0,-1 0 0,0 0 0,1 0 0,-1 0 0,0 0 0,0 0 0,1 0 0,-1 0 0,0 0 0,1 0 0,-1 0 0,0 0 0,0 1 0,-1 0 0,1 0-1,-1 0 1,1 0 0,0 1 0,-1-1-1,1 0 1,0 1 0,0-1-1,0 1 1,0 0 0,-1 2-1,-1 2-81,0 0 0,1 0 0,-1 1 0,2-1 0,-3 13-1,4-14-6,0 26-1211,0-31 1233,0 1-1,0-1 1,1 1 0,-1-1-1,0 1 1,0-1-1,0 1 1,1-1 0,-1 0-1,0 1 1,0-1-1,1 0 1,-1 1 0,0-1-1,1 0 1,-1 1 0,1-1-1,-1 0 1,0 1-1,1-1 1,0 0 0,0 0-58,0 0 0,-1 0-1,1 0 1,0 0 0,0 0 0,0 0 0,0 0 0,-1 0 0,1 0 0,0-1 0,0 1 0,-1 0 0,1-1 0,0 1 0,0-1 0,-1 1-1,2-1 1,8-7-714,-1-1-1,0 0 1,0 0 0,-1-1-1,0 0 1,-1 0-1,0-1 1,6-12-1,6-8-72,10-21 2349,-20 33 2006,-18 38-1852,0 0 0,-8 29 0,7-12-579,-11 68 1,21-104-1011,-2 13 171,0 0 0,1 0 0,0 0 0,1 1 0,1-1 0,4 24 0,-5-36-159,0 0 0,1 0 0,-1 0 0,0 0 0,1 0 0,-1 0 0,1 0 0,-1 0 0,1-1 0,0 1 0,-1 0 0,1 0 0,0-1 0,0 1 0,0 0 0,-1-1 0,1 1 0,0 0 0,0-1 0,0 0 0,0 1 0,0-1 0,2 1 0,-1-1-1,0 1 1,0-1 0,1 0 0,-1 0-1,0-1 1,1 1 0,-1 0 0,0-1-1,0 1 1,4-2 0,1-1 0,1-1 0,-1 0 0,0 0 0,14-10-1,-8 2-3,1 0 0,-2-1-1,0-1 1,0 0 0,-1-1-1,-1 0 1,-1 0 0,0-1-1,9-21 1,-14 12-44,-7 19-1,-9 13 4,7-1 16,0 0-1,0 1 1,0 0 0,1 0 0,0 0-1,0 0 1,1 1 0,0-1 0,0 1-1,-3 16 1,6-21 11,-1 0-1,0 1 0,1-1 1,-1 1-1,1-1 1,0 1-1,0-1 1,1 1-1,-1-1 1,1 1-1,0-1 1,-1 0-1,2 1 1,-1-1-1,0 0 1,1 0-1,-1 0 1,1 0-1,0 0 1,0 0-1,0 0 1,0 0-1,0-1 1,1 1-1,0-1 1,-1 0-1,1 0 1,4 3-1,-5-4 2,-1 0 1,1-1-1,0 1 0,0 0 1,0-1-1,0 1 1,0-1-1,-1 0 0,1 1 1,0-1-1,0 0 0,0 0 1,0-1-1,0 1 0,0 0 1,0-1-1,0 1 0,2-1 1,-1-1 0,1 0 0,-1 0 1,1 0-1,-1 0 1,0 0-1,0 0 0,0-1 1,4-4-1,2-4 15,-1 0 0,0 0 0,-1-1 0,7-14 0,-10 18 11,-1-1 0,1 1-1,-1-1 1,-1 0 0,0 0 0,0 0-1,-1 0 1,1-14 0,-2 20-23,0-1 0,0 1 1,0 0-1,-1 0 0,1 0 1,-1 0-1,0 0 0,0 0 0,0 0 1,0 0-1,0 1 0,-1-1 1,1 0-1,-1 1 0,0-1 1,1 1-1,-1-1 0,-1 1 1,1 0-1,0 0 0,0 0 1,-1 0-1,1 0 0,-1 0 1,0 1-1,1-1 0,-1 1 1,-4-1-1,-3-1-402,0 1 0,0 0 0,0 1 0,-12 0 0,10 0-235,1 0-1,-19-3 1,16-2-135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8.652"/>
    </inkml:context>
    <inkml:brush xml:id="br0">
      <inkml:brushProperty name="width" value="0.035" units="cm"/>
      <inkml:brushProperty name="height" value="0.035" units="cm"/>
    </inkml:brush>
  </inkml:definitions>
  <inkml:trace contextRef="#ctx0" brushRef="#br0">13 52 15451,'-6'10'2209,"-1"3"-1225,7-6-320,6-3 1841,5-4-1249,6-3-160,9-2-384,4-6-144,6 3-416,1-5-224,-2 2-840,-1 3 1784,1 0-928,-2-2-112,-2 1-48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9.152"/>
    </inkml:context>
    <inkml:brush xml:id="br0">
      <inkml:brushProperty name="width" value="0.035" units="cm"/>
      <inkml:brushProperty name="height" value="0.035" units="cm"/>
    </inkml:brush>
  </inkml:definitions>
  <inkml:trace contextRef="#ctx0" brushRef="#br0">181 1 16540,'-4'-1'128,"0"1"1,-1 0-1,1 0 0,0 1 1,-1-1-1,1 1 1,0 0-1,0 0 1,-1 1-1,1-1 1,0 1-1,0 0 1,1 0-1,-1 0 1,0 0-1,1 1 1,-1 0-1,-2 2 1,-3 3 68,0 1 0,1 0 1,0 0-1,1 0 0,-9 15 0,8-10 26,1 0-1,0 0 0,-8 28 0,14-35-151,-1-1 0,0 0-1,1 0 1,0 0 0,1 1 0,-1-1-1,1 1 1,0-1 0,1 0 0,0 1-1,0-1 1,2 7 0,-3-12-49,1 1 0,-1-1 0,1 0 0,0 1 0,-1-1 0,1 0 1,0 0-1,0 1 0,0-1 0,0 0 0,0 0 0,0 0 0,0 0 0,0 0 0,0 0 1,1-1-1,-1 1 0,0 0 0,0 0 0,1-1 0,2 1 0,-2 0 1,0-1 1,0 0-1,0 0 0,1 0 0,-1-1 0,0 1 1,0 0-1,0-1 0,0 1 0,0-1 0,1 0 1,2-2-1,3-1 36,0-1 0,0-1-1,-1 1 1,0-1 0,9-10 0,-6 5 37,0 0-1,-1-1 1,0 0-1,0-1 1,-2 0-1,0 0 1,0-1-1,-1 1 1,7-28-1,-12 40-108,-1 1 0,1-1 0,-1 0 1,0 0-1,0 0 0,1 0 0,-1 0 0,0 0 0,0 0 0,0 0 0,0 0 0,0 0 0,0 0 1,0 0-1,-1 0 0,1 0 0,0 1 0,0-1 0,-1 0 0,1 0 0,-1 0 0,1 0 0,-1 0 1,1 1-1,-1-1 0,1 0 0,-1 0 0,0 1 0,1-1 0,-1 0 0,0 1 0,0-1 0,1 1 1,-1-1-1,0 1 0,0-1 0,0 1 0,0 0 0,0-1 0,-1 1 0,1 0-84,-1-1-1,1 1 1,-1 0-1,1 0 1,-1 1-1,1-1 0,-1 0 1,1 1-1,-1-1 1,1 0-1,-1 1 1,1 0-1,-1-1 1,1 1-1,0 0 1,-1 0-1,1 0 1,0 0-1,0 0 1,-1 0-1,1 0 0,0 0 1,0 0-1,0 2 1,-15 20-1045,13-13 522</inkml:trace>
  <inkml:trace contextRef="#ctx0" brushRef="#br0" timeOffset="1">306 249 14571,'-1'38'1552,"-4"4"-799,0-2-265,-1 1 944,3 4-552,2-6-224,-2-12-128,4-1-448,1-12-224,3-7-568,3-5-224,-1-11 688,0-10-208,0-17-128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19.620"/>
    </inkml:context>
    <inkml:brush xml:id="br0">
      <inkml:brushProperty name="width" value="0.035" units="cm"/>
      <inkml:brushProperty name="height" value="0.035" units="cm"/>
    </inkml:brush>
  </inkml:definitions>
  <inkml:trace contextRef="#ctx0" brushRef="#br0">102 1 14515,'-6'15'4489,"-18"28"-2009,23-43-2417,-9 27 942,10-27-988,0 0 1,0 1 0,0-1-1,0 1 1,0-1 0,0 0-1,0 1 1,0-1-1,0 0 1,0 1 0,0-1-1,0 0 1,0 1 0,1-1-1,-1 0 1,0 1-1,0-1 1,0 0 0,0 1-1,1-1 1,-1 0 0,0 1-1,0-1 1,1 1 0,0-1-1,-1 0 0,1 0 0,0 0 1,-1 0-1,1 0 0,0 0 1,-1 0-1,1 0 0,0 0 0,-1-1 1,1 1-1,0 0 0,-1 0 1,1 0-1,0-1 0,-1 1 0,1 0 1,-1-1-1,1 0 0,3-1 20,0 0 0,0 1-1,-1-1 1,1 1-1,0-1 1,0 1 0,0 0-1,0 1 1,1-1-1,-1 1 1,0 0 0,0 0-1,0 0 1,0 0 0,1 1-1,6 2 1,-5-1-38,-1 0 0,0 0 0,0 1 0,0 0 0,0 0 0,0 0 1,-1 1-1,1-1 0,-1 1 0,0 0 0,0 1 0,3 4 0,-3-4 24,-1 1 0,0 0-1,0 0 1,0 0 0,-1 1-1,0-1 1,0 0 0,-1 1 0,0-1-1,0 1 1,0 0 0,-1-1-1,0 1 1,0 0 0,-1-1 0,0 1-1,0-1 1,0 1 0,-1-1-1,-3 10 1,1-5 49,0 0 0,-1-1 0,0 1-1,-1-1 1,0 0 0,-1 0 0,0 0 0,0-1-1,-1 0 1,-15 13 0,21-20-54,0-1 0,0 1 1,-1 0-1,1-1 0,-1 1 0,1-1 0,-1 0 0,1 0 0,-1 0 1,1 0-1,-1 0 0,0-1 0,0 1 0,1-1 0,-1 0 1,0 0-1,0 0 0,0 0 0,1 0 0,-1-1 0,0 1 0,0-1 1,1 1-1,-4-2 0,2 0-47,0-1 0,1 1 1,-1-1-1,1 1 0,0-1 0,-1 0 1,1 0-1,0 0 0,1-1 0,-1 1 1,1-1-1,-1 1 0,1-1 0,-2-6 1,-4-10-156,2 0 0,0-1 0,1 1 0,1-1 0,1 0 0,1-1 1,1-36-1,4 15-123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44.981"/>
    </inkml:context>
    <inkml:brush xml:id="br0">
      <inkml:brushProperty name="width" value="0.035" units="cm"/>
      <inkml:brushProperty name="height" value="0.035" units="cm"/>
    </inkml:brush>
  </inkml:definitions>
  <inkml:trace contextRef="#ctx0" brushRef="#br0">37 14 13091,'0'0'364,"1"0"0,-1-1 1,0 1-1,0-1 1,0 1-1,1-1 0,-1 1 1,0-1-1,0 1 0,0-1 1,0 1-1,0-1 0,0 1 1,0-1-1,0 1 0,0-1 1,0 1-1,0-1 0,0 1 1,-1-1-1,1 1 0,0-1 1,0 1-1,0-1 0,-1 1 1,1-1-1,-5 5 4491,3 5-6955,-10 58 2126,3-1 1,3 2-1,3-1 0,7 83 1,-3-142-29,-1-4 3,0 0 0,0 0 1,1 0-1,0 0 1,0 0-1,0 0 1,0-1-1,3 7 1,-4-9-2,1-1 0,-1 0 1,0 0-1,0 0 1,0 0-1,0 0 0,1 0 1,-1 0-1,0 1 1,0-1-1,0 0 1,1 0-1,-1 0 0,0 0 1,0 0-1,0 0 1,1 0-1,-1 0 0,0 0 1,0 0-1,0 0 1,1 0-1,-1 0 1,0 0-1,0 0 0,0 0 1,1 0-1,-1 0 1,0-1-1,0 1 0,0 0 1,0 0-1,1 0 1,-1 0-1,0 0 1,0 0-1,0 0 0,0-1 1,1 1-1,-1 0 1,0 0-1,0 0 0,0 0 1,0-1-1,0 1 1,0 0-1,0 0 1,0 0-1,0-1 0,0 1 1,1 0-1,-1 0 1,0 0-1,0-1 1,0 1-1,0 0 0,0 0 1,0 0-1,-1-1 1,1 1-1,0 0 0,4-15-287,-4 9-27,1-1 0,-1 0 0,0 0 0,0 0 0,-1 0 0,-2-11 0,-2-1-167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0.197"/>
    </inkml:context>
    <inkml:brush xml:id="br0">
      <inkml:brushProperty name="width" value="0.035" units="cm"/>
      <inkml:brushProperty name="height" value="0.035" units="cm"/>
    </inkml:brush>
  </inkml:definitions>
  <inkml:trace contextRef="#ctx0" brushRef="#br0">824 48 20492,'8'-6'1913,"8"3"-1329,-2-6-192,9 2 888,7 1-352,0 1-527,3-1-257,-7 0-761,1 6-495,-12 0 952,-7 5-256,-13 0-128</inkml:trace>
  <inkml:trace contextRef="#ctx0" brushRef="#br0" timeOffset="1">18 154 9650,'26'-66'9605,"-26"66"-9548,0 0 1,0 0 0,0 0 0,0 0-1,0 0 1,0 0 0,0 0-1,0 0 1,0 1 0,0-1-1,0 0 1,0 0 0,0 0-1,0 0 1,0 0 0,0 0-1,0 0 1,0 0 0,0 0-1,0 0 1,0 0 0,0 0 0,0 0-1,0 1 1,1-1 0,-1 0-1,0 0 1,0 0 0,0 0-1,0 0 1,0 0 0,0 0-1,0 0 1,0 0 0,0 0-1,0 0 1,0 0 0,1 0-1,-1 0 1,0 0 0,0 0 0,0 0-1,0 0 1,0 0 0,0 0-1,0 0 1,0 0 0,0 0-1,0 0 1,1 0 0,-1 0-1,0 0 1,0-1 0,0 1-1,0 0 1,0 0 0,0 0-1,0 0 1,1 9 530,-23 147 1046,12-100-1651,2 1 0,0 111 0,9-160 37,-1 0-1,1-1 0,1 1 0,-1 0 1,1 0-1,4 8 0,3-2-18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1.178"/>
    </inkml:context>
    <inkml:brush xml:id="br0">
      <inkml:brushProperty name="width" value="0.035" units="cm"/>
      <inkml:brushProperty name="height" value="0.035" units="cm"/>
    </inkml:brush>
  </inkml:definitions>
  <inkml:trace contextRef="#ctx0" brushRef="#br0">0 319 13603,'0'-5'138,"1"-28"3268,0 29-1400,1 22-869,2 19-651,26 210 1137,19-5-606,-44-225-867,1 0 0,12 28 0,-17-43-139,-1-1-1,1 0 1,0 0-1,-1 1 1,1-1-1,0 0 1,0 0-1,0 0 1,0 0-1,0 0 1,0 0-1,0 0 1,0 0-1,0-1 1,1 1-1,1 1 1,-2-2-4,0 0-1,0 0 1,0 0 0,0 0 0,-1 0-1,1 0 1,0 0 0,0-1-1,0 1 1,-1 0 0,1 0 0,0-1-1,0 1 1,-1 0 0,1-1-1,0 1 1,0-1 0,-1 1 0,1-1-1,-1 1 1,2-2 0,1-1 15,0-2 1,0 1 0,0 0 0,-1 0-1,1-1 1,-1 0 0,3-9 0,3-13 57,-2-2 0,-1 1 1,-1 0-1,1-50 1,-13-114 111,-13-9-161,21 199-35,0 0 0,0 0-1,0-1 1,0 1 0,0 0 0,0 0-1,1 0 1,-1 0 0,1-1 0,-1 1 0,1 0-1,0 0 1,0 0 0,0 0 0,0 0-1,0 0 1,0 1 0,2-4 0,0 3 2,0 1 0,-1-1 0,1 1 0,0-1 0,0 1 0,0 0 0,0 0 0,0 0 0,0 1 0,0-1 1,0 1-1,6 0 0,76-12 374,124-32 1,-21 3-21,230-3-503,-34 6-495,-134-10 458,-248 47 187,-1 1 0,1 0 0,0-1 0,0 1 1,-1 0-1,1 0 0,0 0 0,0 0 0,-1 0 0,1 0 1,0 1-1,-1-1 0,1 1 0,0-1 0,-1 1 1,1 0-1,0-1 0,1 2 0,-3-1 1,1 0 0,-1 0-1,1 1 1,-1-1 0,0 0 0,1 0-1,-1 0 1,0 0 0,0 1 0,0-1-1,0 0 1,0 0 0,0 0 0,0 0-1,0 1 1,-1-1 0,1 0 0,0 0-1,-1 0 1,1 0 0,-1 0 0,1 0-1,-1 0 1,0 0 0,1 0 0,-1 0 0,0 0-1,-1 1 1,-41 76 223,39-70-539,0 1 0,1 0 1,0 0-1,1 0 0,-1 0 0,2 1 1,-2 14-1,2-25-90,-3-10-104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1.708"/>
    </inkml:context>
    <inkml:brush xml:id="br0">
      <inkml:brushProperty name="width" value="0.035" units="cm"/>
      <inkml:brushProperty name="height" value="0.035" units="cm"/>
    </inkml:brush>
  </inkml:definitions>
  <inkml:trace contextRef="#ctx0" brushRef="#br0">1 67 14907,'14'-28'2868,"-11"21"-1814,0 1 0,0-1 0,9-11 0,-12 18-1017,0 0 0,0 0 0,0 0 0,0 0 0,0 0 0,1 0 0,-1 0 0,0 0 0,0 0 0,0 0-1,0 0 1,1 0 0,-1 0 0,0 0 0,0 0 0,0 0 0,0 0 0,0 0 0,1 0 0,-1 0 0,0 0 0,0 0-1,0 0 1,0 0 0,0 1 0,1-1 0,-1 0 0,0 0 0,0 0 0,0 0 0,0 0 0,0 0 0,0 0 0,0 1 0,1-1-1,-1 0 1,0 0 0,0 0 0,0 0 0,0 0 0,0 1 0,0-1 0,0 0 0,0 0 0,0 0 0,0 0 0,0 1-1,0-1 1,0 0 0,0 0 0,0 0 0,0 0 0,0 1 0,0-1 0,0 0 0,0 0 0,0 0 0,0 0 0,-1 1 0,2 14 203,-2 0 0,0 0 0,0 0 0,-2 0 0,-3 14 0,-6 44-168,12-67-63,-1 1 1,1 0 0,0-1-1,1 1 1,0-1 0,0 1-1,4 12 1,-4-18-26,-1 1 0,1-1 0,0 1-1,0-1 1,0 1 0,0-1 0,0 0 0,0 1 0,1-1 0,-1 0-1,0 0 1,1 0 0,-1 0 0,0 0 0,1 0 0,0 0-1,-1-1 1,1 1 0,-1 0 0,1-1 0,0 1 0,-1-1 0,1 0-1,0 0 1,-1 1 0,1-1 0,0 0 0,0-1 0,-1 1 0,1 0-1,0 0 1,-1-1 0,1 1 0,3-2 0,0 0-137,0 0 1,0 0 0,0 0 0,-1-1-1,1 0 1,-1 0 0,1 0 0,-1 0-1,0-1 1,0 0 0,5-6 0,4-5-1061,16-29 0,-29 44 1194,6-13-638,-4 7 132,-3 13 344,-2 4 218,-3 10 157,1 1 1,1 0-1,1 0 0,1 0 1,1 0-1,2 32 1,-1-51-193,0-1 0,1 1 0,-1-1 1,1 0-1,0 1 0,0-1 0,0 0 0,0 0 0,0 0 1,0 1-1,0-1 0,1 0 0,2 3 0,-3-4-43,0-1-1,0 1 1,0 0-1,0-1 1,1 1-1,-1-1 0,0 0 1,0 1-1,0-1 1,0 0-1,1 0 1,-1 1-1,0-1 0,0 0 1,1 0-1,-1 0 1,0-1-1,0 1 1,0 0-1,1 0 0,-1-1 1,0 1-1,0 0 1,0-1-1,0 0 1,0 1-1,0-1 0,2-1 1,6-4-247,-1 0-1,0-1 1,0 0-1,-1-1 1,0 1 0,0-2-1,9-14 1,8-13-468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2.707"/>
    </inkml:context>
    <inkml:brush xml:id="br0">
      <inkml:brushProperty name="width" value="0.035" units="cm"/>
      <inkml:brushProperty name="height" value="0.035" units="cm"/>
    </inkml:brush>
  </inkml:definitions>
  <inkml:trace contextRef="#ctx0" brushRef="#br0">65 82 14115,'-9'12'771,"1"1"0,1 0 0,0 0 0,0 0 0,2 1 0,-1 0 0,2 1 0,0-1 0,-3 28 0,6-40-683,1 1 1,0-1 0,0 1 0,0-1-1,1 1 1,-1-1 0,1 0 0,-1 1-1,1-1 1,0 0 0,0 1 0,0-1 0,0 0-1,0 0 1,0 0 0,1 0 0,-1 0-1,3 2 1,-3-3-44,0 0 0,1 0-1,-1 0 1,1 0 0,-1-1 0,1 1 0,0 0-1,-1-1 1,1 1 0,0-1 0,-1 0 0,1 1-1,0-1 1,-1 0 0,1 0 0,0 0 0,0 0-1,-1-1 1,1 1 0,0 0 0,-1-1 0,1 1-1,0-1 1,-1 1 0,1-1 0,-1 0 0,2-1-1,3-1 32,0 0 0,-1-1 0,1 0-1,-1 0 1,0 0 0,0-1 0,-1 0 0,1 0-1,-1 0 1,0 0 0,-1-1 0,1 0-1,-1 1 1,0-1 0,0 0 0,-1-1-1,0 1 1,2-7 0,-2 2-68,0 1 1,-1-1-1,0 1 0,0-1 1,-1 0-1,-1 1 0,0-1 0,0 0 1,-1 1-1,-5-16 0,6 24-75,0 0 1,0 0-1,0 0 0,0 1 0,0-1 0,0 0 1,0 1-1,-1-1 0,1 1 0,-1-1 0,-2-1 1,4 3 5,-1-1 1,1 1 0,-1-1 0,0 1-1,1 0 1,-1-1 0,1 1 0,-1 0-1,0 0 1,1-1 0,-1 1 0,0 0-1,1 0 1,-1 0 0,0 0 0,1 0-1,-1 0 1,0 0 0,1 0 0,-1 0-1,0 0 1,1 0 0,-1 1 0,0-1-1,1 0 1,-1 0 0,1 1 0,-1-1-1,0 0 1,1 1 0,-1-1 0,1 0-1,-1 1 1,1-1 0,-1 1 0,1-1-1,-1 1 1,0 0 0,1 0-28,0-1 1,-1 1-1,1-1 0,0 1 0,-1-1 1,1 1-1,0 0 0,0-1 1,0 1-1,-1-1 0,1 1 1,0-1-1,0 1 0,0 0 0,0-1 1,0 1-1,0 0 0,0-1 1,0 1-1,0-1 0,1 1 1,-1 0-1,0-1 0,0 1 0,0-1 1,1 1-1,-1-1 0,0 1 1,1 0-1,0 1-144,1-1 0,-1 0 0,1 1 0,-1-1 0,1 0 0,0 0 0,-1 0 0,1 0 0,2 1 0,2 0-352,-1 0 0,1 0 0,0 0 0,-1-1 0,10 1 0,-8-2 291,0-1 1,0 0-1,0 0 0,0 0 1,0-1-1,0 0 0,-1 0 1,1-1-1,-1 0 0,0 0 1,1 0-1,6-6 0,-8 5 671,0 0 0,0-1 0,0 1 0,-1-1-1,0 0 1,0 0 0,0 0 0,3-7 0,-27 61 6116,15-33-6243,0 0 1,2 0 0,0 0-1,0 0 1,2 1 0,0-1-1,2 25 1,-1-39-220,0-1 0,0 1 0,0 0 0,0 0 0,1 0-1,-1-1 1,1 1 0,-1 0 0,1-1 0,0 1 0,0 0 0,-1-1 0,1 1 0,0-1 0,1 1 0,-1-1 0,0 0 0,0 1 0,1-1-1,-1 0 1,0 0 0,1 0 0,-1 0 0,1 0 0,0 0 0,-1 0 0,1-1 0,0 1 0,-1 0 0,1-1 0,0 0 0,0 1 0,-1-1-1,1 0 1,0 0 0,0 0 0,0 0 0,-1 0 0,1 0 0,0 0 0,0-1 0,-1 1 0,1-1 0,0 1 0,-1-1 0,1 0 0,0 0-1,-1 0 1,1 0 0,2-1 0,1-2 54,0-1-1,0 1 1,0-1-1,0 0 1,-1 0 0,0 0-1,0 0 1,0-1-1,-1 0 1,4-9-1,-5 12-66,0 0-1,-1-1 1,0 1-1,0 0 1,0-1-1,0 1 1,-1-1-1,1 0 1,-1 1-1,0-1 1,0 1-1,0-1 1,-1 0-1,1 1 1,-1-1-1,0 1 1,0-1-1,0 1 1,0 0 0,-1-1-1,-1-2 1,3 5-31,-1 0 1,1 1-1,0-1 1,-1 0-1,1 1 1,-1-1-1,1 0 1,-1 1-1,1-1 1,-1 1-1,1-1 1,-1 1-1,1-1 1,-1 1-1,0-1 1,1 1 0,-1 0-1,0-1 1,1 1-1,-1 0 1,0 0-1,0-1 1,1 1-1,-1 0 1,0 0-1,0 0 1,1 0-1,-1 0 1,0 0-1,0 0 1,0 0 0,1 0-1,-1 1 1,0-1-1,1 0 1,-1 0-1,0 1 1,0-1-1,1 0 1,-1 1-1,0-1 1,1 0-1,-1 1 1,1-1-1,-1 1 1,1-1 0,-1 1-1,1 0 1,-2 0-1,1 1-79,-1 0-1,1 0 1,0 1 0,-1-1-1,1 0 1,0 1 0,0-1-1,0 0 1,1 1 0,-1-1-1,1 1 1,-1 0-1,1 3 1,0-6 25,0 1-1,0 0 1,0 0 0,0 0 0,0 0-1,0 0 1,0 0 0,1-1-1,-1 1 1,0 0 0,1 0-1,-1 0 1,0 0 0,1-1 0,-1 1-1,1 0 1,-1-1 0,1 1-1,0 0 1,-1-1 0,1 1-1,0 0 1,-1-1 0,1 1-1,1 0 1,0-1-49,-1 0 0,1 1 0,0-1 0,-1 0 0,1 0 0,-1 0-1,1 0 1,0 0 0,-1 0 0,1-1 0,0 1 0,2-1 0,6-3-428,-1 0 1,1-1-1,12-8 0,-18 11 350,16-12-581,-1-1 1,29-27-1,-21 17 463,-27 25 318,0 0 0,0 0 0,0 0 0,0 0 0,0 0 0,0 0 0,0 0 0,0 0 0,0 1 0,0-1 0,-1 0 0,1 0 0,0 0 0,0 0 0,0 0 0,0 0 0,0 0 0,0 1 0,0-1 0,0 0 0,0 0 0,0 0 0,0 0 0,0 0 0,1 0 0,-1 0 0,0 0 0,0 1 0,0-1 0,0 0 0,0 0 0,0 0 0,0 0 0,0 0 0,0 0 0,0 0 0,0 0 0,0 0 0,0 1 0,1-1 0,-1 0 0,0 0 0,0 0 0,0 0 0,0 0 0,0 0 0,0 0 0,0 0 0,0 0 0,1 0 0,-1 0 0,0 0 0,0 0 0,0 0 0,0 0 0,0 0 0,0 0 0,0 0 0,1 0 0,-1 0 0,0 0 0,-3 10 157,-7 15 533,-8 29-1,16-44-490,-1 0 1,2-1 0,-1 1 0,2 0-1,-1 0 1,2 14 0,-1-22-151,0 0 0,0 0 1,0 0-1,1-1 0,-1 1 1,1 0-1,-1 0 0,1 0 1,-1-1-1,1 1 0,0 0 1,0-1-1,0 1 0,0 0 1,0-1-1,0 0 0,0 1 1,1-1-1,-1 1 0,0-1 1,1 0-1,-1 0 0,1 0 1,0 0-1,-1 0 0,1 0 1,0-1-1,-1 1 0,1 0 1,0-1-1,0 1 0,-1-1 1,1 0-1,0 1 0,0-1 1,0 0-1,0 0 0,0-1 1,3 1-1,2-2 104,0 1 0,-1-1 1,1 0-1,-1-1 0,1 0 0,-1 0 1,0 0-1,0-1 0,9-7 0,-8 6-2,34-32 538,-39 35-670,0 0 1,-1 0-1,1 0 0,0-1 1,-1 1-1,0 0 0,1-1 1,-1 1-1,0-1 0,0 0 1,0 1-1,-1-1 0,1 0 1,-1 1-1,1-1 1,-1-5-1,0 6-24,-1 1 0,0-1-1,1 0 1,-1 1 0,0-1 0,0 1 0,0-1 0,0 1-1,0-1 1,0 1 0,0 0 0,-1-1 0,1 1 0,0 0-1,-1 0 1,1 0 0,-1 0 0,1 0 0,-1 0 0,1 1-1,-1-1 1,0 1 0,0-1 0,1 1 0,-1-1 0,0 1-1,0 0 1,1 0 0,-1 0 0,0 0 0,-2 0 0,-1 0-33,0 0 1,0 0-1,0 0 0,1 1 1,-1-1-1,0 2 1,0-1-1,0 0 1,0 1-1,-4 2 0,-13 19-2356,19-22 1921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3.569"/>
    </inkml:context>
    <inkml:brush xml:id="br0">
      <inkml:brushProperty name="width" value="0.035" units="cm"/>
      <inkml:brushProperty name="height" value="0.035" units="cm"/>
    </inkml:brush>
  </inkml:definitions>
  <inkml:trace contextRef="#ctx0" brushRef="#br0">25 179 15763,'-1'1'174,"0"-1"-1,-1 0 0,1 0 1,0 0-1,0 0 1,0-1-1,0 1 0,0 0 1,-1 0-1,1-1 1,0 1-1,0-1 0,0 1 1,0-1-1,0 1 0,0-1 1,0 0-1,-1 0 1,2 0-56,0 1 0,-1-1 0,1 0 1,0 1-1,-1-1 0,1 0 1,0 1-1,0-1 0,0 0 1,0 1-1,0-1 0,0 0 1,0 1-1,0-1 0,0 0 1,0 1-1,0-1 0,0 0 0,0 1 1,1-1-1,-1 0 0,1 0 1,0-3 132,1 1 0,1-1-1,-1 1 1,0 0 0,1 0 0,0 0 0,-1 0 0,1 0 0,4-2 0,15-12-248,1 2 1,0 1 0,1 1-1,0 1 1,1 0-1,0 2 1,1 2-1,48-11 1,-54 16-1340,-12 3 442,-7 2-210,-10 2 210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3.983"/>
    </inkml:context>
    <inkml:brush xml:id="br0">
      <inkml:brushProperty name="width" value="0.035" units="cm"/>
      <inkml:brushProperty name="height" value="0.035" units="cm"/>
    </inkml:brush>
  </inkml:definitions>
  <inkml:trace contextRef="#ctx0" brushRef="#br0">6 36 16476,'-6'15'1768,"6"-7"-872,7-5-256,9-3 953,6-3-193,8-4-360,1 0-104,8-2-304,0-1-159,-4 3-561,3-2-449,-8 5 289,-2-2 112,-12 6-96,-6 0-168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5.854"/>
    </inkml:context>
    <inkml:brush xml:id="br0">
      <inkml:brushProperty name="width" value="0.035" units="cm"/>
      <inkml:brushProperty name="height" value="0.035" units="cm"/>
    </inkml:brush>
  </inkml:definitions>
  <inkml:trace contextRef="#ctx0" brushRef="#br0">2 144 16428,'0'-1'110,"-1"1"0,1-1 0,0 0 0,0 1 0,0-1 0,0 0 0,0 0 0,0 1 0,0-1 0,0 0 1,0 1-1,0-1 0,1 0 0,-1 0 0,0 1 0,0-1 0,1 0 0,-1 1 0,0-1 0,1 1 0,-1-1 1,0 0-1,1 1 0,-1-1 0,1 1 0,-1-1 0,1 1 0,-1-1 0,2 0 0,15-18 766,0 5-329,1 1 1,0 0 0,1 1-1,0 1 1,31-12 0,-43 19-468,0 1 1,1 1-1,0-1 1,-1 1 0,1 1-1,0 0 1,0 0-1,10 0 1,-16 1-66,0 0 0,-1 0 0,1 0-1,0 1 1,0-1 0,0 0 0,0 1 0,0 0 0,-1-1 0,1 1 0,0 0 0,0 0 0,-1 0 0,1 0 0,-1 0-1,1 1 1,-1-1 0,1 0 0,-1 1 0,0-1 0,0 1 0,0-1 0,0 1 0,0 0 0,0-1 0,0 1 0,0 0-1,0 0 1,-1-1 0,1 1 0,-1 0 0,0 0 0,1 0 0,-1 0 0,0 0 0,0 0 0,0 0 0,0 0-1,-1 2 1,0 9 33,-1 0-1,-1 0 0,0-1 0,-1 1 0,0-1 0,-1 1 0,0-2 0,-7 14 1,-61 88 331,71-111-369,-113 146 486,114-147-491,-10 18 117,11-18-119,0-1-1,0 1 1,0 0 0,0-1 0,1 1-1,-1-1 1,0 1 0,0-1 0,0 1-1,0-1 1,1 0 0,-1 1 0,0-1-1,0 1 1,1-1 0,-1 1 0,0-1-1,1 0 1,-1 1 0,0-1 0,1 0 0,-1 1-1,1-1 1,-1 0 0,1 1 0,-1-1-1,1 0 1,-1 0 0,1 0 0,-1 1-1,1-1 1,-1 0 0,1 0 0,-1 0-1,1 0 1,-1 0 0,1 0 0,-1 0-1,1 0 1,-1 0 0,1-1 0,13 1-2,0-1 0,-1 0 0,1-1-1,-1-1 1,22-6 0,-7 1-201,-19 6-23,32-7-98,-1-2-1,66-27 1,-75 24-26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6.402"/>
    </inkml:context>
    <inkml:brush xml:id="br0">
      <inkml:brushProperty name="width" value="0.035" units="cm"/>
      <inkml:brushProperty name="height" value="0.035" units="cm"/>
    </inkml:brush>
  </inkml:definitions>
  <inkml:trace contextRef="#ctx0" brushRef="#br0">96 132 16163,'-12'17'2656,"9"-11"-2262,-7 11 45,0 1 1,1 1-1,1-1 0,0 1 0,2 1 0,0-1 0,1 1 0,-3 31 0,8-49-417,-1 0-1,1 0 1,0 0-1,0 0 1,1 1 0,-1-1-1,0 0 1,1 0-1,-1 0 1,1 0 0,-1 0-1,1 0 1,0 0-1,0 0 1,0-1 0,3 5-1,-3-6-11,0 1-1,1 0 1,-1 0 0,0 0-1,1-1 1,-1 1 0,1-1-1,-1 1 1,1-1 0,0 1-1,-1-1 1,1 0 0,-1 0-1,1 0 1,0 0 0,-1 0-1,1 0 1,-1 0 0,1-1-1,-1 1 1,1-1 0,2 0-1,18-6 42,-14 3-35,2 1-1,-1 1 1,0-1 0,0 2 0,10-2 0,-17 3-16,0 0 0,0 0 0,0 0 1,0 0-1,0 1 0,0-1 0,0 1 0,0-1 0,0 1 1,0-1-1,0 1 0,0 0 0,-1 0 0,1 0 0,0 0 1,-1 0-1,1 1 0,-1-1 0,1 0 0,-1 1 1,1-1-1,-1 1 0,0-1 0,0 1 0,0 0 0,0-1 1,0 1-1,0 0 0,1 3 0,-1 0 15,0-1-1,0 0 0,-1 1 1,1-1-1,-1 1 1,0-1-1,0 1 1,-1-1-1,1 1 1,-1-1-1,0 1 1,0-1-1,-1 0 1,1 1-1,-1-1 0,0 0 1,0 0-1,-4 5 1,-4 7 229,-2 0 1,-26 27 0,26-30-83,10-10-136,-32 30 451,32-32-473,-1 1-1,1-1 1,0 1-1,-1-1 1,1 0 0,-1 0-1,1 0 1,-1 0-1,1 0 1,-1 0-1,0-1 1,1 1-1,-1-1 1,0 0 0,-2 0-1,3 0-71,1-1 0,-1 1-1,1-1 1,0 0 0,0 0 0,-1 1-1,1-1 1,0 0 0,0 0 0,0 0-1,0 0 1,0-1 0,0 1 0,0 0-1,0 0 1,0 0 0,1-1 0,-1 1 0,0-1-1,1 1 1,-1 0 0,1-1 0,0 1-1,-1-1 1,1 1 0,0-1 0,0-2-1,-3-48-1782,3 44 1514,1-54-2363,11-70 0,-8 100 2218,3 0 0,0 0 0,23-58-1,-27 83 707,1 0-1,-1 0 0,1 0 0,0 1 0,1-1 1,0 1-1,0 0 0,0 0 0,1 1 0,0 0 1,0 0-1,7-5 0,-3 5 331,-1 0-1,1 0 1,-1 1 0,1 1-1,0 0 1,0 0-1,1 1 1,14-2 0,72-4 1484,-46 4-2529,0-1-1,52-14 1,-78 13 87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6.856"/>
    </inkml:context>
    <inkml:brush xml:id="br0">
      <inkml:brushProperty name="width" value="0.035" units="cm"/>
      <inkml:brushProperty name="height" value="0.035" units="cm"/>
    </inkml:brush>
  </inkml:definitions>
  <inkml:trace contextRef="#ctx0" brushRef="#br0">91 0 17972,'-16'24'1315,"-29"46"815,40-61-1740,1 0 0,-1 1 1,1-1-1,1 1 0,-4 17 0,7-26-360,-1 0-1,1-1 0,0 1 0,0 0 0,0 0 1,0 0-1,0 0 0,-1 0 0,2 0 0,-1 0 1,0 0-1,0 0 0,0 0 0,0 0 0,1 0 1,-1-1-1,0 1 0,1 0 0,-1 0 0,0 0 0,1 0 1,-1-1-1,1 1 0,0 1 0,0-2-15,0 1 0,0-1 0,0 0-1,0 0 1,0 0 0,0 0 0,0 1 0,0-1-1,0-1 1,0 1 0,0 0 0,0 0 0,0 0-1,0 0 1,0-1 0,0 1 0,0 0 0,1-1-1,6-3-4,-1-1 0,1 1 0,12-11-1,8-11 23,10-7-84,-38 34 50,0-1 0,0 0 1,-1 0-1,1 0 0,0 1 0,0-1 1,0 0-1,0 0 0,0 0 1,0 1-1,0-1 0,0 0 1,0 0-1,0 0 0,0 1 0,0-1 1,0 0-1,0 0 0,0 0 1,0 1-1,0-1 0,0 0 1,0 0-1,0 0 0,0 1 0,0-1 1,0 0-1,0 0 0,1 0 1,-1 1-1,0-1 0,0 0 1,0 0-1,0 0 0,0 0 1,1 0-1,-1 1 0,0-1 0,0 0 1,0 0-1,0 0 0,1 0 1,-1 0-1,0 0 0,0 0 1,0 0-1,1 0 0,-1 0 0,0 1 1,0-1-1,0 0 0,1 0 1,-1 0-1,0 0 0,0 0 1,1-1-1,-1 1 0,0 0 0,0 0 1,0 0-1,1 0 0,-1 0 1,0 0-1,0 0 0,0 0 1,0 0-1,1-1 0,-6 18-64,4-16 69,-13 25 188,13-25-158,1 0 0,-1 0 0,0 0 0,1 0 0,-1 0 0,0 0 0,0 0 0,0 0 1,0 0-1,0 0 0,0 0 0,0-1 0,0 1 0,0 0 0,0-1 0,0 1 0,0-1 0,-1 1 0,-1 0 0,2-3-114,-1 0 0,1 1 0,0-1 0,-1 0 0,1 0 0,0 1 0,0-1 0,0 0 0,1 0-1,-1 0 1,0 0 0,1-1 0,-1 1 0,1 0 0,-1-2 0,0 0 112,-3-14-302,1-2-89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1:27.294"/>
    </inkml:context>
    <inkml:brush xml:id="br0">
      <inkml:brushProperty name="width" value="0.035" units="cm"/>
      <inkml:brushProperty name="height" value="0.035" units="cm"/>
    </inkml:brush>
  </inkml:definitions>
  <inkml:trace contextRef="#ctx0" brushRef="#br0">39 162 14947,'-1'-2'259,"0"0"-1,0 0 0,0 1 1,1-1-1,-1 0 0,1 0 1,-1 0-1,1 0 0,0 0 1,0 0-1,0 0 1,0 0-1,0 0 0,0 0 1,0 0-1,1 0 0,-1 1 1,1-1-1,-1 0 0,1 0 1,0 0-1,1-2 0,20-40 2287,-17 36-2196,1 1 0,0 0-1,0 0 1,0 0 0,11-8-1,-14 12-286,-1 1 0,1 0 0,-1 1 0,1-1 0,0 0 0,0 1 0,0-1 0,0 1 0,0 0 0,0 0 0,0 0 0,0 1 0,0-1 0,0 1 0,0-1 0,1 1 0,-1 0 0,0 0 0,4 1 0,-5 0-50,-1-1 0,0 1 0,1 0 0,-1 0 0,1 0 0,-1 0 1,0 0-1,0 0 0,1 0 0,-1 0 0,0 1 0,0-1 0,0 0 1,0 1-1,-1-1 0,1 1 0,0-1 0,0 1 0,-1-1 0,1 1 0,-1-1 1,0 1-1,1 0 0,-1-1 0,0 1 0,0 2 0,0 6-1,0 0 1,0 0-1,-3 12 0,3-19-9,-5 25 16,-1 0-1,-1-1 1,-21 51-1,-45 74 64,9-20 33,63-130-111,0-1 0,0 1 0,0 0 0,0 0 0,1-1 0,-1 1 0,1 0 1,-1 0-1,1 0 0,0-1 0,0 1 0,-1 0 0,1 0 0,1 0 1,-1 0-1,0 0 0,0 0 0,1-1 0,-1 1 0,1 0 0,0 0 1,-1 0-1,1-1 0,0 1 0,2 2 0,0-1-70,0-1 0,0 1 0,1-1 0,-1 0 0,1-1 0,-1 1 0,1 0 0,-1-1 0,1 0-1,7 2 1,-7-2-169,1 0-1,-1-1 1,0 1-1,0-1 1,1 1-1,-1-1 0,0-1 1,1 1-1,-1 0 1,0-1-1,1 0 1,5-2-1,9-5-479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07.751"/>
    </inkml:context>
    <inkml:brush xml:id="br0">
      <inkml:brushProperty name="width" value="0.035" units="cm"/>
      <inkml:brushProperty name="height" value="0.035" units="cm"/>
    </inkml:brush>
  </inkml:definitions>
  <inkml:trace contextRef="#ctx0" brushRef="#br0">126 0 19044,'-1'3'120,"1"0"0,-1-1 0,0 1 0,0-1 0,0 1 0,0-1 0,0 0 0,0 1 0,-1-1 0,1 0-1,-1 0 1,0 0 0,0 0 0,1 0 0,-5 3 0,-5 7 142,-2 6 96,0 1 1,2 0 0,-16 33 0,22-40-287,1 0 0,0 0 0,0 1 0,1 0 0,1-1 0,0 1 0,0 21 0,2-32-67,0 0 1,0 1 0,0-1 0,0 0 0,0 0 0,1 0-1,-1 0 1,1 0 0,-1 0 0,1 0 0,0 0 0,0 0-1,0 0 1,0 0 0,0 0 0,0 0 0,1-1 0,-1 1-1,1 0 1,-1-1 0,1 1 0,-1-1 0,1 0 0,0 0-1,0 1 1,0-1 0,0 0 0,0 0 0,0-1 0,0 1-1,0 0 1,0-1 0,0 1 0,0-1 0,0 0 0,0 1-1,3-1 1,2-1-27,0 1 1,0-1-1,0 0 0,0 0 0,0-1 1,0 0-1,-1 0 0,1-1 0,-1 0 1,8-4-1,7-7-261,0-1 0,-1 0 0,-1-2 0,0 0 0,-2-1 0,28-36 0,-14 13-161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45.445"/>
    </inkml:context>
    <inkml:brush xml:id="br0">
      <inkml:brushProperty name="width" value="0.035" units="cm"/>
      <inkml:brushProperty name="height" value="0.035" units="cm"/>
    </inkml:brush>
  </inkml:definitions>
  <inkml:trace contextRef="#ctx0" brushRef="#br0">0 92 16476,'2'0'1504,"9"-7"-976,1-2-192,5-2 584,3-2-184,3 4-232,4-1-183,2 5-754,-3-2 489,-11-5-120,0 3-80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8.369"/>
    </inkml:context>
    <inkml:brush xml:id="br0">
      <inkml:brushProperty name="width" value="0.035" units="cm"/>
      <inkml:brushProperty name="height" value="0.035" units="cm"/>
    </inkml:brush>
  </inkml:definitions>
  <inkml:trace contextRef="#ctx0" brushRef="#br0">80 105 14331,'0'-1'173,"1"0"-1,-1-1 1,0 1 0,0 0 0,0-1-1,0 1 1,0 0 0,-1-1 0,1 1-1,0 0 1,-1 0 0,1-1-1,-1 1 1,1 0 0,-1 0 0,1 0-1,-1 0 1,-1-3 0,1 4-68,0 0 1,1 0-1,-1 0 1,0 0 0,1 0-1,-1 0 1,0 1-1,1-1 1,-1 0 0,1 0-1,-1 0 1,0 1-1,1-1 1,-1 0 0,1 0-1,-1 1 1,1-1-1,-1 0 1,1 1 0,-1-1-1,1 1 1,-1-1-1,1 1 1,-1-1 0,1 2-1,-6 4 343,2 1 0,-1-1-1,1 1 1,-6 13 0,10-19-427,-7 16 186,0 0 0,-4 25 0,10-39-194,0 0 0,0 0 1,0 1-1,1-1 0,0 0 0,0 1 1,0-1-1,0 1 0,0-1 0,1 0 1,-1 1-1,1-1 0,0 0 0,0 0 1,0 0-1,0 1 0,1-1 0,-1 0 1,1-1-1,4 6 0,-5-7-4,0 0 0,0 0 0,0 0 0,0 0 0,1-1 0,-1 1 1,0 0-1,1-1 0,-1 1 0,0-1 0,1 0 0,-1 1 0,1-1 0,-1 0 0,0 0 0,1 0 0,-1 0 0,1 0 0,2 0 1,-1-1 6,1 0 1,0 0 0,-1-1 0,1 1 0,-1-1 0,1 1 0,4-4 0,3-4 42,0 0 0,0 0 0,9-12 0,-8 8 54,0 0 0,-1-1 0,12-20-1,-19 27-61,-1 1 0,1-1 0,-1 0-1,-1 0 1,1 0 0,-1-1 0,-1 1 0,1 0-1,-1-1 1,0-11 0,-1 16-47,0 1 0,-1-1 1,1 0-1,-1 0 0,1 1 0,-1-1 1,0 0-1,0 1 0,0-1 0,0 1 0,-1-1 1,1 1-1,-1-1 0,1 1 0,-1 0 1,0 0-1,0 0 0,0 0 0,0 0 0,0 0 1,-1 1-1,1-1 0,0 1 0,-1-1 1,1 1-1,-1 0 0,0 0 0,1 0 0,-1 0 1,0 1-1,1-1 0,-1 1 0,-4-1 1,3 1-25,-1 0 1,0 0 0,1 0 0,-1 0-1,1 1 1,-1-1 0,1 1 0,-1 0 0,1 1-1,0-1 1,-1 1 0,1 0 0,0 0 0,0 0-1,0 1 1,1-1 0,-1 1 0,0 0-1,1 0 1,-4 4 0,6-6 17,0 0 1,1 0-1,-1 0 1,0 0-1,1 0 1,-1 0-1,1 0 0,0 0 1,-1 0-1,1 0 1,0 0-1,-1 0 0,1 0 1,0 0-1,0 0 1,0 0-1,0 0 1,0 1-1,0-1 0,0 0 1,1 0-1,-1 0 1,0 0-1,1 0 1,-1 0-1,0 0 0,1 0 1,-1 0-1,1 0 1,0 0-1,-1 0 1,2 1-1,14 16-49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9.321"/>
    </inkml:context>
    <inkml:brush xml:id="br0">
      <inkml:brushProperty name="width" value="0.035" units="cm"/>
      <inkml:brushProperty name="height" value="0.035" units="cm"/>
    </inkml:brush>
  </inkml:definitions>
  <inkml:trace contextRef="#ctx0" brushRef="#br0">1 91 16844,'0'0'88,"0"0"-1,0 0 1,0 0 0,0 1 0,0-1 0,0 0 0,0 0 0,0 1 0,0-1 0,0 0 0,0 0-1,0 0 1,0 1 0,0-1 0,0 0 0,0 0 0,0 0 0,0 1 0,1-1 0,-1 0 0,0 0-1,0 0 1,0 1 0,0-1 0,0 0 0,1 0 0,-1 0 0,0 0 0,0 0 0,0 0 0,0 1-1,1-1 1,-1 0 0,0 0 0,0 0 0,1 0 0,-1 0 0,0 0 0,0 0 0,0 0 0,1 0-1,-1 0 1,0 0 0,0 0 0,1 0 0,-1 0 0,0 0 0,0 0 0,0 0 0,1 0 0,-1 0-1,0 0 1,0-1 0,0 1 0,1 0 0,16-3 672,-15 3-485,154-44 2663,-112 30-3118,0 1 0,51-8 0,-92 21 120,-1 0 1,1 0 0,-1 0 0,1 0-1,-1 0 1,1 0 0,-1 0-1,1 1 1,2 0 0,-4 0 63,-1-1 0,0 0 1,0 0-1,1 0 0,-1 0 0,0 0 0,0 0 0,0 0 1,1 1-1,-1-1 0,0 0 0,0 0 0,0 0 1,0 0-1,0 1 0,1-1 0,-1 0 0,0 0 0,0 0 1,0 1-1,0-1 0,0 0 0,0 0 0,0 0 1,0 1-1,0-1 0,0 0 0,0 0 0,0 1 1,0-1-1,0 0 0,0 1 0,-10 9-232,-8 0-107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39.804"/>
    </inkml:context>
    <inkml:brush xml:id="br0">
      <inkml:brushProperty name="width" value="0.035" units="cm"/>
      <inkml:brushProperty name="height" value="0.035" units="cm"/>
    </inkml:brush>
  </inkml:definitions>
  <inkml:trace contextRef="#ctx0" brushRef="#br0">0 106 15403,'14'19'2185,"8"-10"-1193,5-12-296,6-6 1425,7-7-945,3-1-104,0-6-304,2 6-280,-10 4-1032,-3-1 616,-16 5-184,-5-4-80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41.806"/>
    </inkml:context>
    <inkml:brush xml:id="br0">
      <inkml:brushProperty name="width" value="0.035" units="cm"/>
      <inkml:brushProperty name="height" value="0.035" units="cm"/>
    </inkml:brush>
  </inkml:definitions>
  <inkml:trace contextRef="#ctx0" brushRef="#br0">71 125 14075,'0'-5'338,"-1"0"-1,1 0 1,0-1 0,1 1 0,-1 0-1,1 0 1,0 0 0,1 0 0,-1 0-1,1 0 1,0 0 0,0 1 0,0-1-1,0 1 1,1-1 0,4-5 0,-4 7-138,-1 0 0,1 0 1,0 0-1,0 0 1,0 0-1,0 0 1,0 1-1,1 0 1,5-4-1,-7 5-134,0 1-1,0-1 1,0 0-1,0 1 1,0-1-1,1 1 1,-1 0-1,0 0 1,0 0-1,0 0 1,0 0-1,0 0 1,0 0-1,0 1 1,0-1 0,0 1-1,0 0 1,0-1-1,3 2 1,-3 0-31,1 0 1,-1 0 0,0 0 0,0 1-1,1-1 1,-2 0 0,1 1 0,0-1-1,0 1 1,-1 0 0,1 0 0,-1-1-1,0 1 1,0 0 0,0 0 0,0 0-1,-1 0 1,1 0 0,-1 4 0,2 8 16,-1 0 0,-2 24 1,-1-17-41,-1 0 1,-2 0-1,0 0 1,-1-1 0,-17 41-1,-60 97 80,15-31-58,66-123-32,-1-1 1,2 1-1,-1 0 0,1 0 1,-2 8-1,3-13-2,0 0 1,0 0-1,0 1 0,0-1 1,0 0-1,0 0 0,0 1 0,0-1 1,0 0-1,0 0 0,0 1 1,0-1-1,0 0 0,0 0 0,0 1 1,0-1-1,0 0 0,0 0 1,1 1-1,-1-1 0,0 0 0,0 0 1,0 0-1,0 1 0,1-1 1,-1 0-1,0 0 0,0 0 0,0 1 1,1-1-1,-1 0 0,0 0 1,0 0-1,1 0 0,-1 0 0,0 0 1,1 0-1,0 0 1,1 0-1,-1-1 1,1 1-1,-1-1 1,0 1 0,1-1-1,-1 0 1,0 1-1,1-1 1,-1 0 0,2-2-1,71-57 13,46-33-1503,-74 63 67,72-34 1,-66 39 631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42.277"/>
    </inkml:context>
    <inkml:brush xml:id="br0">
      <inkml:brushProperty name="width" value="0.035" units="cm"/>
      <inkml:brushProperty name="height" value="0.035" units="cm"/>
    </inkml:brush>
  </inkml:definitions>
  <inkml:trace contextRef="#ctx0" brushRef="#br0">126 0 19396,'-9'14'453,"0"-1"-1,1 1 1,1 0-1,0 1 1,1 0-1,-6 22 1,6-20 11,-42 149 1382,43-145-1698,2-1 0,0 1 0,2-1 0,0 1 0,1 0 0,4 26 0,-4-45-141,0-1 1,0 1 0,0 0-1,1 0 1,-1 0 0,1-1-1,0 1 1,-1 0 0,1-1-1,0 1 1,0 0 0,0-1-1,0 1 1,0-1 0,0 0-1,1 1 1,-1-1 0,0 0-1,1 0 1,-1 0 0,1 1-1,-1-2 1,1 1 0,-1 0-1,4 1 1,-3-2-28,0 0-1,0 0 1,0 0 0,1 0-1,-1 0 1,0 0 0,0-1-1,0 1 1,0-1 0,0 1-1,0-1 1,0 0 0,0 0-1,0 0 1,0 0 0,0 0-1,0 0 1,-1-1-1,1 1 1,0 0 0,1-4-1,3-1-253,-1 0-1,0-1 0,-1 1 1,1-1-1,-1 0 0,-1-1 0,1 1 1,-1-1-1,3-14 0,1-7-2150,3-41 0,-5 37 12,-21 127 5197,6-46-1157,3 1-1,1 0 1,2 77-1,4-125-1662,0 0-1,0 1 0,1-1 0,-1 0 0,0 0 0,1 1 1,-1-1-1,0 0 0,1 0 0,-1 0 0,1 0 1,0 2-1,0-3-4,-1 0-1,0 1 1,1-1 0,-1 0 0,0 0 0,0 0-1,1 1 1,-1-1 0,0 0 0,1 0 0,-1 0-1,0 0 1,1 0 0,-1 0 0,0 1-1,1-1 1,-1 0 0,1 0 0,-1 0 0,0 0-1,1 0 1,-1 0 0,0-1 0,1 1 0,-1 0-1,0 0 1,1 0 0,1-1-67,0 0 1,0-1-1,0 1 0,0-1 1,0 1-1,-1-1 0,1 0 0,-1 1 1,1-1-1,-1 0 0,2-3 1,9-14-513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42.713"/>
    </inkml:context>
    <inkml:brush xml:id="br0">
      <inkml:brushProperty name="width" value="0.035" units="cm"/>
      <inkml:brushProperty name="height" value="0.035" units="cm"/>
    </inkml:brush>
  </inkml:definitions>
  <inkml:trace contextRef="#ctx0" brushRef="#br0">152 96 16716,'1'-1'80,"-1"1"1,0-1-1,1 0 1,-1 0-1,0 0 1,0 0-1,1 0 0,-1 1 1,0-1-1,0 0 1,0 0-1,0 0 1,0 0-1,0 0 1,-1 0-1,1 1 1,0-1-1,-1-1 1,1 1-48,0 1 1,-1 0-1,1 0 1,-1 0 0,1-1-1,0 1 1,-1 0-1,1 0 1,-1 0-1,1 0 1,0 0-1,-1 0 1,1 0-1,-1 0 1,1 0-1,0 0 1,-1 0-1,1 0 1,-1 0-1,1 0 1,0 0 0,-1 1-1,1-1 1,-1 0-1,1 0 1,-1 1-1,-3 1 167,0 1-1,0-1 1,0 1-1,0 0 1,-6 6-1,-3 7 39,1 1-1,0 0 1,1 0 0,1 1 0,1 0-1,1 1 1,0 0 0,1 0-1,1 1 1,1 0 0,-4 31 0,8-45-190,1 0 1,-1 0-1,1 1 1,1-1-1,-1 0 1,1 1-1,0-1 1,3 10-1,-3-14-31,-1-1-1,1 0 1,0 0 0,-1 1 0,1-1-1,0 0 1,0 0 0,0 0-1,0 0 1,0 0 0,0 0 0,0 0-1,0 0 1,0 0 0,1-1-1,-1 1 1,2 1 0,0-2 5,-1 1 0,0-1 0,0 0 0,1 0 0,-1 0 0,0 0 0,1 0 0,-1 0 0,0-1 1,0 1-1,1-1 0,-1 1 0,0-1 0,3-2 0,8-3 52,-1 0 0,-1-1 1,1-1-1,-1 0 0,-1-1 1,1 0-1,14-17 0,-3 1 77,-2 0-1,20-34 0,-29 41-76,-1-1 0,0 0-1,11-33 1,-19 47-77,0-1 0,-1 1 1,1 0-1,-1-1 1,0 0-1,-1 1 1,1-1-1,-1 0 0,0 1 1,-1-1-1,1 0 1,-1 1-1,0-1 1,-1 1-1,1-1 1,-1 1-1,0 0 0,-4-9 1,4 13-14,1-1 0,-1 0 0,1 0 0,-1 1 0,1-1 0,-1 1 0,0-1 0,0 1 0,0 0 0,0-1 0,0 1 0,0 0 0,0 1 0,0-1 0,0 0 0,0 0 0,0 1 0,-4-1 0,1 1-21,1 0 1,0 0-1,-1 0 0,1 1 1,0 0-1,0 0 1,0 0-1,-1 0 0,-4 3 1,0 0-114,1 0 0,0 1 0,0 0 0,0 0 0,1 1 0,-1 0 0,1 0 1,-8 10-1,10-8 0,-1 0 1,1 0-1,-4 10 1,7-15 150,1-1 0,0 1 0,0-1 0,0 1 0,0-1 0,0 1 0,1 0 0,-1-1 0,1 1 0,0 0 0,0-1 0,0 1 0,0 0 0,1 4 0,2-8-161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43.914"/>
    </inkml:context>
    <inkml:brush xml:id="br0">
      <inkml:brushProperty name="width" value="0.035" units="cm"/>
      <inkml:brushProperty name="height" value="0.035" units="cm"/>
    </inkml:brush>
  </inkml:definitions>
  <inkml:trace contextRef="#ctx0" brushRef="#br0">0 44 11018,'2'-3'217,"-1"0"-1,0 0 0,0 0 0,-1 0 1,1 0-1,-1 0 0,0-1 0,1 1 1,-1 0-1,-1 0 0,1 0 0,-1-4 1,12 70 1496,-3 1-1,0 102 1,-6-92-269,14 101 1,-15-173-1460,-1 0 1,1 0-1,-1 1 1,1-1-1,0 0 1,0 0-1,0 0 1,0 0-1,0 0 1,1 0-1,-1 0 1,3 2 0,-4-4 1,0 0 0,1 1 0,-1-1 0,0 0 1,0 0-1,1 0 0,-1 1 0,0-1 0,1 0 1,-1 0-1,0 0 0,1 0 0,-1 0 0,0 0 1,1 0-1,-1 0 0,0 0 0,1 0 0,-1 0 1,0 0-1,1 0 0,-1 0 0,0 0 0,1 0 1,-1 0-1,0 0 0,1 0 0,0-1 1,-1 0 18,1 1 1,0-1 0,-1 0 0,1 0-1,0 0 1,-1 0 0,1 0 0,-1 0 0,1 0-1,-1 0 1,1 0 0,-1 0 0,0-2 0,2-5-28,-2 0 1,1 0-1,-1 1 1,0-1 0,-1 0-1,-1-8 1,-6-27-210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44.445"/>
    </inkml:context>
    <inkml:brush xml:id="br0">
      <inkml:brushProperty name="width" value="0.035" units="cm"/>
      <inkml:brushProperty name="height" value="0.035" units="cm"/>
    </inkml:brush>
  </inkml:definitions>
  <inkml:trace contextRef="#ctx0" brushRef="#br0">0 115 14867,'1'-1'261,"-1"0"0,1 0 0,-1 0 0,1 1 0,-1-1 0,1 0 0,-1 0 0,1 0 0,0 0 0,0 0 0,0 1 0,-1-1 0,1 0 0,0 1 0,0-1 0,0 1 0,0-1 0,0 1 0,0-1 0,0 1 0,2-1 0,28-9 853,-23 8-710,77-27 957,-30 10-1220,83-17 0,-134 35-327,0 0-1,1 1 1,-1-1-1,1 1 1,-1 0-1,1 0 1,-1 1-1,8 1 1,-10-2 113,-1 1-1,0 0 1,1-1 0,-1 1 0,0 0 0,0-1-1,1 1 1,-1 0 0,0 0 0,0 0 0,0 0 0,0 0-1,0 0 1,0 0 0,0 0 0,-1 1 0,1-1-1,0 0 1,-1 0 0,1 1 0,-1-1 0,1 1 0,-1-1-1,0 0 1,1 1 0,-1-1 0,0 1 0,0-1-1,0 3 1,-1 10-747</inkml:trace>
  <inkml:trace contextRef="#ctx0" brushRef="#br0" timeOffset="1">165 326 14923,'6'13'1473,"2"-6"-721,1-5-216,13-4 1000,-1-6-512,9-4-272,-4-4-63,3 3-233,-4 1-272,-5 6-600,-1 6-368,-12 8 607,-4 5-127,-7 6-160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44.910"/>
    </inkml:context>
    <inkml:brush xml:id="br0">
      <inkml:brushProperty name="width" value="0.035" units="cm"/>
      <inkml:brushProperty name="height" value="0.035" units="cm"/>
    </inkml:brush>
  </inkml:definitions>
  <inkml:trace contextRef="#ctx0" brushRef="#br0">9 41 15459,'-7'26'1529,"6"-5"-809,2-1-240,11-7 752,-1-4-56,12-9-175,-2-4-89,8-9-224,0-4-96,-2-1-216,0-2-200,-1 3-672,1 3-456,-7 4 784,-1 1-168,-5 2-200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45.321"/>
    </inkml:context>
    <inkml:brush xml:id="br0">
      <inkml:brushProperty name="width" value="0.035" units="cm"/>
      <inkml:brushProperty name="height" value="0.035" units="cm"/>
    </inkml:brush>
  </inkml:definitions>
  <inkml:trace contextRef="#ctx0" brushRef="#br0">1 1 17284,'0'38'1286,"3"1"0,9 52 0,-7-68-1043,0 0 0,2-1 0,1 0 1,0 0-1,14 24 0,-19-41-208,0 1 1,1-1-1,0 0 1,-1 0-1,2 0 1,-1 0-1,1-1 1,5 5-1,-8-8-28,0 0 0,0 1 0,0-1 0,1 0 0,-1 0 0,0 0 0,1 0 0,-1-1 0,1 1-1,-1 0 1,1-1 0,-1 0 0,1 0 0,-1 0 0,1 0 0,-1 0 0,1 0 0,-1-1 0,1 1 0,-1-1 0,1 0-1,-1 1 1,4-3 0,1-1 10,0 0-1,0-1 1,-1 0-1,1 0 1,-1-1 0,0 1-1,-1-1 1,0-1-1,0 1 1,0-1-1,4-7 1,7-15 70,17-43 0,-21 44-24,-1 3-12,-7 14-27,0 1 1,2-1 0,8-14 0,-13 25-24,-1 0-1,0-1 1,0 1 0,0 0 0,0 0 0,0 0 0,0 0-1,0 0 1,0 0 0,0-1 0,1 1 0,-1 0 0,0 0 0,0 0-1,0 0 1,0 0 0,0 0 0,0 0 0,1 0 0,-1 0-1,0 0 1,0 0 0,0 0 0,0 0 0,1 0 0,-1 0 0,0 0-1,0 0 1,0 0 0,0 0 0,0 0 0,1 0 0,-1 0-1,0 0 1,0 0 0,0 0 0,0 0 0,0 0 0,1 0-1,-1 0 1,0 0 0,0 0 0,0 1 0,0-1 0,0 0 0,0 0-1,0 0 1,1 0 0,-1 0 0,0 0 0,0 1 0,6 12 18,0 17 0,3 43 2,14 75 36,-22-142-43,1-1-1,-1 0 1,1 0 0,0 0 0,0 0-1,1 0 1,0-1 0,-1 1 0,6 5-1,-8-9-1,1-1 0,0 1 0,0 0 0,0 0 1,0-1-1,0 1 0,0 0 0,0-1 0,0 1 0,0-1 0,0 1 0,0-1 0,1 0 0,-1 0 0,0 1 0,0-1 0,0 0 0,3 0 0,-2 0 8,0-1 0,0 0 1,0 1-1,-1-1 0,1 0 1,0 0-1,0 0 0,0 0 1,-1 0-1,1 0 0,0-1 1,-1 1-1,1 0 0,1-3 1,11-13 62,-2-1 1,0 0 0,-1 0-1,0-1 1,-2-1 0,0 0 0,-1 0-1,-2 0 1,0-1 0,-1 0-1,0 0 1,1-36 0,-8 42-520,-3 11-987,4 5 1310,0-1 0,0 1 0,0 0 1,1-1-1,-1 1 0,0 0 0,0-1 0,1 1 0,-1 0 0,1 0 1,-1-1-1,0 1 0,1 0 0,-1 0 0,1 0 0,0 0 0,-1 2 1,-2 6-563,1-5-147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47.044"/>
    </inkml:context>
    <inkml:brush xml:id="br0">
      <inkml:brushProperty name="width" value="0.035" units="cm"/>
      <inkml:brushProperty name="height" value="0.035" units="cm"/>
    </inkml:brush>
  </inkml:definitions>
  <inkml:trace contextRef="#ctx0" brushRef="#br0">79 64 12731,'1'-2'467,"12"-17"712,-13 18-1077,1 0 1,-1 1 0,1-1-1,-1 0 1,0 1-1,1-1 1,-1 0 0,0 0-1,0 0 1,0 1-1,1-1 1,-1 0 0,0 0-1,0 0 1,0 1 0,0-1-1,0 0 1,-1 0-1,1 0 1,0 1 0,-1-3-1,1 3-30,-1 0-1,1 0 1,-1 0-1,0 0 1,1 0-1,-1 0 1,1 0-1,-1 0 1,0 0-1,1 0 1,-1 0-1,1 0 1,-1 0-1,0 0 1,1 1-1,-1-1 0,1 0 1,-1 0-1,1 1 1,-1-1-1,1 0 1,-1 1-1,1-1 1,-1 1-1,1-1 1,-1 1-1,-14 13 446,12-10-476,0 1-1,0-1 1,1 0-1,0 1 1,0-1-1,0 1 1,0 0-1,1 0 1,0 0-1,0 0 1,0 0 0,0 0-1,1 0 1,0 0-1,0 0 1,0 0-1,1 0 1,0 0-1,0 0 1,0-1-1,0 1 1,4 7-1,4 6-17,1 0 0,0 0 0,1-1 1,20 22-1,-16-20-2,23 39 1,-33-49-17,0 1 0,-1 1-1,0-1 1,-1 1-1,0-1 1,-1 1 0,0 0-1,-1 0 1,0 0 0,-1 20-1,-1-25-1,0 1-1,0-1 1,0 0 0,-1 0-1,0 1 1,0-1-1,0 0 1,-1-1 0,0 1-1,0 0 1,-1-1-1,1 0 1,-1 1-1,0-2 1,-1 1 0,1 0-1,-1-1 1,0 0-1,-10 7 1,11-8 8,0-1 0,0 0 0,-1 0 0,1-1 0,-1 1 0,1-1 0,-1 0 0,0 0 0,1-1 0,-1 1 0,0-1 0,-6 0 0,8-1 4,0 1 0,1 0-1,-1-1 1,0 0 0,0 1-1,1-1 1,-1 0-1,1-1 1,-1 1 0,1 0-1,-1-1 1,1 1 0,0-1-1,-1 0 1,1 0 0,0 0-1,0 0 1,0 0 0,1 0-1,-1 0 1,0-1-1,0-2 1,-1-2 13,0-1 0,0 0-1,1 0 1,0 0 0,1 0-1,0 0 1,0 0 0,1 0 0,0-1-1,0 1 1,4-15 0,-1 2 22,2 1 0,1-1 0,12-28 1,-1 13-40,1 1 1,1 1 0,2 0 0,2 2-1,43-49 1,-64 78-11,0 1 0,-1 0 0,1-1 0,-1 1 0,0-1 0,0 0 0,0 1 0,0-1-1,0 0 1,-1 1 0,1-1 0,-1 0 0,0 0 0,0 0 0,0 1 0,0-1 0,0 0 0,0 0 0,-1 0 0,0 0 0,1 1-1,-1-1 1,0 0 0,0 1 0,0-1 0,-1 1 0,1-1 0,-1 1 0,1 0 0,-1-1 0,0 1 0,0 0 0,0 0-1,0 0 1,0 0 0,0 1 0,-1-1 0,1 1 0,-1-1 0,1 1 0,-1 0 0,1 0 0,-1 0 0,-5-1 0,7 1-44,-1 1 1,1 0 0,-1 0 0,1 0-1,0 1 1,-1-1 0,1 0-1,0 1 1,-1-1 0,1 0 0,0 1-1,-1 0 1,1-1 0,0 1 0,0 0-1,0-1 1,-2 2 0,2-1 5,1-1 0,-1 1 0,1-1 0,-1 1 0,1-1 1,-1 1-1,1 0 0,-1-1 0,1 1 0,0 0 0,-1-1 0,1 1 1,0 0-1,0-1 0,-1 1 0,1 0 0,0 0 0,0-1 0,0 1 0,0 0 1,0-1-1,0 1 0,0 0 0,0 0 0,0-1 0,0 1 0,1 0 1,-1 0-1,0-1 0,0 1 0,1 0 0,-1-1 0,0 1 0,1 1 0,8 5-356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46.118"/>
    </inkml:context>
    <inkml:brush xml:id="br0">
      <inkml:brushProperty name="width" value="0.035" units="cm"/>
      <inkml:brushProperty name="height" value="0.035" units="cm"/>
    </inkml:brush>
  </inkml:definitions>
  <inkml:trace contextRef="#ctx0" brushRef="#br0">41 65 18756,'-6'8'2401,"2"0"-2095,-1 1 0,1 0 1,0-1-1,1 1 1,0 1-1,0-1 1,1 0-1,-2 16 1,2-1-118,2 0 0,1 31 1,0-49-168,-1-1 1,1 1 0,1-1 0,-1 1 0,1-1 0,3 9 0,-4-13-19,-1-1 0,0 1 1,1 0-1,-1-1 1,0 1-1,1 0 1,-1-1-1,1 1 0,-1-1 1,1 1-1,0-1 1,-1 1-1,1-1 1,-1 1-1,1-1 0,0 0 1,-1 1-1,1-1 1,0 0-1,-1 0 1,1 1-1,1-1 0,0 0 2,-1-1-1,0 1 1,0-1-1,0 1 1,0-1 0,1 1-1,-1-1 1,0 0-1,0 0 1,0 1-1,0-1 1,-1 0-1,1 0 1,0 0-1,0 0 1,0 0-1,-1 0 1,2-3-1,5-7 32,-1-1-1,-1 1 0,0-1 1,-1-1-1,0 1 0,0-1 1,-2 1-1,2-15 0,-1 3 61,-2-1 0,0 0-1,-5-33 1,0 35-20,4 22-72,0 0 0,0 0 0,0 1 0,0-1 0,0 0 0,0 1 0,0-1 0,-1 0 0,1 0 1,0 1-1,0-1 0,-1 0 0,1 1 0,0-1 0,-1 1 0,1-1 0,-1 0 0,1 1 0,-1-1 0,1 1 0,-1-1 0,1 1 0,-1 0 0,0-1 0,1 1 0,-1-1 0,0 1 1,0 0-5,1 1 1,-1-1 0,1 1-1,0-1 1,-1 1 0,1-1-1,0 1 1,-1 0 0,1-1-1,0 1 1,0-1 0,0 1 0,-1 0-1,1-1 1,0 1 0,0-1-1,0 1 1,0 0 0,0-1-1,0 1 1,0 0 0,0-1 0,1 1-1,-1-1 1,0 1 0,0 0-1,0-1 1,1 1 0,-1 0-1,8 19-1,-5-14-5,0 0-1,1 0 0,-1-1 1,1 1-1,0-1 0,0 0 1,1 0-1,0 0 0,-1-1 1,2 0-1,-1 0 1,0 0-1,8 4 0,-9-7 5,-1 1 0,0-1-1,1 0 1,0 0 0,-1-1-1,1 1 1,-1-1 0,1 1-1,0-1 1,0 0 0,-1-1-1,1 1 1,-1 0 0,1-1-1,0 0 1,-1 0 0,1 0-1,-1 0 1,1-1 0,-1 0-1,0 1 1,0-1 0,0 0-1,0 0 1,3-3 0,1-2 47,-1 1 1,-1-1-1,1 0 1,-1 0-1,-1 0 1,1-1 0,-1 0-1,3-9 1,-9 114-28,2-83-256,2 0 0,-1 0 0,2 0 0,7 25 0,-10-38 158,0 0 0,0 0 0,0-1 0,0 1 0,1 0 0,-1 0 0,0 0 0,1-1 0,-1 1 0,1 0 1,-1 0-1,1-1 0,-1 1 0,1 0 0,-1-1 0,1 1 0,-1-1 0,1 1 0,0-1 0,0 1 0,-1-1 0,1 1 0,0-1 0,1 1 0,-1-1-38,-1-1 0,1 1 1,0 0-1,0-1 0,-1 1 0,1-1 0,0 1 0,-1-1 0,1 1 0,-1-1 1,1 0-1,-1 1 0,1-1 0,-1 0 0,1 0 0,-1 1 0,1-1 0,-1 0 1,1-1-1,14-48-3343,-14 46 3312,13-72-2623,-10 48 3254,14-47 1,-18 75-441,0 0 1,0 0-1,0 0 0,0 0 1,0 0-1,0 0 1,0 0-1,0 0 1,1 1-1,-1-1 1,0 0-1,0 0 1,0 0-1,0 0 1,0 0-1,0 0 1,0 0-1,1 0 1,-1 0-1,0 0 0,0 0 1,0 0-1,0 0 1,0 0-1,0 0 1,1 0-1,-1 0 1,0 0-1,0 0 1,0 0-1,0 0 1,0 0-1,0 0 1,0 0-1,1 0 1,-1 0-1,0 0 0,0 0 1,0 0-1,0 0 1,0 0-1,0-1 1,0 1-1,0 0 1,1 0-1,-1 0 1,0 0-1,0 0 1,0 0-1,2 11 842,0 38 1420,-2-32-1842,1 0 1,1 0-1,0 0 1,1 0-1,7 25 1,-9-41-440,-1-1 1,0 1-1,0 0 1,1 0-1,-1 0 0,0 0 1,1 0-1,-1 0 1,1-1-1,0 1 0,-1 0 1,1 0-1,-1-1 1,1 1-1,0 0 0,0-1 1,-1 1-1,1-1 1,0 1-1,0-1 0,0 1 1,0-1-1,-1 0 1,1 1-1,0-1 0,2 1 1,-2-2 0,1 1 1,-1 0 0,1-1 0,-1 1-1,1-1 1,-1 0 0,0 1-1,1-1 1,-1 0 0,0 0 0,0 0-1,0 0 1,1 0 0,-1 0 0,1-1-1,5-7 108,1 0 0,-2-1 0,9-13-1,-13 19-57,2-4-34,4-3-5,-1-1 1,0 0 0,-1-1 0,-1 1 0,0-1-1,-1 0 1,4-18 0,-8 30-55,0 1-1,0-1 1,0 0-1,0 1 1,0-1-1,0 0 0,0 0 1,0 1-1,0-1 1,0 0-1,0 0 1,-1 1-1,1-1 1,0 0-1,-1 1 1,1-2-1,-3-1-177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53.640"/>
    </inkml:context>
    <inkml:brush xml:id="br0">
      <inkml:brushProperty name="width" value="0.035" units="cm"/>
      <inkml:brushProperty name="height" value="0.035" units="cm"/>
    </inkml:brush>
  </inkml:definitions>
  <inkml:trace contextRef="#ctx0" brushRef="#br0">31 175 16163,'-7'7'715,"4"-5"-375,0 1 0,1-1 0,-1 1 0,1-1 0,0 1 0,0 0 0,0 0 0,-1 3 0,3-5-264,-1 0-1,1 0 1,0 0 0,0 1-1,0-1 1,0 0 0,0 0-1,0 0 1,0 0-1,1 1 1,-1-1 0,0 0-1,1 0 1,-1 0 0,1 0-1,-1 0 1,1 0 0,-1 0-1,1 0 1,0 0 0,-1 0-1,1 0 1,0 0 0,0-1-1,0 1 1,0 0-1,-1 0 1,1-1 0,2 2-1,3 1 8,0 1-1,0-1 0,0 0 0,1 0 0,-1-1 1,1 0-1,-1 0 0,1 0 0,0-1 1,0 0-1,9 0 0,11-1 82,41-4 1,-61 4-126,47-7 89,-1-2 0,68-21 0,103-43-38,-83 25-65,-59 21 1,101-19-1,-155 41-10,-1 2 0,1 0 0,-1 2-1,1 1 1,0 2 0,-1 0 0,51 12 0,-70-12-12,0 0 0,0-1 1,0 0-1,0 0 1,0-1-1,0 0 0,0 0 1,0-1-1,0 0 1,0 0-1,0-1 0,-1 0 1,1 0-1,0-1 1,-1 0-1,0 0 0,14-9 1,-4 6-567,-17 6 522,0 0 1,0 1-1,0-1 1,1 0 0,-1 0-1,0 0 1,0 0-1,0 0 1,1 0 0,-1 1-1,0-1 1,0 0-1,0 0 1,0 0-1,0 1 1,0-1 0,1 0-1,-1 0 1,0 0-1,0 1 1,0-1 0,0 0-1,0 0 1,0 0-1,0 1 1,0-1-1,0 0 1,0 0 0,0 1-1,0-1 1,0 0-1,0 0 1,0 1 0,0-1-1,0 0 1,0 0-1,-1 1 1,1 1-95,-1 0 0,0 0 0,0 0-1,0 0 1,-1 0 0,1 0 0,0-1 0,-1 1 0,1 0 0,-1-1 0,0 1 0,-2 1-1,-12 7-592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46.620"/>
    </inkml:context>
    <inkml:brush xml:id="br0">
      <inkml:brushProperty name="width" value="0.035" units="cm"/>
      <inkml:brushProperty name="height" value="0.035" units="cm"/>
    </inkml:brush>
  </inkml:definitions>
  <inkml:trace contextRef="#ctx0" brushRef="#br0">4 1 16764,'-1'2'291,"0"-1"0,1 1 0,-1 0 0,1 0 0,0 0 0,-1 0 0,1 0 0,0 0 0,0 0 0,1 0 0,-1 0 0,0 0 0,0 0 0,1 0 0,0 0 1,-1 0-1,1-1 0,0 1 0,1 3 0,0-3-149,0 0 1,0 0-1,0-1 1,0 1-1,1-1 1,-1 1-1,0-1 1,1 0-1,-1 0 1,0 0 0,1 0-1,-1 0 1,1-1-1,4 2 1,17 0 60,0-1 1,-1-1-1,1-1 1,0-1-1,42-9 1,-15 2-485,-22 5-141,-14 1-1328,31-2 1,-37 7 992,-9-2 740,0 0 0,0 0 0,0 0 0,1 0 0,-1 0 1,0 1-1,0-1 0,0 0 0,0 0 0,0 0 0,0 0 0,0 0 0,0 0 0,1 0 0,-1 0 0,0 1 0,0-1 0,0 0 1,0 0-1,0 0 0,0 0 0,0 0 0,0 1 0,0-1 0,0 0 0,0 0 0,0 0 0,0 0 0,0 0 0,0 1 0,0-1 0,0 0 1,0 0-1,0 0 0,0 0 0,0 0 0,0 1 0,0-1 0,0 0 0,0 0 0,0 0 0,0 0 0,-1 0 0,1 0 0,0 0 1,0 1-1,0-1 0,0 0 0,0 0 0,0 0 0,0 0 0,-1 0 0,1 0 0,0 0 0,0 0 0,0 0 0,0 0 0,0 0 1,-1 0-1,-14 9-1117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47.053"/>
    </inkml:context>
    <inkml:brush xml:id="br0">
      <inkml:brushProperty name="width" value="0.035" units="cm"/>
      <inkml:brushProperty name="height" value="0.035" units="cm"/>
    </inkml:brush>
  </inkml:definitions>
  <inkml:trace contextRef="#ctx0" brushRef="#br0">0 20 15003,'15'8'1761,"6"-1"-705,5-6-368,5-4 1384,2-2-879,9-1-265,0-3-112,-1 4-848,-5-3-1008,1 10 944,-5 4-200,-5-2-224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54.624"/>
    </inkml:context>
    <inkml:brush xml:id="br0">
      <inkml:brushProperty name="width" value="0.035" units="cm"/>
      <inkml:brushProperty name="height" value="0.035" units="cm"/>
    </inkml:brush>
  </inkml:definitions>
  <inkml:trace contextRef="#ctx0" brushRef="#br0">53 167 16788,'-3'0'374,"-31"-12"1843,33 11-2155,0 1 1,0-1-1,0 1 0,0-1 1,0 1-1,1-1 1,-1 0-1,0 0 0,0 1 1,0-1-1,1 0 0,-1 0 1,0 0-1,1 0 1,-1 0-1,1 0 0,-1 0 1,1 0-1,0 0 0,-1 0 1,1 0-1,0 0 1,0 0-1,0 0 0,-1 0 1,1 0-1,0 0 0,1 0 1,-1 0-1,0-1 1,2-4 131,0 1 1,0 0-1,1 0 0,-1 0 1,1 1-1,0-1 1,1 1-1,-1 0 1,1-1-1,0 1 1,0 1-1,7-6 1,1 0-31,-1 1-1,2 0 1,21-9 0,-26 13-127,1 1-1,0 0 1,-1 0 0,1 1 0,0 0-1,0 0 1,0 1 0,13 1 0,-18 0-28,0 0 1,0 0 0,0 1 0,0 0 0,1 0 0,-1 0 0,-1 1 0,1-1 0,0 1 0,0 0 0,0 0-1,-1 0 1,1 0 0,-1 1 0,0 0 0,0-1 0,0 1 0,0 0 0,0 1 0,3 4 0,0 2-1,-1 0 1,-1 1 0,0-1-1,0 1 1,-1 0 0,0 0 0,-1 0-1,0 0 1,-1 1 0,0-1-1,-1 12 1,-2 9 23,0-1 0,-12 55-1,3-37 1,-2-1-1,-3 0 0,-1-1 0,-2-1 1,-45 77-1,64-122-34,-1-1-1,1 1 1,-1 0 0,0 0 0,1 0-1,0-1 1,-1 1 0,1 0 0,-1 0 0,1 0-1,0 0 1,0 0 0,0 0 0,-1 0 0,1-1-1,0 1 1,0 0 0,0 0 0,1 2 0,-1-3 1,0 0 0,1 1 1,-1-1-1,1 1 0,-1-1 0,1 0 1,-1 0-1,1 1 0,-1-1 1,1 0-1,-1 0 0,1 1 1,-1-1-1,1 0 0,-1 0 1,1 0-1,-1 0 0,1 0 1,-1 0-1,1 0 0,0 0 1,-1 0-1,1 0 0,0 0 1,8-2-58,0 0 1,0-1 0,9-3-1,-6 2-175,14-4-524,0 0 1,-1-2 0,-1-1 0,33-20 0,-23 6-34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55.201"/>
    </inkml:context>
    <inkml:brush xml:id="br0">
      <inkml:brushProperty name="width" value="0.035" units="cm"/>
      <inkml:brushProperty name="height" value="0.035" units="cm"/>
    </inkml:brush>
  </inkml:definitions>
  <inkml:trace contextRef="#ctx0" brushRef="#br0">1 79 19228,'1'-7'416,"1"0"-1,0 0 1,0 0 0,1 1-1,0-1 1,0 1 0,5-7-1,-7 11-351,0 1 0,1-1 0,-1 1 0,1 0 0,0-1 0,-1 1 0,1 0 0,0 0 0,0 0 0,0 0 0,0 0 0,0 0 0,0 1 0,0-1 0,0 1 0,0-1 0,0 1 0,0 0 0,0 0 0,0 0 0,0 0 0,0 0 0,0 0 0,0 0 0,0 1 0,0-1 0,0 1 0,4 1 0,-3-1-49,0 0 0,0 1 0,0-1 0,0 1 0,0-1-1,0 1 1,0 0 0,0 0 0,-1 0 0,1 1 0,-1-1 0,1 1 0,-1-1-1,0 1 1,0 0 0,0-1 0,1 5 0,-1-2-4,0 0 0,0 1 0,0 0 0,-1-1 0,0 1 0,0 0 0,-1 0 0,1-1 0,-2 9 0,0 2 44,-2 1 1,0-1-1,0 0 0,-2 0 1,0 0-1,-8 16 1,8-21-34,1 2 209,22-17-86,-13 2-150,0 0-1,1 1 0,-1-1 1,0 1-1,0 0 0,1 1 1,-1-1-1,1 1 0,-1 0 1,1 1-1,-1-1 0,0 1 1,1 0-1,-1 0 0,0 1 0,0-1 1,0 1-1,0 0 0,0 1 1,0-1-1,8 7 0,-8-5-2,-1 0-1,0 0 0,0 1 1,0 0-1,0-1 1,-1 1-1,0 1 0,0-1 1,0 0-1,-1 1 1,0 0-1,0-1 0,0 1 1,0 0-1,-1 0 1,0 0-1,-1 0 0,1 0 1,-1 9-1,-1-2 70,-1 0 0,0 0-1,0 0 1,-2 0 0,1 0-1,-2-1 1,0 1 0,0-1 0,-8 12-1,9-15 38,-2-1-1,1 1 0,-1-1 0,-1-1 0,1 1 1,-1-1-1,-1 0 0,1 0 0,-1-1 1,0 0-1,0-1 0,-15 8 0,19-12-107,0 0-1,1 0 1,-1-1-1,0 1 1,0-1-1,0 0 1,0 0-1,0 0 1,0-1-1,0 1 1,1-1 0,-1 0-1,0 0 1,0 0-1,1-1 1,-1 1-1,-4-4 1,6 5-117,1-1 0,-1 0 1,1 0-1,0 0 0,-1 0 0,1 0 1,0 0-1,0 0 0,0 0 0,0 0 1,0-1-1,0 1 0,0 0 0,0-1 1,0 1-1,0 0 0,1-1 0,-1 1 1,1-1-1,-1 1 0,1-1 0,0 0 1,-1 1-1,1-1 0,0 1 0,0-1 1,0 0-1,0 1 0,1-1 0,-1 1 1,0-1-1,1 0 0,-1 1 0,1-1 1,-1 1-1,1-1 0,0 1 0,-1 0 1,1-1-1,0 1 0,0 0 0,0-1 1,2-1-1,34-42-1597,-13 9 694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2:55.682"/>
    </inkml:context>
    <inkml:brush xml:id="br0">
      <inkml:brushProperty name="width" value="0.035" units="cm"/>
      <inkml:brushProperty name="height" value="0.035" units="cm"/>
    </inkml:brush>
  </inkml:definitions>
  <inkml:trace contextRef="#ctx0" brushRef="#br0">85 0 19172,'-1'4'198,"0"0"0,0-1-1,-1 1 1,1-1 0,-1 0 0,0 1-1,1-1 1,-2 0 0,1 0 0,0 0-1,-4 4 1,-6 7 179,3 1 202,0 0 0,-9 22 0,16-31-467,0 0 0,0 0 0,0 0 0,1 0 0,0 0 0,0 0 0,0 0 0,1 0 0,0 0 0,0 8 0,1-13-105,-1 0 1,0 0 0,1 1-1,0-1 1,-1 0 0,1 0 0,0 0-1,-1 0 1,1 0 0,0 0-1,0 0 1,0 0 0,0 0-1,0 0 1,0 0 0,0 0 0,0-1-1,0 1 1,0 0 0,1-1-1,-1 1 1,0-1 0,0 1-1,1-1 1,-1 0 0,0 0 0,1 1-1,-1-1 1,0 0 0,1 0-1,-1 0 1,0 0 0,2-1-1,7 0-18,1 0 0,-1 0 0,13-5 0,-13 4 23,5-1-62,0 1 1,0 0-1,0 1 0,0 1 0,0 0 0,1 2 1,-1-1-1,0 2 0,25 7 0,-33-8 16,0 1-1,0 0 0,-1 0 0,1 0 1,-1 1-1,0 0 0,0 1 0,0-1 0,8 10 1,-10-10 25,-1 0 0,0 1 1,0-1-1,0 1 0,0 0 1,-1 0-1,0 0 1,0 0-1,0 0 0,-1 1 1,0-1-1,0 0 0,0 1 1,0 6-1,-1-2 83,0 1 0,0-1-1,-1 1 1,-1 0 0,0-1 0,0 0 0,-1 1-1,-1-1 1,1 0 0,-2-1 0,1 1-1,-1-1 1,-1 0 0,0 0 0,0 0-1,0-1 1,-1 0 0,-1 0 0,1-1-1,-1 0 1,0 0 0,-1 0 0,0-2-1,0 1 1,0-1 0,0 0 0,-1-1 0,-14 5-1,-10-2-64,-14 4-44,44-10-135,1 1 0,-1-1-1,1 1 1,0-1 0,0 1 0,-1 0-1,2 1 1,-1-1 0,0 0-1,-5 6 1,8-8 155,1 0 0,-1 1 0,0-1-1,0 0 1,0 0 0,0 0 0,1 0 0,-1 0-1,0 0 1,0 0 0,0 0 0,1 0-1,-1 0 1,0 0 0,0 0 0,0 0 0,1 0-1,-1 0 1,0 0 0,0 0 0,0 0 0,1 0-1,-1 0 1,0 0 0,0 0 0,0 0 0,1 0-1,-1 0 1,0-1 0,0 1 0,0 0 0,0 0-1,1 0 1,-1 0 0,0 0 0,0-1-1,0 1 1,0 0 0,0 0 0,0 0 0,0 0-1,1-1 1,-1 1 0,0 0 0,0 0 0,0-1-1,14-18-409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01.624"/>
    </inkml:context>
    <inkml:brush xml:id="br0">
      <inkml:brushProperty name="width" value="0.035" units="cm"/>
      <inkml:brushProperty name="height" value="0.035" units="cm"/>
    </inkml:brush>
  </inkml:definitions>
  <inkml:trace contextRef="#ctx0" brushRef="#br0">44 95 17716,'-31'11'2222,"19"0"-1322,12-10-849,0-1 0,0 1 0,0-1 1,-1 1-1,1-1 0,0 1 0,0-1 0,1 1 1,-1-1-1,0 1 0,0-1 0,0 1 1,0-1-1,0 1 0,0-1 0,1 1 0,-1-1 1,0 0-1,0 1 0,1-1 0,-1 1 0,0-1 1,1 0-1,-1 1 0,0-1 0,1 1 0,-1-1 1,1 0-1,0 1 0,2 1 62,0-1 0,0 1 0,0 0 0,0-1 0,1 0-1,-1 0 1,1 0 0,-1 0 0,1 0 0,-1-1 0,1 0 0,5 1 0,3-2 82,1 1 0,18-5 1,19-6 7,-1-3-1,54-23 1,-49 17-2207,81-19-1,-93 27 501,-30 6 481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02.079"/>
    </inkml:context>
    <inkml:brush xml:id="br0">
      <inkml:brushProperty name="width" value="0.035" units="cm"/>
      <inkml:brushProperty name="height" value="0.035" units="cm"/>
    </inkml:brush>
  </inkml:definitions>
  <inkml:trace contextRef="#ctx0" brushRef="#br0">108 8 16620,'0'-1'148,"0"1"1,0-1-1,0 1 1,1-1-1,-1 1 1,0 0 0,0-1-1,1 1 1,-1-1-1,0 1 1,1 0 0,-1-1-1,0 1 1,1 0-1,-1 0 1,1-1 0,-1 1-1,0 0 1,1 0-1,-1 0 1,1-1-1,-1 1 1,1 0 0,-1 0-1,1 0 1,-1 0-1,1 0 1,-1 0 0,1 0-1,-1 0 1,1 0-1,20 9 1822,20 25-1388,-35-29-248,-1 0-292,0-1 1,0 1-1,-1 0 1,0 0-1,1 1 1,-2-1-1,1 1 1,-1 0-1,0 0 1,0 0-1,0 0 1,-1 1-1,3 11 1,-4-10-31,-1 1 1,1-1 0,-2 0 0,1 0 0,-1 0-1,0 0 1,-1 0 0,0 0 0,0-1-1,0 1 1,-5 9 0,-8 14 51,-1 0 1,-32 45-1,-47 51-92,74-101-101,19-23 88,-16 16-1053,13-22 513,2-12 307,0-10-159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03.458"/>
    </inkml:context>
    <inkml:brush xml:id="br0">
      <inkml:brushProperty name="width" value="0.035" units="cm"/>
      <inkml:brushProperty name="height" value="0.035" units="cm"/>
    </inkml:brush>
  </inkml:definitions>
  <inkml:trace contextRef="#ctx0" brushRef="#br0">71 130 20372,'-1'26'2519,"-7"23"-1858,4-21-419,-10 54-115,-6 140 1,27-237-2132,-4-20 932,-1 0 1,-2 0-1,-2 0 0,-1 0 1,-9-42-1,-6-68 3046,18 142-1723,-1 0 0,1-1 0,0 1 0,0 0 0,0-1 0,1 1 0,-1 0 0,1-1 1,0 1-1,2-6 0,-2 8-121,1-1 0,-1 1 1,0 0-1,0 0 1,1 0-1,-1 0 0,0 1 1,1-1-1,-1 0 1,1 1-1,-1-1 0,1 1 1,0-1-1,-1 1 0,1-1 1,-1 1-1,1 0 1,0 0-1,-1 0 0,1 0 1,0 0-1,-1 1 1,1-1-1,1 1 0,27 1 417,1-1 0,-1-1-1,0-1 1,0-2-1,39-8 1,21-15-242,-64 18-495,0 0 0,0 2 0,33-4 0,-58 9 113,0 1 1,0 0-1,0 0 1,0 0-1,0 0 1,0 0-1,0 0 1,0 0-1,0 0 1,0 0-1,0 0 0,0 0 1,0 1-1,0-1 1,0 0-1,-1 1 1,1-1-1,0 1 1,0-1-1,0 1 1,1 0-1,-2 0-14,0 0-1,0-1 1,0 1 0,0 0-1,0-1 1,0 1 0,0 0-1,0-1 1,0 1-1,-1 0 1,1-1 0,0 1-1,0-1 1,-1 1 0,1 0-1,0-1 1,-1 1 0,1-1-1,-1 1 1,1-1 0,-1 1-1,0 0 1,-4 5-284,-1-1 1,0 0-1,-12 8 0,-43 20-584,23-13 587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47.619"/>
    </inkml:context>
    <inkml:brush xml:id="br0">
      <inkml:brushProperty name="width" value="0.035" units="cm"/>
      <inkml:brushProperty name="height" value="0.035" units="cm"/>
    </inkml:brush>
  </inkml:definitions>
  <inkml:trace contextRef="#ctx0" brushRef="#br0">161 19 15323,'-4'-1'231,"-1"0"0,0 0 1,1 0-1,-1 1 0,0 0 0,0 0 0,0 0 0,0 0 0,1 1 0,-1-1 0,0 2 0,0-1 1,1 0-1,-1 1 0,-5 2 0,3 0 3,0-1 1,-1 1-1,2 0 1,-1 0-1,1 1 1,-1 0-1,1 0 1,-8 10-1,13-14-209,0 1-1,-1 0 1,1 0 0,0 0-1,0-1 1,0 1-1,1 0 1,-1 0 0,0 0-1,1 0 1,0 1-1,-1-1 1,1 0 0,0 0-1,0 0 1,0 0-1,0 0 1,0 0 0,1 0-1,-1 0 1,1 1-1,-1-1 1,1 0 0,0 0-1,-1-1 1,1 1-1,0 0 1,0 0 0,1 0-1,1 2 1,5 6-32,0-2 0,1 1 1,-1-1-1,14 10 0,-10-9-4,-7-5-5,7 5-62,1 1 0,-2 1-1,0 0 1,18 23 0,-26-30 60,-1-1 1,0 1-1,0 0 1,0 0 0,0 0-1,-1 1 1,0-1-1,0 0 1,0 1-1,0-1 1,0 1-1,-1-1 1,0 0-1,0 1 1,0-1 0,-1 1-1,1-1 1,-1 1-1,0-1 1,0 0-1,-4 8 1,0-3 35,0 0-1,0-1 1,-1 0 0,0 0 0,0 0 0,-1-1-1,0 0 1,0 0 0,-1-1 0,0 0-1,0 0 1,0-1 0,-1 0 0,-16 7 0,23-12-8,1 1 0,0 0 1,0-1-1,0 0 0,0 1 1,-1-1-1,1 0 0,0 0 1,0 0-1,-1 1 0,1-1 1,0-1-1,-1 1 0,1 0 1,0 0-1,0 0 0,-1-1 1,1 1-1,0 0 0,0-1 1,0 1-1,0-1 0,0 0 1,-2 0-1,2 0 1,1-1-1,-1 1 1,0 0 0,0-1 0,1 1-1,-1 0 1,1-1 0,-1 1 0,1-1 0,-1 1-1,1-1 1,0 1 0,0-1 0,0 0-1,0 1 1,0-3 0,1-4-1,0 0-1,1 0 1,0 0 0,0 0 0,1 0-1,4-9 1,3-1-79,1 0 0,1 1 0,0 0 0,1 1 0,27-26-1,84-62-375,-117 99 424,0-1 1,0 0-1,-1 0 1,10-13-1,-15 18 21,0-1 0,0 1 1,0 0-1,0-1 0,0 1 0,0-1 0,-1 1 1,1-1-1,-1 1 0,1-1 0,-1 0 0,1 1 1,-1-1-1,0 0 0,0 1 0,1-1 0,-1 0 1,-1 1-1,1-1 0,0 0 0,0 1 1,-1-1-1,1 0 0,0 1 0,-1-1 0,0 1 1,1-1-1,-1 0 0,0 1 0,0 0 0,0-1 1,-2-1-1,-3-2 9,0 0 1,-1 0-1,0 0 1,0 1-1,0 1 0,0-1 1,-1 1-1,-11-3 1,-66-15 114,74 19-105,-23-2-379,49 1-339,5 3 480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03.971"/>
    </inkml:context>
    <inkml:brush xml:id="br0">
      <inkml:brushProperty name="width" value="0.035" units="cm"/>
      <inkml:brushProperty name="height" value="0.035" units="cm"/>
    </inkml:brush>
  </inkml:definitions>
  <inkml:trace contextRef="#ctx0" brushRef="#br0">66 34 15499,'-6'14'1881,"5"-4"-1145,2-5-40,8-4 800,7-4-223,2-4-113,7-6-288,1-1-120,2 2-304,1 2-256,-3 6-656,-6 4-352,-9 10 88,-5 4 472,-10 8-208,-5 4-192</inkml:trace>
  <inkml:trace contextRef="#ctx0" brushRef="#br0" timeOffset="1">15 300 17212,'-8'9'1848,"4"-3"-1000,1-3-304,6-3 929,4-2-217,8-2-352,3-2-160,5-4-344,6 0-64,4-3-344,1 0-328,-1 0-632,-1 0 848,-11 5-168,-4 1-72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04.719"/>
    </inkml:context>
    <inkml:brush xml:id="br0">
      <inkml:brushProperty name="width" value="0.035" units="cm"/>
      <inkml:brushProperty name="height" value="0.035" units="cm"/>
    </inkml:brush>
  </inkml:definitions>
  <inkml:trace contextRef="#ctx0" brushRef="#br0">1 86 15939,'1'-15'1971,"0"10"-1174,0 8 1134,3 83 87,-2-17-1630,19 115 0,-19-177-369,-1 0-1,1 0 1,0-1 0,1 1 0,5 12 0,-7-18-14,0 0-1,-1 0 1,1 0 0,0 0-1,0 0 1,0 0 0,0 0 0,0 0-1,0-1 1,0 1 0,0 0-1,0 0 1,0-1 0,0 1-1,0-1 1,1 1 0,-1-1-1,0 1 1,0-1 0,1 0-1,-1 0 1,0 1 0,1-1-1,-1 0 1,0 0 0,1 0 0,-1-1-1,0 1 1,0 0 0,1 0-1,-1-1 1,0 1 0,0-1-1,1 1 1,-1-1 0,0 1-1,0-1 1,2-1 0,5-4 26,0 0 1,0 0 0,-1-1 0,0 0-1,0-1 1,-1 1 0,1-1-1,4-10 1,40-73 347,-19 22 131,24-78 0,-48 111-185,-8 33-219,-1 4-14,-3 18-5,-4 21-66,2-1 0,2 1 1,1 63-1,4-96-22,-1 1 0,1-1 0,1 0 1,-1 0-1,1 1 0,0-1 0,7 12 0,-9-17 5,1-1 1,0 1-1,0-1 0,0 0 1,0 1-1,0-1 0,0 0 0,0 0 1,0 0-1,1 0 0,-1 0 1,0 0-1,0 0 0,1 0 0,-1 0 1,1-1-1,-1 1 0,1-1 1,-1 1-1,1-1 0,-1 1 0,1-1 1,0 0-1,-1 0 0,1 0 0,-1 0 1,1 0-1,0 0 0,-1 0 1,1-1-1,-1 1 0,1 0 0,-1-1 1,1 1-1,-1-1 0,1 0 1,-1 1-1,1-1 0,-1 0 0,0 0 1,1 0-1,1-2 0,6-4 45,-1-1 0,1 0 0,-1 0 0,-1 0 0,0-1 0,0 0 0,0-1 0,7-15 0,37-89 438,-46 100-428,1 1-62,18-55 300,-22 62-415,0 0-1,-1 0 1,0 0 0,0 0-1,-1-1 1,0 1 0,0 0 0,-1-12-1,1 18 92,0 0 0,0 0 0,0 0 0,0-1 0,0 1 0,0 0 0,0 0 0,-1-1 0,1 1 0,0 0 0,0 0 0,0 0-1,0-1 1,0 1 0,0 0 0,0 0 0,0 0 0,-1 0 0,1-1 0,0 1 0,0 0 0,0 0 0,0 0 0,0 0 0,-1 0 0,1-1 0,0 1-1,0 0 1,0 0 0,-1 0 0,1 0 0,0 0 0,0 0 0,-1 0 0,1 0 0,0 0 0,-7 6-270,-4 15 39,0 8-247,4 5-129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05.186"/>
    </inkml:context>
    <inkml:brush xml:id="br0">
      <inkml:brushProperty name="width" value="0.035" units="cm"/>
      <inkml:brushProperty name="height" value="0.035" units="cm"/>
    </inkml:brush>
  </inkml:definitions>
  <inkml:trace contextRef="#ctx0" brushRef="#br0">16 119 14275,'2'2'354,"0"0"0,-1-1 1,1 1-1,-1 0 0,1 0 0,-1 0 0,0 0 1,1 0-1,-1 0 0,0 1 0,-1-1 0,1 0 1,0 0-1,0 1 0,-1 2 0,0 0 7,0-1 1,-1 1-1,1-1 0,-1 0 0,-1 1 0,1-1 0,-3 6 1,-1 4-17,0 0 0,1 0 0,1 0 1,0 1-1,0-1 0,2 1 0,0 27 0,1-41-330,0-1-1,0 1 1,0-1-1,0 0 0,0 1 1,0-1-1,0 1 1,0-1-1,0 0 0,0 1 1,1-1-1,-1 1 1,0-1-1,0 0 0,0 1 1,1-1-1,-1 0 1,0 1-1,0-1 0,1 0 1,-1 1-1,0-1 1,1 0-1,-1 0 0,0 1 1,1-1-1,-1 0 1,0 0-1,1 0 0,-1 1 1,1-1-1,-1 0 1,1 0-1,12-7 275,10-21 53,-4 1-8,-2-2 1,21-45-1,-31 58-244,0 0 0,-2 0 0,0-1 0,-1 0 0,-1 0 0,3-29 0,-6 45-86,0 0-1,1-1 0,-1 1 0,0-1 0,0 1 1,0-1-1,-1 1 0,1 0 0,0-1 0,0 1 0,-1-1 1,1 1-1,-1 0 0,1-1 0,-1 1 0,1 0 1,-1-1-1,0 1 0,0 0 0,0 0 0,0 0 1,0 0-1,0 0 0,0 0 0,0 0 0,0 0 0,0 0 1,0 0-1,-1 1 0,1-1 0,-2 0 0,1 1-20,0 0 0,0 0-1,0 0 1,0 0-1,0 0 1,0 1-1,0-1 1,0 1 0,0-1-1,0 1 1,0 0-1,0 0 1,1 0-1,-1 0 1,0 0 0,0 0-1,1 0 1,-1 1-1,1-1 1,-3 3-1,-1 1-175,1 0 0,0 1 0,1-1 0,-1 1-1,1-1 1,0 1 0,-3 8 0,5-11-145,0 0-1,0 0 1,0 0 0,0 0 0,1 0 0,-1 1-1,1-1 1,0 0 0,0 0 0,0 1 0,1-1-1,-1 0 1,1 0 0,-1 0 0,1 0 0,2 5-1,-3-8 270,0 0-1,0 1 0,0-1 1,1 0-1,-1 0 0,0 1 1,0-1-1,0 0 0,1 0 0,-1 1 1,0-1-1,0 0 0,1 0 1,-1 0-1,0 1 0,0-1 1,1 0-1,-1 0 0,0 0 0,1 0 1,-1 0-1,0 0 0,1 0 1,-1 0-1,0 1 0,0-1 1,1 0-1,-1 0 0,0 0 0,1-1 1,-1 1-1,0 0 0,1 0 1,7-1-1250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05.560"/>
    </inkml:context>
    <inkml:brush xml:id="br0">
      <inkml:brushProperty name="width" value="0.035" units="cm"/>
      <inkml:brushProperty name="height" value="0.035" units="cm"/>
    </inkml:brush>
  </inkml:definitions>
  <inkml:trace contextRef="#ctx0" brushRef="#br0">1 34 17708,'1'0'119,"-1"1"1,1-1-1,0 1 0,-1-1 1,1 1-1,-1 0 1,1-1-1,0 1 1,-1 0-1,0-1 0,1 1 1,-1 0-1,1 0 1,-1-1-1,0 1 1,1 0-1,-1 0 0,0-1 1,0 1-1,0 0 1,0 0-1,1 1 1,0 26 652,-1-19-57,12 103 1992,-10-99-2584,1 0-1,1 0 1,0-1 0,0 1 0,1-1-1,10 18 1,-14-28-104,0-1-1,0 1 1,0-1 0,0 0-1,0 1 1,0-1-1,0 0 1,0 1 0,0-1-1,1 0 1,-1 0-1,0 0 1,1 0 0,-1 0-1,1-1 1,-1 1-1,1 0 1,-1-1 0,1 1-1,0-1 1,-1 1-1,1-1 1,0 0 0,-1 0-1,1 1 1,0-1-1,0-1 1,-1 1 0,1 0-1,0 0 1,-1-1-1,1 1 1,0-1 0,-1 1-1,1-1 1,-1 1-1,1-1 1,-1 0 0,3-2-1,4-3 113,1 0 0,-2-1-1,1-1 1,-1 1 0,8-11 0,-13 15-106,40-51 491,-2-2 1,45-83-1,-79 125-231,-6 11-574,-14 16-1240,-6 6-176,13-18 1121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07.074"/>
    </inkml:context>
    <inkml:brush xml:id="br0">
      <inkml:brushProperty name="width" value="0.035" units="cm"/>
      <inkml:brushProperty name="height" value="0.035" units="cm"/>
    </inkml:brush>
  </inkml:definitions>
  <inkml:trace contextRef="#ctx0" brushRef="#br0">55 21 15051,'-37'-14'3083,"22"8"-1167,12 5-209,5 2 749,21 6-2133,1-2-1,-1 0 1,1-2-1,-1 0 1,42-2-1,-27 0-138,66 0 16,-52-2-169,98 11 0,-146-10-44,-1 1 0,0-1-1,0 1 1,1 0 0,-1 0 0,0 0 0,0 1 0,0-1 0,0 1 0,0 0 0,4 3 0,-7-4 4,1-1 1,0 1-1,-1-1 1,0 1-1,1 0 0,-1 0 1,1-1-1,-1 1 1,0 0-1,0 0 1,1-1-1,-1 1 1,0 0-1,0 0 1,0 0-1,0-1 1,0 1-1,0 0 1,0 1-1,0 0-2,-1 0 0,0 0-1,1 0 1,-1-1 0,0 1 0,0 0-1,0-1 1,0 1 0,-1 0-1,1-1 1,-2 3 0,-16 14-97,-27 19 1,-3 3 54,29-22 41,-53 48 10,-106 75 1,177-140 3,-1 1 4,0 0 0,0 0 1,0 0-1,0 0 0,-1-1 0,1 1 0,0-1 0,-1 0 0,-6 2 0,10-3-8,0 0 0,-1 0 0,1 0 0,0 0 0,0 0 0,0 0 0,0 0 0,0 0 0,0 0 0,-1 0 0,1 0 0,0 0 0,0 0 0,0 0 0,0 0 0,0 0 0,0 0 0,-1 0 0,1 0 0,0 0 0,0 0 0,0-1 0,0 1 0,0 0 0,0 0 0,0 0 0,-1 0 0,1 0 0,0 0 0,0 0 0,0 0 0,0 0 0,0-1 0,0 1 0,0 0 0,0 0 0,0 0 0,0 0 0,0 0 0,0 0 0,0 0 0,0-1 0,0 1 0,0 0 0,0 0 0,0 0 0,0 0-1,0 0 1,0 0 0,0-1 0,0 1 0,0 0 0,0 0 0,0 0 0,0 0 0,0 0 0,0 0 0,0-1 0,0 1 0,0 0 0,0 0 0,9-12-359,14-8-1106,49-27-2267,-46 30 2658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08.183"/>
    </inkml:context>
    <inkml:brush xml:id="br0">
      <inkml:brushProperty name="width" value="0.035" units="cm"/>
      <inkml:brushProperty name="height" value="0.035" units="cm"/>
    </inkml:brush>
  </inkml:definitions>
  <inkml:trace contextRef="#ctx0" brushRef="#br0">90 89 14811,'5'-16'1338,"-1"-1"0,-1-1 0,2-20 0,-18 70 2285,-14 67-2946,3 1 0,-10 105-1,32-189-639,-4 65 109,6-73-124,0 0 0,0 0 1,1 0-1,0-1 0,1 1 1,0 0-1,4 12 1,-5-19-24,-1 0 0,0-1 0,0 1 0,0 0 0,1 0 1,-1-1-1,0 1 0,1 0 0,-1-1 0,1 1 0,-1 0 0,1-1 1,-1 1-1,1-1 0,-1 1 0,1-1 0,-1 1 0,1-1 1,0 1-1,-1-1 0,1 1 0,0-1 0,-1 0 0,1 0 0,0 1 1,0-1-1,-1 0 0,1 0 0,0 0 0,0 0 0,0 0 1,-1 0-1,1 0 0,0 0 0,0 0 0,-1 0 0,1 0 0,0 0 1,0 0-1,-1-1 0,1 1 0,0 0 0,0-1 0,-1 1 1,1 0-1,0-1 0,-1 1 0,1-1 0,2-2-78,-1 1 0,1-1-1,-1 1 1,0-1 0,0 0-1,0 0 1,-1 0 0,1 0 0,-1 0-1,2-4 1,0-2-77,-1-1 0,0 0 0,0 0 0,-1 0 0,0-1 0,-1 1 0,0 0 0,-1 0 0,-3-18 0,-8-18-351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08.796"/>
    </inkml:context>
    <inkml:brush xml:id="br0">
      <inkml:brushProperty name="width" value="0.035" units="cm"/>
      <inkml:brushProperty name="height" value="0.035" units="cm"/>
    </inkml:brush>
  </inkml:definitions>
  <inkml:trace contextRef="#ctx0" brushRef="#br0">1 91 17356,'17'0'2024,"2"0"-992,-2 0-351,9-4 1167,5-3-480,9 1-320,0-8-111,3-2-393,0-1-136,-4 5-328,0 5-168,-11 1-392,0 5-248,-13 2-449,-5 11-247,-8 1 952,-6 2-336,-8 3-128</inkml:trace>
  <inkml:trace contextRef="#ctx0" brushRef="#br0" timeOffset="1">69 385 18844,'22'9'1912,"5"-11"-1111,5-4-297,8-4 792,1-4-160,4-2-296,-2 1-215,-9 2-489,-2 4-264,-12 9-649,-4 3-439,-14 7 944,-3 3-216,-10 3-192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09.249"/>
    </inkml:context>
    <inkml:brush xml:id="br0">
      <inkml:brushProperty name="width" value="0.035" units="cm"/>
      <inkml:brushProperty name="height" value="0.035" units="cm"/>
    </inkml:brush>
  </inkml:definitions>
  <inkml:trace contextRef="#ctx0" brushRef="#br0">1 157 15315,'18'14'2209,"5"-8"-1177,10-8-304,3-9 1321,9-7-729,0-2-120,0-1-320,-2-2-208,-4 6-528,-5 1-360,-10 5 1129,-4-1-897,-7-1 8,-4 0 16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0.572"/>
    </inkml:context>
    <inkml:brush xml:id="br0">
      <inkml:brushProperty name="width" value="0.035" units="cm"/>
      <inkml:brushProperty name="height" value="0.035" units="cm"/>
    </inkml:brush>
  </inkml:definitions>
  <inkml:trace contextRef="#ctx0" brushRef="#br0">28 85 17572,'-2'-10'770,"-7"-19"1075,9 29-1802,-1 0-1,1 0 1,0 0-1,0 0 1,-1 0-1,1 0 1,0 1 0,0-1-1,-1 0 1,1 0-1,0 0 1,0 0-1,0 1 1,-1-1 0,1 0-1,0 0 1,0 0-1,0 1 1,0-1-1,0 0 1,-1 0 0,1 1-1,0-1 1,0 0-1,0 0 1,0 1-1,0-1 1,0 0 0,0 0-1,0 1 1,0-1-1,0 0 1,0 0-1,0 1 1,0-1 0,0 0-1,0 1 1,0-1-1,0 0 1,1 1-1,-3 14 344,-3 85 393,1-40-494,2 0 0,12 116 0,-8-167-228,-1 0 0,2 0 0,5 16 0,-7-23-37,-1-1 0,1 1 0,0 0 0,0 0-1,0-1 1,0 1 0,0-1 0,1 1-1,-1-1 1,0 1 0,1-1 0,-1 0-1,1 1 1,-1-1 0,1 0 0,-1 0-1,1 0 1,0 0 0,0 0 0,0-1 0,-1 1-1,1-1 1,0 1 0,3 0 0,-1-2 11,0 1 0,0-1 0,0 0 1,-1 0-1,1 0 0,0 0 1,-1-1-1,1 0 0,-1 1 0,1-1 1,-1 0-1,0-1 0,0 1 1,0-1-1,3-2 0,7-8 135,20-26 0,-28 33-124,41-56 263,-3-2-1,-3-1 0,-3-3 0,53-131 0,-102 234-346,-11 51 0,18-64 32,1 1 0,1 0 0,1 0 0,2 25 0,0-45 8,0 0-1,0 0 1,1 0-1,-1 0 0,1 0 1,0 0-1,0 0 0,0 0 1,0 0-1,0-1 0,1 1 1,3 5-1,-4-7 5,0 0 0,1 0 0,-1 0 0,1 0 1,-1 0-1,1 0 0,-1-1 0,1 1 0,-1 0 0,1-1 0,0 1 0,-1-1 0,1 0 0,0 0 0,-1 1 0,1-1 0,0 0 0,0 0 0,-1 0 0,1-1 1,0 1-1,-1 0 0,1-1 0,2 0 0,5-2 22,-1-1-1,0 0 1,0 0 0,0 0 0,0-1 0,-1-1 0,1 1 0,-1-1-1,11-13 1,3-4 124,28-40-1,-44 55-140,10-13 143,17-31 0,-29 47-173,0-1 1,-1 1-1,0 0 0,0-1 0,0 0 0,-1 0 1,1 1-1,-2-1 0,1 0 0,0 0 0,-2-12 1,1 18-22,0 0 0,0-1 0,0 1 0,0 0 0,0-1 1,0 1-1,0 0 0,0-1 0,0 1 0,0 0 0,0-1 1,0 1-1,-1 0 0,1-1 0,0 1 0,0 0 0,0-1 1,-1 1-1,1 0 0,0 0 0,0-1 0,-1 1 1,1 0-1,0 0 0,-1 0 0,1-1 0,0 1 0,0 0 1,-1 0-1,1 0 0,0 0 0,-1 0 0,1 0 0,0 0 1,-1 0-1,0 0 0,-13 7-773,-10 16 134,3 2-15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1.208"/>
    </inkml:context>
    <inkml:brush xml:id="br0">
      <inkml:brushProperty name="width" value="0.035" units="cm"/>
      <inkml:brushProperty name="height" value="0.035" units="cm"/>
    </inkml:brush>
  </inkml:definitions>
  <inkml:trace contextRef="#ctx0" brushRef="#br0">0 186 11562,'4'3'480,"0"1"0,0-1 0,-1 1 0,0 0 0,1 1 0,-1-1 0,-1 0-1,1 1 1,-1 0 0,1-1 0,-2 1 0,1 0 0,0 0 0,-1 0 0,0 1-1,1 8 1,0 8 795,-2-1 0,-3 40 0,0-31-380,-9 73 1159,26-146-1701,4-66-550,8-187 1,-29 270 17,-1 22 54,-2 16 99,3-2 41,-1 5-13,-6 30-1,9-42 10,1 0 0,-1 0 0,1 0-1,0 0 1,0 0 0,0 0 0,1 0 0,-1-1-1,1 1 1,-1 0 0,1 0 0,0 0-1,0 0 1,0-1 0,0 1 0,1-1 0,1 4-1,-2-5 0,0 0 0,0-1 0,1 1 0,-1 0 0,0-1-1,0 1 1,0-1 0,0 0 0,0 1 0,1-1 0,-1 0 0,0 0-1,0 1 1,1-1 0,-1 0 0,0 0 0,0-1 0,1 1 0,-1 0-1,0 0 1,0 0 0,0-1 0,1 1 0,-1-1 0,0 1-1,0-1 1,0 1 0,0-1 0,0 0 0,0 0 0,1 0 0,32-28 226,-10 3 32,28-40 0,-29 35-195,-22 30-73,-1 0 0,1 0 1,0 0-1,0 0 1,-1 0-1,1 0 1,0 0-1,0 1 0,0-1 1,0 0-1,0 1 1,0-1-1,0 1 1,1-1-1,-1 1-1,-1 0 1,0 0-1,1 0 1,-1 0-1,0 0 1,1 0-1,-1 0 0,0 1 1,0-1-1,1 0 1,-1 0-1,0 0 1,0 0-1,1 1 0,-1-1 1,0 0-1,0 0 1,0 1-1,0-1 0,1 0 1,-1 0-1,0 1 1,0-1-1,0 0 1,0 1-1,0-1 0,0 0 1,0 0-1,0 1 1,1-1-1,-1 0 1,0 1-1,-1 37-47,0-31 46,-6 84-43,1-27 53,3 82 1,5-131-602,2-23-564,2-25 57,-3 10 581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48.132"/>
    </inkml:context>
    <inkml:brush xml:id="br0">
      <inkml:brushProperty name="width" value="0.035" units="cm"/>
      <inkml:brushProperty name="height" value="0.035" units="cm"/>
    </inkml:brush>
  </inkml:definitions>
  <inkml:trace contextRef="#ctx0" brushRef="#br0">219 31 14547,'-4'2'541,"-44"20"1547,46-21-1885,0 0-1,-1 1 1,1-1-1,0 1 1,0-1 0,0 1-1,0 0 1,0 0-1,0 0 1,1 0 0,-1 0-1,1 0 1,-1 1-1,1-1 1,-2 5 0,3-6-179,-1 1 0,1-1 1,1 0-1,-1 0 0,0 0 1,0 1-1,0-1 0,1 0 0,-1 0 1,0 0-1,1 0 0,-1 0 1,1 0-1,0 0 0,-1 0 1,1 0-1,0 0 0,-1 0 0,1 0 1,0 0-1,0 0 0,0 0 1,1 0-1,29 19 31,-11-8-28,-15-8-30,-1 0 0,0 1 0,-1-1 0,1 1 1,-1 0-1,0 0 0,0 0 0,0 0 0,-1 0 0,0 1 0,0-1 0,0 1 0,-1 0 0,0-1 0,0 1 0,0 0 0,-1 0 1,1-1-1,-1 1 0,-1 0 0,-1 8 0,0 2 0,-1 0 0,-1-1 0,0 0 0,-1 1 0,-1-2 0,-13 26 0,11-25 16,-2-1 0,0 0 1,0 0-1,-21 20 0,22-26 68,1 0-1,-1-1 1,-1 0 0,1-1-1,-1 1 1,-1-2-1,-18 9 1,26-13-46,1-1 1,0 1 0,0-1-1,0 1 1,-1-1-1,1 0 1,0 1 0,-4-2-1,6 1-24,-1 0-1,1 0 0,-1 0 0,1 0 0,-1-1 1,1 1-1,-1 0 0,1 0 0,0-1 1,-1 1-1,1 0 0,-1-1 0,1 1 1,0 0-1,-1-1 0,1 1 0,0-1 0,-1 1 1,1-1-1,0 1 0,-1-1 0,1 1 1,0-1-1,0 1 0,0-1 0,0 1 1,0-1-1,-1 1 0,1-1 0,0 1 0,0-1 1,0 1-1,0-1 0,1 1 0,-1-1 1,0 1-1,0-1 0,0 0 0,0 1 1,0-1-1,1 1 0,-1 0 0,1-2 0,2-9 22,2 1 0,0-1 0,0 1 0,1 0 0,0 0-1,0 1 1,9-10 0,59-60-309,-60 66 234,46-42-329,113-79 1,-140 111 350,-28 19 31,-1 1 1,1-1-1,-1 1 0,0-2 0,0 1 1,0 0-1,0-1 0,3-4 1,-7 7-4,1 1 0,-1 0 0,1 0 0,-1 0 0,1 0 0,-1-1 0,0 1 1,0 0-1,0 0 0,0 0 0,0-1 0,0 1 0,0 0 0,0 0 1,0-1-1,0 1 0,-1-2 0,0 1 4,0 1 1,0-1-1,0 0 1,-1 0-1,1 1 1,0-1-1,-1 1 1,1-1-1,-1 1 1,0 0-1,1-1 0,-1 1 1,-3-1-1,-10-6 50,0 1 0,-1 1 0,0 0 0,-32-6-1,-69-7-934,115 19 848,-10-1-146,10 1-39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1.744"/>
    </inkml:context>
    <inkml:brush xml:id="br0">
      <inkml:brushProperty name="width" value="0.035" units="cm"/>
      <inkml:brushProperty name="height" value="0.035" units="cm"/>
    </inkml:brush>
  </inkml:definitions>
  <inkml:trace contextRef="#ctx0" brushRef="#br0">20 60 18772,'-1'15'1171,"0"0"0,-4 17-1,-2 13-133,3-6-584,3 0-1,1 0 1,2 0 0,8 47-1,-10-83-412,1 1 0,0-1-1,0 1 1,0-1 0,1 1 0,-1-1-1,1 0 1,0 0 0,0 0 0,3 4-1,-4-6-19,0 0-1,0 0 1,0 0-1,0 0 1,0-1-1,1 1 1,-1 0-1,0-1 1,0 1-1,1-1 1,-1 1-1,0-1 1,1 0-1,-1 1 1,0-1-1,1 0 1,-1 0-1,0 0 0,1 0 1,-1 0-1,1-1 1,-1 1-1,0 0 1,1-1-1,-1 1 1,0 0-1,0-1 1,1 0-1,0 0 1,5-3 42,0 0 1,-1 0 0,1-1 0,-1 0-1,-1 0 1,1-1 0,-1 1 0,7-9-1,36-57 329,-28 38-214,16-18-57,-3-2 0,-2-2 0,29-70 0,-56 112-1188,-5 13 78,-6 18-237,6-10 555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2.459"/>
    </inkml:context>
    <inkml:brush xml:id="br0">
      <inkml:brushProperty name="width" value="0.035" units="cm"/>
      <inkml:brushProperty name="height" value="0.035" units="cm"/>
    </inkml:brush>
  </inkml:definitions>
  <inkml:trace contextRef="#ctx0" brushRef="#br0">1 70 17460,'8'5'1560,"9"-8"-944,3 1-184,18-1 480,6-5-71,9 8-209,3-2-104,4 3-144,0 3-144,-4 2-392,-3-3-152,-10-6-384,-4-1-256,-13-12 720,-5-3-201,-9-9-159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2.927"/>
    </inkml:context>
    <inkml:brush xml:id="br0">
      <inkml:brushProperty name="width" value="0.035" units="cm"/>
      <inkml:brushProperty name="height" value="0.035" units="cm"/>
    </inkml:brush>
  </inkml:definitions>
  <inkml:trace contextRef="#ctx0" brushRef="#br0">0 22 16179,'0'0'50,"0"0"0,0 0-1,0 0 1,0 0-1,0 0 1,1 0-1,-1 0 1,0 0-1,0 0 1,0 0-1,0 0 1,0 0-1,0 0 1,0 0 0,0 0-1,0 0 1,0 0-1,0 0 1,0 0-1,0 0 1,1 0-1,-1 0 1,0 0-1,0 0 1,0 0-1,0 0 1,0 0 0,0 0-1,0 0 1,0 0-1,0 0 1,0 0-1,0 1 1,0-1-1,0 0 1,0 0-1,0 0 1,0 0-1,0 0 1,0 0-1,0 0 1,1 0 0,-1 0-1,0 0 1,0 0-1,0 0 1,0 0-1,0 0 1,0 1-1,0-1 1,0 0-1,0 0 1,0 0-1,0 0 1,0 0 0,0 0-1,-1 0 1,1 0-1,14 0 1498,14-5-37,-4 0-1025,1 0 1,-1 1-1,1 1 0,0 2 0,29 1 0,-45 1-458,-1 0-1,1 1 1,-1 0 0,1 0 0,-1 1 0,0 0 0,16 8-1,-19-8-25,0 0 0,-1 1 0,1-1 0,-1 1 0,0 0-1,0 0 1,0 1 0,-1-1 0,1 1 0,-1 0 0,0 0-1,0 0 1,2 7 0,-1 0 2,0 1 0,-1 0 0,-1 0 1,0 0-1,0 0 0,-2 0 0,1 0 0,-2 1 0,0-1 0,0 0 0,-2 0 1,-3 14-1,-7 19-18,-36 84 1,37-99-147,3-9-133,0 1 0,-2-2 0,-25 41-1,30-54 34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41.067"/>
    </inkml:context>
    <inkml:brush xml:id="br0">
      <inkml:brushProperty name="width" value="0.035" units="cm"/>
      <inkml:brushProperty name="height" value="0.035" units="cm"/>
    </inkml:brush>
  </inkml:definitions>
  <inkml:trace contextRef="#ctx0" brushRef="#br0">12875 548 11891,'0'0'147,"0"1"0,-1-1 0,1 1 0,-1-1 1,1 0-1,-1 1 0,1-1 0,-1 0 0,0 1 0,1-1 1,-1 0-1,1 0 0,-1 0 0,0 0 0,1 0 1,-1 1-1,1-1 0,-1 0 0,0 0 0,1 0 1,-1-1-1,0 1 0,1 0 0,-2 0 0,-23 0 1181,-7-1-1069,0-2-1,0-1 0,-32-9 1,22 4-177,0 1 0,0 3 1,-50-1-1,-129 10-51,-13 1-60,-144-29-188,41 2 5,-655-59 96,179 17-166,-485 5 279,1222 55-10,-623-56-62,4-31-60,690 91 134,-646-62 8,-3 34 275,240 12 32,-856 29 302,934 16-544,-520 33 39,535-53-118,-365 18 66,480-9-4,-266 57 0,106 16 41,279-64-32,1 4 0,-91 46 0,166-71-59,-1 0-1,1 1 0,1 0 0,-1 0 0,1 1 0,1 0 1,-13 14-1,19-18-11,-1 1 0,1 0 0,0 0 0,0 0 0,1 0 1,-1 0-1,1 1 0,0-1 0,1 1 0,-1-1 0,1 1 0,0-1 0,1 1 0,-1 0 1,1 0-1,0 0 0,1-1 0,0 8 0,2 0-10,-1-1 0,2 0-1,0 0 1,0 0 0,1 0 0,0-1 0,1 0 0,1 0-1,13 19 1,-8-16 3,0-1 0,1 0 0,1-1 1,0-1-1,0 0 0,20 11 0,0-4 7,1-1 0,0-2-1,0-2 1,2-1 0,72 14 0,-21-13 12,157 4-1,91-23 17,-293 5-20,469-24-127,203-5-183,660-36 212,403-89-1458,-1007 96 984,-2 25 383,470 70-526,-1090-29 709,423 34-1,164 6-71,-479-41 40,372 18-32,-404-5-73,405 25-366,-611-43 503,710 36-43,-662-32 61,1-2 1,120-12 0,-144 2 28,-1-2 1,0-2-1,47-18 0,-70 21 38,28-14 0,-43 19-57,0 0 0,0 0 1,0 0-1,0-1 1,0 0-1,-1 0 0,0 0 1,0-1-1,0 1 0,4-7 1,-7 9-19,0 0 1,-1 0-1,1-1 1,-1 1 0,1 0-1,-1 0 1,0-1 0,0 1-1,0 0 1,0-1 0,0 1-1,0 0 1,-1 0-1,1-1 1,-1 1 0,1 0-1,-1 0 1,0 0 0,0 0-1,0 0 1,0 0 0,0 0-1,-1 0 1,1 0-1,-1 0 1,1 0 0,-1 1-1,-2-3 1,-6-6 13,-1 0 1,-1 1-1,-14-9 1,19 13 0,-43-29 63,-3 2-1,0 2 1,-2 2 0,-1 3-1,-1 2 1,-1 3 0,-70-15-1,-12 10 164,-1 5-1,-232-1 1,268 21-154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49.889"/>
    </inkml:context>
    <inkml:brush xml:id="br0">
      <inkml:brushProperty name="width" value="0.035" units="cm"/>
      <inkml:brushProperty name="height" value="0.035" units="cm"/>
    </inkml:brush>
  </inkml:definitions>
  <inkml:trace contextRef="#ctx0" brushRef="#br0">298 114 13251,'2'-6'407,"1"-1"0,-2 1 0,1 0 0,-1-1 0,0 0 0,0 1 0,-1-1 0,0-7 0,-1 12-268,1 0 1,-1-1 0,1 1 0,-1 0 0,0 0 0,0 0 0,0 0 0,0 0 0,0 0 0,0 0 0,-1 1 0,1-1-1,-1 0 1,1 1 0,-1-1 0,1 1 0,-1-1 0,0 1 0,0 0 0,0 0 0,0 0 0,0 0 0,0 0-1,0 0 1,0 0 0,0 1 0,-4-1 0,-1-1 3,-1 1 0,0 0 1,0 1-1,0-1 0,0 2 0,0-1 0,0 1 0,0 0 0,0 1 0,0 0 1,0 0-1,1 1 0,-1 0 0,1 0 0,0 0 0,0 1 0,0 0 1,0 1-1,1 0 0,-11 10 0,7-7-103,2 1-1,-1 1 1,1 0-1,1 0 1,-1 0 0,2 1-1,0 0 1,0 0-1,1 0 1,0 1 0,1 0-1,-5 19 1,7-21-12,1 0 1,0 1-1,0-1 1,1 1-1,0-1 1,1 1-1,4 19 0,-5-28-20,1 1 0,0-1 0,0 1-1,0-1 1,0 1 0,0-1 0,0 0 0,1 1-1,-1-1 1,1 0 0,0 0 0,0 0-1,0 0 1,-1 0 0,2-1 0,-1 1-1,0-1 1,0 1 0,0-1 0,1 0-1,-1 0 1,1 0 0,-1 0 0,1 0-1,-1 0 1,1-1 0,0 1 0,-1-1-1,1 0 1,0 0 0,-1 0 0,1 0-1,0 0 1,-1 0 0,4-2 0,3 0 31,0 0 0,0-1 0,-1 0 0,1-1 0,-1 1 0,0-2 1,0 1-1,0-1 0,10-9 0,-3 1 121,1 0 0,-2-1 1,15-19-1,-25 29-104,-1-1 0,-1 1 1,1 0-1,0-1 0,-1 0 0,0 1 1,0-1-1,-1 0 0,1 0 0,-1 0 1,1-10-1,-2 13-53,0 0-1,0 0 1,0 1 0,0-1 0,0 0-1,-1 0 1,1 0 0,-1 0 0,1 1-1,-1-1 1,0 0 0,1 1-1,-1-1 1,0 0 0,0 1 0,0-1-1,-1 1 1,1 0 0,0-1 0,0 1-1,-1 0 1,1 0 0,-1-1 0,1 1-1,-1 0 1,0 1 0,1-1-1,-1 0 1,0 0 0,1 1 0,-1-1-1,0 1 1,0-1 0,0 1 0,-2 0-1,1-1-98,0 0-1,0 1 0,0 0 0,0-1 1,0 1-1,0 0 0,0 1 0,0-1 1,0 0-1,0 1 0,0-1 0,0 1 1,1 0-1,-1 0 0,0 0 0,0 1 1,1-1-1,-1 1 0,1-1 0,-1 1 1,1 0-1,-1 0 0,1 0 0,0 0 1,0 0-1,0 1 0,1-1 0,-1 1 1,0-1-1,-1 4 0,0 6-419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50.405"/>
    </inkml:context>
    <inkml:brush xml:id="br0">
      <inkml:brushProperty name="width" value="0.035" units="cm"/>
      <inkml:brushProperty name="height" value="0.035" units="cm"/>
    </inkml:brush>
  </inkml:definitions>
  <inkml:trace contextRef="#ctx0" brushRef="#br0">17 1 15323,'-1'43'1465,"-2"6"-937,-3-2-240,5 2 584,-4-5-136,5-9-240,-1-5-136,4-10-408,4-4-184,0-18-376,2-9 64,-1-17 344,2-7-104,6-20-168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50.854"/>
    </inkml:context>
    <inkml:brush xml:id="br0">
      <inkml:brushProperty name="width" value="0.035" units="cm"/>
      <inkml:brushProperty name="height" value="0.035" units="cm"/>
    </inkml:brush>
  </inkml:definitions>
  <inkml:trace contextRef="#ctx0" brushRef="#br0">159 487 24917,'7'0'921,"-19"-3"-681,-1 13-96,5-6-56,-1-7-32,-9-2-8,2-10-8,-1 1-64,4-6-440,-3-7-313,5-5-471,-1 2-192,5-4 976,0 2-344,1-2-145</inkml:trace>
  <inkml:trace contextRef="#ctx0" brushRef="#br0" timeOffset="1">34 28 15195,'9'-13'2129,"2"5"-1033,0 5-416,8 1 1745,3 1-969,8 1-512,4 4-192,9 3-512,2-4-312,2 0-944,-6-6 920,2 3-152,-2-3-128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51.423"/>
    </inkml:context>
    <inkml:brush xml:id="br0">
      <inkml:brushProperty name="width" value="0.035" units="cm"/>
      <inkml:brushProperty name="height" value="0.035" units="cm"/>
    </inkml:brush>
  </inkml:definitions>
  <inkml:trace contextRef="#ctx0" brushRef="#br0">15 1 17444,'-2'17'6063,"4"25"-4788,-1-8-884,-1-19-246,1-7-85,-1 0 1,-1 0-1,1 0 1,-3 7-1,3-14-85,0-1 0,0 0-1,0 0 1,0 1 0,-1-1-1,1 0 1,0 0 0,0 1 0,0-1-1,-1 0 1,1 0 0,0 1-1,0-1 1,-1 0 0,1 0 0,0 0-1,0 0 1,-1 0 0,1 1-1,0-1 1,-1 0 0,1 0 0,0 0-1,-1 0 1,1 0 0,0 0 0,0 0-1,-1 0 1,1 0 0,0 0-1,-1 0 1,1 0 0,0 0 0,-1 0-1,1-1 1,0 1 0,0 0-1,-1 0 1,1 0 0,0 0 0,0 0-1,-1-1 1,1 1 0,0 0-1,0 0 1,-1 0 0,1-1 0,-1-3-225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52.297"/>
    </inkml:context>
    <inkml:brush xml:id="br0">
      <inkml:brushProperty name="width" value="0.035" units="cm"/>
      <inkml:brushProperty name="height" value="0.035" units="cm"/>
    </inkml:brush>
  </inkml:definitions>
  <inkml:trace contextRef="#ctx0" brushRef="#br0">103 50 12411,'-1'0'258,"1"0"0,-1 1 0,0-1 0,1 0 0,-1 0-1,0 0 1,1-1 0,-1 1 0,0 0 0,0 0 0,1 0 0,-1 0 0,1-1 0,-1 1 0,0 0 0,1-1 0,-1 1 0,0 0 0,1-1 0,-1 1 0,1-1 0,-1 0 0,1 1-80,0-1 0,-1 1 0,1-1 0,0 1 0,0-1 0,1 1-1,-1-1 1,0 1 0,0-1 0,0 1 0,0-1 0,0 1 0,0-1 0,1 1 0,-1-1 0,0 1 0,0-1 0,1 1 0,-1-1-1,0 1 1,1-1 0,3-3 226,-1 1-1,0 0 0,1 0 0,-1 0 0,7-3 0,-8 4-367,0 1-1,1 0 1,-1-1 0,1 1-1,-1 0 1,1 0-1,-1 1 1,1-1-1,0 0 1,-1 1 0,1 0-1,0-1 1,-1 1-1,1 0 1,0 0-1,0 1 1,-1-1 0,1 1-1,0-1 1,-1 1-1,1 0 1,2 1-1,-2 0-28,-1 0 0,1 0 0,-1 0-1,0 1 1,0-1 0,0 1-1,0-1 1,0 1 0,-1-1-1,1 1 1,-1 0 0,0 0 0,0 0-1,0 0 1,0 0 0,0 0-1,-1 0 1,1 0 0,-1 4-1,1 7 63,0 0 0,-1 1-1,0-1 1,-2 0 0,0 1-1,0-1 1,-1 0-1,-1 0 1,-5 14 0,-1-6 230,0 0 0,-1-1 1,-1 0-1,-24 32 1,26-39-141,-21 26 118,29-39-266,1 1-1,0-1 1,-1 1-1,1-1 1,-1 0-1,1 0 0,-1 0 1,0 0-1,1 0 1,-1 0-1,0 0 1,0 0-1,0-1 1,0 1-1,0-1 0,0 1 1,0-1-1,1 0 1,-5 0-1,4-1-4,0 0 1,1 0-1,-1 0 0,1 0 0,-1 0 0,1 0 1,-1-1-1,1 1 0,0-1 0,-1 1 0,1-1 1,0 1-1,0-1 0,0 1 0,0-1 1,1 0-1,-1 0 0,0 0 0,0-3 0,-1 0-119,1 1 0,0-1-1,0-1 1,0 1-1,0 0 1,1-10 0,1 11-211,0-1 1,1 0 0,0 0-1,-1 1 1,1-1 0,1 1-1,-1 0 1,4-6 0,7-12-351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55.076"/>
    </inkml:context>
    <inkml:brush xml:id="br0">
      <inkml:brushProperty name="width" value="0.035" units="cm"/>
      <inkml:brushProperty name="height" value="0.035" units="cm"/>
    </inkml:brush>
  </inkml:definitions>
  <inkml:trace contextRef="#ctx0" brushRef="#br0">26 17 14139,'3'-7'1552,"-3"2"-799,-2 1-257,-1 4 760,-1 0-160,-2 3-176,-1 4-152,0 4-151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55.562"/>
    </inkml:context>
    <inkml:brush xml:id="br0">
      <inkml:brushProperty name="width" value="0.035" units="cm"/>
      <inkml:brushProperty name="height" value="0.035" units="cm"/>
    </inkml:brush>
  </inkml:definitions>
  <inkml:trace contextRef="#ctx0" brushRef="#br0">1 139 16115,'15'-11'1289,"1"2"-985,7-1-104,7-1 344,5-4-104,3 1-136,4 1-48,-1-1-120,2 2-56,-2 0-56,-4 0-48,-3 8-208,-7 2-96,-8 7-280,-6-1-600,-14-1 952,-9 5-216,-9 7-113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7:56.641"/>
    </inkml:context>
    <inkml:brush xml:id="br0">
      <inkml:brushProperty name="width" value="0.035" units="cm"/>
      <inkml:brushProperty name="height" value="0.035" units="cm"/>
    </inkml:brush>
  </inkml:definitions>
  <inkml:trace contextRef="#ctx0" brushRef="#br0">115 55 15187,'0'-4'722,"0"0"-1,-1 0 1,0 0-1,1 0 1,-2 0 0,1 0-1,0 0 1,-3-4-1,4 7-635,0 1 1,0-1-1,-1 1 0,1 0 0,0-1 0,0 1 0,0 0 1,-1-1-1,1 1 0,0 0 0,-1-1 0,1 1 0,0 0 1,-1 0-1,1 0 0,0-1 0,-1 1 0,1 0 1,0 0-1,-1 0 0,1 0 0,0-1 0,-1 1 0,1 0 1,-1 0-1,1 0 0,-1 0 0,1 0 0,0 0 1,-1 0-1,0 1-48,0 0 1,0 0-1,0 0 1,0-1-1,0 1 0,0 0 1,0 1-1,0-1 1,1 0-1,-1 0 1,0 0-1,1 0 1,-1 0-1,1 1 1,-1 1-1,-8 28 60,1 1-1,2-1 1,1 2-1,-1 41 1,0-9-27,-8 53-62,-13 187 12,27-267-34,1-1 0,2 1 0,1-1 0,2 1 0,2-1 0,12 36-1,-19-70 14,0-1-1,0 1 1,0 0-1,0-1 1,1 1-1,-1 0 0,1-1 1,0 0-1,-1 1 1,1-1-1,0 0 0,0 0 1,1 0-1,-1 0 1,5 3-1,-7-4 3,1 0 0,-1 0 0,1 0 0,-1 0 0,1 0 0,-1 0 0,0 0 0,0 0 0,1 0-1,-1 0 1,0 0 0,0 0 0,0 2 0,0-3 0,0 0-1,-1 0 1,1-1-1,0 1 1,0 0-1,0 0 1,0 0-1,0 0 1,-1 0-1,1 0 1,0 0-1,0 0 1,0 0-1,0 0 1,-1-1-1,1 1 1,0 0-1,0 0 1,0 0-1,0 0 1,-1 0-1,1 0 1,0 0-1,0 1 1,0-1-1,0 0 1,-1 0-1,1 0 1,0 0-1,0 0 1,0 0-1,0 0 1,0 0-1,-1 0 1,1 0-1,0 0 1,0 1-1,0-1 1,0 0-1,0 0 1,0 0-1,-1 0 1,1 0-1,0 1 1,0-1-1,0 0 1,0 0-1,0 0 1,0 0-1,0 0 1,0 1-1,0-1 1,-5-11-61,0 0 0,0-1 0,2 0 0,-1 0 0,2 0 0,0 0 0,-1-13 0,0 7 1,-9-81-551,4-1 0,7-137 0,42-199-942,-39 420 1501,-2 11 42,0 1-1,0-1 0,1 1 0,-1-1 0,1 0 1,0 1-1,1-1 0,-1 1 0,1 0 0,4-8 1,-6 11 7,0 1 0,0 0 1,0 0-1,1 0 1,-1 0-1,0 0 1,0 0-1,0-1 1,0 1-1,1 0 0,-1 0 1,0 0-1,0 0 1,0 0-1,0 0 1,1 0-1,-1 0 0,0 0 1,0 0-1,0 0 1,1 0-1,-1 0 1,0 0-1,0 0 0,0 0 1,1 0-1,-1 0 1,0 0-1,0 0 1,0 0-1,0 0 1,1 0-1,-1 1 0,0-1 1,0 0-1,0 0 1,0 0-1,1 0 1,-1 0-1,0 0 0,0 1 1,6 10-42,-1 13-15,-5 3 119,-2-1 1,-1 1 0,-1-1-1,-8 26 1,-1 14 31,-2 25 60,-3 128 1,18-164-104,2-1-1,2 1 1,19 90 0,-22-140-86,0 1-112,-1-1 0,2 1 1,-1-1-1,1 1 0,-1-1 0,2 0 0,-1 0 0,0 0 0,1 0 0,0 0 0,0-1 0,7 8 0,-10-12 131,0 1 0,1-1-1,-1 0 1,0 0 0,1 1-1,-1-1 1,0 0 0,1 0-1,-1 0 1,0 0 0,1 1-1,-1-1 1,0 0 0,1 0-1,-1 0 1,0 0 0,1 0-1,-1 0 1,1 0 0,-1 0-1,0 0 1,1 0 0,-1 0-1,0 0 1,1 0 0,-1 0-1,0 0 1,1-1 0,-1 1-1,1 0 1,-1 0 0,0 0-1,0-1 1,1 1 0,-1 0-1,0 0 1,1 0 0,-1-1-1,0 1 1,0 0 0,1-1-1,-1 1 1,0-1 0,6-16-494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02.880"/>
    </inkml:context>
    <inkml:brush xml:id="br0">
      <inkml:brushProperty name="width" value="0.035" units="cm"/>
      <inkml:brushProperty name="height" value="0.035" units="cm"/>
    </inkml:brush>
  </inkml:definitions>
  <inkml:trace contextRef="#ctx0" brushRef="#br0">20 427 14299,'-20'39'4076,"40"-61"-1250,248-360 149,-254 360-2857,-11 16-71,0 1 1,0 0-1,1 0 0,0 0 1,-1 1-1,7-6 0,-10 13 5,0 1 0,0-1 0,0 0 0,0 1-1,0-1 1,-1 0 0,-1 5 0,-14 53 76,2 1 0,3 0 0,-5 122 0,15-175-532,0-11-509,4-14-640,2 5 1044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03.348"/>
    </inkml:context>
    <inkml:brush xml:id="br0">
      <inkml:brushProperty name="width" value="0.035" units="cm"/>
      <inkml:brushProperty name="height" value="0.035" units="cm"/>
    </inkml:brush>
  </inkml:definitions>
  <inkml:trace contextRef="#ctx0" brushRef="#br0">1 4 18404,'1'13'1512,"-1"5"-1088,0-3-184,9 0 449,1-5-177,8-6-120,2-4-72,3-9-200,2-2-200,-4-3-424,2 1-280,-7-2 624,-6 2-81,-9 9-127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03.850"/>
    </inkml:context>
    <inkml:brush xml:id="br0">
      <inkml:brushProperty name="width" value="0.035" units="cm"/>
      <inkml:brushProperty name="height" value="0.035" units="cm"/>
    </inkml:brush>
  </inkml:definitions>
  <inkml:trace contextRef="#ctx0" brushRef="#br0">140 1 16091,'-7'19'1024,"-1"1"0,-15 27 0,-2 5-141,8-15-543,3 1 1,1 0 0,2 0 0,-9 58 0,19-90-292,0 0 1,1 0-1,0 1 1,1-1-1,0 0 0,2 13 1,-2-18-34,-1 0 0,0 0 1,1 0-1,-1 0 0,0-1 0,1 1 1,-1 0-1,1 0 0,0 0 0,-1 0 1,1-1-1,0 1 0,-1 0 0,1-1 0,0 1 1,0-1-1,-1 1 0,1 0 0,0-1 1,2 1-1,-2-1 11,1 0 0,-1 0 0,1 0 0,-1 0 0,0 0 0,1-1 0,-1 1 0,1 0 0,-1-1 0,1 1 0,-1-1 0,0 0 0,0 1 0,1-1 0,-1 0 0,0 0 0,0 0 0,2-2 0,7-6 117,0 0 0,-1-1 0,-1 0 0,0-1 0,0 0 0,-1 0 0,0-1 0,-1 0 0,6-16 0,-5 7 37,0 0 0,-1-1 0,-1 0 0,4-39 0,-9 58-169,0 0 1,0 0-1,0 1 0,0-1 1,-1 0-1,1 1 0,-1-1 1,0 0-1,1 1 1,-1-1-1,0 1 0,-3-5 1,4 7-11,0 0 1,-1-1-1,1 1 0,0-1 1,-1 1-1,1 0 1,0-1-1,-1 1 1,1 0-1,0-1 0,-1 1 1,1 0-1,-1 0 1,1 0-1,-1-1 0,1 1 1,-1 0-1,1 0 1,-1 0-1,1 0 1,-1 0-1,1 0 0,-1 0 1,1 0-1,-1 0 1,0 0-1,0 1-1,0-1 1,0 1-1,0 0 0,-1-1 0,1 1 1,0 0-1,0 0 0,0 0 0,1 0 1,-1 0-1,0 0 0,0 0 1,0 0-1,0 3 0,-8 11-368,-12 29-1,19-38 63,0 0-1,0 0 1,0 0-1,1 1 0,0-1 1,0 0-1,1 1 1,-1 8-1,5-6-263,2-8-225</inkml:trace>
  <inkml:trace contextRef="#ctx0" brushRef="#br0" timeOffset="1">273 320 15379,'3'38'1929,"-5"2"-1177,-3 7-200,-3 5 896,1-5-399,0 4-169,3-12-248,-1-4-240,4-15-520,1-17-336,3 2 224,0-22 136,3-10-160,-4-10-64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04.299"/>
    </inkml:context>
    <inkml:brush xml:id="br0">
      <inkml:brushProperty name="width" value="0.035" units="cm"/>
      <inkml:brushProperty name="height" value="0.035" units="cm"/>
    </inkml:brush>
  </inkml:definitions>
  <inkml:trace contextRef="#ctx0" brushRef="#br0">100 1 16972,'-1'3'220,"0"0"1,0 0 0,-1-1 0,1 1 0,-1 0-1,1-1 1,-1 1 0,-4 4 0,-1 2 51,4-3-84,-12 17 443,0 0 1,-11 29-1,23-45-585,0 1 1,0-1-1,1 1 0,0-1 0,1 1 0,0 0 1,0-1-1,0 1 0,1 0 0,0 0 1,1 0-1,2 11 0,-3-16-43,1 0-1,0 0 1,0 1 0,0-1-1,1 0 1,-1 0-1,1 0 1,0-1 0,0 1-1,0 0 1,0-1 0,0 1-1,1-1 1,-1 1-1,1-1 1,-1 0 0,1 0-1,0-1 1,0 1 0,0 0-1,0-1 1,0 0-1,5 2 1,5 0-12,0-1 1,1 0-1,-1-1 1,24-1-1,20 3 6,-55-3 13,0 0-1,-1 1 0,1-1 1,0 1-1,0-1 0,0 1 1,-1-1-1,1 1 0,0 0 1,-1 0-1,1 0 0,-1 0 1,1 0-1,-1 0 0,1 1 1,-1-1-1,0 0 0,0 1 1,1-1-1,0 3 0,-1-1 20,0-1 0,0 0 0,-1 1 0,1-1 0,-1 1-1,0-1 1,1 1 0,-1-1 0,0 1 0,0 0 0,-1-1-1,1 1 1,-1 2 0,-2 5 111,0-1 0,-1 0 0,1 0 0,-2-1 0,1 1-1,-11 14 1,4-9 149,0-1-1,-23 23 0,30-33-240,0 0 0,0 1 0,0-1 0,0 0 0,-1-1 0,1 1-1,-1-1 1,1 0 0,-1 0 0,0 0 0,0-1 0,0 0 0,0 0-1,-5 1 1,8-2-43,1 0-1,0 0 1,0 0-1,-1-1 1,1 1-1,0 0 1,0 0-1,0-1 1,0 1-1,-1 0 1,1-1-1,0 1 1,0-1-1,0 0 1,0 1 0,0-1-1,0 0 1,0 0-1,0 1 1,0-1-1,1 0 1,-1 0-1,0 0 1,0 0-1,1 0 1,-1 0-1,1 0 1,-1-1-1,1 1 1,-1 0-1,1 0 1,0 0-1,0 0 1,-1-1-1,1 1 1,0 0-1,0 0 1,0-1-1,0 1 1,0 0-1,0 0 1,1 0-1,0-2 1,0-4-7,0 1 0,1 0 0,0 0 1,0 0-1,0 0 0,1 0 0,4-6 0,58-80-82,-41 62 78,-2-1-1,20-37 0,-29 42 34,14-39 0,-23 54 4,0-1 0,-1 0 1,-1 0-1,0 0 0,-1 0 0,0-14 0,0 24-23,-1 1 0,0-1 0,0 0-1,-1 1 1,1-1 0,0 1 0,-1-1-1,1 1 1,0-1 0,-1 1-1,0-1 1,1 1 0,-1-1 0,0 1-1,0 0 1,0-1 0,0 1 0,0 0-1,0 0 1,0-1 0,0 1-1,0 0 1,-3-1 0,2 1 0,0 1-1,0-1 1,0 1 0,1 0 0,-1 0-1,0 0 1,0 0 0,0 0 0,0 0-1,1 0 1,-1 1 0,0-1 0,0 0-1,0 1 1,1 0 0,-1-1 0,0 1-1,1 0 1,-1 0 0,0 0 0,-1 2 0,-2 0-160,1 0 1,-1 0 0,1 0-1,0 1 1,0 0 0,0 0 0,0 0-1,1 0 1,-1 1 0,1-1-1,1 1 1,-1 0 0,0 0 0,1 0-1,-3 10 1,5-14 131,0-1 0,-1 0 0,1 1 0,0-1 0,0 0 0,0 0 0,0 1 0,0-1-1,0 0 1,0 1 0,-1-1 0,1 0 0,0 1 0,0-1 0,0 0 0,0 1 0,1-1 0,-1 0 0,0 1 0,0-1 0,0 0 0,0 1 0,0-1 0,0 0-1,0 1 1,1-1 0,-1 0 0,0 0 0,0 1 0,0-1 0,1 0 0,-1 0 0,0 1 0,0-1 0,1 0 0,-1 0 0,0 0 0,0 1 0,1-1 0,-1 0 0,0 0-1,1 0 1,-1 0 0,0 0 0,1 0 0,-1 0 0,1 1 0,8-5-617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04.723"/>
    </inkml:context>
    <inkml:brush xml:id="br0">
      <inkml:brushProperty name="width" value="0.035" units="cm"/>
      <inkml:brushProperty name="height" value="0.035" units="cm"/>
    </inkml:brush>
  </inkml:definitions>
  <inkml:trace contextRef="#ctx0" brushRef="#br0">113 1 16484,'1'2'338,"1"0"0,0 0 0,-1 0 0,1 0 0,-1 0 1,0 0-1,0 1 0,0-1 0,1 4 0,8 14 898,7 3-782,-1 1 0,-1 0 0,-1 2 0,-1-1 0,-1 2 0,10 33 0,-16-32-389,-2-1 0,0 1 0,-2 0 0,-1 0 0,-2 0 0,0 0 0,-2 0 0,-1 0 0,-1-1 0,-17 50 0,-10 13-192,-81 153 0,96-208-13,0 1-200,11-21 213,-1 0 0,-1-1 0,-12 17 0,14-23-124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08.526"/>
    </inkml:context>
    <inkml:brush xml:id="br0">
      <inkml:brushProperty name="width" value="0.035" units="cm"/>
      <inkml:brushProperty name="height" value="0.035" units="cm"/>
    </inkml:brush>
  </inkml:definitions>
  <inkml:trace contextRef="#ctx0" brushRef="#br0">18 7 13235,'-4'-1'7401,"4"1"-7264,-9 14 2767,4-1-2435,12-22-236,-4-2-1181,-3 11 919,0-1 0,0 1 0,0-1 0,0 1 0,0-1 0,0 1-1,0-1 1,1 1 0,-1-1 0,0 1 0,0-1 0,0 1 0,1 0 0,-1-1 0,0 1-1,1-1 1,-1 1 0,0 0 0,1-1 0,-1 1 0,0 0 0,1-1 0,-1 1 0,1-1 0,3 0-310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08.992"/>
    </inkml:context>
    <inkml:brush xml:id="br0">
      <inkml:brushProperty name="width" value="0.035" units="cm"/>
      <inkml:brushProperty name="height" value="0.035" units="cm"/>
    </inkml:brush>
  </inkml:definitions>
  <inkml:trace contextRef="#ctx0" brushRef="#br0">1 64 20940,'-1'-2'156,"1"1"0,0-1 0,0 0 0,1 0 0,-1 0 0,0 0 0,1 0 0,-1 0 0,1 1-1,-1-1 1,1 0 0,0 0 0,0 1 0,0-1 0,0 1 0,0-1 0,0 0 0,0 1 0,0 0-1,2-2 1,1 0-75,0 1-1,1 0 0,-1 0 1,0 1-1,1-1 1,-1 1-1,7-1 0,4-2-8,0 1-1,0 1 1,0 0-1,26 2 0,-37 0-68,0 0-1,0 1 0,0 0 0,0 0 0,0 0 1,0 0-1,0 1 0,0 0 0,6 3 0,-8-4 0,0 1 0,0 0 0,0-1-1,-1 1 1,1 0 0,-1 0 0,1 0 0,-1 0 0,0 0-1,1 0 1,-1 0 0,0 0 0,0 0 0,-1 1-1,1-1 1,0 0 0,-1 1 0,1 2 0,-1 4 2,0 0 1,0 1-1,-1-1 1,0 0-1,-1 0 1,0 0-1,0 0 1,-1 0-1,-5 11 1,-43 80 41,37-75-27,-21 35 15,20-36-19,0 2-1,2 0 1,-20 52-1,32-77-14,1 1 0,-1 0 0,1-1 0,0 1 0,-1 0 0,1-1 0,0 1 0,0 0 0,0-1 0,0 1 0,0 0 0,0-1 0,1 1 0,-1 0 0,0-1 0,1 1 0,-1-1 0,1 1 0,0 0 0,1 2 0,0-3-18,-1 0-1,0 0 1,1 0-1,-1 0 1,1-1-1,-1 1 1,1 0-1,-1-1 1,1 1-1,0-1 0,-1 1 1,1-1-1,0 0 1,-1 0-1,1 0 1,0 0-1,-1 0 1,1 0-1,0 0 1,2-1-1,3-1-190,0 1 1,1-1-1,-1-1 1,0 0-1,-1 0 1,1 0-1,0 0 1,-1-1-1,0 0 0,8-7 1,-1-1-151,0 0-1,0-1 1,11-16 0,3-8-390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09.480"/>
    </inkml:context>
    <inkml:brush xml:id="br0">
      <inkml:brushProperty name="width" value="0.035" units="cm"/>
      <inkml:brushProperty name="height" value="0.035" units="cm"/>
    </inkml:brush>
  </inkml:definitions>
  <inkml:trace contextRef="#ctx0" brushRef="#br0">0 41 18948,'7'-14'1848,"-1"2"-1215,-2 4-241,5 3 792,0 4-272,-2 1-288,3 6-192,-2 4-264,3 4-24,-4 3-80,0 6-32,-3 4 0,0 6 16,-2 6-24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09.884"/>
    </inkml:context>
    <inkml:brush xml:id="br0">
      <inkml:brushProperty name="width" value="0.035" units="cm"/>
      <inkml:brushProperty name="height" value="0.035" units="cm"/>
    </inkml:brush>
  </inkml:definitions>
  <inkml:trace contextRef="#ctx0" brushRef="#br0">9 1 19292,'2'2'2329,"-4"3"-1489,-6 42-536,9-23-1848,-2-44 1544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56"/>
    </inkml:context>
    <inkml:brush xml:id="br0">
      <inkml:brushProperty name="width" value="0.035" units="cm"/>
      <inkml:brushProperty name="height" value="0.035" units="cm"/>
    </inkml:brush>
  </inkml:definitions>
  <inkml:trace contextRef="#ctx0" brushRef="#br0">0 18 13611,'0'4'1320,"8"-2"-688,2-4-160,8-3 513,5-1-121,6 2-192,2-1-24,2 4-184,3 1-72,2 3-512,0 1 1641,-2-3-1377,-2-1 88,1-5 88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10.305"/>
    </inkml:context>
    <inkml:brush xml:id="br0">
      <inkml:brushProperty name="width" value="0.035" units="cm"/>
      <inkml:brushProperty name="height" value="0.035" units="cm"/>
    </inkml:brush>
  </inkml:definitions>
  <inkml:trace contextRef="#ctx0" brushRef="#br0">105 1 20876,'-18'33'1744,"-23"59"-1,36-80-1628,1 0 0,1 1-1,0-1 1,0 1-1,1 0 1,1 0 0,0 0-1,2 17 1,-1-29-120,0 0 1,0 0 0,0 0 0,0-1-1,0 1 1,0 0 0,0 0-1,0 0 1,0 0 0,1-1-1,-1 1 1,0 0 0,0 0 0,1 0-1,-1-1 1,1 1 0,-1 0-1,1-1 1,-1 1 0,1 0-1,-1-1 1,1 1 0,0 0-1,-1-1 1,1 1 0,0-1 0,-1 0-1,1 1 1,0-1 0,0 1-1,0-1 1,-1 0 0,1 0-1,0 1 1,0-1 0,0 0 0,0 0-1,-1 0 1,1 0 0,0 0-1,0 0 1,0 0 0,0 0-1,-1 0 1,1-1 0,0 1-1,0 0 1,0-1 0,-1 1 0,1 0-1,0-1 1,0 1 0,1-2-1,6-3-102,0 0 1,0-1-1,14-12 0,-14 10 33,22-20-208,-24 21 206,0 1 0,1-1 0,-1 1 1,1 1-1,0 0 0,1 0 0,15-8 0,-22 12 69,0 1 1,0 0-1,0-1 1,1 1-1,-1 0 1,0 0-1,0 0 1,0 0-1,0 0 0,0 0 1,1 0-1,-1 0 1,0 0-1,0 0 1,0 1-1,0-1 1,0 1-1,0-1 1,1 1-1,-1-1 1,0 1-1,0-1 1,0 1-1,-1 0 1,1-1-1,0 1 1,0 0-1,0 0 0,0 0 1,-1 0-1,1 0 1,0 0-1,-1 0 1,1 0-1,-1 0 1,1 0-1,0 2 1,0 3-8,1 0 1,0 0-1,-1 0 0,0 0 1,0 10-1,-1 0 30,-1 0-1,-1 0 1,0 0-1,-1 0 1,0 0-1,-2-1 1,-8 23-1,5-18 133,-2-1 0,0 0 0,0-1 0,-2 0-1,-16 19 1,25-33-120,0 0 0,-1 0 1,1-1-1,-1 1 0,0-1 0,0 0 0,0-1 0,0 1 0,0 0 0,-1-1 0,1 0 0,-10 3 0,12-5-70,-1 0 0,1 0-1,-1 0 1,1 0-1,-1 0 1,1 0-1,-1-1 1,1 1-1,-1-1 1,1 1-1,0-1 1,-1 0-1,1 0 1,0 0-1,0-1 1,-1 1-1,1 0 1,0-1 0,0 0-1,1 1 1,-1-1-1,0 0 1,0 0-1,1 0 1,-1 0-1,-1-4 1,-13-23-249,3-10-117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10.799"/>
    </inkml:context>
    <inkml:brush xml:id="br0">
      <inkml:brushProperty name="width" value="0.035" units="cm"/>
      <inkml:brushProperty name="height" value="0.035" units="cm"/>
    </inkml:brush>
  </inkml:definitions>
  <inkml:trace contextRef="#ctx0" brushRef="#br0">0 81 21685,'0'1'1920,"4"1"-1496,4-2-224,0-5 872,5-2-744,7 0-232,5-4-520,3-1-416,4-1 752,1 2-136,-3 1-112,0 3-112</inkml:trace>
  <inkml:trace contextRef="#ctx0" brushRef="#br0" timeOffset="1">380 36 14819,'-47'36'4028,"34"-20"-3581,0 1 1,1 0 0,1 0 0,0 1-1,2 1 1,-9 21 0,8-15-181,2 1 1,0 0-1,2 0 1,-4 34-1,9-51-211,0-1 0,1 0 0,0 0 0,0 0 0,1 0-1,0 1 1,2 7 0,-2-15-46,-1 1-1,1-1 1,-1 0-1,1 1 1,-1-1 0,1 0-1,0 1 1,0-1-1,0 0 1,0 0-1,0 0 1,0 0-1,0 0 1,0 0-1,0 0 1,0 0 0,1-1-1,1 2 1,0-1-7,-1-1 1,0 0 0,0 1 0,1-1-1,-1 0 1,0 0 0,1-1 0,-1 1-1,0 0 1,0-1 0,1 1 0,-1-1-1,0 0 1,0 0 0,0 0 0,2-1-1,8-5 2,0 0 0,0-1-1,-1 0 1,0-1 0,-1 0-1,0-1 1,11-13-1,-3 1 56,-1-1 0,22-40 0,-32 50-13,0-1 0,-1 0 1,7-24-1,-11 32-24,-1 1-1,0-1 1,0 0 0,0 1 0,-1-1 0,0 0-1,0 0 1,0 1 0,-1-1 0,0 0-1,0 1 1,-3-10 0,3 13-13,0 0-1,0 0 1,0 0-1,0 0 1,0 0 0,0 1-1,-1-1 1,1 0 0,0 1-1,-1-1 1,0 1-1,1-1 1,-1 1 0,0 0-1,1 0 1,-1 0 0,0 0-1,0 0 1,-3-1-1,1 1 0,1 1 0,0-1 0,-1 1 0,1 0 0,-1 0 0,1 0 0,-1 1 0,1-1 0,0 1 0,-1 0 0,-3 1-1,-3 2-34,0 0 0,1 1 0,-1 0 0,1 1-1,0 0 1,-15 14 0,18-15-229,0 0 0,0 0 0,1 1 0,0 0 0,0 0 0,1 1 0,0-1 0,0 1 0,0 0 0,1 0 0,0 0 0,-3 11 0,6-10-343,7-12-58,2-6-191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11.254"/>
    </inkml:context>
    <inkml:brush xml:id="br0">
      <inkml:brushProperty name="width" value="0.035" units="cm"/>
      <inkml:brushProperty name="height" value="0.035" units="cm"/>
    </inkml:brush>
  </inkml:definitions>
  <inkml:trace contextRef="#ctx0" brushRef="#br0">91 0 16740,'-1'13'575,"-1"1"0,0-1 0,-1 0 1,0-1-1,-10 23 0,1 2 437,0 0-193,-19 75 691,28-99-1405,0 1 1,2 0-1,-1 0 1,2 1 0,2 25-1,-2-39-104,0 0 1,0 0-1,0 1 0,0-1 1,1 0-1,-1 0 0,0 0 0,1 0 1,-1 0-1,1 0 0,-1 0 0,1 0 1,-1 0-1,1 0 0,0 0 1,0 0-1,-1 0 0,2 1 0,-1-2-1,0 0 0,-1 0 0,1 1-1,0-1 1,0 0 0,-1 0-1,1 0 1,0 0 0,-1 0 0,1 0-1,0 0 1,0 0 0,-1 0-1,1 0 1,0 0 0,-1-1 0,1 1-1,0 0 1,-1-1 0,1 1-1,0-1 1,3-1-2,0 0 0,-1-1 0,0 0 0,0 0 0,0 0 0,0 0 0,3-4-1,6-10 27,0-2 0,-2 1 0,0-1 0,-1-1 0,10-33 0,-14 37 31,-1 0 1,0 0 0,-2 0-1,0 0 1,-1 0 0,0 0-1,-1-1 1,-3-16 0,3 30-36,-1-1 0,1 1 0,-1 0 0,0 0 0,0 0 0,0 0 0,-1 1 0,1-1 1,-1 0-1,1 0 0,-1 1 0,0-1 0,0 1 0,0 0 0,-5-5 0,5 6-11,0 0 0,0 0 0,0 0-1,0 0 1,0 0 0,0 1 0,0-1-1,-1 1 1,1-1 0,0 1 0,0 0-1,-1 0 1,1 0 0,0 0 0,0 0 0,-1 0-1,1 1 1,0-1 0,0 1 0,0-1-1,-1 1 1,1 0 0,-2 1 0,-1 1-8,0 0 1,0 0-1,0 0 1,0 1 0,1 0-1,-1-1 1,1 2-1,-4 4 1,5-6-104,1-1 0,0 1 0,1 0 0,-1 0 0,0 0 0,1 0 0,-1 0 0,1 0 0,0 0 0,0 0 0,0 0 0,1 1 0,-1-1 0,1 0 0,-1 6 0,2-8 80,-1 1 0,0-1 1,1 0-1,-1 0 0,1 0 0,-1 0 1,1 0-1,0 1 0,0-1 0,-1 0 0,1 0 1,0-1-1,0 1 0,0 0 0,0 0 0,0 0 1,0 0-1,0-1 0,0 1 0,0-1 0,1 1 1,-1-1-1,0 1 0,0-1 0,0 1 0,1-1 1,-1 0-1,0 0 0,0 0 0,1 0 0,-1 0 1,0 0-1,0 0 0,1 0 0,-1 0 0,0-1 1,2 1-1,16-5-334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12.039"/>
    </inkml:context>
    <inkml:brush xml:id="br0">
      <inkml:brushProperty name="width" value="0.035" units="cm"/>
      <inkml:brushProperty name="height" value="0.035" units="cm"/>
    </inkml:brush>
  </inkml:definitions>
  <inkml:trace contextRef="#ctx0" brushRef="#br0">19 129 11971,'-5'-12'1968,"1"-1"0,-4-24 0,7 34-1609,1-1-1,-1 0 1,1 0-1,0 0 1,0 0-1,0 0 1,1 0-1,0 1 1,-1-1-1,1 0 1,0 0-1,1 1 1,-1-1-1,2-3 1,-2 6-329,-1 1 1,1-1-1,-1 1 0,1-1 0,-1 1 1,0 0-1,1-1 0,-1 1 1,1 0-1,0-1 0,-1 1 0,1 0 1,-1 0-1,1-1 0,-1 1 1,1 0-1,0 0 0,-1 0 0,1 0 1,0 0-1,-1 0 0,1 0 1,-1 0-1,1 0 0,0 0 0,-1 0 1,1 0-1,-1 0 0,1 0 0,0 1 1,-1-1-1,1 0 0,-1 0 1,1 1-1,-1-1 0,1 1 0,-1-1 1,1 0-1,-1 1 0,1-1 1,0 1-1,18 20 120,-18-19-118,7 9-24,-1 0 0,0 1 0,-1 0 0,0 0 0,-1 0 0,0 1 0,5 25 0,-6-18 14,-1-1 0,-1 1 0,0 0 0,-3 32 0,-2-33 4,0-1-1,-2 0 0,0 0 0,-1 0 1,-1-1-1,-1 0 0,-15 26 0,11-21 40,2 0-1,0 0 1,-9 30-1,19-50-49,-1 0-1,1 0 1,-1 0-1,1 0 0,0 0 1,0 0-1,0 0 1,0 0-1,1 3 0,-1-5-11,0 1-1,0-1 0,1 1 0,-1-1 1,0 0-1,1 1 0,-1-1 0,0 0 0,1 1 1,-1-1-1,0 0 0,1 1 0,-1-1 1,1 0-1,-1 0 0,0 1 0,1-1 1,-1 0-1,1 0 0,-1 0 0,1 0 1,-1 0-1,1 0 0,-1 1 0,1-1 1,-1 0-1,1 0 0,-1-1 0,1 1 1,-1 0-1,1 0 0,-1 0 0,0 0 1,1 0-1,-1 0 0,1-1 0,-1 1 1,1 0-1,-1 0 0,0-1 0,1 1 1,-1 0-1,1-1 0,-1 1 0,0 0 1,1-1-1,0 0 14,17-8-363,0-2-1,-1 0 0,0-1 1,25-23-1,-37 28 12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13.069"/>
    </inkml:context>
    <inkml:brush xml:id="br0">
      <inkml:brushProperty name="width" value="0.035" units="cm"/>
      <inkml:brushProperty name="height" value="0.035" units="cm"/>
    </inkml:brush>
  </inkml:definitions>
  <inkml:trace contextRef="#ctx0" brushRef="#br0">0 650 15971,'19'-32'407,"2"0"0,1 2 0,2 0-1,1 2 1,0 1 0,3 1 0,0 1-1,1 1 1,62-38 0,-75 53-365,1 1-1,-1 0 1,1 2-1,0-1 1,1 2 0,-1 1-1,35-5 1,-27 7-66,0 1 0,0 2-1,0 0 1,0 2 0,29 6 0,53 16-150,60 11-159,-141-33 266,1 0-1,0-2 1,-1-1-1,40-5 1,185-48-116,-69 10 126,-138 36 51,0 1-1,53-1 1,130 25-7,-8 0 7,-192-19 22,-1 0 1,0-2-1,0 0 1,-1-2-1,1-1 1,36-14-1,5-9 92,105-65 0,-60 29 0,-97 57-92,1 0 1,0 1-1,32-9 0,-41 14-13,0 1 0,0 0 0,-1 0 0,1 1 0,0 0-1,0 0 1,0 0 0,0 1 0,0 0 0,0 1 0,-1-1 0,13 6 0,6 3-180,-5-1 427,0 0 0,42 10 0,-55-18-152,-1 0 0,0 0 0,0 0 0,1-1 0,-1 0 0,0 0 0,1-1-1,-1 0 1,0 0 0,0 0 0,0-1 0,0 0 0,0 0 0,11-6 0,4-7 250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13.725"/>
    </inkml:context>
    <inkml:brush xml:id="br0">
      <inkml:brushProperty name="width" value="0.035" units="cm"/>
      <inkml:brushProperty name="height" value="0.035" units="cm"/>
    </inkml:brush>
  </inkml:definitions>
  <inkml:trace contextRef="#ctx0" brushRef="#br0">1 1 16780,'6'3'1728,"-1"5"-1224,-5 15-128,2 9 696,-2 12-439,0 4-65,0 6-160,4-1-40,0-6-320,3-6-192,5-26-448,4-13-273,4-28 673,1-14-120,2-25-200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14.190"/>
    </inkml:context>
    <inkml:brush xml:id="br0">
      <inkml:brushProperty name="width" value="0.035" units="cm"/>
      <inkml:brushProperty name="height" value="0.035" units="cm"/>
    </inkml:brush>
  </inkml:definitions>
  <inkml:trace contextRef="#ctx0" brushRef="#br0">138 0 13011,'1'6'1296,"-2"23"-704,-5 8-216,-3 17 1057,-1 4-553,3 12-200,2 3 24,3-4-176,2-5-32,6-12-128,1-9-56,7-13-312,4-6-200,-3-17-464,0-7-128,-7-4 568,-2-3-136,-7-3-192</inkml:trace>
  <inkml:trace contextRef="#ctx0" brushRef="#br0" timeOffset="1">17 492 15403,'-7'0'1833,"2"0"-1169,2 4-224,1 3 920,2-5-400,2-2-143,3-3-313,1-3-96,4-4-144,2 1-80,3-1-72,8 2-136,9-2-456,4-5 1696,-2-5-1184,2-3 80,0-5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04.143"/>
    </inkml:context>
    <inkml:brush xml:id="br0">
      <inkml:brushProperty name="width" value="0.035" units="cm"/>
      <inkml:brushProperty name="height" value="0.035" units="cm"/>
    </inkml:brush>
  </inkml:definitions>
  <inkml:trace contextRef="#ctx0" brushRef="#br0">120 10 16556,'5'-10'2009,"-7"17"-717,-7 19-32,5-16-1025,1 1 1,0-1-1,1 1 1,0 0-1,0-1 1,1 17-1,5 69 335,-2-63-395,1 53 19,-4 0-1,-22 155 0,-48 189-76,67-412-97,1-1 0,1 1 1,1 0-1,1 0 0,0 0 1,4 22-1,-4-39-17,0 0 0,0-1 0,0 1 0,0-1 0,1 1 0,-1-1 0,0 1 0,0-1 0,1 1-1,-1-1 1,0 1 0,1-1 0,-1 1 0,1-1 0,-1 1 0,0-1 0,1 1 0,-1-1 0,1 0 0,-1 1 0,1-1-1,-1 0 1,1 0 0,0 1 0,-1-1 0,1 0 0,-1 0 0,1 0 0,-1 0 0,2 1 0,0-2 5,0 1 1,0 0-1,0 0 0,0-1 1,0 1-1,0-1 1,0 0-1,0 0 0,2-1 1,7-5 37,0 0 1,13-12-1,-20 15-28,11-8-50,0 0-1,1 1 1,0 0 0,1 2-1,0 0 1,1 1 0,-1 0-1,1 2 1,1 0-1,-1 1 1,1 1 0,0 0-1,30 0 1,-34 3-505,-4 1 181,-1-1-1,20-3 0,-15 0-107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05.188"/>
    </inkml:context>
    <inkml:brush xml:id="br0">
      <inkml:brushProperty name="width" value="0.035" units="cm"/>
      <inkml:brushProperty name="height" value="0.035" units="cm"/>
    </inkml:brush>
  </inkml:definitions>
  <inkml:trace contextRef="#ctx0" brushRef="#br0">31 495 13155,'-8'7'524,"-13"16"1368,21-22-1840,-1-1-1,1 0 1,0 1 0,0-1 0,0 1 0,0-1 0,-1 0 0,1 1-1,0-1 1,0 1 0,0-1 0,0 0 0,0 1 0,0-1 0,0 1-1,0-1 1,0 0 0,0 1 0,0-1 0,1 1 0,-1-1-1,0 0 1,0 1 0,1 0 34,-1 0 1,1-1-1,0 1 0,0-1 1,-1 1-1,1-1 0,0 0 1,-1 1-1,1-1 0,0 0 1,0 1-1,0-1 0,0 0 1,-1 0-1,1 0 0,1 1 1,51 5 609,1-2 0,-1-2 0,1-2 1,-1-3-1,62-11 0,256-74-428,-284 64-243,1 4 0,1 4 0,131-6 0,11 1 8,238-53 0,-302 51 12,205-3-1,-264 22-66,408-44 85,-386 33-50,220-35-17,-85 11 41,-131 33-15,-27 3-16,0-4-19,79-8 16,-128 10-211,-40 4-882,-1 0 1,33-7 0,-44 3 582,-4-10-74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05.670"/>
    </inkml:context>
    <inkml:brush xml:id="br0">
      <inkml:brushProperty name="width" value="0.035" units="cm"/>
      <inkml:brushProperty name="height" value="0.035" units="cm"/>
    </inkml:brush>
  </inkml:definitions>
  <inkml:trace contextRef="#ctx0" brushRef="#br0">2 0 16179,'0'4'217,"-1"0"-1,1 0 0,0 0 1,0 0-1,0 0 0,0 0 1,1 0-1,0 0 0,0 0 1,0 0-1,0 0 0,0-1 1,1 1-1,0 0 0,0-1 1,0 1-1,0-1 0,0 0 1,1 0-1,-1 0 0,1 0 1,0 0-1,5 4 0,6 2 36,0-1-1,0 0 1,0-1-1,28 10 1,-27-12-203,-1 0 0,0 2 1,-1-1-1,14 10 1,-24-14-49,0 1 0,0-1 0,-1 1 0,1 0 0,-1 0 0,0 0 0,1 0 0,-1 0 1,0 0-1,-1 0 0,1 1 0,-1-1 0,1 1 0,0 6 0,-1-3 6,0-1-1,-1 0 0,1 0 1,-2 0-1,1 0 1,-1 1-1,0-1 0,-2 8 1,-3 5 70,-1 0 0,-1-1 0,-1 0 0,-16 26 1,-3 0 206,-66 77 0,80-107-569,13-13 277,1-1-1,0 1 1,0-1 0,-1 0-1,1 1 1,0-1 0,-1 0-1,1 1 1,0-1 0,-1 0 0,1 1-1,0-1 1,-1 0 0,1 0-1,-1 1 1,1-1 0,-1 0 0,1 0-1,0 0 1,-1 0 0,1 1-1,-1-1 1,1 0 0,-1 0 0,1 0-1,-1 0 1,1 0 0,-1 0-1,1 0 1,-1-1 0,1 1 0,-1 0-1,0 0 1,2-8-180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04.841"/>
    </inkml:context>
    <inkml:brush xml:id="br0">
      <inkml:brushProperty name="width" value="0.035" units="cm"/>
      <inkml:brushProperty name="height" value="0.035" units="cm"/>
    </inkml:brush>
  </inkml:definitions>
  <inkml:trace contextRef="#ctx0" brushRef="#br0">26 481 12275,'-3'8'697,"0"1"1,-1-1-1,0 0 1,-7 11-1,11-19-666,0 0 0,0 1 0,0-1 0,0 0 1,1 0-1,-1 0 0,0 0 0,0 1 0,0-1 0,0 0 0,0 0 0,0 0 0,1 0 1,-1 0-1,0 0 0,0 1 0,0-1 0,0 0 0,1 0 0,-1 0 0,0 0 0,0 0 1,0 0-1,1 0 0,-1 0 0,0 0 0,0 0 0,0 0 0,1 0 0,-1 0 0,0 0 1,0 0-1,0 0 0,1 0 0,-1 0 0,0 0 0,0 0 0,0 0 0,0-1 0,1 1 1,-1 0-1,0 0 0,0 0 0,0 0 0,0 0 0,0 0 0,1-1 0,-1 1 0,0 0 1,0 0-1,0 0 0,0 0 0,0-1 0,0 1 0,0 0 0,0 0 0,0 0 0,1 0 1,-1-1-1,0 1 0,0 0 0,0 0 0,0 0 0,0-1 0,0 1 0,0 0 0,15-27 1299,33-44-1,-2 4-605,11-27-191,68-150 0,-123 239-527,-2 3-6,0 1 1,1-1-1,-1 1 1,1-1-1,0 1 1,-1-1-1,1 1 1,0 0-1,0-1 1,0 1-1,0 0 1,0 0-1,0 0 1,1 0-1,0-2 1,-1 3-2,-1 1 1,0-1 0,1 0-1,-1 1 1,0-1 0,0 0 0,1 1-1,-1-1 1,0 1 0,0-1-1,0 0 1,0 1 0,1-1-1,-1 1 1,0-1 0,0 0-1,0 1 1,0-1 0,0 1-1,0-1 1,0 1 0,0-1-1,0 0 1,0 1 0,-1-1-1,1 1 1,0-1 0,0 0-1,0 1 1,0-1 0,-1 1-1,-4 22-8,3-17 7,-15 67 27,8-38 9,0 1 1,3 0-1,1 1 0,-1 55 0,10-60 38,-3-31-84,-1 1-1,0 0 1,1-1 0,-1 1 0,1 0 0,0-1 0,0 1 0,-1-1 0,1 1 0,0-1 0,0 0 0,1 1 0,-1-1 0,0 0 0,3 3 0,-4-4-7,1 0 0,-1 0 0,1 0 0,-1 0 1,1 0-1,-1 0 0,1 0 0,-1 0 0,1-1 0,-1 1 0,1 0 0,-1 0 0,0 0 0,1 0 0,-1-1 1,1 1-1,-1 0 0,1 0 0,-1-1 0,0 1 0,1 0 0,-1-1 0,0 1 0,1 0 0,-1-1 0,0 1 1,1-1-1,-1 1 0,0-1 0,0 0 0,1 1 13,4-9-135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06.216"/>
    </inkml:context>
    <inkml:brush xml:id="br0">
      <inkml:brushProperty name="width" value="0.035" units="cm"/>
      <inkml:brushProperty name="height" value="0.035" units="cm"/>
    </inkml:brush>
  </inkml:definitions>
  <inkml:trace contextRef="#ctx0" brushRef="#br0">1 636 16468,'112'-152'5483,"206"-262"-3169,-307 401-2253,0 0 0,1 1 0,17-14 0,-29 26-59,1-1 0,-1 1-1,0 0 1,1-1 0,-1 1 0,0 0-1,1-1 1,-1 1 0,1 0 0,-1-1-1,1 1 1,-1 0 0,0 0 0,1 0-1,-1-1 1,1 1 0,-1 0-1,1 0 1,-1 0 0,1 0 0,-1 0-1,1 0 1,-1 0 0,1 0 0,-1 0-1,1 0 1,-1 0 0,1 0 0,-1 0-1,1 1 1,-1-1 0,1 0 0,-1 0-1,1 0 1,-1 1 0,0-1-1,1 0 1,-1 0 0,1 1 0,-1-1-1,0 1 1,1-1 0,-1 0 0,0 1-1,1-1 1,-1 1 0,0-1 0,1 1-1,2 23 24,-3-21-21,0 13-49,2 53 181,12 86 1,-11-136-317,1 0 1,0 0-1,2-1 1,0 1-1,1-1 1,0-1-1,2 0 1,0 0-1,17 23 1,-24-37 133,0-1 0,0 1 0,0-1 0,0 0 0,0 1 0,1-1 0,-1 0 0,1-1 0,-1 1 0,1 0 0,0-1 0,0 1 0,0-1 0,3 1 0,12-6-411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07.169"/>
    </inkml:context>
    <inkml:brush xml:id="br0">
      <inkml:brushProperty name="width" value="0.035" units="cm"/>
      <inkml:brushProperty name="height" value="0.035" units="cm"/>
    </inkml:brush>
  </inkml:definitions>
  <inkml:trace contextRef="#ctx0" brushRef="#br0">55 127 14187,'-3'9'802,"-37"138"6355,36-126-6770,1 0-1,1 0 0,0 1 0,2-1 1,2 23-1,-2-42-378,0 0 1,1 0 0,-1 0-1,1 0 1,0 0-1,-1 0 1,1 0 0,0 0-1,0 0 1,1 0-1,1 3 1,-3-5-20,0 0 0,1 0 1,-1 1-1,0-1 0,0 0 0,1 0 1,-1 1-1,0-1 0,1 0 1,-1 0-1,0 0 0,1 0 0,-1 0 1,0 1-1,1-1 0,-1 0 0,1 0 1,-1 0-1,0 0 0,1 0 1,-1 0-1,0 0 0,1 0 0,-1 0 1,1 0-1,-1-1 0,1 1-34,0-1-1,0 1 0,0-1 0,-1 0 1,1 1-1,0-1 0,-1 0 1,1 0-1,-1 0 0,1 1 1,0-1-1,-1 0 0,0 0 0,1-2 1,4-10-663,-1 0 0,-1 0 0,0 0 0,-1-1 1,0 1-1,0-22 0,-8-83-3189,3 93 3566,0-1 0,-9-31 0,10 47 3636,6 10-329,11 3-1181,-6-5-1380,0 0 0,-1 0-1,1-1 1,-1 0-1,0 0 1,15-9 0,12-5 190,-7 5-406,0 2 1,0 1-1,1 1 0,0 1 1,50-4-1,-77 10-213,1 1 0,0 0 0,-1 0 0,1 0 0,-1 0 0,1 1 0,0-1 0,-1 1 0,1 0 0,-1-1 0,1 1 0,-1 0 0,0 1 0,1-1 0,-1 0 0,0 1 0,0-1 0,0 1 0,0-1 0,0 1 0,0 0 0,0 0 0,-1 0 0,3 4 0,-3-4-68,0 1 0,-1-1 0,1 1 0,-1-1 1,1 1-1,-1 0 0,0-1 0,0 1 0,0-1 0,-1 1 0,1-1 0,-1 1 0,1 0 0,-1-1 0,0 1 0,0-1 0,0 0 1,0 1-1,0-1 0,-1 0 0,1 0 0,-1 0 0,1 0 0,-3 3 0,-3 1-154,1 0 1,-1-1-1,0 1 0,-1-1 1,1 0-1,-1-1 0,0 0 0,0 0 1,0-1-1,-1 0 0,-13 3 1,-11 0-398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07.693"/>
    </inkml:context>
    <inkml:brush xml:id="br0">
      <inkml:brushProperty name="width" value="0.035" units="cm"/>
      <inkml:brushProperty name="height" value="0.035" units="cm"/>
    </inkml:brush>
  </inkml:definitions>
  <inkml:trace contextRef="#ctx0" brushRef="#br0">109 14 14787,'-8'16'1641,"5"-8"-793,0-2-272,7-5 1056,5-2-232,11-8-247,125-25 1335,-112 34-2280,-7 3-896,-3 3-192,-11-1 1584,-9 5-680,-8-1-336,2 2-48</inkml:trace>
  <inkml:trace contextRef="#ctx0" brushRef="#br0" timeOffset="1">8 388 13883,'-7'19'2032,"8"-9"-823,6-8-369,7-10 2104,9-8-1375,9-4-361,2-3-152,5-4-280,4 4-191,-4 3-281,-1 3-256,-10 9-376,-8 6-249,-7 4-439,-6 6 784,-12-3-192,-9 1-152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09.069"/>
    </inkml:context>
    <inkml:brush xml:id="br0">
      <inkml:brushProperty name="width" value="0.035" units="cm"/>
      <inkml:brushProperty name="height" value="0.035" units="cm"/>
    </inkml:brush>
  </inkml:definitions>
  <inkml:trace contextRef="#ctx0" brushRef="#br0">107 1325 7442,'-4'7'907,"0"-1"0,0 0 0,-1 0 0,1-1 0,-10 9 0,12-12-557,-1 1-1,1-1 1,0 0-1,-1 0 0,0-1 1,1 1-1,-1-1 1,0 1-1,0-1 0,0 0 1,0 0-1,0 0 0,0 0 1,0 0-1,-4-1 1,6 0-274,0 0 0,-1-1 0,1 1 0,0-1 0,0 1 1,-1-1-1,1 0 0,0 0 0,0 1 0,0-1 0,0 0 0,0 0 1,0 0-1,0 0 0,1 0 0,-1 0 0,0 0 0,0 0 1,1-1-1,-1 1 0,1 0 0,-1 0 0,1-1 0,-1 1 0,1 0 1,0 0-1,0-1 0,-1 1 0,1 0 0,0-1 0,1-1 1,-2-3 26,1 0 0,0 0 0,1 0 0,-1-1 0,3-7 0,0 7-37,0-1 0,1 1 0,0 0 0,0 1-1,1-1 1,0 1 0,0 0 0,0 0 0,1 0 0,0 1 0,7-6 0,21-22 220,22-35 90,17-19 10,-29 41-241,60-65-48,157-129 0,8 50-131,-42 52 61,-138 90-19,100-57 23,-169 95-26,0 1 1,0 1-1,1 0 1,0 2 0,24-5-1,29-9 4,-18 4 18,103-17 0,62 7 19,-166 21-42,165-7 114,-234 18-334,10-6-80,2 1 194,1-1-1,0 0 1,0 0-1,-1 0 0,1 1 1,0-1-1,0-1 1,-1 1-1,1 0 1,0 0-1,0 0 1,-1-1-1,1 1 0,0-1 1,-2 0-1,-2-4-343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10.440"/>
    </inkml:context>
    <inkml:brush xml:id="br0">
      <inkml:brushProperty name="width" value="0.035" units="cm"/>
      <inkml:brushProperty name="height" value="0.035" units="cm"/>
    </inkml:brush>
  </inkml:definitions>
  <inkml:trace contextRef="#ctx0" brushRef="#br0">27 18 17068,'0'0'70,"-1"1"0,1-1 0,-1 0 1,1 0-1,-1 1 0,1-1 0,-1 0 1,1 0-1,-1 1 0,1-1 0,-1 1 1,1-1-1,0 0 0,-1 1 0,1-1 1,0 1-1,-1-1 0,1 1 0,0-1 1,-1 1-1,1-1 0,0 1 0,0-1 1,0 2-1,-7 15 159,4-7 9,0 0-1,1 1 0,1 0 0,0-1 1,0 1-1,2 17 0,-1-25-209,1 0-1,-1 0 0,1-1 1,0 1-1,-1 0 0,1 0 1,1-1-1,-1 1 1,0-1-1,1 1 0,-1-1 1,1 1-1,2 2 1,-3-4-17,1 0 0,0 0 0,-1 1 0,1-1 1,0 0-1,0-1 0,0 1 0,0 0 0,0 0 1,0-1-1,0 1 0,0-1 0,0 0 0,0 0 0,0 0 1,0 0-1,0 0 0,1 0 0,-1 0 0,3-1 1,-2 0-3,0 0 1,0 1 0,0-1-1,-1-1 1,1 1 0,0 0 0,0-1-1,-1 1 1,1-1 0,-1 0 0,0 0-1,1 0 1,-1 0 0,0 0 0,0 0-1,0 0 1,-1-1 0,1 1 0,1-4-1,39-66 405,-39 65-317,1-1 1,-1 0-1,3-13 0,-6 18-6,1 1 0,-1-1 0,1 1 0,0-1 0,0 1 0,0-1 0,0 1 0,1-1 0,-1 1 0,1 0 0,-1 0 0,3-2 0,0 24 286,-4 77-69,-1-72-264,1-1 0,0 0-1,8 39 1,-8-60-37,1-1-1,-1 1 1,1-1-1,0 0 0,0 1 1,0-1-1,1 0 1,-1 0-1,0 1 1,4 2-1,-5-5-5,0 0-1,0 1 1,1-1-1,-1 0 0,0 0 1,1 1-1,-1-1 1,1 0-1,-1 0 1,0 0-1,1 0 1,-1 1-1,0-1 1,1 0-1,-1 0 1,1 0-1,-1 0 1,0 0-1,1 0 1,-1 0-1,1 0 1,-1 0-1,1 0 1,-1 0-1,1-1 0,0 1-7,0-1 1,0 0-1,-1 1 0,1-1 0,0 0 0,0 0 0,0 0 0,-1 0 0,1 0 0,-1 1 0,1-1 0,-1 0 0,1 0 0,0-2 0,6-19-643,-1-1-1,-1 0 1,-1-1 0,-1 1-1,0-38 1,-3 56 654,2-37-758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10.957"/>
    </inkml:context>
    <inkml:brush xml:id="br0">
      <inkml:brushProperty name="width" value="0.035" units="cm"/>
      <inkml:brushProperty name="height" value="0.035" units="cm"/>
    </inkml:brush>
  </inkml:definitions>
  <inkml:trace contextRef="#ctx0" brushRef="#br0">5 72 23845,'-5'3'0,"11"8"-88,-3-8-288,10-4-88,0-7-600,3-2 1488,-3-4-608,-2-10-112,5-8-104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11.440"/>
    </inkml:context>
    <inkml:brush xml:id="br0">
      <inkml:brushProperty name="width" value="0.035" units="cm"/>
      <inkml:brushProperty name="height" value="0.035" units="cm"/>
    </inkml:brush>
  </inkml:definitions>
  <inkml:trace contextRef="#ctx0" brushRef="#br0">0 20 14659,'4'-3'884,"0"1"0,0-1 0,0 1 0,0 0-1,0 0 1,1 0 0,6-2 0,-10 4-831,-1 0 1,1 1-1,-1-1 0,1 0 1,-1 0-1,0 0 0,1 0 1,-1 1-1,1-1 0,-1 0 0,0 0 1,1 0-1,-1 1 0,1-1 1,-1 0-1,0 1 0,0-1 1,1 0-1,-1 1 0,0-1 1,1 1-1,-1-1 0,0 0 1,0 1-1,0-1 0,0 1 1,1-1-1,-1 0 0,0 1 1,0-1-1,0 1 0,0-1 0,0 1 1,0-1-1,0 1 0,0-1 1,0 1-1,0-1 0,0 0 1,-1 1-1,-1 26 372,2-21-219,-5 25 244,-10 41 0,8-45-299,1 1 0,-3 38 0,12-48-98,2-9-70,-5-9 14,0 0 0,0 0 0,0 0 0,0 0 0,0 0 0,1 0 1,-1 0-1,0 1 0,0-1 0,0 0 0,0 0 0,0 0 0,1 0 0,-1 0 0,0 0 1,0 0-1,0 0 0,0 0 0,1 0 0,-1 0 0,0 0 0,0 0 0,0 0 0,0 0 1,1 0-1,-1 0 0,0 0 0,0 0 0,0 0 0,0 0 0,1 0 0,-1-1 1,0 1-1,0 0 0,0 0 0,0 0 0,0 0 0,0 0 0,1 0 0,-1-1 1,1-2-280,0 0 1,-1 0-1,1 0 1,-1 0-1,0 0 1,0 0-1,0 0 1,0 0-1,-1-6 1,0 3-464,-3-44-2178,4 33 2024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11.877"/>
    </inkml:context>
    <inkml:brush xml:id="br0">
      <inkml:brushProperty name="width" value="0.035" units="cm"/>
      <inkml:brushProperty name="height" value="0.035" units="cm"/>
    </inkml:brush>
  </inkml:definitions>
  <inkml:trace contextRef="#ctx0" brushRef="#br0">263 75 14211,'58'-67'6468,"-58"67"-6415,0 0-1,0 0 1,0-1-1,0 1 1,0 0-1,0 0 1,0-1-1,0 1 1,0 0-1,0 0 1,0-1-1,0 1 1,0 0-1,0 0 1,0-1-1,-1 1 1,1 0 0,0 0-1,0-1 1,0 1-1,0 0 1,-1 0-1,1 0 1,0-1-1,0 1 1,0 0-1,-1 0 1,1 0-1,0 0 1,0 0-1,-1-1 1,1 1-1,0 0 1,0 0-1,-1 0 1,1 0-1,0 0 1,0 0 0,-1 0-1,1 0 1,0 0-1,-1 0 1,1 0-1,0 0 1,0 0-1,-1 0 1,1 0-1,0 0 1,-1 1-1,-14-2 531,4 1-430,-1 0 1,0 1 0,0 0-1,1 1 1,-1 1 0,1 0-1,-17 7 1,21-7-129,-1 1 1,1 0-1,0 0 1,1 1-1,-1 0 1,1 0-1,0 1 1,0-1-1,1 1 1,0 1-1,-9 12 1,2 1 56,2 1 1,0 0-1,1 1 1,-7 23-1,-17 95 311,32-133-373,-3 16 58,0 1 0,0 28 0,4-46-66,0 0 1,0-1-1,1 1 1,-1-1-1,1 1 1,1-1-1,-1 1 1,1-1-1,0 1 1,0-1-1,0 0 1,1 0-1,-1 0 1,1-1-1,5 7 1,-6-10-43,0 1-1,1 0 1,-1 0 0,1-1 0,-1 1 0,1-1-1,-1 0 1,1 0 0,0 0 0,0 0 0,0 0 0,0-1-1,-1 1 1,1-1 0,0 0 0,0 0 0,0 0 0,0 0-1,0 0 1,0-1 0,0 1 0,0-1 0,-1 0-1,1 0 1,0 0 0,0 0 0,2-2 0,2 0-130,-1 0-1,1-1 1,-1 0 0,0 0 0,0 0-1,0-1 1,-1 0 0,0 0 0,8-10 0,-11 11 88,1 1 1,-1-1-1,0 1 1,-1-1 0,1 0-1,-1 0 1,2-7 0,-2-6-364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12.395"/>
    </inkml:context>
    <inkml:brush xml:id="br0">
      <inkml:brushProperty name="width" value="0.035" units="cm"/>
      <inkml:brushProperty name="height" value="0.035" units="cm"/>
    </inkml:brush>
  </inkml:definitions>
  <inkml:trace contextRef="#ctx0" brushRef="#br0">10 103 15203,'-9'-7'4339,"15"4"-1217,7-1-2201,57-27 1437,55-20-1186,-119 49-1183,0 1-1,0 0 1,0 1 0,0-1-1,11 2 1,-3-1-758,-22-1-2082,-8 0 331,9 3 1892,0 0-1,0 1 0,0 0 1,1 1-1,-13 7 1,17-9 517,-22 12-999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12.922"/>
    </inkml:context>
    <inkml:brush xml:id="br0">
      <inkml:brushProperty name="width" value="0.035" units="cm"/>
      <inkml:brushProperty name="height" value="0.035" units="cm"/>
    </inkml:brush>
  </inkml:definitions>
  <inkml:trace contextRef="#ctx0" brushRef="#br0">49 66 12003,'0'1'224,"-1"1"1,1-1 0,-1 1-1,1 0 1,0-1 0,0 1-1,0-1 1,0 1 0,0 0 0,0 2-1,0-3-109,0-1-1,1 0 0,-1 1 1,0-1-1,0 0 0,0 1 1,1-1-1,-1 0 0,0 0 1,0 1-1,0-1 0,1 0 1,-1 0-1,0 0 0,1 1 1,-1-1-1,0 0 0,0 0 1,1 0-1,-1 0 0,0 1 1,1-1-1,-1 0 0,0 0 1,1 0-1,-1 0 0,0 0 1,1 0-1,-1 0 0,1 0 1,3-1 555,1 0 0,-1-1 0,0 1 0,0-1 0,0 0 0,5-3 0,-6 4-691,45-30 2464,-38 23-2226,-1 2-1,2-1 0,-1 1 0,1 1 0,16-7 0,-26 12-261,-1-1 0,0 1 0,1 0 0,-1 0 0,0 0 0,1 0 0,-1-1 0,0 1 0,1 0 0,-1 0 0,0 0 0,1 0 0,-1 0 0,0 0 0,1 0 0,-1 0 0,0 0 0,1 0 0,-1 0 0,0 0 0,1 0 0,-1 1 0,0-1 0,1 0 0,-1 0 0,0 0 0,1 0 0,-1 1 0,0-1 0,1 0 0,-1 0 0,0 0 0,1 1 0,-5 11-1919,-15 12-1607,-17 6 1224,15-13 934</inkml:trace>
  <inkml:trace contextRef="#ctx0" brushRef="#br0" timeOffset="1">15 229 13131,'-10'19'1592,"6"-8"-672,4 1-240,4-8 1113,7 6-281,2-10-176,6 1-79,1-5-225,4 0-128,1-2-288,-4-5-80,4 5-296,-7-10-200,1 5-688,-5-9-368,-2 0 848,-2-6-224,-2-6-72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06.235"/>
    </inkml:context>
    <inkml:brush xml:id="br0">
      <inkml:brushProperty name="width" value="0.035" units="cm"/>
      <inkml:brushProperty name="height" value="0.035" units="cm"/>
    </inkml:brush>
  </inkml:definitions>
  <inkml:trace contextRef="#ctx0" brushRef="#br0">37 383 10562,'-36'31'5910,"55"-45"-5161,0-1 1,-1-1-1,-1-1 1,-1 0-1,18-23 1,-4-2-553,34-60 0,-9-19 61,-43 92-172,-25 69-62,1 0-1,2 1 0,-7 59 0,8-45 6,7-41-9,0 1 1,0 0-1,2 0 1,-1 0 0,2 0-1,4 23 1,-5-38-15,-1 1 1,1-1-1,0 1 1,0-1-1,1 1 0,-1-1 1,0 1-1,0-1 1,0 1-1,0-1 1,0 0-1,0 1 1,1-1-1,-1 1 1,0-1-1,0 1 1,1-1-1,-1 0 0,0 1 1,1-1-1,-1 0 1,0 1-1,1-1 1,-1 0-1,0 1 1,1-1-1,-1 0 1,1 0-1,-1 1 1,1-1-1,8-11 314,0-25-607,-9 34-62,0 2 329,0 0 0,0-1 0,0 1 0,0 0-1,0 0 1,0-1 0,0 1 0,0 0 0,0-1 0,0 1 0,0 0 0,0 0 0,0-1 0,0 1 0,0 0 0,0 0 0,1-1 0,-1 1 0,0 0 0,0 0 0,0-1 0,0 1 0,0 0 0,1 0 0,-1 0 0,0-1 0,0 1 0,0 0 0,1 0-1,-1 0 1,0 0 0,0 0 0,1-1 0,-1 1 0,0 0 0,1 0 0,6 0-275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0:13.374"/>
    </inkml:context>
    <inkml:brush xml:id="br0">
      <inkml:brushProperty name="width" value="0.035" units="cm"/>
      <inkml:brushProperty name="height" value="0.035" units="cm"/>
    </inkml:brush>
  </inkml:definitions>
  <inkml:trace contextRef="#ctx0" brushRef="#br0">207 0 16355,'-5'8'827,"1"0"0,0 1 0,0-1 0,-3 13 0,6-18-630,0 1 0,1 0-1,0 0 1,0 0 0,0 0 0,0-1-1,0 1 1,1 0 0,-1 0 0,1 0 0,0-1-1,0 1 1,3 4 0,1 3-86,0 0 1,-1 0-1,0 0 1,-1 1-1,0-1 1,-1 1-1,0-1 1,-1 1-1,-1 0 0,1 0 1,-2 0-1,0 0 1,-3 17-1,-6 11-57,-2 0 0,-22 48-1,-41 73-922,67-146 678,-55 104-938,53-98 701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53.692"/>
    </inkml:context>
    <inkml:brush xml:id="br0">
      <inkml:brushProperty name="width" value="0.035" units="cm"/>
      <inkml:brushProperty name="height" value="0.035" units="cm"/>
    </inkml:brush>
  </inkml:definitions>
  <inkml:trace contextRef="#ctx0" brushRef="#br0">1016 151 11258,'0'-3'114,"0"0"1,-1 0-1,1 0 0,-1 0 0,0 0 0,1 0 0,-1 0 0,-1 1 0,1-1 0,0 0 0,-1 1 0,1-1 0,-1 1 0,0-1 0,0 1 0,0 0 0,0 0 0,0 0 1,-1 0-1,1 0 0,-1 0 0,1 0 0,-1 1 0,1 0 0,-1-1 0,0 1 0,0 0 0,0 0 0,1 1 0,-1-1 0,0 0 0,0 1 0,0 0 0,0 0 0,0 0 0,-5 0 1,-3 1 69,-1 0 0,1 1 0,-1 0 1,1 1-1,0 1 0,0-1 0,0 2 1,-14 7-1,-25 16-23,2 2-1,1 2 1,-65 57-1,83-62-118,1 2 0,1 1 0,2 2 0,1 0 0,-35 63 0,38-53 17,2 1 0,2 1 0,2 0 0,-17 84 0,18-44 18,-6 149 0,19-163-67,3 0 0,17 110 0,-12-137-41,3 0-1,1-1 1,3 0-1,1-1 1,27 52-1,-33-75-24,2-1 0,0 0-1,1 0 1,0-1 0,1-1-1,1 0 1,26 21-1,-32-30 19,0 0 0,1-1-1,0 1 1,0-2 0,0 1-1,0-1 1,1-1-1,-1 0 1,1 0 0,0-1-1,0 0 1,0 0 0,0-2-1,0 1 1,0-1-1,0 0 1,13-3 0,-4-1-7,0-1 1,0-1-1,0-1 1,-1-1-1,0 0 1,-1-2-1,0 0 1,0 0-1,-1-2 1,0 0-1,-1-1 1,14-15-1,4-7 5,-1-2 0,-1-2 0,43-73 0,-42 58 107,-3-2 1,-2-1-1,-2-1 0,-3-1 1,19-78-1,-33 101 106,-2 0-1,-1 0 1,-2 0 0,-1-1-1,-2 0 1,-2 1-1,-1-1 1,-2 1 0,-1 0-1,-16-52 1,-3 23 248,-57-105 0,13 31-347,63 125-78,-1-1 0,0 2 0,-2-1 0,1 1-1,-13-14 1,17 22-12,-1 0-1,0 0 1,0 1-1,0 0 0,-1 0 1,0 0-1,1 1 1,-1 0-1,0 0 1,-1 0-1,1 1 1,0 0-1,-1 0 0,-10-1 1,0 2-36,0 0-1,-1 2 1,1 0 0,0 0 0,0 2 0,0 0-1,1 1 1,-1 1 0,-30 13 0,8-1-71,2 2 1,-67 46-1,66-36 44,1 1-1,2 2 1,2 1-1,0 2 0,3 1 1,0 2-1,3 0 1,-28 54-1,19-23 61,3 1-1,3 2 1,3 1-1,-22 96 1,41-132 20,0 1 0,3 0-1,1 0 1,2 0 0,5 75 0,1-86-28,0-1-1,2 0 1,0-1-1,2 1 1,1-1-1,1-1 1,1 0-1,1 0 1,22 32-1,-18-33-42,2 0-1,0-1 0,1-1 0,1-1 0,1 0 0,24 16 0,-33-28 21,1 0 0,0 0 0,0-1 0,1-1 0,0 0 0,0 0 0,0-2 0,1 0 0,-1-1 0,1 0 0,0-1 0,0-1 0,15 0 0,-7-2-4,-1-2 0,1 0 0,-1-2 1,0 0-1,-1-2 0,0 0 0,0-1 0,0-1 0,-1-2 0,0 1 0,-1-2 1,0-1-1,-1 0 0,-1-1 0,27-28 0,-18 14 73,-1-2-1,-1-1 1,-2-1 0,-1 0 0,-2-2-1,-1 0 1,-2-1 0,17-51 0,-14 23 254,-2 0 1,-3-1-1,-3-1 1,-3 0-1,-2-1 0,-6-106 1,-4 113-117,-3 0 0,-2 1 0,-3 0 0,-3 1 1,-2 0-1,-2 2 0,-43-86 0,49 114-181,-49-84-149,55 100 117,0 1 0,-1 0 0,-1 0 0,1 1 0,-2 0 0,1 0 0,-17-11 0,21 17 12,0 0 1,0 0-1,-1 1 1,1 0 0,0 0-1,-1 0 1,1 0 0,-1 1-1,0 0 1,1 0 0,-1 1-1,0 0 1,0 0 0,-5 0-1,3 2-2,1-1 0,0 1-1,-1 0 1,1 1-1,0 0 1,1 0 0,-1 0-1,0 1 1,-9 7 0,1 1-12,1 1 0,1 0 0,0 1 0,1 0 1,0 1-1,1 1 0,-14 26 0,-3 9 28,3 2-1,2 1 1,3 1 0,2 1-1,2 0 1,3 1-1,2 1 1,3 0 0,-1 108-1,11-141 18,1-1 0,0 1 0,2-1 0,1 1 0,1-2-1,2 1 1,0-1 0,1 0 0,1-1 0,1 0 0,1-1 0,1 0 0,1-1 0,0-1 0,2 0-1,0-2 1,1 1 0,1-2 0,0-1 0,1 0 0,1-1 0,39 18 0,-50-27-2,0 0 1,1-1-1,0 0 1,0-1-1,0 0 1,0-1-1,0 0 1,1-1-1,-1-1 1,1 1 0,-1-2-1,0 1 1,1-2-1,-1 1 1,0-2-1,0 1 1,0-2-1,0 1 1,0-2-1,-1 1 1,0-1-1,0-1 1,0 0-1,0 0 1,-1-1-1,13-12 1,3-5 0,-1-1 1,-2-2-1,0 0 0,32-54 1,-28 33 57,-1-1 0,25-70 0,-28 55 110,-3-1 0,-2-1-1,-4 0 1,6-72 0,-16 100-5,-2 0 0,-1 0 0,-2 0 1,-1 0-1,-3 0 0,-1 0 0,-1 1 0,-23-62 0,25 85-131,0 1 1,-1-1-1,0 1 0,-1 0 0,-1 1 1,0 0-1,0 0 0,-1 1 0,-1 0 1,0 1-1,0 0 0,-1 0 0,0 2 0,-1-1 1,0 2-1,0-1 0,-1 2 0,0 0 1,0 1-1,0 0 0,-1 1 0,1 0 1,-1 1-1,0 1 0,0 1 0,0 0 1,-22 2-1,4 2-40,0 2-1,0 2 1,1 1 0,0 1 0,1 2 0,0 1-1,0 2 1,-49 30 0,57-30 14,0 2 1,1 0-1,1 2 1,1 0-1,0 1 1,2 2-1,0-1 0,1 2 1,1 0-1,-22 43 1,19-25-25,2 0-1,1 1 1,3 1-1,1 0 1,2 0 0,-4 46-1,2 7-190,2 160-1,12-199 73,3 1-1,2-1 1,2 0 0,20 65-1,-22-99 86,2 0 0,0 0-1,1-1 1,1 0-1,1-1 1,0-1 0,2 1-1,0-2 1,2 0 0,18 17-1,-14-17 3,2-1-1,1 0 1,0-2-1,1 0 1,0-2-1,1-1 0,0-1 1,32 10-1,-34-15 24,0 0 0,0-1 0,0-1 0,0-1 0,34-1 0,-39-2 28,-1-1 0,0-1 1,0-1-1,0-1 1,-1 0-1,1-1 0,-1 0 1,19-10-1,-9 1 43,-1-1 1,0 0-1,-1-2 0,-1-1 0,-1-1 0,0-1 0,-1-1 1,-2-1-1,0-1 0,-1 0 0,22-39 0,-22 29 89,-2-1 0,-1 0 0,-2-1 0,-1-1 0,-2 0 0,-1 0 0,-2-1 0,4-61-1,-9 39 96,-2 0-1,-3 0 0,-2 0 1,-17-76-1,12 92-158,-2 1 0,-2 0-1,-2 0 1,-1 1 0,-2 1-1,-34-52 1,39 73-150,0 0-1,-1 1 0,0 0 1,-2 2-1,0 0 1,-33-24-1,37 31-19,1 1 1,-1 1-1,0 0 0,-1 1 0,0 1 1,0 0-1,0 1 0,0 0 1,-1 1-1,1 1 0,-27-2 0,34 5 36,0-1-1,0 1 0,0 0 0,1 1 1,-1 0-1,0 0 0,1 0 0,-1 1 1,1 0-1,0 0 0,0 0 0,0 1 1,0 0-1,-8 8 0,-1 2-93,2 1-1,-1 0 1,-21 33 0,-7 18-102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2.397"/>
    </inkml:context>
    <inkml:brush xml:id="br0">
      <inkml:brushProperty name="width" value="0.035" units="cm"/>
      <inkml:brushProperty name="height" value="0.035" units="cm"/>
    </inkml:brush>
  </inkml:definitions>
  <inkml:trace contextRef="#ctx0" brushRef="#br0">24 198 15395,'-2'-1'183,"1"0"1,-1 1-1,1-1 0,0 0 0,-1 0 0,1 0 0,0 0 1,0 0-1,0 0 0,-1 0 0,1 0 0,1 0 0,-1 0 0,0-1 1,0 1-1,0 0 0,0-1 0,1 1 0,-1-1 0,1 1 0,-1 0 1,1-1-1,-1-1 0,2 1-4,-1 0 0,0 1 0,1-1-1,-1 0 1,1 1 0,0-1 0,0 0 0,-1 1 0,1-1 0,0 1 0,0-1-1,1 1 1,-1-1 0,0 1 0,0 0 0,3-2 0,5-4 244,1 0-1,0 0 1,1 1 0,15-7-1,28-8-623,2 2 0,0 2-1,1 3 1,86-11-1,-71 20-450,-61 7 603,-9-1-124,-7 1-161,-19 3-111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2.851"/>
    </inkml:context>
    <inkml:brush xml:id="br0">
      <inkml:brushProperty name="width" value="0.035" units="cm"/>
      <inkml:brushProperty name="height" value="0.035" units="cm"/>
    </inkml:brush>
  </inkml:definitions>
  <inkml:trace contextRef="#ctx0" brushRef="#br0">33 68 15211,'-17'27'1537,"7"-8"-913,4-6-192,9-5 720,6-6-144,13-2-232,6-5-103,2-6-265,7 1-24,8-6-416,0 2-328,4-8 368,-2-2-80,-1-10-88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3.303"/>
    </inkml:context>
    <inkml:brush xml:id="br0">
      <inkml:brushProperty name="width" value="0.035" units="cm"/>
      <inkml:brushProperty name="height" value="0.035" units="cm"/>
    </inkml:brush>
  </inkml:definitions>
  <inkml:trace contextRef="#ctx0" brushRef="#br0">1 110 16732,'1'-18'1792,"6"3"-1120,2 2-288,5-2 856,3 7-263,5 1-409,4 4-128,5 0-248,1-4-128,7 5-64,-4-6 40,-3 6-24,-5-2-16,3 0 24</inkml:trace>
  <inkml:trace contextRef="#ctx0" brushRef="#br0" timeOffset="1">1 300 16267,'13'0'2041,"4"0"-1217,9-7-264,2-3 953,14 0-521,2-1-112,5-1-256,1-1-264,-7 3-768,-6 3 1536,-16 3-1104,-19 4 40,-4-5-8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5.320"/>
    </inkml:context>
    <inkml:brush xml:id="br0">
      <inkml:brushProperty name="width" value="0.035" units="cm"/>
      <inkml:brushProperty name="height" value="0.035" units="cm"/>
    </inkml:brush>
  </inkml:definitions>
  <inkml:trace contextRef="#ctx0" brushRef="#br0">247 104 12763,'-26'-8'2055,"0"1"0,-46-5 0,71 11-2042,-1 1 0,0 0-1,1-1 1,-1 1 0,0 0 0,1 0-1,-1 0 1,1 1 0,-1-1 0,0 0 0,1 0-1,-1 1 1,1-1 0,-1 1 0,1 0 0,-1-1-1,1 1 1,-1 0 0,1 0 0,0 0-1,-1 0 1,1 0 0,0 0 0,0 0 0,0 0-1,0 0 1,0 1 0,0-1 0,0 0-1,0 1 1,0-1 0,1 1 0,-1-1 0,1 1-1,-1-1 1,1 1 0,-1 0 0,1 2-1,0 1-16,0-1-1,0 1 0,0-1 0,1 1 0,-1-1 1,1 1-1,0-1 0,1 1 0,-1-1 1,1 0-1,0 1 0,5 6 0,2 2 17,1-1-1,19 18 0,-20-22 31,0 1 1,-1 0-1,0 0 0,-1 1 0,11 17 0,-16-23-28,-1-1 0,0 1-1,0-1 1,0 1 0,0 0 0,0-1 0,-1 1 0,0 0-1,1 0 1,-1-1 0,-1 1 0,1 0 0,-1 0 0,1-1-1,-1 1 1,0-1 0,0 1 0,-1 0 0,1-1 0,-1 0-1,1 1 1,-1-1 0,-3 3 0,1 1 47,-1-1 1,0 0-1,0 0 1,-1 0-1,1-1 0,-1 0 1,-1 0-1,1-1 1,-1 1-1,1-1 0,-1-1 1,0 1-1,-1-1 1,1 0-1,0-1 1,-1 0-1,0 0 0,1-1 1,-1 0-1,-9 0 1,15-1-36,0 0 1,0 0 0,0 0 0,0 0-1,0-1 1,1 1 0,-1-1 0,0 0-1,0 1 1,1-1 0,-1 0 0,1 0-1,-1 0 1,1 0 0,-1 0 0,1-1-1,-1 1 1,1 0 0,-2-3 0,1 1-5,1 1 1,0-1 0,0 0-1,0 1 1,0-1 0,0 0-1,1 1 1,-1-1 0,1 0-1,0 0 1,0-5 0,1-2-8,0 0-1,1 1 1,0-1 0,0 1 0,1-1 0,7-12-1,-3 7-2,0 0 0,2 1 0,0 0 0,0 0 0,1 1 0,1 1 0,0-1 0,1 2 0,1 0 0,-1 0 0,2 1 0,-1 0 0,1 2 0,1-1 0,-1 2 0,27-10 0,-31 13 64,-1 1-1,1-1 1,-1-1-1,0 0 0,10-8 1,-17 12-57,-1 0-1,0 0 1,0 0 0,0-1 0,1 1-1,-1 0 1,0-1 0,-1 1 0,1-1 0,0 1-1,0-1 1,-1 1 0,1-1 0,-1 1-1,1-1 1,0-2 0,-1 2-5,-1 0 1,1 0-1,0 0 0,-1 0 0,1 0 1,-1 1-1,0-1 0,1 0 1,-1 0-1,0 1 0,0-1 0,0 0 1,0 1-1,-1-1 0,1 1 1,0-1-1,-1 1 0,-1-2 0,-1-1-123,-1 0 0,0 0-1,0 1 1,0 0 0,0 0-1,-1 0 1,1 0-1,-1 1 1,0 0 0,0 0-1,0 0 1,0 1 0,0 0-1,0 0 1,0 0 0,0 1-1,0 0 1,-1 0 0,1 1-1,-11 2 1,16-3 60,0 0-1,0 1 1,0-1 0,0 0 0,0 1 0,1-1-1,-1 1 1,0-1 0,0 1 0,1-1-1,-1 1 1,0 0 0,0-1 0,1 1 0,-1 0-1,1 0 1,-1-1 0,1 1 0,-1 0 0,0 2-1,-1 5-606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5.944"/>
    </inkml:context>
    <inkml:brush xml:id="br0">
      <inkml:brushProperty name="width" value="0.035" units="cm"/>
      <inkml:brushProperty name="height" value="0.035" units="cm"/>
    </inkml:brush>
  </inkml:definitions>
  <inkml:trace contextRef="#ctx0" brushRef="#br0">16 155 13835,'-1'0'229,"1"0"-1,-1 1 1,0-1-1,0 0 1,0 0-1,0 0 1,1-1 0,-1 1-1,0 0 1,0 0-1,0 0 1,1 0 0,-1-1-1,0 1 1,0 0-1,1-1 1,-2 0 0,9-6 2087,32-10-755,-32 14-1345,70-28 160,2 4 1,1 2-1,89-14 0,-163 38-371,0 0 0,0 1-1,0-1 1,0 1 0,9 1 0,-15-1-3,1 0-1,0 0 0,0 1 1,0-1-1,-1 0 0,1 0 1,0 1-1,0-1 0,0 0 1,-1 1-1,1-1 0,0 1 1,-1-1-1,1 1 0,0-1 1,-1 1-1,1 0 0,-1-1 1,1 1-1,-1 0 0,1-1 0,-1 1 1,1 0-1,-1 0 0,0-1 1,1 1-1,-1 0 0,0 0 1,0 0-1,0-1 0,0 1 1,1 0-1,-1 0 0,0 0 1,0 0-1,-1-1 0,1 1 1,0 0-1,0 0 0,0 0 1,0 0-1,-1-1 0,1 1 1,0 0-1,-1 0 0,0 0 1,-5 12 15,-2 0 1,1-1 0,-1-1 0,-1 1-1,0-1 1,-1-1 0,-11 11-1,-17 20 70,-23 33 212,-77 121 1,118-162-224,1 1-1,2 1 1,1 1-1,2 0 1,1 1-1,-11 60 1,23-93-69,1 0 0,-1 0 0,1 0 1,0 0-1,1 0 0,0 5 0,-1-8-7,0-1 0,0 0-1,0 0 1,0 0 0,0 0 0,0 1-1,0-1 1,0 0 0,0 0 0,0 0 0,0 0-1,0 1 1,0-1 0,0 0 0,0 0-1,0 0 1,1 0 0,-1 1 0,0-1-1,0 0 1,0 0 0,0 0 0,0 0-1,0 0 1,1 0 0,-1 0 0,0 1-1,0-1 1,0 0 0,0 0 0,0 0 0,1 0-1,-1 0 1,0 0 0,0 0 0,0 0-1,0 0 1,1 0 0,-1 0 0,0 0-1,0 0 1,0 0 0,1 0 0,-1 0-1,0 0 1,10-16-136,-4 0-296,-2 1 0,1-1 1,-2 0-1,0 0 0,-1 0 0,0-21 1,-1-1-161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6.397"/>
    </inkml:context>
    <inkml:brush xml:id="br0">
      <inkml:brushProperty name="width" value="0.035" units="cm"/>
      <inkml:brushProperty name="height" value="0.035" units="cm"/>
    </inkml:brush>
  </inkml:definitions>
  <inkml:trace contextRef="#ctx0" brushRef="#br0">0 88 15907,'3'-5'1929,"1"-1"-1257,4-1-296,4-1 912,9 1-416,6-1-175,10 2-289,6 0-232,7 2-624,3 0-288,2-5 639,1 2-111,-1-3-120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7.052"/>
    </inkml:context>
    <inkml:brush xml:id="br0">
      <inkml:brushProperty name="width" value="0.035" units="cm"/>
      <inkml:brushProperty name="height" value="0.035" units="cm"/>
    </inkml:brush>
  </inkml:definitions>
  <inkml:trace contextRef="#ctx0" brushRef="#br0">24 74 16315,'-19'-3'1986,"19"3"-1934,-1 0 0,1 0 0,0 0 0,0 0 1,-1 0-1,1-1 0,0 1 0,0 0 0,0 0 0,-1 0 1,1 0-1,0 0 0,0-1 0,0 1 0,-1 0 1,1 0-1,0 0 0,0-1 0,0 1 0,0 0 0,0 0 1,0 0-1,-1-1 0,1 1 0,0 0 0,0 0 1,0-1-1,0 1 0,0 0 0,0 0 0,0-1 1,0 1-1,1-2 65,0 1 1,0-1 0,0 1-1,1 0 1,-1 0-1,0 0 1,1-1 0,-1 1-1,0 0 1,1 1 0,0-1-1,-1 0 1,1 0-1,-1 1 1,4-2 0,33-12 498,42-10 0,-69 22-603,-1 0 1,0 0 0,1 1 0,-1 0 0,1 1 0,-1 0 0,1 0 0,-1 1 0,17 4 0,-25-4-13,0-1 1,1 1-1,-1 0 1,0 0-1,0 0 1,0 1-1,0-1 1,0 0-1,0 1 1,0-1-1,-1 1 1,1 0 0,0-1-1,-1 1 1,0 0-1,1 0 1,-1 0-1,0 0 1,0 0-1,0 0 1,0 1-1,0-1 1,0 0-1,-1 0 1,1 1-1,-1-1 1,0 0-1,0 1 1,1-1 0,-2 1-1,1-1 1,0 0-1,-1 3 1,-1 8-3,-1-1 1,0 1 0,-1-1-1,-9 20 1,11-27 2,-43 96 16,21-49 1,1 1-1,3 1 0,-22 93 1,40-139-13,1 1 1,-1-1 0,2 0-1,-1 0 1,1 1 0,2 9-1,0-13-136,0-5-176,-2-12-335,-15-37 203,-1 10 164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7.612"/>
    </inkml:context>
    <inkml:brush xml:id="br0">
      <inkml:brushProperty name="width" value="0.035" units="cm"/>
      <inkml:brushProperty name="height" value="0.035" units="cm"/>
    </inkml:brush>
  </inkml:definitions>
  <inkml:trace contextRef="#ctx0" brushRef="#br0">0 104 14187,'22'7'2008,"2"-1"-1111,5-9-305,4-1 1208,5-5-776,4-3-87,2-2-657,2-2-480,-7-4 264,-5 0-136,-6 2-168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34.506"/>
    </inkml:context>
    <inkml:brush xml:id="br0">
      <inkml:brushProperty name="width" value="0.035" units="cm"/>
      <inkml:brushProperty name="height" value="0.035" units="cm"/>
    </inkml:brush>
  </inkml:definitions>
  <inkml:trace contextRef="#ctx0" brushRef="#br0">9 298 15035,'-1'0'68,"0"-1"1,1 0-1,-1 0 0,0 0 0,1 0 1,-1 0-1,0 0 0,1 0 0,-1 0 1,1 0-1,0 0 0,-1-1 0,1 1 1,0 0-1,-1 0 0,1 0 0,0 0 1,0-1-1,0 1 0,0 0 0,0 0 1,1 0-1,-1 0 0,0-1 0,0 1 1,1 0-1,-1 0 0,1 0 0,-1 0 1,2-2-1,1-3 146,1 0 1,-1 0 0,10-10-1,7-9 290,2 1 0,0 1 0,1 1 0,48-35-1,-68 55-475,0 0-1,0 0 0,0 1 1,0-1-1,0 1 0,1 0 0,-1 0 1,0 0-1,1 0 0,-1 0 1,1 1-1,5 0 0,-7 0-14,0 0 0,0 1 1,0-1-1,0 1 0,-1-1 0,1 1 0,0 0 0,0 0 0,-1 0 0,1 0 0,-1 0 1,1 0-1,-1 1 0,1-1 0,-1 0 0,0 1 0,1-1 0,-1 1 0,0-1 0,0 1 1,0 0-1,0-1 0,0 3 0,4 8 45,-1-1 0,-1 1 0,0 0 1,-1 0-1,1 12 0,-2-11 46,1-1 0,1 1-1,0-1 1,7 19 0,-10-30-81,1 1-1,-1-1 1,1 0-1,-1 0 1,1 1-1,0-1 1,0 0 0,0 0-1,-1 0 1,1 0-1,0 0 1,0 0-1,0 0 1,1-1 0,-1 1-1,0 0 1,0-1-1,0 1 1,0 0-1,1-1 1,-1 0 0,0 1-1,1-1 1,-1 0-1,0 1 1,1-1-1,-1 0 1,0 0 0,1 0-1,-1 0 1,0 0-1,1-1 1,-1 1-1,0 0 1,1-1 0,-1 1-1,0 0 1,1-1-1,-1 0 1,0 1-1,0-1 1,2-1 0,6-4 96,0 0 1,-1-1 0,0 0-1,10-11 1,-13 13-62,134-161 473,-112 131-1246,-19 21-2024,-19 10 195,10 4 2566,-9-2-1186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8.005"/>
    </inkml:context>
    <inkml:brush xml:id="br0">
      <inkml:brushProperty name="width" value="0.035" units="cm"/>
      <inkml:brushProperty name="height" value="0.035" units="cm"/>
    </inkml:brush>
  </inkml:definitions>
  <inkml:trace contextRef="#ctx0" brushRef="#br0">153 122 17492,'-5'5'347,"0"0"0,0 0 0,1 0 0,-1 1-1,1 0 1,0 0 0,1 0 0,-1 0 0,1 0 0,0 1 0,1 0 0,-3 10 0,4-13-330,0 1 0,0-1 1,0 1-1,1-1 0,-1 1 0,1 0 0,1-1 1,-1 1-1,1-1 0,-1 1 0,1 0 0,3 6 1,-2-8-20,-1 1 1,1-1 0,0 0 0,1 0 0,-1-1 0,0 1 0,1 0 0,0-1 0,-1 0 0,1 1 0,0-1 0,0 0 0,0-1 0,1 1 0,-1 0-1,6 1 1,8 2-85,1-1-1,0 0 1,1-1-1,-1-1 1,0-1-1,34-2 1,20 1-263,-70 0 329,1 0 1,-1 0-1,0 1 1,1-1 0,-1 0-1,0 1 1,1 0 0,-1-1-1,0 1 1,0 0 0,0 0-1,0 0 1,0 0 0,0 1-1,0-1 1,0 1 0,0-1-1,0 1 1,-1-1-1,1 1 1,-1 0 0,3 4-1,-3-4 21,0 1 0,-1-1 0,1 1 0,-1-1 0,1 1 0,-1 0 0,0-1 0,0 1 0,0 0 0,-1-1 0,1 1-1,-1-1 1,1 1 0,-1-1 0,0 1 0,0-1 0,0 1 0,0-1 0,-3 5 0,0 0 63,0-1-1,-1 1 1,1-1 0,-1 0 0,-1 0 0,1 0-1,-1-1 1,0 1 0,0-2 0,0 1-1,-14 7 1,-100 54 1245,115-63-1283,0 0 1,0-1 0,0 0 0,-1 0 0,1-1 0,0 1 0,-1-1-1,1 0 1,-1-1 0,1 1 0,-1-1 0,0 0 0,1 0 0,-1-1-1,1 0 1,-7-1 0,2-1-106,3 2 48,1-1 0,-1 0 1,1 0-1,0-1 0,0 0 0,0 0 0,0-1 0,1 1 1,-1-1-1,1 0 0,0-1 0,0 1 0,0-1 0,1 0 1,0 0-1,0-1 0,-7-11 0,-7-21-374</inkml:trace>
  <inkml:trace contextRef="#ctx0" brushRef="#br0" timeOffset="1">109 89 16580,'30'0'1896,"6"0"-1008,1 0-376,8-3 929,3 0-185,1-8-480,-2 2-424,-4-2 952,-4-1-1104,-7-9-64,-5 2 64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8.474"/>
    </inkml:context>
    <inkml:brush xml:id="br0">
      <inkml:brushProperty name="width" value="0.035" units="cm"/>
      <inkml:brushProperty name="height" value="0.035" units="cm"/>
    </inkml:brush>
  </inkml:definitions>
  <inkml:trace contextRef="#ctx0" brushRef="#br0">251 55 14203,'6'-5'500,"-2"3"-272,-1 0 0,0 0 0,1-1 0,-1 0 0,0 1 0,0-1 0,-1 0 0,1-1 1,-1 1-1,1 0 0,2-7 0,-5 10-181,0-1 0,0 1 1,0 0-1,0-1 0,0 1 1,0 0-1,0-1 1,0 1-1,0-1 0,0 1 1,0 0-1,-1-1 0,1 1 1,0 0-1,0-1 0,0 1 1,-1 0-1,1-1 0,0 1 1,0 0-1,-1 0 0,1-1 1,0 1-1,0 0 0,-1 0 1,1-1-1,0 1 1,-1 0-1,1 0 0,0 0 1,-1 0-1,1 0 0,0-1 1,-1 1-1,1 0 0,-1 0 1,1 0-1,0 0 0,-1 0 1,1 0-1,0 0 0,-1 0 1,1 0-1,-1 0 0,1 1 1,0-1-1,-1 0 1,1 0-1,0 0 0,-1 0 1,1 1-1,-22 4 835,9 1-668,1-1 0,0 2-1,0 0 1,1 0-1,-1 1 1,2 1-1,-16 14 1,11-8-94,1 1 0,0 1 0,1 0 0,-12 21 0,19-26-25,-1 0 1,2 0-1,-7 18 0,11-26-64,0 0-1,0 1 0,0-1 1,0 0-1,1 1 1,-1-1-1,1 0 0,0 1 1,1-1-1,-1 1 1,1-1-1,0 0 1,0 0-1,2 5 0,-2-7-18,0 0 0,0 0-1,1-1 1,-1 1 0,0-1-1,1 1 1,0-1-1,-1 1 1,1-1 0,0 0-1,0 0 1,0 0-1,0 0 1,0 0 0,0 0-1,0-1 1,0 1 0,0-1-1,0 1 1,0-1-1,0 0 1,0 0 0,0 1-1,1-2 1,-1 1-1,3-1 1,9 0 3,-1-1 1,0-1-1,13-5 0,-22 7-11,51-16-745,-2-2 1,0-3-1,76-44 0,-126 65 628,11-9-153,-14 10 243,1-1-1,-1 1 1,0 0 0,1 0-1,-1-1 1,0 1-1,1-1 1,-1 1 0,0 0-1,0-1 1,1 1 0,-1-1-1,0 1 1,0 0-1,0-1 1,0 1 0,0-1-1,0 1 1,0-1-1,0 1 1,1-1 0,-2 1-1,1-1 1,0 1 0,0-1-1,0 1 1,0 0-1,0-1 1,0 0 0,-8-7-751</inkml:trace>
  <inkml:trace contextRef="#ctx0" brushRef="#br0" timeOffset="1">9 207 15331,'-1'0'53,"1"0"0,0-1 1,-1 1-1,1 0 0,-1 0 0,1 0 0,0 0 0,-1-1 0,1 1 0,0 0 0,-1 0 0,1-1 1,0 1-1,-1 0 0,1-1 0,0 1 0,0 0 0,-1-1 0,1 1 0,0 0 0,0-1 0,0 1 1,-1 0-1,1-1 0,0 1 0,0-1 0,0 1 0,0 0 0,0-1 0,0 1 0,0-1 1,0 1-1,0-1 0,0 1 0,0 0 0,0-1 0,0 1 0,0-1 0,1 1 0,-1 0 0,0-1 1,0 1-1,0 0 0,0-1 0,1 1 0,-1-1 0,0 1 0,0 0 0,1 0 0,-1-1 0,0 1 1,1 0-1,-1-1 0,1 1 0,19-20 1309,-1 8-986,2 1 0,-1 1 1,1 1-1,1 0 0,-1 2 1,1 1-1,1 0 0,-1 2 1,45-4-1,-62 8-503,27-1-433,-31 1 487,0 0 1,0 0 0,0 0 0,0 0 0,0 1 0,0-1 0,0 0 0,0 0 0,0 1 0,0-1-1,0 0 1,0 1 0,0-1 0,0 1 0,-1 0 0,1-1 0,0 1 0,0-1 0,0 1 0,-1 0-1,1 0 1,0 0 0,0 1 0,-1-1-17,0 0 0,0 0-1,0 0 1,0 0 0,0 0-1,0 0 1,0 0 0,0 0-1,-1-1 1,1 1 0,0 0-1,-1 0 1,1 0 0,-1 0 0,1 0-1,-1-1 1,1 1 0,-1 0-1,0-1 1,1 1 0,-1 0-1,0-1 1,-1 2 0,-21 14-1107,22-16 1161,-60 29-1411,22-15 926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8.972"/>
    </inkml:context>
    <inkml:brush xml:id="br0">
      <inkml:brushProperty name="width" value="0.035" units="cm"/>
      <inkml:brushProperty name="height" value="0.035" units="cm"/>
    </inkml:brush>
  </inkml:definitions>
  <inkml:trace contextRef="#ctx0" brushRef="#br0">7 167 12611,'-6'7'1488,"6"-4"-872,11-6-48,9-4 737,15-6-201,3-2-48,18-5-40,5 0 0,6 0-199,0 2-97,-1 0-384,-3 3-328,-14 0 136,-6 5-40,-22 7-200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39.646"/>
    </inkml:context>
    <inkml:brush xml:id="br0">
      <inkml:brushProperty name="width" value="0.035" units="cm"/>
      <inkml:brushProperty name="height" value="0.035" units="cm"/>
    </inkml:brush>
  </inkml:definitions>
  <inkml:trace contextRef="#ctx0" brushRef="#br0">1 353 13659,'1'2'109,"1"0"0,-1 0 0,1 0 0,0 0-1,0 0 1,0-1 0,0 1 0,0-1 0,0 1 0,0-1 0,0 0 0,1 0 0,-1 0 0,0 0-1,1 0 1,-1 0 0,1-1 0,-1 1 0,1-1 0,-1 0 0,4 0 0,9 1 86,2-1-1,19-2 1,-18 0 56,326-43 1117,-2-26-969,-303 62-360,1035-199 437,-798 165-321,-351 64 10,-487 103-20,3 22 101,414-103-165,-345 109 193,378-116-242,348-114 86,-106 32-68,1010-297 182,-1031 321-283,-642 141-64,345-73-294,105-28 324,8-5-25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0.675"/>
    </inkml:context>
    <inkml:brush xml:id="br0">
      <inkml:brushProperty name="width" value="0.035" units="cm"/>
      <inkml:brushProperty name="height" value="0.035" units="cm"/>
    </inkml:brush>
  </inkml:definitions>
  <inkml:trace contextRef="#ctx0" brushRef="#br0">156 257 14315,'15'-43'1184,"-2"-1"0,-2 0 0,7-53 0,-20 75-431,2 22-732,0-1 0,0 1-1,0-1 1,0 1 0,-1 0 0,1 0 0,0-1 0,0 1 0,0 0 0,-1-1-1,1 1 1,0 0 0,-1 0 0,1-1 0,0 1 0,-1 0 0,1 0 0,0 0 0,-1-1-1,1 1 1,0 0 0,-1 0 0,1 0 0,0 0 0,-1 0 0,1 0 0,-1 0-1,1 0 1,-1 0 0,-1 1 10,0 0-1,0 0 1,0 0-1,0 0 1,0 0-1,0 0 1,1 1-1,-1-1 0,0 1 1,1-1-1,-1 1 1,1 0-1,0-1 1,-1 1-1,0 3 1,-13 20 58,1 0 0,2 2 0,0-1 0,-10 37 0,-21 118 315,36-133-154,1 1 0,2 83 0,23 95 237,-14-192-432,-2-1 1,-1 48-1,-2-81-52,0-1 1,0 1-1,0 0 0,0 0 0,0 0 0,0 0 1,-1 0-1,1 0 0,0 0 0,-1 0 0,1 0 1,0-1-1,-1 1 0,1 0 0,-2 1 0,2-2-1,0 0-1,0 0 1,-1 0-1,1 0 1,0 0-1,0 0 1,-1 0-1,1 0 1,0 0-1,-1 0 1,1 0-1,0 0 1,0 0-1,-1 0 1,1 0-1,0 0 1,0 0-1,-1 0 1,1 0-1,0-1 1,0 1-1,-1 0 1,1 0-1,0 0 1,0 0-1,-1-1 1,1 1-1,0 0 1,0 0-1,0-1 1,-1 1-1,-1-3 7,0 0-1,0 0 1,0 0-1,1 0 1,-1 0 0,-1-5-1,-6-24 23,2-1 0,0 0 1,-1-38-1,1-103-11,7 170-19,-1-15 8,0 11-13,1-1 1,0 1-1,0 0 0,1 0 1,1-10-1,-1 18-5,-1 0 0,0-1-1,0 1 1,1-1 0,-1 1-1,0 0 1,1-1 0,-1 1-1,0-1 1,1 1 0,-1 0-1,0 0 1,1-1 0,-1 1-1,1 0 1,-1 0 0,1-1-1,-1 1 1,0 0-1,1 0 1,-1 0 0,1 0-1,-1 0 1,1-1 0,-1 1-1,1 0 1,-1 0 0,2 1-1,16 1-673,-12-1 373,19 1-981,-1-2-1,1 0 1,0-2-1,40-7 1,-18 1 42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1.521"/>
    </inkml:context>
    <inkml:brush xml:id="br0">
      <inkml:brushProperty name="width" value="0.035" units="cm"/>
      <inkml:brushProperty name="height" value="0.035" units="cm"/>
    </inkml:brush>
  </inkml:definitions>
  <inkml:trace contextRef="#ctx0" brushRef="#br0">208 264 13411,'0'-4'1609,"-7"3"-958,-11 3-20,6 3-299,0 0 0,-1 0-1,2 1 1,-1 0 0,1 1-1,0 0 1,0 1 0,1 0 0,0 1-1,0 0 1,1 1 0,0 0-1,1 0 1,-13 21 0,19-28-276,0 1 0,1 0 0,-1 0 0,1 0 0,0 0 0,0 0 0,0 0 0,0 9 0,1-12-46,0 0-1,0 0 1,0 0 0,0 0 0,0 0 0,0 0 0,0 0 0,1 0 0,-1 0 0,0-1 0,1 1-1,-1 0 1,1 0 0,-1 0 0,1 0 0,0-1 0,-1 1 0,1 0 0,0 0 0,-1-1 0,1 1 0,0-1-1,0 1 1,-1 0 0,1-1 0,0 1 0,0-1 0,0 0 0,0 1 0,0-1 0,0 0 0,0 0-1,0 1 1,0-1 0,0 0 0,0 0 0,0 0 0,0 0 0,0 0 0,0-1 0,0 1 0,1 0-1,6-2 6,0 0-1,0 0 1,-1-1-1,1 0 0,-1 0 1,0-1-1,0 0 0,0 0 1,0 0-1,-1-1 1,7-7-1,4-2 8,-2-2-1,27-33 1,-34 38 1,1-1 0,-1 0 1,-1 0-1,0 0 0,-1-1 1,0-1-1,3-13 1,-9 19 10,-7 14-5,-7 16-4,8-8-27,0-1 0,1 1 0,0 0 0,1 0 0,0 0 0,-2 30 0,6-44 3,0 1-1,0 0 1,-1-1-1,1 1 0,0-1 1,0 1-1,0 0 1,1-1-1,-1 1 1,0-1-1,0 1 1,0 0-1,0-1 1,0 1-1,1-1 0,-1 1 1,0-1-1,1 1 1,-1-1-1,0 1 1,1-1-1,-1 1 1,0-1-1,1 1 1,-1-1-1,1 0 0,-1 1 1,1-1-1,-1 0 1,1 1-1,-1-1 1,1 0-1,1 0 3,-1 0-1,1 0 0,-1 0 1,0 0-1,1-1 1,-1 1-1,0 0 1,1-1-1,-1 1 1,0-1-1,0 0 1,0 1-1,2-2 1,32-28 62,3-14-14,-26 29-12,0 1 0,26-23 0,-37 37-39,-1-1 1,1 0-1,0 1 1,-1-1-1,1 1 1,0-1-1,-1 1 1,1-1-1,0 1 1,0 0-1,0-1 0,-1 1 1,1 0-1,0 0 1,0 0-1,0-1 1,0 1-1,-1 0 1,1 0-1,0 0 1,0 0-1,0 0 1,0 1-1,0-1 0,-1 0 1,1 0-1,0 1 1,0-1-1,0 0 1,-1 1-1,1-1 1,0 0-1,0 1 1,-1-1-1,1 1 1,0 0-1,-1-1 0,1 1 1,-1-1-1,1 1 1,-1 0-1,1 0 1,0 1-1,2 4-7,1 1 0,-1 0 1,-1 0-1,3 11 0,5 9 6,-10-27 2,0 1 1,0-1-1,0 0 0,0 0 0,1 1 1,-1-1-1,0 0 0,0 1 0,0-1 0,1 0 1,-1 0-1,0 1 0,1-1 0,-1 0 1,0 0-1,0 0 0,1 1 0,-1-1 0,0 0 1,1 0-1,-1 0 0,1 0 0,-1 0 1,0 0-1,1 0 0,-1 0 0,0 0 0,1 0 1,-1 0-1,0 0 0,1 0 0,-1 0 1,0 0-1,1 0 0,-1 0 0,1 0 0,-1-1 1,13-12 26,4-20 11,-10 1 20,-6 31-57,-1 0 0,0 1 1,0-1-1,0 0 0,1 0 1,-1 1-1,0-1 1,0 0-1,0 0 0,0 1 1,0-1-1,0 0 1,0 0-1,-1 1 0,1-1 1,0 0-1,0 1 0,0-1 1,-1 0-1,1 1 1,0-1-1,-1 0 0,1 1 1,-1-1-1,1 0 1,-1 1-1,1-1 0,-1 1 1,1-1-1,-1 1 1,1-1-1,-1 1 0,0 0 1,1-1-1,-1 1 0,0 0 1,1-1-1,-2 1 1,2 0-3,-1 0 1,1 0-1,-1 0 1,1 1-1,0-1 1,-1 0 0,1 0-1,0 0 1,-1 1-1,1-1 1,0 0-1,-1 1 1,1-1 0,0 0-1,0 1 1,-1-1-1,1 0 1,0 1-1,0-1 1,-1 0 0,1 1-1,0-1 1,0 1-1,0-1 1,0 0-1,0 1 1,0-1-1,0 1 1,0-1 0,0 0-1,0 1 1,0-1-1,0 1 1,0-1-1,0 1 1,0-1 0,0 0-1,0 1 1,0-1-1,1 0 1,-1 1-1,0-1 1,0 1-1,0-1 1,1 0 0,-1 1-1,0-1 1,1 0-1,-1 0 1,0 1-1,1-1 1,2 1 4,0 0 0,1 0 1,-1 0-1,0 0 0,1-1 0,-1 0 1,0 0-1,1 0 0,-1 0 0,0 0 1,7-2-1,38-11 95,-47 13-99,27-9 60,0-2 0,-1-1 0,0-1 0,0-1 0,-2-2 0,0 0 1,-1-2-1,0-1 0,25-26 0,-44 40-48,-3 3-7,0 0 0,0 0 0,-1 0 1,1 0-1,0 0 0,-1-1 0,0 1 0,1-1 0,1-3 0,-3 6-5,0 0 0,0-1 0,0 1-1,0 0 1,0 0 0,0 0-1,0 0 1,0 0 0,0-1 0,0 1-1,0 0 1,0 0 0,0 0-1,0 0 1,0 0 0,0-1 0,0 1-1,0 0 1,0 0 0,0 0-1,0 0 1,0 0 0,0 0-1,0-1 1,0 1 0,-1 0 0,1 0-1,0 0 1,0 0 0,0 0-1,0 0 1,0 0 0,0-1 0,0 1-1,0 0 1,-1 0 0,1 0-1,0 0 1,0 0 0,0 0 0,0 0-1,0 0 1,-1 0 0,1 0-1,0 0 1,0 0 0,0 0 0,0 0-1,-11 3 21,-8 9 14,5 0-5,1 1-1,-22 26 0,29-32-10,1 0-1,-1 1 1,1 0-1,1 1 1,0-1-1,0 1 1,-4 12-1,8-19-14,-1-1 0,1 0 0,0 1 0,0-1 0,-1 1 0,1-1 0,0 1 0,0-1 0,0 0 0,0 1 0,1-1 0,-1 1 0,0-1 0,1 0 0,-1 1 0,1-1 0,-1 1 0,1-1 0,-1 0 0,1 0 0,0 1 0,1 0 0,0-1 0,-1 1-1,1-1 1,-1 0-1,1 0 0,0 0 1,0-1-1,0 1 0,0 0 1,-1-1-1,1 1 0,0-1 1,0 1-1,0-1 0,3 0 1,5 0 4,0-1 0,0 0 1,1 0-1,18-6 0,-21 6-59,-1-1-1,0-1 0,0 0 1,0 0-1,0 0 0,8-6 1,-12 7-74,-1 0 1,1 0 0,-1-1 0,0 1 0,1-1 0,-1 1-1,0-1 1,-1 0 0,1 0 0,0 0 0,-1 0 0,0 0 0,1 0-1,-1 0 1,0 0 0,-1-1 0,2-3 0,-1-7-123,-1 0 1,0 1 0,-3-25-1,-5-13-452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2.003"/>
    </inkml:context>
    <inkml:brush xml:id="br0">
      <inkml:brushProperty name="width" value="0.035" units="cm"/>
      <inkml:brushProperty name="height" value="0.035" units="cm"/>
    </inkml:brush>
  </inkml:definitions>
  <inkml:trace contextRef="#ctx0" brushRef="#br0">33 1 16588,'-13'7'1672,"2"3"-1008,5 3-320,3 0 752,3 0-151,9 0-473,2 0-560,2-3 152,-4 0-64,-9-2-152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2.489"/>
    </inkml:context>
    <inkml:brush xml:id="br0">
      <inkml:brushProperty name="width" value="0.035" units="cm"/>
      <inkml:brushProperty name="height" value="0.035" units="cm"/>
    </inkml:brush>
  </inkml:definitions>
  <inkml:trace contextRef="#ctx0" brushRef="#br0">16 101 12571,'-2'41'6540,"-1"19"-4518,-5 84-1634,7-103-250,-1 5 152,7 75 0,-5-119-274,0 0 0,1 0 0,-1 0-1,0 0 1,1-1 0,0 1-1,-1 0 1,1 0 0,0-1-1,0 1 1,0 0 0,2 2 0,-3-4-7,1 1 1,-1-1-1,1 0 1,-1 1 0,1-1-1,-1 0 1,1 0-1,-1 1 1,1-1 0,-1 0-1,1 0 1,-1 0-1,1 0 1,0 0 0,-1 0-1,1 0 1,-1 0-1,1 0 1,0 0 0,-1 0-1,1 0 1,-1 0-1,1 0 1,-1 0 0,1-1-1,1 1 1,2-3 30,0 0 0,1-1 1,-1 1-1,0-1 0,-1 0 0,1 0 0,-1 0 1,4-5-1,55-84 402,63-128 0,-74 126-307,-27 48-115,-17 31-252,1 1 1,0-1-1,21-25 0,-43 71-2207,-3-9 1868,-5 5-184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2.958"/>
    </inkml:context>
    <inkml:brush xml:id="br0">
      <inkml:brushProperty name="width" value="0.035" units="cm"/>
      <inkml:brushProperty name="height" value="0.035" units="cm"/>
    </inkml:brush>
  </inkml:definitions>
  <inkml:trace contextRef="#ctx0" brushRef="#br0">0 295 14155,'0'1'59,"0"-1"1,1 0-1,-1 0 1,0 1-1,0-1 0,0 0 1,0 0-1,0 1 0,0-1 1,0 0-1,1 0 1,-1 1-1,0-1 0,0 0 1,0 0-1,1 0 1,-1 1-1,0-1 0,0 0 1,0 0-1,1 0 0,-1 0 1,0 1-1,0-1 1,1 0-1,-1 0 0,0 0 1,1 0-1,-1 0 1,0 0-1,0 0 0,1 0 1,-1 0-1,0 0 0,1 0 1,-1 0-1,0 0 1,0 0-1,1 0 0,-1 0 1,0 0-1,1 0 0,-1 0 1,0-1-1,0 1 1,1 0-1,-1 0 0,11-17 1345,3-27-38,-13 37-1136,1 0-113,0 1 0,-1 0 0,0-1 0,0 1 0,-1-1 0,0 0 0,0 1 0,0-1 0,-2-6 0,1 13-110,1 0 0,-1 1 0,1-1 0,-1 1-1,1-1 1,-1 0 0,1 1 0,-1-1 0,1 1 0,-1-1 0,1 1 0,0 0-1,-1-1 1,1 1 0,0-1 0,0 1 0,-1 0 0,1-1 0,0 1-1,0 0 1,-3 15 16,1-1 0,0 1 0,1-1-1,1 1 1,0 0 0,2-1 0,-1 1 0,2-1-1,8 29 1,-11-42-15,1 1-1,0-1 1,0 0 0,0 1-1,0-1 1,1 0 0,-1 0-1,1 0 1,-1 0-1,1 0 1,2 2 0,-4-4-3,1 1 1,0 0 0,0-1-1,0 1 1,1 0 0,-1-1-1,0 0 1,0 1 0,0-1 0,0 0-1,0 1 1,1-1 0,-1 0-1,0 0 1,0 0 0,0 0-1,2 0 1,0-1 3,0 0-1,-1 0 1,1 0-1,0 0 1,-1-1-1,1 1 1,-1-1-1,0 0 1,0 1-1,1-1 1,-1 0-1,0 0 1,0 0-1,-1-1 1,1 1-1,0 0 1,1-5-1,3-4 19,0 0-1,-1-1 0,0 0 1,4-17-1,-8 24-15,1-1 0,-1 0-1,-1 1 1,1-1-1,-1 0 1,0 1-1,0-1 1,0 0-1,-1 1 1,0-1-1,0 0 1,-3-7-1,2 8 13,1 5-18,1-1 1,-1 1-1,1-1 1,0 0-1,-1 1 0,1-1 1,0 0-1,0 1 1,0-1-1,-1 0 1,1 0-1,0 1 1,0-1-1,0 0 1,0 1-1,0-1 1,0 0-1,0 0 1,0 1-1,1-1 1,-1 0-1,0 1 1,0-1-1,1 0 1,-1 1-1,0-1 1,1 0-1,-1 1 0,0-1 1,1 0-1,-1 1 1,1-1-1,-1 1 1,1-1-1,-1 1 1,1-1-1,0 1 1,4-6-13,42-59 148,18-21-1250,-65 85 984,0 0 0,1 1 0,-1-1 0,1 0 0,-1 1 0,1-1 0,-1 0 0,1 1 0,-1-1 0,1 1 0,0-1 0,-1 1 0,1-1 0,0 1 0,-1-1 0,1 1 1,0 0-1,0-1 0,-1 1 0,1 0 0,0 0 0,0 0 0,-1-1 0,1 1 0,0 0 0,0 0 0,0 0 0,-1 0 0,1 0 0,0 1 0,0-1 0,0 0 0,-1 0 0,1 0 0,0 1 0,1-1 0,7 3-1588,-2-2 770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3.501"/>
    </inkml:context>
    <inkml:brush xml:id="br0">
      <inkml:brushProperty name="width" value="0.035" units="cm"/>
      <inkml:brushProperty name="height" value="0.035" units="cm"/>
    </inkml:brush>
  </inkml:definitions>
  <inkml:trace contextRef="#ctx0" brushRef="#br0">109 81 12811,'-13'16'553,"1"1"0,0 0 1,2 1-1,0 0 0,1 1 1,0 0-1,2 0 1,0 1-1,2 0 0,0 0 1,1 0-1,-1 24 0,4-43-521,1 0 0,0 0-1,0 0 1,0 0 0,0 0-1,0 0 1,1 0 0,-1 0-1,0 0 1,0 0 0,1 0 0,-1 0-1,0 0 1,1 0 0,-1 0-1,1 0 1,-1 0 0,2 1-1,-2-2-15,1 0-1,0 1 1,-1-1 0,1 0-1,-1 0 1,1 0-1,0 1 1,-1-1 0,1 0-1,-1 0 1,1 0-1,0 0 1,-1 0 0,1 0-1,0 0 1,-1 0-1,1-1 1,-1 1 0,1 0-1,0 0 1,-1 0-1,1-1 1,5-2 34,-1 0-1,1 0 1,-1-1 0,7-7 0,-8 9-42,1-3 1,6-4 11,1-1-1,16-9 0,-25 18-20,0-1 0,-1 1 0,1-1-1,0 1 1,0 0 0,0 0-1,0 0 1,0 1 0,0-1-1,0 1 1,0-1 0,0 1-1,0 0 1,0 0 0,0 0 0,0 1-1,5 0 1,-7 0-2,0-1 0,0 0 0,0 1 0,0-1 0,0 1-1,0 0 1,0-1 0,0 1 0,0 0 0,-1 0 0,1-1 0,0 1 0,0 0 0,-1 0 0,1 0 0,0 0 0,-1 0 0,1 0-1,-1 0 1,0 0 0,1 0 0,-1 2 0,1-1 2,-1 1 0,0 0 0,0-1 0,0 1 0,0 0 0,0 0 0,-1-1 0,0 6 0,-2 1 52,-1 0 1,1 0-1,-2 0 1,-5 9-1,-4 2 317,-2 0-1,0-1 1,-37 33-1,15-16-143,48-47-1433,0-1 0,14-24 1,-7 11-132,-1 2 73,68-97-3527,5 5 3372,-86 111 1608,1 0 1,-1 0 0,1 1 0,0-1 0,8-4 0,-12 7-117,1 1 1,-1 0 0,0 0-1,1-1 1,-1 1-1,1 0 1,-1 0-1,1 0 1,-1 0-1,1 0 1,-1-1 0,1 1-1,-1 0 1,1 0-1,-1 0 1,1 0-1,-1 0 1,1 1-1,-1-1 1,1 0 0,-1 0-1,1 0 1,-1 0-1,1 1 1,0 0 29,0 0 0,-1-1 0,1 1-1,-1 0 1,1 0 0,-1 0 0,0 0 0,1 0 0,-1 0 0,0 0 0,0 0 0,0 0 0,0 0 0,1 0 0,-1 0-1,-1 0 1,1 2 0,-3 19 683,0 0-1,-2-1 0,0 1 1,-2-1-1,-13 31 0,-9 31 490,27-65-1220,2-18-61,0 0-1,0 0 0,1 0 0,-1 0 0,0 0 0,0 1 1,0-1-1,0 0 0,1 0 0,-1 0 0,0 0 1,0 0-1,0 0 0,1 0 0,-1 0 0,0 0 1,0 0-1,0 0 0,1 0 0,-1 0 0,0 0 1,0 0-1,1 0 0,-1 0 0,0 0 0,0 0 0,0 0 1,1 0-1,-1 0 0,0 0 0,0 0 0,0-1 1,0 1-1,1 0 0,-1 0 0,0 0 0,0 0 1,0 0-1,1-1 0,2-2-59,0 0 0,0 0-1,1 0 1,-2-1 0,5-5 0,2-6-62,0-1-1,11-30 1,-2-7-213</inkml:trace>
  <inkml:trace contextRef="#ctx0" brushRef="#br0" timeOffset="1">374 2 14955,'-10'-1'1721,"0"2"-1169,-6 11-200,0 0 896,5 6-456,4-1-296,5-4-752,5-3-256,6-6 456,2-3-104,6-2-160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34.956"/>
    </inkml:context>
    <inkml:brush xml:id="br0">
      <inkml:brushProperty name="width" value="0.035" units="cm"/>
      <inkml:brushProperty name="height" value="0.035" units="cm"/>
    </inkml:brush>
  </inkml:definitions>
  <inkml:trace contextRef="#ctx0" brushRef="#br0">0 2 18060,'5'0'295,"1"-1"0,-1 1 0,0 0 1,0 0-1,0 1 0,1-1 0,-1 1 0,0 0 0,0 1 1,6 2-1,-5-2-264,-1 0 1,1 1-1,-1 0 1,0 0 0,0 1-1,0-1 1,0 1-1,-1 0 1,1 0-1,-1 1 1,0-1-1,0 1 1,-1 0 0,1 0-1,-1 0 1,0 0-1,-1 1 1,1-1-1,-1 1 1,0 0 0,-1-1-1,3 13 1,-4-5-29,0-1 0,-1 1 0,-1-1 0,0 1 1,0-1-1,-1 0 0,-7 17 0,3-12-131,0 0 1,-2-1-1,0 0 0,-16 22 0,9-19 23,4-8-52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3.971"/>
    </inkml:context>
    <inkml:brush xml:id="br0">
      <inkml:brushProperty name="width" value="0.035" units="cm"/>
      <inkml:brushProperty name="height" value="0.035" units="cm"/>
    </inkml:brush>
  </inkml:definitions>
  <inkml:trace contextRef="#ctx0" brushRef="#br0">24 316 12347,'-11'63'1490,"7"-51"-1113,1 2 1,1-1 0,0 0 0,1 0-1,1 1 1,1 23 0,-1-35-331,0-1 0,0 0 0,1 1 0,-1-1-1,0 0 1,1 0 0,-1 1 0,1-1 0,-1 0 0,1 0 0,0 0 0,-1 0 0,1 0 0,0 0 0,0 0 0,0 0 0,-1 0-1,1 0 1,0 0 0,0 0 0,1 0 0,-1-1 0,0 1 0,2 0 0,-1 0-4,0-1 0,0 0 0,0 0 0,0 0-1,0 0 1,0-1 0,0 1 0,0 0 0,-1-1 0,1 0 0,0 1 0,0-1 0,0 0 0,2-2-1,7-3 73,-1-2 0,0 0 0,17-16 0,-27 23-109,39-39 96,-3-2 1,-2-1-1,-1-2 1,-2-1-1,-3-1 1,36-81-1,-61 122-85,0 0-1,-1 0 1,1 0 0,-2 0-1,1 0 1,-1-1-1,0 1 1,1-9 0,-2 14-14,0 1 0,-1-1 1,1 1-1,0-1 0,0 0 1,0 1-1,0-1 1,-1 1-1,1-1 0,0 1 1,-1-1-1,1 1 0,0-1 1,-1 1-1,1-1 0,-1 1 1,1 0-1,0-1 1,-1 1-1,1 0 0,-1-1 1,1 1-1,-1 0 0,1-1 1,-1 1-1,0 0 1,1 0-1,-1 0 0,1 0 1,-1 0-1,1-1 0,-1 1 1,0 0-1,1 0 1,-1 0-1,1 0 0,-1 1 1,0-1-1,1 0 0,-1 0 1,1 0-1,-1 0 1,1 1-1,-1-1 0,1 0 1,-1 0-1,1 1 0,-1-1 1,0 1-1,-25 15 163,10 0 25,0 0 0,1 2 0,0 0 0,2 0 0,0 1 0,1 1 0,1 0 0,-14 36 0,11-11 264,13-43-418,0 1 1,1-1-1,-1 1 1,1 0-1,0-1 1,0 1-1,0 0 1,0-1 0,1 1-1,-1 0 1,1-1-1,0 1 1,-1-1-1,3 5 1,-2-6-30,0 0 0,-1 0 0,1 0 0,0-1 0,0 1 0,0 0 0,0-1-1,0 1 1,0 0 0,1-1 0,-1 0 0,0 1 0,0-1 0,0 1 0,0-1 0,1 0 0,-1 0 0,0 0 0,0 0 0,0 0 0,1 0 0,-1 0 0,0 0 0,0 0 0,0-1 0,1 1-1,1-1 1,32-14-163,-5-3-217,35-28 0,18-12-518,-81 57 854,0-1-1,-1 1 1,1 0 0,0 0 0,0 0 0,1 0-1,-1 1 1,0-1 0,0 1 0,0-1-1,1 1 1,-1 0 0,0-1 0,0 1-1,4 1 1,-4-1 27,-1 1 0,0 0-1,-1 0 1,1-1 0,0 1-1,0 0 1,0 0-1,0 0 1,-1 0 0,1 0-1,0 0 1,-1 0 0,1 0-1,-1 0 1,1 0 0,-1 1-1,1-1 1,-1 0 0,0 0-1,0 0 1,0 1-1,0-1 1,0 0 0,0 0-1,0 0 1,0 1 0,0-1-1,0 0 1,-1 2 0,-3 24 142,0-1-1,-16 49 1,12-49 162,1 0 0,-7 53 0,14-66-181,0 1 1,1-1-1,0 0 0,1 1 1,1-1-1,0 0 1,1-1-1,0 1 1,1 0-1,11 19 1,-4-7-6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4.442"/>
    </inkml:context>
    <inkml:brush xml:id="br0">
      <inkml:brushProperty name="width" value="0.035" units="cm"/>
      <inkml:brushProperty name="height" value="0.035" units="cm"/>
    </inkml:brush>
  </inkml:definitions>
  <inkml:trace contextRef="#ctx0" brushRef="#br0">22 574 24821,'-22'48'-48,"30"-83"-64,12-21-336,5 4-184,5 2-552,3 3 592,2-2 272,1 4-265,8 4-119</inkml:trace>
  <inkml:trace contextRef="#ctx0" brushRef="#br0" timeOffset="1">581 0 15251,'-3'2'278,"0"0"-1,1 0 1,-1 0-1,1 0 1,-1 0-1,1 0 1,0 1-1,-3 3 0,-1 0 112,-7 7 469,-36 39 1198,44-47-1869,0 2 0,0-1 0,1 0 0,0 1 1,1 0-1,-6 12 0,9-19-180,0 0 0,0 1 0,0-1 1,0 0-1,-1 0 0,1 0 0,0 1 0,0-1 1,0 0-1,0 0 0,0 1 0,0-1 0,0 0 1,0 0-1,0 1 0,0-1 0,0 0 1,0 0-1,1 1 0,-1-1 0,0 0 0,0 0 1,0 0-1,0 1 0,0-1 0,0 0 0,0 0 1,1 0-1,-1 1 0,0-1 0,0 0 0,0 0 1,0 0-1,1 0 0,-1 1 0,12-1 32,14-9-271,-23 8 188,31-14-451,-25 10 274,1 0 0,0 1 0,1 0 0,-1 1 0,1 0 0,-1 0 0,1 1 0,20-1 0,-31 3 203,1 0 0,0 0 0,0 0-1,0 0 1,-1 1 0,1-1 0,0 0 0,0 0 0,-1 1 0,1-1 0,0 0 0,0 1-1,-1-1 1,1 0 0,-1 1 0,1-1 0,0 1 0,-1-1 0,1 1 0,-1 0 0,1-1-1,-1 1 1,1-1 0,-1 1 0,0 0 0,1 0 0,0 1 18,-1 0-1,0-1 1,0 1 0,0-1 0,0 1-1,0 0 1,0-1 0,0 1 0,0 0-1,-1-1 1,0 4 0,-3 4 130,0 0 0,0 0 0,-7 11 0,8-16-81,-29 48 1355,-40 48 0,71-99-1402,1-1 1,-1 1-1,1 0 1,-1 0-1,0 0 1,1-1-1,-1 1 1,0 0 0,0-1-1,0 1 1,0 0-1,1-1 1,-1 1-1,-2 0 1,3-2-4,0 1 0,0 0 0,-1 0 0,1 0 0,0 0-1,0-1 1,-1 1 0,1 0 0,0 0 0,0 0 0,0-1 0,0 1 0,0 0 0,-1 0 0,1-1 0,0 1 0,0 0 0,0 0 0,0-1-1,0 1 1,0 0 0,0-1 0,0 1 0,0 0 0,0 0 0,0-1 0,0 1 0,0 0 0,0-1 0,0 1 0,0 0 0,8-33-70,6-2-89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4.893"/>
    </inkml:context>
    <inkml:brush xml:id="br0">
      <inkml:brushProperty name="width" value="0.035" units="cm"/>
      <inkml:brushProperty name="height" value="0.035" units="cm"/>
    </inkml:brush>
  </inkml:definitions>
  <inkml:trace contextRef="#ctx0" brushRef="#br0">1 15 18932,'23'0'1672,"-7"4"-1191,-8-1-185,8-2 832,4-1-480,7-1-448,5-1-360,1-3 288,-2-3-136,2 4-64,0 1-72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5.407"/>
    </inkml:context>
    <inkml:brush xml:id="br0">
      <inkml:brushProperty name="width" value="0.035" units="cm"/>
      <inkml:brushProperty name="height" value="0.035" units="cm"/>
    </inkml:brush>
  </inkml:definitions>
  <inkml:trace contextRef="#ctx0" brushRef="#br0">19 60 14779,'14'-20'1945,"-6"19"-987,0 12 28,-4 0-649,-1-1 0,0 1 0,0 0 0,-1-1 0,-1 1 0,1 13 0,-4 69 142,1-76-339,-7 59 208,-3 0 1,-34 120 0,59-239-244,1 1 0,2 0 1,27-48-1,-9 27-92,60-78 1,-77 118-14,1 1 0,35-32 1,-41 42-8,0 1 0,1 1-1,1 0 1,0 1 0,25-11 0,-38 19 4,0 0-1,-1 1 1,1-1-1,0 1 1,-1 0-1,1-1 0,0 1 1,0 0-1,-1 0 1,1 0-1,0 0 1,0 0-1,-1 1 1,1-1-1,2 1 1,-4-1 1,1 1 1,-1-1 0,1 0-1,0 1 1,-1-1 0,0 1 0,1-1-1,-1 1 1,1-1 0,-1 1-1,0 0 1,1-1 0,-1 1 0,0-1-1,1 1 1,-1 0 0,0-1-1,0 1 1,0 0 0,0-1 0,1 1-1,-1 0 1,0-1 0,0 1-1,0 0 1,0-1 0,-1 1 0,1 0-1,0-1 1,0 1 0,0 0-1,0-1 1,-1 1 0,1-1 0,0 1-1,-1 0 1,1-1 0,0 1-1,-1-1 1,0 1 0,-8 12-5,0-2-1,-1 1 1,0-1 0,-1 0-1,0-1 1,0-1 0,-15 10 0,12-8 8,-51 39-459,-75 44 0,187-132-2255,-9 10 2033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6.456"/>
    </inkml:context>
    <inkml:brush xml:id="br0">
      <inkml:brushProperty name="width" value="0.035" units="cm"/>
      <inkml:brushProperty name="height" value="0.035" units="cm"/>
    </inkml:brush>
  </inkml:definitions>
  <inkml:trace contextRef="#ctx0" brushRef="#br0">5 3 11923,'1'-1'64,"0"1"1,-1 0-1,1 0 1,0-1-1,0 1 1,0 0-1,0 0 1,0 0-1,-1 0 1,1 0 0,0 0-1,0 0 1,0 0-1,0 0 1,0 0-1,0 1 1,-1-1-1,1 0 1,0 1 0,0-1-1,0 0 1,-1 1-1,1-1 1,0 1-1,0-1 1,0 2-1,0-1 30,0 1-1,0-1 0,0 1 0,0 0 1,0 0-1,-1-1 0,1 1 0,-1 0 1,1 0-1,-1 0 0,1 3 0,-1 7 305,0 1 0,-1-1 0,-2 14-1,3-22-202,-14 76 1473,7-47-710,2 1 0,-2 43-1,10-71-393,2-11-295,5-9-76,-1-9-105,0-1 1,-2 0 0,0 0 0,-2 0 0,-1-1-1,-1 1 1,0-1 0,-2-27 0,-6 30-162,1 21-32,1 13-17,2-3-70,0 0 0,1 0 0,1 0 0,-1-1 0,1 1 0,1 0 1,-1 0-1,6 13 0,-7-20 106,1 0 1,0 0 0,0 0-1,0 0 1,0 0 0,0 0-1,0 0 1,1-1 0,-1 1-1,0 0 1,1 0 0,0-1-1,-1 1 1,1-1-1,0 0 1,0 0 0,0 1-1,0-1 1,0 0 0,0 0-1,0-1 1,0 1 0,0 0-1,0-1 1,0 1-1,1-1 1,-1 0 0,0 0-1,0 0 1,0 0 0,1 0-1,-1 0 1,0 0 0,0-1-1,0 1 1,1-1-1,-1 0 1,0 0 0,2-1-1,7-3-29,-1-1-1,0-1 0,0 0 1,0 0-1,-1-1 1,0 0-1,-1-1 0,1 0 1,-2 0-1,1-1 0,-1 0 1,-1 0-1,6-12 0,-6 6 619,-13 21 205,-15 23 239,6-4-448,2 1-1,1 0 1,1 1 0,1 1-1,2 0 1,-8 32-1,17-58-488,-1-1 0,1 0 0,0 1 0,0-1-1,0 1 1,-1-1 0,1 0 0,0 1 0,0-1 0,0 1-1,0-1 1,0 1 0,0-1 0,0 1 0,0-1-1,0 1 1,0-1 0,0 0 0,0 1 0,1-1 0,-1 1-1,0-1 1,0 1 0,0-1 0,1 0 0,-1 1 0,0-1-1,0 0 1,1 1 0,-1-1 0,0 0 0,1 1 0,-1-1-1,0 0 1,1 1 0,-1-1 0,0 0 0,1 0-1,-1 0 1,1 1 0,-1-1 0,1 0 0,-1 0 0,0 0-1,1 0 1,-1 0 0,1 0 0,-1 0 0,1 0 0,-1 0-1,1 0 1,-1 0 0,0 0 0,1 0 0,-1 0 0,1 0-1,-1 0 1,1-1 0,-1 1 0,0 0 0,1 0-1,-1 0 1,1-1 0,-1 1 0,0 0 0,1-1 0,0 0-1,28-19 117,59-64-6,4-3-74,-89 84-51,0 1 0,0 0-1,0 0 1,0 1-1,0-1 1,0 1-1,5-3 1,-7 4 4,-1 0 0,1 0 0,-1 0 0,1 0 0,0 0 0,-1 0 0,1 0 0,-1 0 0,1 0 0,-1 0 0,1 0 0,0 1 0,-1-1 0,1 0 1,-1 0-1,1 0 0,-1 1 0,1-1 0,-1 0 0,1 1 0,-1-1 0,1 0 0,-1 1 0,0-1 0,1 1 0,-1-1 0,0 0 0,1 1 0,-1-1 0,0 1 0,1-1 0,-1 1 0,0 0 0,0-1 1,0 1-1,1-1 0,-1 1 0,0-1 0,0 1 0,0-1 0,0 1 0,0 0 0,0-1 0,0 1 0,0-1 0,0 1 0,-1 0 0,0 11-3,0-1 0,-1 1 0,-3 12 0,2-13 2,1 0 1,0 0-1,0 14 0,1-24 4,1-1 0,0 1-1,0-1 1,0 1-1,0-1 1,1 1-1,-1-1 1,0 1 0,0 0-1,0-1 1,0 1-1,0-1 1,1 1-1,-1-1 1,0 1-1,0-1 1,1 0 0,-1 1-1,1-1 1,-1 1-1,0-1 1,1 1-1,-1-1 1,1 0 0,-1 1-1,0-1 1,1 0-1,-1 0 1,1 1-1,0-1 1,1 0 1,-1 0 0,1 1 0,-1-1 0,1 0 0,0 0 0,-1-1 0,1 1 0,-1 0 0,1 0 0,2-2 0,35-17 18,34-32 41,-53 35-50,1 1 1,0 1 0,0 1-1,2 1 1,40-16-1,-62 27-11,0 0 0,1 1 0,-1 0 0,1-1 0,-1 1 0,1 0 0,-1-1 0,0 1 0,1 0 0,-1 0-1,1 0 1,-1 0 0,1 1 0,-1-1 0,1 0 0,-1 1 0,1-1 0,-1 1 0,0-1 0,1 1-1,-1 0 1,0-1 0,0 1 0,1 0 0,0 1 0,-1 0 0,0 0-1,0-1 1,0 1-1,0 0 1,-1 0 0,1 0-1,-1 0 1,1 0-1,-1 0 1,0-1-1,0 1 1,0 0 0,0 0-1,0 0 1,0 0-1,0 0 1,-1 0 0,0 4-1,-4 11 1,-1 1 1,-11 23-1,-3 5 2,20-41-4,6-7-2,7-9-1,-12 11 4,15-17-1,25-29 1,-33 35 1,1 0-1,0 0 1,1 1-1,0 1 1,1-1 0,0 1-1,23-13 1,-34 22-1,1-1 1,-1 1-1,0 0 1,0 0-1,0 0 1,0 0-1,0 0 1,1 0-1,-1 0 1,0 0-1,0 0 1,0 0 0,0 0-1,1 0 1,-1 0-1,0 0 1,0 0-1,0 0 1,0 0-1,1 0 1,-1 0-1,0 0 1,0 0-1,0 0 1,0 0-1,1 0 1,-1 0-1,0 0 1,0 0-1,0 0 1,0 0-1,0 1 1,1-1-1,-1 0 1,0 0-1,0 0 1,0 0-1,0 0 1,0 0-1,0 1 1,0-1-1,0 9 3,-5 9-12,1-8 12,-1 1 1,-12 16 0,12-18 8,0-1 1,0 1-1,-5 13 1,11-22-12,-1 0 0,1 0 0,-1 0 0,1 1 0,-1-1 0,1 0 0,-1 0 0,1 0 0,0 0 0,-1 0 0,1 0 0,-1-1 0,1 1 0,-1 0 0,1 0 0,-1 0 0,1 0 0,-1-1 0,1 1 0,-1 0 0,1-1 0,-1 1 0,0 0 0,1-1 1,0 1-1,82-62 72,-56 41-46,46-29 1,-68 47-26,0 1 0,0 0 0,0 0 0,9-3 0,-14 5-1,1 0-1,0 0 0,-1 0 0,1 0 1,-1 0-1,1 0 0,-1 0 0,1 0 1,-1 0-1,1 0 0,-1 0 0,1 0 1,0 0-1,-1 0 0,1 1 0,-1-1 1,1 0-1,-1 0 0,1 0 0,-1 1 1,1 0-1,0-1 0,-1 1 0,0 0 0,0 0 0,0 0-1,1-1 1,-1 1 0,0 0 0,0 0 0,0-1 0,0 1 0,0 0 0,0 0 0,-1 0 0,1-1 0,0 1 0,0 0 0,0 0-1,-1-1 1,1 1 0,-1 1 0,-8 16-1,-18 30 1,-8 14 0,34-61-12,1 0-1,-1 0 1,1 0-1,0 0 1,-1 0 0,1 1-1,0-1 1,0 0 0,0 0-1,0 0 1,0 0 0,0 0-1,0 0 1,0 1 0,0-1-5,0-1 0,0 0 0,1 1 0,-1-1 0,0 0 0,0 1 0,0-1 1,1 0-1,-1 1 0,0-1 0,1 0 0,-1 0 0,0 0 0,1 1 0,-1-1 0,0 0 1,1 0-1,-1 0 0,0 0 0,1 1 0,-1-1 0,0 0 0,1 0 0,-1 0 1,0 0-1,1 0 0,2 0-85,0-1 0,-1 1-1,1-1 1,0 1 0,-1-1 0,1 0 0,-1 0 0,1 0 0,-1-1 0,3-1 0,10-7-207,-1-1 0,0 0 0,-1-2 1,0 1-1,11-16 0,10-13-371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6.917"/>
    </inkml:context>
    <inkml:brush xml:id="br0">
      <inkml:brushProperty name="width" value="0.035" units="cm"/>
      <inkml:brushProperty name="height" value="0.035" units="cm"/>
    </inkml:brush>
  </inkml:definitions>
  <inkml:trace contextRef="#ctx0" brushRef="#br0">78 5 11394,'4'-4'1665,"-4"17"-649,-6 7-304,-2 13 1225,-6 4-481,-1 3-360,1-3-144,4 1-304,1-7-143,3-9-345,6-5-208,5-12-449,5-5-255,4-10 648,2-4-96,-3-10-136,4-3-176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38:47.401"/>
    </inkml:context>
    <inkml:brush xml:id="br0">
      <inkml:brushProperty name="width" value="0.035" units="cm"/>
      <inkml:brushProperty name="height" value="0.035" units="cm"/>
    </inkml:brush>
  </inkml:definitions>
  <inkml:trace contextRef="#ctx0" brushRef="#br0">1 390 15523,'0'6'513,"0"-1"-138,0 0 1,0-1-1,0 1 1,0 0-1,1-1 0,0 1 1,2 7-1,-2-11-325,-1-1-1,1 1 1,-1 0 0,1-1-1,-1 1 1,1 0 0,-1-1-1,1 1 1,0 0 0,-1-1-1,1 1 1,0-1-1,-1 0 1,1 1 0,0-1-1,-1 1 1,1-1 0,0 0-1,1 1 1,0-1 16,0 0 0,0 0 1,0 0-1,0 0 0,0 0 1,0-1-1,0 1 0,0-1 0,0 1 1,0-1-1,3-1 0,21-11 112,0-1 1,-1-2-1,0 0 0,-2-1 0,0-2 0,-1 0 1,36-41-1,-52 53-163,-4 5-10,0 0 0,1-1 0,-2 1 0,1-1 0,0 0 1,0 1-1,-1-1 0,3-5 0,-4 7-4,0 1 0,0 0-1,0 0 1,0 0 0,0 0-1,0 0 1,0 0 0,0 0 0,0 0-1,0 0 1,0-1 0,0 1 0,0 0-1,0 0 1,0 0 0,0 0 0,0 0-1,0 0 1,0 0 0,0 0-1,0 0 1,0-1 0,-1 1 0,1 0-1,0 0 1,0 0 0,0 0 0,0 0-1,0 0 1,0 0 0,0 0-1,0 0 1,0 0 0,0 0 0,0 0-1,0 0 1,-1 0 0,1 0 0,0-1-1,0 1 1,0 0 0,0 0 0,0 0-1,0 0 1,0 0 0,0 0-1,0 0 1,-1 0 0,1 0 0,0 0-1,0 0 1,0 0 0,0 1 0,0-1-1,0 0 1,0 0 0,0 0-1,0 0 1,-1 0 0,1 0 0,0 0-1,0 0 1,0 0 0,0 0 0,0 0-1,0 0 1,0 0 0,-13 7 18,-14 14 19,-1 9 225,2 1 1,0 1 0,3 1-1,1 1 1,1 2 0,-28 65 0,46-93-146,0-1 0,1 1 1,0 0-1,-2 16 1,3-23-102,1 0 0,0 1 0,0-1 0,0 0 0,0 0 0,0 0 0,0 0 0,0 0 0,0 1 0,1-1 1,-1 0-1,0 0 0,1 0 0,-1 0 0,1 0 0,-1 0 0,1 0 0,-1 0 0,1 0 0,0 0 0,-1 0 0,1 0 0,0-1 0,0 1 0,0 0 0,0 0 0,-1-1 1,1 1-1,0 0 0,0-1 0,0 1 0,1-1 0,-1 0 0,0 1 0,0-1 0,0 0 0,0 0 0,0 1 0,0-1 0,0 0 0,1 0 0,-1 0 0,2-1 0,4 0-73,1 0 0,-1-1 0,1 0 0,-1 0 0,1-1 0,-1 0 0,0 0 0,0-1 0,-1 0 0,1 0 0,-1-1 0,7-5 0,-3 2-99,-1-1 0,-1 1-1,0-1 1,0-1 0,-1 0 0,0 0 0,7-14 0,-9 14 72,-1-1 0,0 1 0,3-14 0,2-37-348</inkml:trace>
  <inkml:trace contextRef="#ctx0" brushRef="#br0" timeOffset="1">54 2 19596,'-13'3'2289,"3"3"-1505,2-2-408,5-1 1672,6-3-1488,4-3-744,3 0 216,0 0-152,-2-5-128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4:10.061"/>
    </inkml:context>
    <inkml:brush xml:id="br0">
      <inkml:brushProperty name="width" value="0.035" units="cm"/>
      <inkml:brushProperty name="height" value="0.035" units="cm"/>
    </inkml:brush>
  </inkml:definitions>
  <inkml:trace contextRef="#ctx0" brushRef="#br0">18 713 14907,'-17'-7'1177,"35"7"-869,-1 0-208,30-3-140,-1-2 1,0-2 0,-1-2-1,1-2 1,81-32 0,209-115 91,-174 77 26,-144 72-68,304-138 107,-238 113-1,170-42 0,20 31 663,-176 32 337,-207 23 332,-407 103-1162,11 45-319,185-55 88,199-63-55,-127 35 8,182-52-472,78-26 379,1 0 1,-1-1-1,20-9 0,15-5-60,578-179-923,-21 31 458,12 50 662,-411 92 293,-953 127 1017,10 74-1436,557-114-3,59-20-60,70-25-195,-73 36-1,102-40 46,22-14 281,1 0 1,0 0-1,0 0 0,0 0 0,-1 0 0,1 0 0,0 0 0,0 0 1,0 1-1,-1-1 0,1 0 0,0 0 0,0 0 0,0 0 0,0 0 1,0 0-1,-1 1 0,1-1 0,0 0 0,0 0 0,0 0 0,0 1 1,0-1-1,0 0 0,0 0 0,0 0 0,0 1 0,0-1 0,0 0 1,-1 0-1,1 0 0,0 1 0,0-1 0,0 0 0,1 0 0,-1 0 1,0 1-1,0-1 0,0 0 0,0 0 0,0 0 0,0 1 0,0-1 1,0 0-1,0 0 0,0 0 0,0 0 0,1 1 0,-1-1 0,0 0 1,0 0-1,0 0 0,1 1 0,13-1-253,55-8-127,-1-3 0,67-21 0,597-209-341,-526 175 754,2 10 0,283-40 0,-463 92-15,-12 1-1,0 0 0,0 1 0,0 1 0,0 0 0,0 1 0,21 3 0,-37-3-10,0 0 0,1 0 0,-1 0 0,0 0 0,0 0 0,0 0 0,1 0 0,-1 0 0,0 0 0,0 0 0,0 1 0,0-1 0,1 0 0,-1 0 0,0 0 0,0 0 0,0 0 0,0 0 0,1 1 0,-1-1-1,0 0 1,0 0 0,0 0 0,0 0 0,0 0 0,0 1 0,0-1 0,1 0 0,-1 0 0,0 0 0,0 1 0,0-1 0,0 0 0,0 0 0,0 0 0,0 1 0,0-1 0,0 0 0,0 1 0,-7 6 43,-15 2-6,-1 0 0,1-2 0,-1 0 0,0-1 0,-27 2 0,-11 4 50,-104 23 219,-592 138 512,19 55 664,673-202-1339,15-4 29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3.971"/>
    </inkml:context>
    <inkml:brush xml:id="br0">
      <inkml:brushProperty name="width" value="0.035" units="cm"/>
      <inkml:brushProperty name="height" value="0.035" units="cm"/>
    </inkml:brush>
  </inkml:definitions>
  <inkml:trace contextRef="#ctx0" brushRef="#br0">182 253 14795,'0'-3'265,"-1"-4"335,0 0 0,-1 0 0,1 0 1,-1 1-1,-1-1 0,-2-6 0,4 12-498,0-1 1,0 1 0,1 0 0,-1 0 0,0 0-1,0-1 1,0 1 0,-1 0 0,1 0-1,0 1 1,0-1 0,0 0 0,-1 0 0,1 0-1,0 1 1,-1-1 0,1 1 0,-1-1 0,1 1-1,-1 0 1,1-1 0,-1 1 0,1 0-1,-1 0 1,1 0 0,-1 0 0,1 0 0,-1 0-1,1 1 1,0-1 0,-1 0 0,1 1-1,-1-1 1,1 1 0,-1 0 0,0 0 0,-4 3 34,0-1 1,0 1 0,0 0-1,0 1 1,1-1 0,0 1-1,0 0 1,0 1 0,1-1-1,0 1 1,0 0 0,-3 6-1,-2 4-25,1 0-1,0 1 0,-8 28 1,14-35-93,0 1 0,0 0 1,1 0-1,0-1 0,1 1 1,0 0-1,1 0 0,4 20 1,-4-28-18,0 1 1,0-1-1,0 1 1,0-1-1,1 0 1,-1 0-1,1 0 1,0 1-1,0-2 1,0 1 0,1 0-1,-1 0 1,4 2-1,-4-3 0,0-1 0,0 0-1,1 0 1,-1 0 0,0 0 0,1 0 0,-1 0-1,1-1 1,-1 1 0,1-1 0,-1 0-1,1 0 1,0 1 0,-1-2 0,1 1 0,-1 0-1,1 0 1,-1-1 0,1 0 0,3-1-1,3-1 3,-1-1-1,0 0 1,0-1-1,0 0 1,0 0-1,-1 0 1,0-1-1,0 0 1,0-1-1,9-11 1,4-8 25,28-46-1,-26 36 4,-3 0-1,-1-1 1,-1 0-1,-2-2 0,18-73 1,-32 107-26,-1-1 1,1 1 0,-1-1 0,0 1-1,-1-9 1,1 14-6,0-1-1,0 1 0,0 0 1,0-1-1,0 1 0,0-1 1,0 1-1,0 0 0,0-1 1,-1 1-1,1-1 0,0 1 0,0 0 1,0-1-1,-1 1 0,1 0 1,0-1-1,0 1 0,-1 0 1,1 0-1,0-1 0,-1 1 1,1 0-1,0 0 0,-1-1 1,1 1-1,-1 0 0,1 0 1,-1 0-1,0 0 0,0 1 0,0-1 0,0 1 1,0-1-1,0 1 0,0-1 0,0 1 0,0 0 1,1-1-1,-1 1 0,0 0 0,0 0 0,1-1 0,-1 1 1,1 0-1,-2 1 0,-3 6-6,0 0 0,1 1 0,0 0 0,0-1 0,1 1 0,0 1 0,0-1 0,1 0 0,-2 14 0,2 3-17,0 1 1,3 32 0,0-45 20,1 0-1,0 0 1,1 0 0,0 0-1,2 0 1,-1-1 0,9 17-1,-10-25 3,-1 0-1,1-1 0,0 0 0,0 1 1,1-1-1,-1 0 0,1-1 1,0 1-1,0-1 0,5 4 0,-7-6 2,1 1-1,0-1 0,1 1 0,-1-1 0,0 0 0,0 0 0,0-1 0,1 1 0,-1-1 0,0 1 0,1-1 0,-1 0 0,0 0 1,1-1-1,-1 1 0,0-1 0,4 0 0,1-2 2,-1 1 1,0-1 0,0-1-1,0 1 1,0-1-1,-1 0 1,0-1 0,1 1-1,-2-1 1,1 0-1,0-1 1,-1 0 0,5-7-1,4-7 16,0-2 1,16-34-1,-28 52-13,3 44 11,-4-30-19,0-1 0,1 0 1,0 0-1,1 0 0,0 0 0,0 0 1,1-1-1,0 1 0,10 14 0,-12-21 2,-1 1-1,1-1 0,0 0 0,0 1 0,0-1 1,0 0-1,0 0 0,0 0 0,1-1 0,-1 1 1,1 0-1,-1-1 0,1 0 0,0 1 0,-1-1 1,1 0-1,0 0 0,0-1 0,0 1 0,0-1 0,0 1 1,-1-1-1,1 0 0,0 0 0,0 0 0,0-1 1,0 1-1,0-1 0,0 1 0,0-1 0,0 0 1,-1 0-1,1 0 0,3-2 0,4-4 8,0 0 0,0 0 0,0-1 0,-1-1-1,0 0 1,0 0 0,-1 0 0,0-1 0,12-22 0,-7 10 21,-2-1 0,0-1 1,13-43-1,-19 44 14,-11 31-9,-12 35-7,12-18-22,0 0 0,2 1 1,-2 27-1,6-41 1,0-1 1,0 1-1,1-1 1,0 1-1,1-1 0,0 0 1,1 0-1,0 0 1,7 15-1,-10-24 3,1 0 0,0 0 0,0-1-1,0 1 1,0 0 0,1-1 0,-1 1 0,0 0 0,1-1 0,-1 1 0,1-1-1,-1 0 1,1 0 0,0 1 0,-1-1 0,1 0 0,0-1 0,0 1 0,0 0-1,0 0 1,0-1 0,2 1 0,-1-1 5,0 0 1,0 0-1,0-1 0,-1 1 0,1-1 1,0 0-1,0 1 0,-1-1 1,1-1-1,0 1 0,-1 0 0,1-1 1,-1 1-1,3-3 0,3-3-69,0 0-1,0 0 0,0-1 1,-1-1-1,0 1 0,-1-1 1,8-13-1,-10 13-80,0 0 0,0-1 0,0 1 0,-2-1-1,1 0 1,-1 0 0,0 0 0,-1 0 0,0 0 0,-1 0 0,0-1-1,-1 1 1,0 0 0,0 0 0,-1 0 0,-6-18 0,-10-18-481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4.503"/>
    </inkml:context>
    <inkml:brush xml:id="br0">
      <inkml:brushProperty name="width" value="0.035" units="cm"/>
      <inkml:brushProperty name="height" value="0.035" units="cm"/>
    </inkml:brush>
  </inkml:definitions>
  <inkml:trace contextRef="#ctx0" brushRef="#br0">9 15 18212,'-8'1'1880,"7"6"-1264,1-2-239,1-3 1135,5-6-1184,1-3-16,3-2-96,3-1-272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08.252"/>
    </inkml:context>
    <inkml:brush xml:id="br0">
      <inkml:brushProperty name="width" value="0.035" units="cm"/>
      <inkml:brushProperty name="height" value="0.035" units="cm"/>
    </inkml:brush>
  </inkml:definitions>
  <inkml:trace contextRef="#ctx0" brushRef="#br0">98 1 14643,'-19'34'2257,"0"8"-1217,1-2-392,2 4 2233,5 0-1777,1 1-136,5-5-392,5-1-304,5-8-720,0-11-432,7-10 752,4-7-184,6-21-144</inkml:trace>
  <inkml:trace contextRef="#ctx0" brushRef="#br0" timeOffset="1">336 294 20548,'-3'42'1641,"-4"-11"-1297,1 2-128,2-2 272,1-3-488,3-5 200,0-6-152,3-4-200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35.569"/>
    </inkml:context>
    <inkml:brush xml:id="br0">
      <inkml:brushProperty name="width" value="0.035" units="cm"/>
      <inkml:brushProperty name="height" value="0.035" units="cm"/>
    </inkml:brush>
  </inkml:definitions>
  <inkml:trace contextRef="#ctx0" brushRef="#br0">263 27 14235,'0'-1'146,"1"1"-1,0-1 1,0 0 0,-1 0 0,1 0-1,-1 0 1,1 0 0,-1 0 0,1 0-1,-1 0 1,0 0 0,1 0-1,-1 0 1,0 0 0,0-2 0,0 3-73,0-1 1,0 1-1,0-1 0,0 1 1,0 0-1,-1-1 1,1 1-1,0-1 1,0 1-1,-1 0 1,1-1-1,0 1 0,0 0 1,-1-1-1,1 1 1,0 0-1,-1-1 1,1 1-1,-1 0 1,1 0-1,0-1 0,-1 1 1,1 0-1,-1 0 1,0 0-1,-1-1 99,0 1 1,0 0-1,-1-1 0,1 1 0,0 0 0,0 1 1,0-1-1,-1 0 0,1 1 0,0-1 1,0 1-1,0-1 0,-4 3 0,-6 4 126,0 0 0,0 1 0,1 1 0,0 0 0,-13 15-1,-43 55 203,56-65-428,1 0 0,1 0 0,1 1 0,0 0 0,0 0-1,1 1 1,-8 30 0,15-44-77,-1-1 0,1 0-1,0 1 1,-1-1 0,1 1 0,0-1 0,0 1-1,0-1 1,0 1 0,0-1 0,0 1 0,0-1-1,1 1 1,-1-1 0,0 1 0,1-1 0,-1 0-1,1 1 1,0-1 0,-1 0 0,1 1-1,0-1 1,0 0 0,0 0 0,0 0 0,0 1-1,0-1 1,0 0 0,0 0 0,1-1 0,-1 1-1,0 0 1,0 0 0,1-1 0,-1 1 0,0 0-1,1-1 1,-1 0 0,1 1 0,-1-1 0,1 0-1,-1 0 1,1 1 0,2-2 0,5 1-205,0 0 1,0-1 0,0-1 0,0 0 0,0 0-1,9-4 1,0-1-30,0 0 1,0-2-1,32-20 0,-16 4-292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5.627"/>
    </inkml:context>
    <inkml:brush xml:id="br0">
      <inkml:brushProperty name="width" value="0.035" units="cm"/>
      <inkml:brushProperty name="height" value="0.035" units="cm"/>
    </inkml:brush>
  </inkml:definitions>
  <inkml:trace contextRef="#ctx0" brushRef="#br0">170 428 18012,'-3'-2'151,"-1"0"1,1 0 0,0 0-1,-1 1 1,0-1 0,1 1-1,-1 0 1,0 0-1,0 0 1,0 0 0,1 1-1,-1-1 1,0 1-1,0 0 1,0 0 0,0 1-1,0-1 1,0 1-1,1 0 1,-1 0 0,0 0-1,0 1 1,1-1 0,-1 1-1,1 0 1,-1 0-1,1 0 1,-3 2 0,1 0-51,0 0 1,0 1 0,0-1 0,1 1 0,0 0 0,0 0 0,0 0 0,1 1 0,0-1 0,0 1 0,0 0 0,0 0-1,1 0 1,0 0 0,0 0 0,-1 11 0,3-17-97,0 1 0,0-1 1,0 1-1,0-1 0,0 0 0,-1 1 0,1-1 0,0 1 0,0-1 1,0 1-1,0-1 0,1 0 0,-1 1 0,0-1 0,0 1 0,0-1 1,0 1-1,0-1 0,0 0 0,1 1 0,-1-1 0,0 1 0,0-1 0,1 0 1,-1 1-1,0-1 0,0 0 0,1 1 0,-1-1 0,1 1 0,11-7 56,11-18-41,-20 20-17,1-1-1,0 1 1,1 0-1,-1 0 1,1 0 0,8-6-1,-11 9-2,-1 1 0,1-1 0,-1 0 0,1 1 0,0-1-1,-1 1 1,1 0 0,0 0 0,-1-1 0,1 1 0,0 0 0,-1 0 0,1 0 0,0 1-1,0-1 1,-1 0 0,1 1 0,0-1 0,-1 1 0,1-1 0,-1 1 0,1 0 0,-1 0-1,1 0 1,-1 0 0,1 0 0,-1 0 0,2 2 0,3 3-3,0 1 0,0 1 1,0-1-1,-1 1 0,-1 0 1,1 0-1,-1 0 0,4 14 1,21 75-22,-27-91 24,9 43 18,-2 0 0,-1 1 0,-3 0 0,-2 1 0,-3-1 0,-1 0 0,-3 1 1,-20 94-1,19-124 18,1 2 56,-2 0 0,-1 0 0,-17 37 0,8-37 92,16-23-179,-1 1-1,1-1 1,0 0 0,0 0-1,-1 1 1,1-1 0,0 0-1,-1 0 1,1 0 0,0 1-1,-1-1 1,1 0-1,0 0 1,-1 0 0,1 0-1,0 0 1,-1 0 0,1 0-1,0 0 1,-1 0 0,1 0-1,0 0 1,-1 0 0,1 0-1,-1 0 1,1 0-1,-1-1 1,1 1 0,-1-1 1,0 0-1,1 1 0,-1-1 0,1 0 0,-1 0 0,1 0 1,-1 1-1,1-1 0,0 0 0,-1 0 0,1 0 1,0 0-1,0 0 0,0 0 0,-1-1 0,-1-19-39,1 0-1,1 0 1,1 1-1,6-41 1,-4 34-3,7-42-128,2 0 0,25-78 0,-25 110 106,1 0-1,2 1 1,2 0 0,1 2-1,34-48 1,-41 67 29,2 1 0,0 1 0,20-16 0,-16 15-105,-2 0 1,14-17-1,-19 13-31,-8 14 90,-6 11 89,0 3-3,1 0 1,0 1-1,0-1 0,1 1 1,1 0-1,-1 0 1,2 0-1,0-1 0,0 1 1,1 0-1,0 0 1,0 0-1,2-1 1,-1 1-1,7 15 0,-9-24-9,1-1 0,-1 0-1,1 0 1,-1 1 0,1-1-1,0 0 1,0 0-1,-1 0 1,1 0 0,0 0-1,0 0 1,0 0 0,0 0-1,0 0 1,0-1 0,0 1-1,1 0 1,-1-1-1,0 1 1,0 0 0,0-1-1,1 0 1,-1 1 0,0-1-1,1 0 1,-1 0 0,0 1-1,1-1 1,-1 0-1,0 0 1,1-1 0,-1 1-1,0 0 1,1 0 0,-1-1-1,0 1 1,0 0 0,1-1-1,-1 1 1,0-1-1,0 0 1,0 1 0,0-1-1,0 0 1,1 0 0,-2 0-1,2-1 1,5-3 5,-2-1-1,1 0 1,0 0 0,-1-1 0,-1 1-1,7-11 1,5-15 24,-1-1 0,-1-1 0,18-68 0,10-112 83,-21 98-50,-15 81-43,-4 20-11,1 1-1,0 0 1,1 0-1,5-14 1,-2 19-5,-2 14 10,-1 15 29,-4 51 207,-11 89 0,0 23 181,11-154-357,1 0 0,2 0 0,1-1 0,9 36-1,-12-59-57,1-1-1,-1 1 1,1-1-1,0 0 1,4 6-1,-6-9-13,1-1 1,-1 1-1,0-1 1,1 1-1,-1-1 1,0 1-1,1-1 1,-1 0-1,1 1 1,-1-1-1,1 0 1,-1 1-1,1-1 1,-1 0-1,1 0 1,-1 1-1,1-1 1,0 0-1,-1 0 1,2 0-1,-1 0 1,-1 0-1,1-1 1,0 1-1,-1 0 1,1-1-1,0 1 1,-1-1-1,1 1 1,0-1-1,-1 1 1,1-1-1,-1 1 1,1-1-1,-1 1 1,1-1-1,-1 0 1,1 1-1,-1-1 1,0 0-1,1-1 1,3-6 5,-1 0 0,0-1 1,-1 0-1,0 0 0,0 0 1,-1 0-1,0 0 0,0-10 1,-7-77-60,5 81 31,-11-75-110,10 78 85,-1 0 1,-1 0 0,0 1-1,0 0 1,-9-16 0,13 26 37,-1 0-1,0 0 1,1 0 0,-1 0 0,0 0 0,1 0-1,-1 0 1,0 0 0,0 0 0,0 0 0,0 0 0,0 1-1,0-1 1,0 0 0,0 1 0,0-1 0,-2 0-1,2 1 4,1 0 0,-1 0 0,1 0 0,-1 0-1,0 0 1,1 1 0,-1-1 0,1 0 0,-1 0-1,0 0 1,1 1 0,-1-1 0,1 0 0,-1 1 0,1-1-1,-1 1 1,1-1 0,-1 0 0,1 1 0,0-1-1,-1 1 1,1-1 0,0 1 0,-1 0 0,-1 4-8,-1-1 0,1 1 0,0 0 0,1 0 0,-1 0 0,0 9 0,-1 7 3,0 1 0,2 0 0,2 27 1,-1-43 14,0 1 0,1-1 0,0 1 0,0-1 0,1 1 0,0-1 1,0 0-1,0 0 0,1 0 0,0 0 0,0 0 0,1 0 1,-1-1-1,1 0 0,5 6 0,-6-9 5,0 0 0,1 0 1,-1 0-1,0-1 0,0 1 0,1-1 1,-1 0-1,1 0 0,-1 0 0,1 0 0,0-1 1,-1 1-1,1-1 0,0 0 0,-1 0 0,1-1 1,-1 1-1,1-1 0,0 1 0,-1-1 1,1 0-1,4-2 0,5-3 25,1 1 0,-1-2 0,-1 0 1,16-10-1,-5 1 36,-1-1 1,38-39 0,-48 43-57,0-1-1,-2 1 1,0-2 0,0 1 0,13-30 0,-16 16-4,-9 20-13,-8 16-19,0 8 8,1 1-1,0 0 1,1 0-1,1 1 1,1 0 0,0 0-1,-3 23 1,7-33 23,0 1 0,1 0 0,0 1 0,1 13 0,0-22-7,0 1-1,1-1 1,-1 1 0,0 0-1,1-1 1,-1 1-1,1-1 1,-1 1 0,1-1-1,0 0 1,0 1 0,-1-1-1,1 1 1,2 1-1,-2-2 1,0-1 0,0 1-1,0-1 1,0 1-1,0-1 1,0 0-1,0 1 1,0-1-1,0 0 1,0 0-1,0 0 1,1 0-1,-1 0 1,0 0-1,0 0 1,0 0-1,0 0 1,0 0-1,0-1 1,0 1-1,0 0 1,0-1-1,0 1 1,2-1 0,11-6 34,0-1 0,-1-1 0,1 0 1,11-10-1,34-23 48,-52 38-78,0 1 1,-1 0-1,1 0 1,0 0-1,0 1 1,1 0-1,11-1 1,-16 2-4,-1 1 0,1 0 1,0 0-1,-1 0 0,1 0 0,-1 1 1,1-1-1,-1 1 0,1-1 0,0 1 1,-1 0-1,0 0 0,1 0 0,-1 1 0,0-1 1,1 0-1,-1 1 0,3 3 0,1 0 25,-1 1 0,-1 1 0,1-1-1,6 13 1,-2-3 39,-8-15-62,-1 0 0,1 0-1,-1 0 1,1-1-1,-1 1 1,1 0 0,0 0-1,0-1 1,-1 1-1,1 0 1,0-1 0,0 1-1,0-1 1,-1 1-1,1-1 1,0 1 0,0-1-1,0 0 1,0 1-1,0-1 1,0 0 0,0 0-1,0 0 1,0 0-1,1 0 1,0 0-6,0-1 0,0 1 0,0-1 0,0 1 0,0-1 0,-1 0-1,1 0 1,0 0 0,0 0 0,-1-1 0,4-2 0,1-2-149,-1 0 1,1-1-1,-1 1 0,8-14 0,-11 15 61,1 0 0,-1 0-1,0 0 1,0 0 0,0 0 0,-1-1-1,0 1 1,0 0 0,-1-1 0,1 1-1,-1-1 1,0 1 0,-1-6 0,-6-13-295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6.160"/>
    </inkml:context>
    <inkml:brush xml:id="br0">
      <inkml:brushProperty name="width" value="0.035" units="cm"/>
      <inkml:brushProperty name="height" value="0.035" units="cm"/>
    </inkml:brush>
  </inkml:definitions>
  <inkml:trace contextRef="#ctx0" brushRef="#br0">46 65 15379,'-7'12'681,"0"1"1,1 1-1,0-1 0,-7 26 0,11-30-442,1-1-1,-1 0 1,1 0-1,1 1 1,0-1 0,0 0-1,0 1 1,1-1 0,3 14-1,-3-20-191,-1 0 0,1-1 0,-1 1 0,1 0 0,0 0 1,-1 0-1,1-1 0,0 1 0,0 0 0,0-1 0,0 1 0,1-1 0,-1 1 0,0-1 0,1 0 0,-1 1 0,1-1 0,-1 0 0,1 0 0,0 0 0,-1 0 1,1 0-1,0-1 0,0 1 0,-1 0 0,1-1 0,0 1 0,0-1 0,0 0 0,0 0 0,0 1 0,0-1 0,0-1 0,0 1 0,0 0 0,-1 0 0,5-2 1,1 0 45,1 0 0,0-1 0,-1-1 0,1 1 0,-1-1 0,0-1 0,9-6 0,10-12 52,-1-1-1,-1-1 1,-1-1 0,-1-1 0,-2 0 0,-1-2 0,22-43 0,-44 81-223,0 1-1,0 0 1,1 0 0,1 0 0,-1 0 0,2 0 0,-1 0 0,1 1 0,1-1 0,0 0-1,0 0 1,1 0 0,4 14 0,-5-22 0,0 0-1,0 1 0,0-1 1,1 0-1,-1 0 1,0 0-1,1-1 1,-1 1-1,1 0 0,0 0 1,0-1-1,-1 1 1,1-1-1,0 0 1,0 0-1,0 1 0,1-1 1,-1 0-1,0-1 1,0 1-1,1 0 1,-1-1-1,0 1 0,1-1 1,-1 0-1,0 1 1,1-1-1,-1 0 1,0-1-1,1 1 1,-1 0-1,0-1 0,5-1 1,-2-1-36,0 0-1,0 0 1,0-1 0,-1 0 0,6-5-1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6.834"/>
    </inkml:context>
    <inkml:brush xml:id="br0">
      <inkml:brushProperty name="width" value="0.035" units="cm"/>
      <inkml:brushProperty name="height" value="0.035" units="cm"/>
    </inkml:brush>
  </inkml:definitions>
  <inkml:trace contextRef="#ctx0" brushRef="#br0">34 3 19116,'-5'9'472,"1"1"-1,1 0 1,-1 0 0,2 0-1,-1 1 1,2-1 0,-1 0-1,1 22 1,-1-8 207,0-8-448,0 13 165,0 36-1,2-59-363,0 0 0,0 0 0,1 0 0,0 0 0,1 0 0,-1 0 0,1 0 0,0 0 0,1 0 0,-1-1 0,1 1-1,5 6 1,-7-11-36,0 0 0,0 0-1,0 0 1,0 0 0,0 0 0,0 0-1,1-1 1,-1 1 0,0 0-1,0-1 1,1 1 0,-1-1-1,1 1 1,-1-1 0,0 0-1,1 0 1,-1 0 0,1 1-1,-1-1 1,1 0 0,-1-1-1,0 1 1,1 0 0,-1 0-1,1-1 1,-1 1 0,0-1-1,1 1 1,-1-1 0,0 1 0,0-1-1,1 0 1,-1 0 0,0 0-1,2-1 1,4-4-135,0 1 0,-1-1 0,0-1 0,9-11 0,3-8-502,-1 0 1,-2 0-1,15-34 1,28-88-2681,-55 142 3206,-2 7 90,-1 15 176,-5 38 482,3-41-463,-1 13 210,-3 39 523,6-60-839,0 0 0,1 0 1,-1 0-1,1 0 1,0 0-1,0-1 0,1 1 1,-1 0-1,1 0 0,2 4 1,-3-8-62,-1 0 1,0-1 0,1 1 0,-1 0-1,1-1 1,-1 1 0,1 0 0,-1-1 0,1 1-1,-1-1 1,1 1 0,0-1 0,-1 1-1,1-1 1,0 0 0,-1 1 0,1-1 0,0 0-1,-1 1 1,1-1 0,0 0 0,0 0-1,0 0 1,-1 1 0,1-1 0,0 0-1,0 0 1,-1 0 0,1 0 0,0-1 0,0 1-1,0 0 1,-1 0 0,1 0 0,0-1-1,-1 1 1,1 0 0,0-1 0,0 1 0,0-1-1,3-7-21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7.364"/>
    </inkml:context>
    <inkml:brush xml:id="br0">
      <inkml:brushProperty name="width" value="0.035" units="cm"/>
      <inkml:brushProperty name="height" value="0.035" units="cm"/>
    </inkml:brush>
  </inkml:definitions>
  <inkml:trace contextRef="#ctx0" brushRef="#br0">106 0 17940,'6'6'1608,"-8"26"-1048,-5 9-184,-3 22 537,0 9-177,-4 11-96,2 5-72,-1-7-224,3-2-96,3-12-384,2-6-264,0-21-528,0-13 792,2-17-144,-6-9-152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7.848"/>
    </inkml:context>
    <inkml:brush xml:id="br0">
      <inkml:brushProperty name="width" value="0.035" units="cm"/>
      <inkml:brushProperty name="height" value="0.035" units="cm"/>
    </inkml:brush>
  </inkml:definitions>
  <inkml:trace contextRef="#ctx0" brushRef="#br0">0 186 18068,'6'-15'430,"1"0"0,1 1 0,0 0 1,1 1-1,0 0 0,1 0 0,0 1 0,14-12 1,-18 18-243,1 1 0,-1 0 1,1 0-1,0 1 1,1 0-1,-1 0 0,1 0 1,0 1-1,0 0 1,0 1-1,0 0 0,0 0 1,1 1-1,-1 0 1,1 0-1,-1 1 0,9 1 1,-12-1-169,-1 0 0,1 1 0,0 0 0,-1 0 0,1 0 0,-1 0 1,0 1-1,1 0 0,-1 0 0,0 0 0,0 0 0,0 1 0,0-1 0,-1 1 0,1 0 1,-1 0-1,0 1 0,0-1 0,0 1 0,0-1 0,0 1 0,-1 0 0,1 0 0,-1 0 1,0 1-1,-1-1 0,1 0 0,-1 1 0,1-1 0,-2 1 0,1-1 0,0 7 0,1 8-19,-2 1 0,0 0-1,-2-1 1,0 1 0,-1-1-1,-6 25 1,-17 46 5,-8 39 30,30-113-28,2 1-1,0 0 0,1 0 0,1 0 0,2 26 0,-2-41-6,0 1 0,0 0 0,1-1 0,-1 1 0,1-1 0,0 1 0,0-1 0,-1 1 0,2-1 0,-1 0 0,0 1 0,0-1 0,1 0 0,-1 0 0,1 0 0,0 0 0,-1 0 0,1 0 0,0 0 0,0-1 0,0 1 0,1-1 0,-1 1 0,0-1 0,1 0 0,-1 0 0,0 0 0,1 0 0,-1 0 0,1-1 0,0 1 0,-1-1 0,1 1 0,-1-1 0,1 0 0,0 0 0,-1 0 0,1-1 0,3 0 0,4-1 2,-1 0 0,1-1-1,0 0 1,-1-1 0,1 0 0,-1 0 0,0-1 0,16-12 0,-13 7 1,1-1 1,-1-1 0,-1 0-1,0 0 1,14-21-1,37-73 45,-21 33-32,-30 61-10,-11 12-7,0 0 0,0 0 0,1 0 0,-1 0-1,0 0 1,0 0 0,0 0 0,1 0 0,-1 0 0,0 0 0,0 0 0,0 0-1,1 0 1,-1 0 0,0 0 0,0 0 0,0 0 0,0 0 0,1 1 0,-1-1 0,0 0-1,0 0 1,0 0 0,0 0 0,1 0 0,-1 0 0,0 1 0,0-1 0,0 0-1,0 0 1,0 0 0,0 0 0,0 1 0,1-1 0,-1 0 0,0 0 0,0 1-1,4 28-18,-4-24 17,2 39-4,6 64-21,-6-97 24,0 0 1,0-1 0,1 0 0,0 0 0,1 0 0,0 0 0,10 17 0,-12-25-21,-1 0 1,1 0-1,-1 0 1,1 0 0,0 0-1,-1-1 1,1 1 0,0-1-1,0 1 1,0-1-1,1 1 1,-1-1 0,0 0-1,0 0 1,1 0 0,-1 0-1,4 0 1,-4-1-16,0 0-1,0 0 1,0 0 0,0 0-1,0 0 1,0-1 0,0 1-1,0-1 1,0 1 0,0-1-1,0 0 1,-1 0 0,1 0-1,0 0 1,0 0 0,-1 0 0,1 0-1,0-1 1,-1 1 0,0-1-1,3-2 1,1-3-317,0 1 0,-1-1 1,0-1-1,0 1 0,0 0 0,-1-1 0,-1 0 0,4-14 1,-1 0-149,-2 0 1,0-24 0,-2-15-626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8.288"/>
    </inkml:context>
    <inkml:brush xml:id="br0">
      <inkml:brushProperty name="width" value="0.035" units="cm"/>
      <inkml:brushProperty name="height" value="0.035" units="cm"/>
    </inkml:brush>
  </inkml:definitions>
  <inkml:trace contextRef="#ctx0" brushRef="#br0">10 0 15795,'0'7'1993,"-3"5"-1217,0 5-368,0 2 1568,3-1-1367,10 4-433,3-5-865,6-3 681,1-5-200,5-3-192</inkml:trace>
  <inkml:trace contextRef="#ctx0" brushRef="#br0" timeOffset="1">260 249 17500,'-40'70'2938,"28"-51"-2021,1 0-1,0 1 0,-15 41 1,26-60-891,-1 0 0,1-1 1,0 1-1,0 0 0,0-1 0,-1 1 1,1 0-1,0-1 0,0 1 1,0 0-1,0-1 0,0 1 0,0 0 1,0-1-1,0 1 0,0 0 0,1-1 1,-1 1-1,0 0 0,9-3 220,12-18-328,-5 1-83,-5 4-70,28-26-1,-36 38 204,0 1 1,0-1-1,0 1 1,1 0-1,-1-1 0,1 1 1,-1 1-1,1-1 1,0 1-1,-1-1 1,1 1-1,0 0 0,0 0 1,0 1-1,5-1 1,-7 1 26,0 0 1,1 0 0,-1 1 0,0-1-1,0 1 1,0-1 0,1 1 0,-1 0-1,0 0 1,0 0 0,0 0-1,0 0 1,0 0 0,-1 0 0,1 1-1,0-1 1,0 1 0,-1-1 0,2 3-1,-1-1 10,0 1 0,0-1-1,0 0 1,-1 1-1,1-1 1,-1 1 0,0 0-1,0-1 1,-1 1-1,2 6 1,-2-1 41,0 1 0,0-1 0,-1 0 0,0 1 0,-1-1 0,0 0 0,0 0 0,-5 12-1,0-8 88,1 0 0,-1 0 0,-16 20-1,18-27-95,0 0 0,0-1 0,-1 1-1,1-1 1,-1 0 0,0-1-1,-1 1 1,-10 5 0,16-9-62,-1-1-1,1 1 1,0-1 0,0 1-1,-1-1 1,1 1 0,-1-1-1,1 0 1,0 0-1,-1 1 1,1-1 0,-1 0-1,1 0 1,0-1 0,-1 1-1,1 0 1,-1 0 0,1-1-1,0 1 1,-1 0 0,1-1-1,0 0 1,-1 1-1,1-1 1,0 0 0,0 0-1,0 1 1,0-1 0,-1 0-1,1 0 1,1 0 0,-1 0-1,0 0 1,-1-3 0,0 0-5,-1 0-1,2 0 1,-1-1 0,1 1 0,-1 0 0,1-1 0,0 0 0,1 1 0,-1-7 0,0-19-317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8.751"/>
    </inkml:context>
    <inkml:brush xml:id="br0">
      <inkml:brushProperty name="width" value="0.035" units="cm"/>
      <inkml:brushProperty name="height" value="0.035" units="cm"/>
    </inkml:brush>
  </inkml:definitions>
  <inkml:trace contextRef="#ctx0" brushRef="#br0">41 2 19292,'7'-2'2129,"-5"4"-1425,-8 13-352,2 11 1512,-5 10-1040,-4 5-223,6 5-369,0 2-152,5-5-320,1-5-281,5-12-463,5-10-280,1-15 928,1-8-240,6-14-232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9.174"/>
    </inkml:context>
    <inkml:brush xml:id="br0">
      <inkml:brushProperty name="width" value="0.035" units="cm"/>
      <inkml:brushProperty name="height" value="0.035" units="cm"/>
    </inkml:brush>
  </inkml:definitions>
  <inkml:trace contextRef="#ctx0" brushRef="#br0">84 32 11658,'1'1'34,"-1"-1"0,0 1 0,0-1 0,0 0-1,1 1 1,-1-1 0,0 1 0,0-1-1,0 1 1,0-1 0,0 1 0,0-1-1,0 1 1,0-1 0,0 1 0,0-1-1,0 1 1,0-1 0,0 1 0,0-1-1,0 1 1,0-1 0,-1 1 0,1-1-1,0 0 1,-1 1 0,-6 21-12,6-17 141,-19 76 9061,1 45-6900,10-64-1811,7-46-445,-10 59 205,-2 101 1,17-145-221,-3-30-50,0-1-1,0 0 0,0 1 0,1-1 0,-1 1 0,0-1 1,0 0-1,0 1 0,0-1 0,0 1 0,1-1 0,-1 0 1,0 1-1,0-1 0,1 0 0,-1 1 0,0-1 0,0 0 1,1 1-1,-1-1 0,0 0 0,1 0 0,-1 0 1,1 1-1,-1-1 0,0 0 0,1 0 0,-1 0 0,0 0 1,1 0-1,-1 1 0,1-1 0,-1 0 0,1 0 0,-1 0 1,0 0-1,1 0 0,-1 0 0,1 0 0,-1-1 0,0 1 1,1 0-1,-1 0 0,1 0 0,-1 0 0,0 0 1,1-1-1,-1 1 0,1 0 0,-1 0 0,0-1 0,0 1 1,1 0-1,-1-1 0,0 1 0,1 0 0,-1-1 0,0 1 1,1-1-1,6-7 28,0-1 0,-1 1 0,0-2-1,0 1 1,-1 0 0,6-15 0,6-10 40,283-462-371,-281 464-1091,-19 32 1378,0 0 0,0 0 0,0 0 0,0 0 0,0 0 0,0 0 1,0 0-1,1 0 0,-1 0 0,0-1 0,0 1 0,0 0 0,0 0 0,0 0 0,0 0 1,0 0-1,0 0 0,0 0 0,0 0 0,0 0 0,0-1 0,0 1 0,0 0 0,0 0 0,0 0 1,0 0-1,0 0 0,0 0 0,0 0 0,0 0 0,0 0 0,0-1 0,0 1 0,0 0 1,0 0-1,0 0 0,0 0 0,0 0 0,-1 0 0,1 0 0,0 0 0,0 0 0,0 0 0,0-1 1,0 1-1,0 0 0,0 0 0,0 0 0,0 0 0,0 0 0,0 0 0,-1 0 0,1 0 1,0 0-1,0 0 0,0 0 0,0 0 0,0 0 0,0 0 0,0 0 0,0 0 0,0 0 0,-1 0 1,1 0-1,0 0 0,0 0 0,0 0 0,0 0 0,0 0 0,-16 13-533,-8 12-153</inkml:trace>
  <inkml:trace contextRef="#ctx0" brushRef="#br0" timeOffset="1">162 505 18964,'7'26'2145,"3"-2"-1441,1-11-336,4 3 1064,5-10-664,-2-2-296,4-5-1184,-4-2 736,-3-9-200,-5-9-144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19.704"/>
    </inkml:context>
    <inkml:brush xml:id="br0">
      <inkml:brushProperty name="width" value="0.035" units="cm"/>
      <inkml:brushProperty name="height" value="0.035" units="cm"/>
    </inkml:brush>
  </inkml:definitions>
  <inkml:trace contextRef="#ctx0" brushRef="#br0">52 269 18060,'0'0'90,"1"1"0,-1-1-1,1 1 1,-1-1 0,1 0 0,-1 1 0,1-1 0,-1 0 0,1 1-1,-1-1 1,1 0 0,-1 0 0,1 1 0,-1-1 0,1 0 0,0 0-1,-1 0 1,1 0 0,-1 0 0,1 0 0,0 0 0,-1 0-1,1 0 1,-1 0 0,1 0 0,0 0 0,-1 0 0,1 0 0,-1-1-1,2 1 1,16-12 263,-13 8-82,8-6 229,106-85 2165,-103 80-2647,0 0 1,-1-1-1,-1 0 0,23-36 0,-36 51-38,0-1 0,-1 1 0,1 0 0,0-1 0,-1 1 0,1-1 0,-1 1-1,1-1 1,-1 1 0,0-1 0,1 0 0,-1 1 0,0-3 0,0 3 7,-1 0 0,1 1 0,0-1 0,0 1 0,-1-1 0,1 0 0,0 1 0,-1-1 0,1 1 0,0-1 0,-1 1 0,1-1 0,-1 1 0,1-1 0,-1 1 0,1-1 0,-1 1 0,1 0 0,-1-1 0,1 1 0,-1 0 0,-1-1 0,-1 0-25,0 1-1,0-1 1,-1 1 0,1 0 0,0 0 0,-1 0-1,1 0 1,0 0 0,0 1 0,-1-1 0,-4 3-1,-8 3-14,0 0-1,1 1 0,0 1 0,0 0 0,0 1 0,1 1 1,-22 19-1,20-14 115,1 0 1,0 1 0,2 0 0,0 1 0,-20 33-1,27-39 19,1 0 0,-7 18-1,11-26-50,0 0 1,1 0-1,-1 0 0,1 0 0,-1 0 1,1 0-1,0 0 0,0 0 0,0 1 1,0-1-1,1 0 0,-1 0 0,1 0 1,2 5-1,-3-7-13,0 0-1,1-1 1,-1 1 0,1 0-1,0 0 1,-1 0 0,1 0 0,0-1-1,-1 1 1,1 0 0,0 0-1,0-1 1,-1 1 0,1-1 0,0 1-1,0-1 1,0 1 0,0-1-1,0 0 1,0 1 0,0-1-1,1 1 1,1-1 9,-1 0-1,1 0 1,-1 0-1,0-1 1,1 1-1,-1-1 0,0 1 1,1-1-1,2-1 1,5-3 42,0 0 0,0-1 0,11-8 0,-18 12-50,36-28 141,27-18 35,-59 44-186,0 0-1,0 0 1,1 0 0,0 1 0,0 0 0,0 1-1,9-2 1,-15 4-11,1-1-1,-1 1 1,0 0 0,1 0-1,-1 0 1,1 1 0,-1-1-1,0 1 1,1-1 0,-1 1-1,0 0 1,1 0 0,-1 0-1,0 0 1,0 0 0,0 0-1,0 1 1,0-1 0,0 1-1,0-1 1,0 1 0,-1 0-1,1 0 1,-1 0-1,1 0 1,-1 0 0,2 3-1,3 6-23,-1 0 1,-1 1-1,0-1 0,3 17 0,0-4-31,-6-20 54,0 0-1,0-1 1,0 1-1,1-1 0,0 1 1,-1-1-1,2 1 1,-1-1-1,3 3 1,-4-5 5,0 0 0,0-1 0,0 1-1,0 0 1,1-1 0,-1 1 0,0-1 0,0 1 0,1-1 0,-1 0 0,0 0-1,1 1 1,-1-1 0,0 0 0,1 0 0,-1 0 0,0-1 0,1 1 0,-1 0 0,0 0-1,0-1 1,1 1 0,-1 0 0,0-1 0,0 0 0,1 1 0,-1-1 0,0 0 0,2-1-1,15-10-50,-1-2 0,0 0 0,-1 0 0,21-25 0,-18 18-173,38-31-1,-56 51 209,0 0-1,-1 0 1,1 1-1,0-1 1,1 0-1,-1 1 1,0-1-1,0 1 0,0-1 1,0 1-1,0-1 1,0 1-1,1 0 1,-1-1-1,0 1 1,0 0-1,2 0 1,-2 0 8,-1 1 0,1-1 0,-1 0 0,1 1 0,-1-1 0,0 0 0,1 1 0,-1-1 1,1 1-1,-1-1 0,0 0 0,0 1 0,1-1 0,-1 1 0,0-1 0,0 1 0,1-1 1,-1 1-1,0-1 0,0 1 0,0 0 0,0-1 0,0 1 0,0-1 0,0 1 0,0 0 0,0 7-117,-1 0 0,0 0 0,-5 14-1,5-15-45,1-7 159,-11 33-492,11-31 488,-1-1 0,1 1 0,-1-1 0,0 1 0,0-1 0,0 0 0,0 0 0,0 1 0,0-1 0,0 0-1,0 0 1,0 0 0,0 0 0,-1 0 0,1 0 0,0-1 0,-1 1 0,1 0 0,-3 0 0,-10-4-188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0.860"/>
    </inkml:context>
    <inkml:brush xml:id="br0">
      <inkml:brushProperty name="width" value="0.035" units="cm"/>
      <inkml:brushProperty name="height" value="0.035" units="cm"/>
    </inkml:brush>
  </inkml:definitions>
  <inkml:trace contextRef="#ctx0" brushRef="#br0">284 282 18204,'-9'-2'219,"0"1"0,0 0 0,0 1 0,1 0 0,-1 0 0,0 1 0,0 0 0,0 1 0,0 0 0,1 0 0,-1 1 0,1 0 0,0 1 0,0-1 0,0 1 0,0 1 1,-10 7-1,6-3-133,0 1 1,1 0-1,0 0 1,1 1-1,0 1 1,0-1-1,2 2 1,-1-1-1,-10 23 1,11-13-39,11-15-36,9-8-24,3-4 4,0 1 0,0 0 0,0 1 0,0 1 0,1 1 0,-1 0 0,1 1 0,-1 0 0,1 2 0,-1 0 0,0 0 0,0 1 0,0 1 0,0 1 0,-1 0 0,1 1 0,-1 0 0,0 1 0,16 12 0,-26-16 42,1 0 0,-1 0 0,0 1 0,0 0 1,-1 0-1,1 0 0,-1 0 0,0 0 0,0 1 0,0 0 1,3 6-1,-5-7 11,0 0 0,0-1 1,0 1-1,-1 0 0,1-1 0,-1 1 0,0 0 1,0 0-1,0-1 0,0 1 0,-1 0 1,0-1-1,1 1 0,-1 0 0,-1-1 0,1 1 1,-2 3-1,-3 3 90,1-1 0,-2 1 0,1-1 0,-1-1-1,0 1 1,-1-2 0,0 1 0,0-1 0,-1 0 0,0 0 0,-11 6 0,13-9-96,0 0 0,0-1 0,0 1 0,-1-1 0,1-1 0,-1 0 0,0 0 0,1 0 0,-1-1 1,0 0-1,0 0 0,0-1 0,0 0 0,0-1 0,0 0 0,-10-2 0,15 2-118,-1 0-1,1-1 1,0 1-1,-1-1 1,1 0-1,0 0 1,0 0-1,0 0 1,0-1 0,1 1-1,-1-1 1,1 0-1,-1 0 1,1 1-1,0-2 1,0 1 0,-2-6-1,2 7-49,2 0 0,-1-1-1,0 1 1,0-1 0,1 0-1,-1 1 1,1-1 0,0 1-1,0-1 1,0 0 0,0 1 0,0-1-1,1 0 1,-1 1 0,1-1-1,-1 1 1,1-1 0,0 1-1,0-1 1,0 1 0,1 0 0,-1-1-1,0 1 1,1 0 0,2-3-1,2 0-226,0-1-1,0 1 0,0 1 0,1-1 1,0 1-1,0 0 0,0 0 1,8-2-1,66-20-2036,-56 19 1786,23-7-626,71-31 0,-99 35 1346,1-1 0,-1-1-1,-1-1 1,0 0 0,27-26 0,-30 27 855,-16 11-925,0 1 0,0 0-1,0 0 1,1 0 0,-1 0 0,0 0 0,0 0 0,0 0 0,0 0 0,1 0-1,-1 0 1,0 0 0,0 0 0,0 0 0,1 0 0,-1 0 0,0 0 0,0 0 0,0 0-1,1 0 1,-1 0 0,0 0 0,0 0 0,0 0 0,0 0 0,1 0 0,-1 0-1,0 0 1,0 1 0,0-1 0,0 0 0,0 0 0,1 0 0,-1 0 0,0 0 0,0 1-1,0-1 1,0 0 0,0 0 0,0 0 0,1 1 0,-1 3 269,0 0 0,0 0 1,0 0-1,-1 0 0,1-1 1,-2 7-1,1-8-362,-1 15 545,-15 101 2090,16-101-2291,0-1 0,1 1 0,1 0 0,1-1 0,3 19 0,-4-33-243,-1 0 0,1 1-1,0-1 1,0 0 0,0 0 0,0 1-1,0-1 1,0 0 0,1 0 0,1 3-1,-2-5-30,0 1-1,-1-1 0,1 1 0,0-1 0,0 1 0,0-1 0,-1 0 0,1 1 1,0-1-1,0 0 0,0 0 0,0 1 0,0-1 0,0 0 0,-1 0 0,1 0 1,0 0-1,0 0 0,0 0 0,0 0 0,0-1 0,0 1 0,0 0 0,-1 0 1,1-1-1,0 1 0,0-1 0,0 1 0,0 0 0,-1-1 0,1 1 0,1-2 1,7-6 71,0-1 0,-1 0 1,0-1-1,-1 0 1,0 0-1,0 0 1,10-22-1,-11 19-33,17-31 40,-2-1-1,-2-2 1,-2 0-1,-2 0 1,-2-2-1,-2 1 1,4-51-1,-13 80-97,-1 0-1,-1 0 1,-2-19 0,1 32-6,0 0 1,0 0 0,0 0-1,-1 0 1,0 1 0,0-1-1,0 0 1,-1 1 0,1 0 0,-1-1-1,-1 1 1,1 0 0,-6-6-1,7 10 0,1-1-1,0 1 1,-1 0-1,1 0 1,-1 0-1,0 0 1,1 0-1,-1 0 1,0 0-1,1 0 1,-1 1-1,0-1 1,0 1-1,0-1 0,0 1 1,0 0-1,1 0 1,-1-1-1,0 1 1,-3 1-1,2 0-1,0 0 0,0 0-1,0 0 1,0 0-1,0 1 1,1-1-1,-1 1 1,1 0 0,-1-1-1,1 1 1,-4 4-1,-3 4-13,1 1 0,0-1 0,1 1 0,-11 24 0,4-4 2,2 0-1,2 0 0,0 2 1,2-1-1,2 1 1,-5 65-1,11-90 22,0 0-1,0 0 1,0 0-1,1 0 1,3 10 0,-4-16-1,1-1 0,-1 1 0,0-1 0,1 0 1,0 1-1,-1-1 0,1 0 0,0 1 0,0-1 1,-1 0-1,1 0 0,0 0 0,0 1 0,0-1 1,1 0-1,-1 0 0,0-1 0,0 1 0,0 0 1,1 0-1,-1-1 0,0 1 0,1 0 1,-1-1-1,1 1 0,-1-1 0,1 0 0,-1 0 1,1 1-1,-1-1 0,1 0 0,-1 0 0,1 0 1,2-1-1,7-1-2,-1-1 1,1-1-1,-1 0 1,16-8-1,-13 6 1,-1 1-1,19-6 1,-25 9-24,0 1 0,0 0 1,0 0-1,0 0 0,0 1 1,0 0-1,0 0 0,0 0 1,0 1-1,9 2 0,-11-2-3,-1 0-1,1 1 0,-1 0 1,1 0-1,-1 0 1,0 0-1,0 0 0,0 1 1,0-1-1,0 1 0,0 0 1,-1 0-1,1 0 1,-1 0-1,0 0 0,0 1 1,3 5-1,0 4-548,-1-1 0,0 1 1,-1 1-1,0-1 0,1 14 0,-4-22 336,3-2-394,2-10-160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36.005"/>
    </inkml:context>
    <inkml:brush xml:id="br0">
      <inkml:brushProperty name="width" value="0.035" units="cm"/>
      <inkml:brushProperty name="height" value="0.035" units="cm"/>
    </inkml:brush>
  </inkml:definitions>
  <inkml:trace contextRef="#ctx0" brushRef="#br0">143 68 15387,'-42'50'2206,"-15"20"-113,51-60-1769,0-1 1,0 1-1,1 0 1,0 0-1,-6 20 1,10-28-286,0 0 1,1 0 0,-1 0-1,1 0 1,-1 0 0,1 0 0,0 1-1,0-1 1,0 0 0,0 0-1,0 0 1,0 0 0,1 0-1,-1 1 1,1-1 0,-1 0 0,1 0-1,0 0 1,2 3 0,-2-4-17,0 0 0,0 0 0,1 0 0,-1 0 1,1 0-1,-1 0 0,1 0 0,-1-1 0,1 1 1,-1-1-1,1 1 0,0-1 0,-1 1 0,1-1 1,0 0-1,-1 0 0,1 0 0,0 0 1,1 0-1,8-2 9,0 0 0,-1 0 1,0-1-1,1 0 0,-1-1 1,12-6-1,15-10-21,-1-1 1,-1-1 0,-1-2-1,-1-2 1,-1-1-1,-2-2 1,0 0-1,38-53 1,-66 79-13,8-10-11,-12 17-3,-10 21-1,0 0-23,2 0 1,1 1-1,1 0 0,-8 53 1,15-75-46,1 0 0,0 0 1,0-1-1,0 1 1,1 0-1,0 0 1,-1-1-1,1 1 1,0-1-1,1 1 0,-1 0 1,4 5-1,-4-8 49,0 0-1,0 1 0,0-1 0,0 0 1,0 0-1,0 0 0,1 0 0,-1 0 1,0-1-1,1 1 0,-1 0 0,1-1 0,-1 1 1,1-1-1,-1 1 0,1-1 0,-1 1 1,1-1-1,-1 0 0,1 0 0,-1 0 1,1 0-1,0 0 0,-1 0 0,1-1 1,-1 1-1,1 0 0,-1-1 0,1 1 1,-1-1-1,1 0 0,-1 1 0,0-1 1,3-1-1,24-18-422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1.389"/>
    </inkml:context>
    <inkml:brush xml:id="br0">
      <inkml:brushProperty name="width" value="0.035" units="cm"/>
      <inkml:brushProperty name="height" value="0.035" units="cm"/>
    </inkml:brush>
  </inkml:definitions>
  <inkml:trace contextRef="#ctx0" brushRef="#br0">29 6 14715,'2'-5'1748,"-1"12"-925,-1 20 83,-12 77 2175,2-33-1969,3 0 0,5 114 0,2-181-1090,1 14 1,0 0 0,2 0 0,0 0 0,10 32 1,-13-49-52,0 0 1,0-1 0,1 1 0,-1 0 0,0 0 0,1 0 0,-1 0 0,0 0-1,1-1 1,-1 1 0,1 0 0,-1 0 0,1-1 0,-1 1 0,1 0 0,0-1-1,-1 1 1,1-1 0,0 1 0,0 0 0,-1-1 0,1 0 0,0 1 0,0-1-1,0 1 1,0-1 0,-1 0 0,2 1 0,-1-2 35,0 0 1,0 0-1,0 1 1,-1-1-1,1 0 1,0 0-1,-1 0 1,1 0-1,-1 0 1,1 0-1,-1 0 0,1 0 1,-1 0-1,0 0 1,1 0-1,-1 0 1,0 0-1,0 0 1,0-1-1,0 1 1,0 0-1,0-1 1,1-30-247,1-9-50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1.954"/>
    </inkml:context>
    <inkml:brush xml:id="br0">
      <inkml:brushProperty name="width" value="0.035" units="cm"/>
      <inkml:brushProperty name="height" value="0.035" units="cm"/>
    </inkml:brush>
  </inkml:definitions>
  <inkml:trace contextRef="#ctx0" brushRef="#br0">1 223 15795,'2'15'716,"-1"-8"-403,0 1-1,0 0 1,1-1-1,0 0 1,6 13-1,-7-18-222,0-1 0,0 1-1,0 0 1,0-1 0,1 1-1,-1-1 1,0 0 0,1 1 0,-1-1-1,1 0 1,-1 0 0,1 0-1,0 0 1,0 0 0,-1 0-1,1 0 1,0-1 0,0 1 0,0 0-1,0-1 1,0 0 0,0 0-1,0 1 1,0-1 0,0 0-1,0 0 1,3-1 0,5-1 155,-1 0 0,1-1 0,-1 0 0,0 0 1,0-1-1,0 0 0,14-10 0,57-44 799,-69 50-914,11-9 61,0-1-1,-1-1 1,-1-1-1,0-1 1,-2-1-1,18-26 1,-35 46-170,1-1-1,-1 0 1,0 0 0,0 1 0,0-1 0,0 0-1,0 0 1,-1 0 0,1 0 0,-1-1 0,0-4 0,0 7-19,0 0 1,0 1 0,0-1 0,0 1 0,0-1 0,0 1 0,-1-1-1,1 1 1,0-1 0,0 1 0,-1-1 0,1 1 0,0-1 0,-1 1-1,1-1 1,0 1 0,-1 0 0,1-1 0,-1 1 0,1 0-1,-1-1 1,1 1 0,-1 0 0,0-1 0,0 1-3,-1 0 0,1 0 0,-1 0 0,1 0 0,0 0-1,-1 0 1,1 0 0,-1 1 0,1-1 0,0 0 0,-1 1 0,1-1 0,0 1 0,-2 1 0,-7 3 1,0 2 0,1-1 0,0 1 0,1 1 0,-1-1 0,1 2 0,1-1 0,-11 16 0,0 1-15,2 1 0,-13 29-1,-6 25-6,33-73 24,-1 1 0,1-1 0,1 0 0,-1 1 0,1-1 0,1 1 0,-1-1 1,1 1-1,1 8 0,-1-15-3,1 0 1,-1 0-1,0 0 1,0 0-1,0 0 1,1-1 0,-1 1-1,0 0 1,1 0-1,-1 0 1,1-1-1,-1 1 1,1 0-1,-1 0 1,1-1-1,-1 1 1,1 0-1,0-1 1,0 1-1,-1-1 1,1 1-1,0-1 1,0 1 0,1 0-1,-1-1 1,1 0 1,-1 0-1,1 0 1,0 0-1,-1 0 1,1 0-1,-1 0 0,1-1 1,-1 1-1,1 0 1,-1-1-1,1 1 1,1-2-1,4-2 5,0 0 0,0 0 0,0-1 0,7-7-1,20-20 12,-2-2 0,-1-1 0,48-72-1,-75 102-19,-1 0 0,1 0-1,0 0 1,6-5-1,-9 10 5,-1-1 0,0 1-1,0 0 1,1 0-1,-1-1 1,0 1-1,1 0 1,-1 0 0,0 0-1,1-1 1,-1 1-1,0 0 1,1 0-1,-1 0 1,1 0-1,-1 0 1,0 0 0,1 0-1,-1 0 1,0 0-1,1 0 1,-1 0-1,1 0 1,-1 0-1,0 0 1,1 0 0,-1 0-1,1 0 1,-1 1-1,1 0 1,0 0-1,-1 0 0,1 0 0,-1 0 0,1 0 1,-1 0-1,0 0 0,0 0 0,1 1 1,-1-1-1,0 0 0,0 0 0,0 0 1,0 1-1,-1 1 0,-1 26 3,-13 55 1,3-27 12,12-57-17,0 0-1,0 0 1,0 0 0,1 0-1,-1 0 1,0 0 0,0 0 0,0 0-1,0 0 1,0 0 0,0 0 0,0 0-1,1 0 1,-1 0 0,0 0-1,0 0 1,0 0 0,0 0 0,0 0-1,0 0 1,0 0 0,0 0-1,1 0 1,-1 0 0,0 0 0,0 0-1,0 0 1,0 1 0,0-1 0,0 0-1,0 0 1,0 0 0,0 0-1,0 0 1,0 0 0,0 0 0,0 0-1,0 0 1,0 1 0,0-1-1,0 0 1,1 0 0,-1 0 0,0 0-1,0 0 1,0 0 0,-1 0 0,1 1-1,0-1 1,0 0 0,0 0-1,0 0 1,0 0 0,0 0 0,0 0-1,0 0 1,0 0 0,0 1-1,0-1 1,0 0 0,0 0 0,0 0-1,0 0 1,-1 0 0,10-11-488,9-18-977,-1-12 662,-9 18 296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2.407"/>
    </inkml:context>
    <inkml:brush xml:id="br0">
      <inkml:brushProperty name="width" value="0.035" units="cm"/>
      <inkml:brushProperty name="height" value="0.035" units="cm"/>
    </inkml:brush>
  </inkml:definitions>
  <inkml:trace contextRef="#ctx0" brushRef="#br0">135 208 15947,'3'1'2810,"-4"9"-1341,-4 19-359,2-18-427,-105 599 2527,103-581-3186,0-4 0,1 1 0,1 0 0,0 44 0,3-69-23,0-1 0,0 0-1,0 0 1,0 0 0,0 1-1,0-1 1,0 0 0,0 0-1,0 0 1,0 1 0,0-1-1,0 0 1,0 0-1,0 1 1,0-1 0,0 0-1,0 0 1,0 0 0,0 1-1,0-1 1,0 0 0,0 0-1,1 0 1,-1 0 0,0 1-1,0-1 1,0 0 0,0 0-1,1 0 1,-1 0 0,0 0-1,0 1 1,0-1-1,0 0 1,1 0 0,-1 0-1,0 0 1,1 0 0,5-8 0,6-20-8,43-198 52,-32 115-44,12-34 37,98-261 1,-126 388-37,1 0-1,0 1 1,2 0 0,16-23-1,-8 24-7,-18 16 5,0 0 0,1 0 0,-1-1 0,1 1 0,-1 0 0,1 0 0,-1 0 0,0 0 0,1 0 0,-1 0 0,1 0 0,-1 0 0,1 0 0,-1 0 0,1 0 0,-1 0 0,0 0 0,1 0 0,-1 0 0,1 0 0,-1 1 0,1-1 1,-1 0-1,0 0 0,1 0 0,0 1 0,0 1-2,0-1 1,0 1-1,-1 0 1,1 0-1,0-1 1,-1 1-1,1 0 1,-1 0-1,0 0 1,1 0-1,-1 0 1,0 0-1,0 0 1,0 0-1,0 0 1,-1 0-1,0 2 1,-11 51-49,9-45 45,0 0 0,1 0 0,0 1 0,0-1 0,1 0-1,1 21 1,0-30 0,0 0 1,1 0-1,-1 0 0,0 0 0,1 0 0,-1 0 0,1 0 0,-1 0 0,1 0 0,-1 0 0,1-1 0,0 1 0,-1 0 0,1 0 0,0-1 0,-1 1 0,1 0 0,0-1 0,0 1 0,0 0 0,0-1 0,0 1 1,0-1-1,0 0 0,0 1 0,0-1 0,0 0 0,0 0 0,1 1 0,35-1-328,-24-1 198,-6 1 52,0-1 0,0 2 0,0-1 0,0 1 0,0 0 0,0 1 0,0-1 0,0 1 0,8 4 0,-12-4 69,0 0 0,0-1 0,0 2-1,0-1 1,-1 0 0,1 0 0,-1 1 0,0-1 0,1 1 0,-1 0 0,0 0 0,-1 0 0,1 0 0,0 0 0,-1 0-1,0 0 1,1 1 0,-1-1 0,-1 0 0,1 1 0,0 4 0,-1-1 59,0-1 0,0 1-1,0-1 1,-1 0 0,0 1 0,-1-1-1,0 0 1,1 0 0,-2 0 0,1 0-1,-1 0 1,-4 8 0,-3 1 146,0 0 0,0 0 0,-16 15 1,20-23-91,-1-1 1,0 1 0,-1-1 0,0 0-1,0-1 1,0 0 0,0 0 0,-14 5-1,20-9-143,-1 0 0,1 0-1,-1-1 1,1 1 0,-1 0-1,1-1 1,-1 1 0,0-1 0,1 0-1,-1 0 1,1 0 0,-1 0-1,0-1 1,1 1 0,-1-1-1,1 1 1,-1-1 0,1 0 0,-1 0-1,1 0 1,0 0 0,-1-1-1,1 1 1,0-1 0,0 1-1,0-1 1,0 0 0,0 1 0,1-1-1,-1 0 1,0 0 0,1-1-1,-1 1 1,1 0 0,-2-4 0,1-1-153,-1 0 0,1 0 0,0 0 0,0-1 0,1 1 0,0-1 0,1 1 0,-1-1 0,1 0 0,1 1 0,2-16 0,8-12-715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2.853"/>
    </inkml:context>
    <inkml:brush xml:id="br0">
      <inkml:brushProperty name="width" value="0.035" units="cm"/>
      <inkml:brushProperty name="height" value="0.035" units="cm"/>
    </inkml:brush>
  </inkml:definitions>
  <inkml:trace contextRef="#ctx0" brushRef="#br0">0 54 13803,'30'-3'1580,"-13"2"-431,-1-1-1,1 0 0,0-2 0,21-6 1,-36 9-912,0 0 0,0-1 0,-1 1 0,1 0 0,-1-1 0,1 0 0,-1 1 0,1-1 0,0-2 0,2-6 818,-4 10-1036,-1 0 0,1 0 0,0 0 0,0-1 0,0 1 0,0 0 1,0 0-1,0-1 0,0 1 0,-1 0 0,1 0 0,0 0 0,0-1 0,0 1 0,0 0 0,-1 0 1,1 0-1,0 0 0,0 0 0,0 0 0,-1-1 0,1 1 0,0 0 0,0 0 0,-1 0 0,1 0 1,0 0-1,0 0 0,-1 0 0,1 0 0,0 0 0,0 0 0,-1 0 0,1 0 0,0 0 0,-2 0-10,1 1-1,-1-1 1,1 1-1,0-1 1,-1 1-1,1 0 1,0-1-1,0 1 1,0 0-1,-1 0 1,1 0-1,0 0 1,0 0-1,0 0 0,0 0 1,1 0-1,-1 0 1,0 1-1,0-1 1,0 2-1,-13 29 9,11-25-7,1 1-1,1-1 1,-1 1-1,1 0 1,0 0-1,1-1 1,0 1-1,1 8 0,-1-14-2,0-1-1,0 1 0,1-1 0,-1 1 1,1-1-1,-1 1 0,1-1 1,-1 1-1,1-1 0,0 1 0,0-1 1,0 0-1,0 0 0,0 1 0,0-1 1,0 0-1,0 0 0,2 2 0,-1-3 5,0 1 0,0-1-1,0 1 1,0-1 0,-1 0-1,1 0 1,0 1 0,0-1-1,0 0 1,0-1 0,0 1-1,0 0 1,0-1 0,0 1-1,-1-1 1,1 1 0,0-1-1,0 0 1,2-1 0,11-7 41,-2 1 1,1-2-1,-1 0 1,14-13 0,-9 7 60,25-16 0,-38 28-91,1 0 0,0 1-1,1 0 1,-1 0 0,1 1 0,-1-1-1,1 1 1,11-1 0,-17 2-17,1 1-1,0 0 1,0 0-1,0 0 1,0-1 0,-1 2-1,1-1 1,0 0-1,0 0 1,0 1 0,-1-1-1,1 1 1,0-1-1,0 1 1,-1 0-1,1 0 1,0-1 0,-1 1-1,1 0 1,-1 1-1,0-1 1,3 2 0,-2 0-2,0 0 1,0 1-1,-1-1 1,1 1-1,-1 0 1,0 0 0,2 7-1,-3-8 0,1 0-1,-1 0 1,1 0 0,0 0-1,0 0 1,0 0-1,1-1 1,-1 1 0,0 0-1,1-1 1,0 1 0,0-1-1,0 1 1,0-1-1,0 0 1,5 4 0,-5-5-44,0-1 0,0 1 0,0-1 0,0 0 0,0 1 0,0-1 0,0 0 0,1-1 0,-1 1 0,0 0 0,0-1 0,0 1 0,0-1 0,0 1 0,0-1 0,0 0 0,3-1 0,-4 1-34,0 0-1,1 1 0,-1-1 1,0 0-1,0 0 0,0 0 1,0 0-1,0 0 0,0 0 1,0 0-1,1-2 0,-1 2 55,-1 1 1,0-1-1,0 0 0,0 1 0,0-1 1,1 1-1,-1-1 0,0 1 0,0-1 0,0 0 1,0 1-1,0-1 0,0 1 0,-1-1 1,1 0-1,0 1 0,0-1 0,0 1 1,0-1-1,-1 1 0,1-1 0,0 1 0,-1-1 1,1 1-1,0-1 0,-1 1 0,0-1 1,-9-8-398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3.319"/>
    </inkml:context>
    <inkml:brush xml:id="br0">
      <inkml:brushProperty name="width" value="0.035" units="cm"/>
      <inkml:brushProperty name="height" value="0.035" units="cm"/>
    </inkml:brush>
  </inkml:definitions>
  <inkml:trace contextRef="#ctx0" brushRef="#br0">12 223 15787,'3'-18'1234,"-2"13"-869,0 0-1,0-1 0,-1 1 1,1 0-1,-1-1 1,0 1-1,-2-11 0,-2 68 3753,0 23-3022,-2 18-647,4 0 0,10 99 0,-7-188-436,0 6 11,0 1 0,1-1 0,4 12 1,-5-20-20,-1 0 0,1-1 0,-1 1 0,1 0 0,0-1 1,0 1-1,0 0 0,-1-1 0,2 1 0,-1-1 0,0 0 0,0 1 1,0-1-1,1 0 0,-1 0 0,0 0 0,1 0 0,-1 0 0,1 0 0,0 0 1,-1 0-1,1 0 0,0-1 0,-1 1 0,1-1 0,2 1 0,1-2 9,0 0-1,0-1 0,-1 1 0,1-1 1,-1 0-1,1 0 0,-1-1 1,0 1-1,0-1 0,0 0 0,0 0 1,0 0-1,-1-1 0,6-6 0,21-23 99,-1-2-1,43-67 1,39-88 134,-93 156-192,13-21-26,-7 16-240,-2-2 0,-1-1-1,28-86 1,-49 128 183,1 0-1,-1 0 0,0 0 0,0 0 1,0 0-1,0 0 0,0 0 0,0 0 1,0-1-1,0 1 0,0 0 0,0 0 1,1 0-1,-1 0 0,0 0 0,0 0 1,0-1-1,0 1 0,0 0 0,0 0 1,0 0-1,0 0 0,0 0 0,0-1 1,0 1-1,0 0 0,0 0 0,0 0 1,0 0-1,0 0 0,-1-1 0,1 1 1,0 0-1,0 0 0,0 0 0,0 0 1,0 0-1,0 0 0,0 0 0,0-1 1,0 1-1,0 0 0,-1 0 0,1 0 1,0 0-1,0 0 0,0 0 1,0 0-1,0 0 0,0 0 0,-1 0 1,1 0-1,-8 6-917,-7 13-87,-29 51-539,20-29 604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3.843"/>
    </inkml:context>
    <inkml:brush xml:id="br0">
      <inkml:brushProperty name="width" value="0.035" units="cm"/>
      <inkml:brushProperty name="height" value="0.035" units="cm"/>
    </inkml:brush>
  </inkml:definitions>
  <inkml:trace contextRef="#ctx0" brushRef="#br0">0 1 16796,'2'33'1944,"2"1"-976,5 1-376,1 2 961,2 0-217,4-2-392,1-1-232,-2-7-584,1-4-400,2-16 1216,-2-8-928,5-19 0,0-6 32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4.376"/>
    </inkml:context>
    <inkml:brush xml:id="br0">
      <inkml:brushProperty name="width" value="0.035" units="cm"/>
      <inkml:brushProperty name="height" value="0.035" units="cm"/>
    </inkml:brush>
  </inkml:definitions>
  <inkml:trace contextRef="#ctx0" brushRef="#br0">1 231 18340,'0'11'448,"-1"4"36,1 0-1,1-1 1,1 1 0,-1-1-1,7 23 1,-6-34-410,-1 0 0,0 1 0,1-1 0,-1 0 1,1 0-1,0 0 0,0-1 0,0 1 0,0 0 0,1-1 1,-1 1-1,1-1 0,0 0 0,-1 0 0,1 0 0,0 0 0,0 0 1,0-1-1,0 1 0,1-1 0,-1 0 0,0 0 0,1 0 1,-1 0-1,0-1 0,1 1 0,-1-1 0,1 0 0,3 0 0,3-1 26,-1 0 0,0-1 0,0 0 0,0 0-1,-1-1 1,1 0 0,0-1 0,-1 0 0,0 0 0,0 0-1,0-1 1,12-11 0,-12 10-44,-1 0 1,1-1-1,-2 0 0,1 0 1,-1-1-1,0 1 0,-1-1 1,0-1-1,0 1 0,-1-1 1,0 0-1,4-10 0,-7 16-45,0 0 1,0-1-1,-1 1 0,1 0 0,-1-1 0,0 1 1,1 0-1,-2-1 0,1 1 0,0 0 0,-1-1 0,1 1 1,-1 0-1,0 0 0,0-1 0,0 1 0,-1 0 1,1 0-1,-1 0 0,1 0 0,-1 0 0,0 1 0,0-1 1,-1 1-1,1-1 0,0 1 0,-1 0 0,1-1 1,-4-1-1,2 2-8,0 1 1,0-1-1,0 1 1,0 0-1,0 0 1,0 0-1,-1 1 1,1-1-1,0 1 1,0 0-1,-1 0 1,1 0 0,0 1-1,0 0 1,-1-1-1,1 2 1,0-1-1,0 0 1,0 1-1,0 0 1,1 0-1,-1 0 1,-3 2-1,-3 4 15,1-1 0,0 1 0,0 1 0,1 0 0,0 0 0,1 1 0,0 0 0,0 0 0,1 0 0,0 1 0,1 0 0,1 0 0,-1 1 0,2-1 0,-1 1 0,2 0 0,0-1 0,0 2 0,1-1 0,0 0 0,1 0 0,3 21 0,-3-30-7,0 1 0,1-1 0,0 0 0,-1 1 0,1-1 0,1 0 0,-1 0 0,0 1 0,1-1 0,0 0 0,-1 0 0,1-1 0,0 1 0,1 0 0,-1-1 0,0 1 0,1-1 1,-1 0-1,1 0 0,0 0 0,0 0 0,0 0 0,0 0 0,0-1 0,0 0 0,0 1 0,0-1 0,1 0 0,-1-1 0,0 1 0,1 0 0,5-1 0,1 0 4,0-1 0,0-1 0,-1 1 0,1-2 0,-1 1-1,1-1 1,-1-1 0,0 1 0,0-2 0,12-6 0,6-8-43,0-1 1,46-45-1,-5 3-295,-65 60 286,0 0-1,0-1 0,0 1 0,0 0 0,0 1 0,0-1 0,7-2 0,-10 4 29,1 0 0,0 0 0,0 0 0,-1 0 0,1 0 0,0 0 0,0 0 0,-1 0 0,1 0 1,0 0-1,0 1 0,-1-1 0,1 0 0,0 0 0,-1 1 0,1-1 0,0 0 0,-1 1 0,1-1 0,0 1 0,-1-1 0,1 1 0,-1-1 0,1 1 0,-1 0 0,1-1 0,-1 1 0,1-1 0,-1 1 0,0 0 0,1 0 0,-1-1 0,0 1 0,0 0 0,1-1 0,-1 1 0,0 0 1,0 0-1,0-1 0,0 2 0,6 42-209,-6-36 223,0-1 1,1 1-1,0-1 0,0 1 0,1-1 0,0 0 1,0 1-1,1-1 0,5 10 0,-7-15 4,1-1 1,-1 1-1,1-1 0,0 1 0,-1-1 0,1 0 0,0 0 0,0 0 1,0 0-1,0 0 0,0 0 0,0 0 0,0 0 0,0-1 1,0 1-1,0-1 0,0 0 0,1 0 0,-1 1 0,0-1 0,0-1 1,0 1-1,0 0 0,1 0 0,-1-1 0,0 1 0,0-1 1,0 0-1,0 0 0,3-1 0,7-4 28,0 0-1,-1 0 1,19-14-1,-25 16-20,36-27 55,32-21-82,-64 47-25,-1 0 1,1 1-1,-1-1 0,1 2 1,0-1-1,16-2 0,-24 5 28,0 1 0,0 0 0,1 0 0,-1 0-1,0 0 1,0 0 0,0 0 0,1 0 0,-1 0-1,0 0 1,0 0 0,0 1 0,0-1 0,1 0-1,-1 1 1,0-1 0,0 1 0,0-1 0,0 1-1,0 0 1,0-1 0,0 1 0,0 0 0,-1 0 0,1 0-1,0 0 1,0-1 0,0 1 0,-1 0 0,1 0-1,-1 1 1,1-1 0,-1 0 0,1 0 0,-1 0-1,0 0 1,1 0 0,-1 0 0,0 1 0,0 1-1,1 6-24,-1 1-1,0 0 0,0 0 0,-3 13 1,0 9 25,3-31 10,0-1 0,0 1 0,0-1 0,0 1-1,0-1 1,0 1 0,0-1 0,1 1 0,-1-1 0,0 1-1,0-1 1,0 1 0,1-1 0,-1 1 0,0-1 0,1 1-1,-1-1 1,0 0 0,1 1 0,-1-1 0,1 1 0,-1-1-1,1 0 1,-1 0 0,0 1 0,1-1 0,-1 0 0,1 0 0,-1 1-1,1-1 1,-1 0 0,2 0 0,0 0 3,0 0 0,0 0 1,0 0-1,0-1 0,-1 1 1,1-1-1,0 1 0,0-1 0,3-1 1,35-23 99,-14 2-84,-21 17-68,1 1-1,0-1 1,0 1-1,0 1 0,1-1 1,-1 1-1,1 0 1,10-4-1,-15 8 10,1-1 0,-1 1 0,1 0 0,-1 0 0,0 0 0,1 0 0,-1 1 0,0-1 0,1 1 0,-1-1-1,0 1 1,0 0 0,1 0 0,-1 0 0,0 0 0,3 2 0,-3-2 23,0 1 0,0-1 0,1 0 0,-1 0 0,0 0 0,1 0 1,-1 0-1,0-1 0,1 1 0,-1-1 0,1 0 0,-1 1 0,1-1 0,-1 0 0,1 0 0,-1-1 0,0 1 0,4-1 0,2-3-52,-1 1-1,0-1 0,0 0 0,-1-1 1,1 1-1,-1-1 0,0-1 0,0 1 1,5-7-1,45-58-696,2-17-381,-51 75 943,0 0-1,-2 0 1,1 0-1,-2 0 1,6-22-1,-9 32 185,-1 1-1,1-1 1,-1 1-1,0 0 1,0-1-1,0 1 1,0-1-1,0 1 0,0-1 1,0 1-1,0 0 1,-1-1-1,1 1 1,0 0-1,-1-1 0,0-1 1,0 3 18,1-1-1,0 1 1,-1 0 0,1-1 0,-1 1-1,1 0 1,-1 0 0,1 0 0,-1-1-1,1 1 1,-1 0 0,0 0 0,1 0-1,-1 0 1,1 0 0,-1 0 0,1 0-1,-1 0 1,1 0 0,-1 0 0,1 0-1,-1 0 1,1 1 0,-1-1 0,1 0 0,-1 0-1,0 1 1,-3 1 52,-1 1 1,1-1-1,0 1 0,1 0 1,-1 0-1,0 0 0,-4 6 0,-4 7 264,0 1 0,0 0 0,2 0 0,-10 23 0,16-32-176,1 0 0,0 0-1,0 1 1,1-1 0,0 1 0,1 0 0,0-1-1,0 1 1,1 0 0,0 0 0,0-1-1,3 13 1,-3-20-112,0 1 0,1 0 0,0 0 0,-1-1 0,1 1-1,0 0 1,0-1 0,0 1 0,0-1 0,0 1 0,0-1 0,0 0 0,0 1 0,1-1-1,-1 0 1,1 0 0,-1 0 0,1 0 0,2 2 0,-1-2 7,0 0 1,1 0-1,-1 0 1,0 0-1,1-1 1,-1 1-1,1-1 1,-1 0 0,7 0-1,-2-1-183,1-1 1,-1 1-1,0-1 1,1-1-1,-1 0 0,0 0 1,11-6-1,-18 8 60,1 1 1,-1-1-1,0 0 0,0 1 0,0-1 0,0 0 1,0 0-1,0 0 0,0 0 0,0 1 0,0-2 1,0 1-1,-1 0 0,1 0 0,0 0 1,-1 0-1,1 0 0,-1 0 0,1-1 0,-1 1 1,0 0-1,1 0 0,-1-1 0,0 1 0,0 0 1,0-1-1,0 1 0,0-3 0,-5-11-595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4.860"/>
    </inkml:context>
    <inkml:brush xml:id="br0">
      <inkml:brushProperty name="width" value="0.035" units="cm"/>
      <inkml:brushProperty name="height" value="0.035" units="cm"/>
    </inkml:brush>
  </inkml:definitions>
  <inkml:trace contextRef="#ctx0" brushRef="#br0">39 11 20836,'-18'0'1497,"8"0"-1977,0-2 432,11-1 872,-1-2-544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5.358"/>
    </inkml:context>
    <inkml:brush xml:id="br0">
      <inkml:brushProperty name="width" value="0.035" units="cm"/>
      <inkml:brushProperty name="height" value="0.035" units="cm"/>
    </inkml:brush>
  </inkml:definitions>
  <inkml:trace contextRef="#ctx0" brushRef="#br0">4 233 18580,'0'-24'1317,"-2"17"-866,1 15 36,1 31-154,1-1 1,8 45-1,19 77-5,-24-137-206,-2-14-82,3 18 165,1 0 0,1-1 0,15 36 0,-22-60-171,1 0 0,0 0 0,0-1 1,0 1-1,0 0 0,0-1 0,0 1 0,0-1 0,0 1 1,1-1-1,-1 0 0,1 1 0,-1-1 0,1 0 0,-1 0 1,1 0-1,2 1 0,-2-2 0,0 0 1,-1 0-1,1 0 1,0 0-1,-1 0 0,1 0 1,0-1-1,-1 1 1,1 0-1,0-1 1,-1 0-1,1 1 1,-1-1-1,1 0 0,-1 0 1,1 0-1,-1 0 1,0 0-1,0 0 1,1 0-1,-1 0 0,2-3 1,12-13 255,-1-1-1,-1 0 1,20-35 0,30-71 490,-42 81-523,16-33 107,-3 0-1,-4-2 1,24-95-1,-49 142-352,-5 31-16,0 0 0,0-1 0,0 1 0,0 0 0,0 0 1,0-1-1,0 1 0,0 0 0,0 0 0,0-1 0,0 1 0,0 0 0,0-1 1,-1 1-1,1 0 0,0 0 0,0-1 0,0 1 0,0 0 0,0 0 1,-1-1-1,1 1 0,0 0 0,0 0 0,0 0 0,-1-1 0,1 1 1,0 0-1,0 0 0,0 0 0,-1 0 0,1 0 0,0-1 0,0 1 0,-1 0 1,1 0-1,0 0 0,-1 0 0,1 0 0,0 0 0,0 0 0,-1 0 1,1 0-1,0 0 0,-1 0 0,1 0 0,0 0 0,0 0 0,-1 0 1,1 1-1,-14 8-378,5 2-60,0-1 0,1 2 1,0-1-1,1 1 0,-11 22 0,-24 73-2168,28-69 2087,-5 14-471,6-10-100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5.875"/>
    </inkml:context>
    <inkml:brush xml:id="br0">
      <inkml:brushProperty name="width" value="0.035" units="cm"/>
      <inkml:brushProperty name="height" value="0.035" units="cm"/>
    </inkml:brush>
  </inkml:definitions>
  <inkml:trace contextRef="#ctx0" brushRef="#br0">33 159 17140,'4'9'897,"-3"-5"-621,1-1 0,0 1 1,-1-1-1,1 1 1,0-1-1,0 0 1,1 0-1,-1 0 1,1 0-1,-1-1 0,7 5 1,-9-7-213,0 0 1,1 0-1,-1 0 0,0 0 1,1 0-1,-1 0 1,0 0-1,1 0 0,-1 0 1,0 0-1,0 0 0,1 0 1,-1-1-1,0 1 0,1 0 1,-1 0-1,0 0 1,0-1-1,1 1 0,-1 0 1,0 0-1,0-1 0,0 1 1,1 0-1,-1 0 1,0-1-1,0 1 0,0 0 1,0-1-1,0 1 0,0 0 1,0 0-1,1-1 1,-1 0-1,3-12 544,0 0-466,-1 1 1,-1-1 0,0 1 0,-1-1 0,0 0 0,-1 1 0,-1-1 0,0 1 0,0-1 0,-1 1 0,-7-17 0,10 28-143,0 1 0,0-1 0,0 0 0,-1 1 0,1-1 1,0 1-1,0-1 0,-1 1 0,1-1 0,0 1 0,-1-1 1,1 1-1,-1-1 0,1 1 0,0 0 0,-1-1 1,1 1-1,-1-1 0,1 1 0,-1 0 0,1 0 0,-1-1 1,0 1-1,1 0 0,-1 0 0,1 0 0,-1-1 0,1 1 1,-1 0-1,0 0 0,1 0 0,-1 0 0,1 0 1,-1 0-1,0 0 0,1 1 0,-1-1 0,1 0 0,-1 0 1,0 0-1,1 0 0,-1 1 0,1-1 0,-1 0 0,1 1 1,-1-1-1,1 0 0,-1 1 0,1-1 0,0 1 1,-1-1-1,1 1 0,-1-1 0,1 1 0,0-1 0,-1 1 1,1-1-1,0 1 0,-1 0 0,-2 4-1,0 0-1,0 1 0,1-1 1,-4 11-1,0 5-3,1-1 0,1 1 0,-1 29 0,4-43 8,1-1-1,-1 1 0,2 0 0,-1-1 1,1 1-1,0-1 0,0 1 0,1-1 0,0 0 1,0 1-1,1-1 0,-1 0 0,1 0 1,0-1-1,5 7 0,-6-10-3,0 0 0,0 0-1,0 0 1,0 0 0,0-1 0,1 1-1,-1-1 1,0 0 0,1 0 0,-1 0-1,1 0 1,-1 0 0,1 0 0,0-1-1,5 2 1,-3-2 2,0 0 1,0-1-1,0 1 0,0-1 1,0 0-1,0 0 0,9-4 1,0 0 4,-1-2 0,0 0-1,-1 0 1,22-17 0,-32 22 21,1 0-1,-1-1 1,1 1 0,-1-1-1,0 1 1,0-1-1,0 0 1,0 0 0,-1 1-1,1-1 1,-1-1-1,0 1 1,0 0 0,0 0-1,1-6 1,-1 4-5,-1-1-1,0 1 1,0-1 0,0 0-1,-1 1 1,0-1 0,0 1-1,-3-10 1,-2 1-72,0 0 0,0 0 0,-2 0 0,0 1 1,-18-23-1,5 10-547,38 44-2438,-14-14 2979,1-1 0,-1 0 0,1 0 0,0 0 0,0-1 1,0 0-1,0 1 0,1-1 0,-1-1 0,1 1 0,-1-1 0,9 2 0,12-5-294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19.425"/>
    </inkml:context>
    <inkml:brush xml:id="br0">
      <inkml:brushProperty name="width" value="0.035" units="cm"/>
      <inkml:brushProperty name="height" value="0.035" units="cm"/>
    </inkml:brush>
  </inkml:definitions>
  <inkml:trace contextRef="#ctx0" brushRef="#br0">152 99 12219,'7'-13'989,"10"-25"189,-16 36-1039,0 1 1,-1-1-1,1 1 1,-1-1-1,0 0 0,1 1 1,-1-1-1,0 0 1,0 1-1,0-1 1,0 0-1,0 1 1,0-1-1,-1 1 1,1-1-1,0 0 1,-1 1-1,-1-3 1,2 3-114,-1 1 0,0-1 1,0 1-1,1 0 0,-1-1 1,0 1-1,0 0 0,0 0 1,1 0-1,-1 0 0,0 0 1,0-1-1,0 1 0,0 1 1,1-1-1,-1 0 0,0 0 1,0 0-1,0 0 0,1 1 1,-1-1-1,0 0 0,0 1 1,1-1-1,-1 0 0,-1 2 1,-18 9 86,-2 9 842,22-20-783,-23 9 676,22-7-842,-1 1-1,1-1 1,-1 1-1,1 0 1,0 0 0,0 0-1,1 0 1,-1-1-1,0 1 1,1 0 0,0 0-1,0 0 1,0 0 0,0 0-1,0 0 1,1 0-1,-1 0 1,1 0 0,0 0-1,-1 0 1,1 0-1,1 0 1,-1-1 0,2 4-1,1 1 9,0 1 0,1-1 0,0 0-1,0 0 1,0 0 0,1-1 0,8 8 0,-8-9 7,0 1 0,0 0-1,-1 1 1,0 0 0,0-1 0,0 1 0,-1 1 0,0-1 0,-1 1 0,0-1 0,0 1 0,0 0 0,-1 0 0,0 0 0,-1 1 0,0-1 0,0 0 0,-1 1 0,0-1 0,0 0-1,-3 14 1,2-16 12,0 0 0,-1 0 0,0 0 0,0 0 0,0 0 0,-1 0 0,0-1 0,0 0 0,0 1 0,0-1 0,-1 0 0,0 0 0,0-1 0,-1 1 0,1-1 0,-1 0 0,0 0 0,0-1 0,0 1 0,0-1 0,-1 0 0,1-1 0,-1 1 0,0-1-1,0 0 1,0-1 0,0 1 0,0-1 0,-9 1 0,12-2-28,0 0-1,0 0 0,-1 0 1,1 0-1,0 0 1,0-1-1,0 0 0,0 1 1,0-1-1,0 0 0,0 0 1,0-1-1,0 1 1,0 0-1,1-1 0,-3-2 1,3 3-4,1 0 0,0-1 1,0 1-1,0 0 0,1-1 1,-1 1-1,0-1 0,0 1 0,1-1 1,-1 1-1,1-1 0,0 0 1,-1 1-1,1-1 0,0 0 1,0 1-1,0-1 0,0 0 0,0 1 1,0-1-1,0 0 0,1 1 1,-1-1-1,1 0 0,-1 1 0,1-1 1,0 1-1,-1-1 0,1 1 1,0-1-1,2-1 0,10-16 2,0 1 0,1 1 1,31-29-1,-2 3 0,-28 26-2,73-85-33,-77 87 57,0 0 1,-1-1 0,-1 0 0,-1-1-1,8-19 1,-15 35-10,-1 0 0,1-1 0,0 1 0,-1 0 0,0-1 0,1 1 0,-1 0-1,0-1 1,1 1 0,-1 0 0,0-1 0,0 1 0,0 0 0,0-1 0,0 1 0,-1 0 0,1-1 0,0 1 0,-1 0 0,1-1 0,-1 1 0,1 0 0,-1-1 0,1 1-1,-1 0 1,0 0 0,0 0 0,0 0 0,0 0 0,1 0 0,-1 0 0,-1 0 0,1 0 0,0 0 0,-2-1 0,-1 1 11,1 0 0,-1 0 0,1 1 0,-1-1 0,1 1 0,-1 0 0,0 0 0,1 0 0,-1 0 0,0 1 0,1-1 0,-7 3 1,-18 9-2192,36-16 1744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6.622"/>
    </inkml:context>
    <inkml:brush xml:id="br0">
      <inkml:brushProperty name="width" value="0.035" units="cm"/>
      <inkml:brushProperty name="height" value="0.035" units="cm"/>
    </inkml:brush>
  </inkml:definitions>
  <inkml:trace contextRef="#ctx0" brushRef="#br0">110 33 17140,'-17'34'2138,"7"-17"-1693,1 0-1,1 1 1,0 0 0,2 0-1,0 1 1,1 0 0,-4 25 0,9-43-436,0 0 0,-1 0 0,1 0 1,0 0-1,0 0 0,0 0 0,0 0 1,1 0-1,-1 0 0,0 0 1,0 0-1,1 0 0,-1 0 0,0 0 1,1 0-1,-1 0 0,1 0 0,0 1 1,0-2-7,-1 0 0,1 1 0,-1-1 0,1 0 0,-1 0 0,1 0 0,-1 1 0,1-1 0,0 0 0,-1 0 0,1 0 0,-1 0 0,1 0 0,0 0 0,-1 0 0,1 0 0,-1-1 0,1 1 0,-1 0 0,1 0-1,0 0 1,-1-1 0,1 1 0,6-4-4,0 0 0,-1-1-1,1 1 1,5-7 0,1 0 2,-10 9-3,0 0 0,0 0 1,1 0-1,-1 0 0,1 1 0,-1-1 0,1 1 0,0 0 0,-1 0 0,1 0 0,0 1 0,0-1 1,0 1-1,-1 0 0,6 0 0,-6 1-2,-1-1 1,1 1 0,-1 0-1,0 0 1,1 0 0,-1 1-1,0-1 1,0 1 0,0-1-1,0 1 1,0-1-1,0 1 1,0 0 0,-1 0-1,1 0 1,-1 0 0,1 0-1,-1 0 1,0 1-1,0-1 1,0 0 0,0 1-1,0-1 1,1 3 0,1 6 87,-1 0 1,0 0 0,0 1 0,-1-1 0,0 0 0,-1 0-1,0 1 1,-1-1 0,0 0 0,-1 0 0,0 1 0,-1-1 0,0-1-1,-1 1 1,0 0 0,-1-1 0,0 0 0,0 0 0,-1 0-1,-10 11 1,14-18-37,0-1-1,0 0 1,0 0 0,-1 0-1,1 0 1,0 0 0,-1-1-1,0 1 1,1-1-1,-1 1 1,0-1 0,0 0-1,0 0 1,0-1-1,0 1 1,1 0 0,-2-1-1,1 0 1,0 0-1,0 0 1,0 0 0,0 0-1,0 0 1,0-1-1,0 0 1,0 1 0,1-1-1,-1 0 1,0 0-1,0-1 1,0 1 0,-2-3-1,-2 0-146,0-1 1,1 0-1,-1-1 0,1 0 1,1 0-1,-1 0 0,1 0 1,0-1-1,0 0 0,-5-11 1,10 18 66,0 0 1,0 0-1,0-1 0,0 1 1,0 0-1,0 0 1,0-1-1,0 1 0,0 0 1,0 0-1,0 0 1,0-1-1,0 1 0,0 0 1,0 0-1,0 0 1,0-1-1,0 1 0,0 0 1,0 0-1,0 0 1,0-1-1,0 1 0,0 0 1,1 0-1,-1 0 1,0-1-1,0 1 0,0 0 1,0 0-1,1 0 1,-1 0-1,0 0 0,0 0 1,0-1-1,0 1 1,1 0-1,-1 0 0,0 0 1,0 0-1,0 0 1,1 0-1,-1 0 0,0 0 1,0 0-1,1 0 1,-1 0-1,0 0 0,0 0 1,1 0-1,10 0-743,-1 2 314,1-1-1,-1 0 1,1-1 0,-1 0 0,1 0 0,-1-1 0,0-1 0,1 0 0,-1 0 0,0-1 0,0 0 0,0-1 0,-1 0 0,1-1 0,-1 0 0,10-7 0,-2-1 252,0 0 1,-1-1 0,0-1-1,-2-1 1,0 0-1,0-1 1,15-27-1,-16 22 1067,-1 0-1,-1-1 1,-1 0 0,-1-1-1,12-49 1,-19 65-339,-1 5-237,0 0 0,-1 0 0,1 0-1,-1 0 1,0 0 0,0 0 0,0 0 0,0-4-1,0 7-254,-1-1 0,1 1 0,0 0 0,0 0 0,0 0 0,0 0 0,0 0 0,0 0 0,0 0 0,0 0 0,-1 0 0,1 0 0,0 0 0,0 0 0,0 0 0,0 0 0,0-1 0,0 1 0,0 0 0,-1 0 0,1 0 0,0 0 0,0 0 0,0 0 0,0 0 0,0 0 0,0 1 0,-1-1 0,1 0 0,0 0 0,0 0 0,0 0 0,0 0 0,0 0 0,0 0 0,0 0 0,-1 0 0,1 0 0,0 0 0,0 0 0,0 0 0,0 0 0,0 1 0,0-1 0,0 0 0,0 0 0,0 0 0,0 0 0,0 0 0,0 0 0,-1 0 0,1 1 0,0-1 0,0 0 0,0 0 0,0 0 0,0 0 0,0 0 0,0 0 0,0 1 0,0-1 0,0 0 0,1 0 0,-7 11 400,-2 15-63,2 0-1,0 0 0,-3 45 1,7 83-147,1-139-188,2 0-1,0 0 0,1-1 0,0 1 0,1 0 0,1-1 1,7 18-1,-10-31-39,-1 1 0,1-1-1,0 1 1,-1-1 0,1 0 0,0 0 0,0 1 0,0-1-1,0 0 1,0 0 0,1 0 0,-1 0 0,0 0 0,0 0 0,3 0-1,-4 0-27,1-1 0,0 0 0,0 0 0,0 0 0,0 0 0,0 0 0,0 0 1,0 0-1,-1 0 0,1 0 0,0 0 0,0 0 0,0-1 0,0 1 0,0 0 0,0 0 0,-1-1 0,1 1 0,1-2 0,1 0-103,0-1 1,0 1-1,0-1 0,-1 0 1,0 0-1,1 0 1,-1-1-1,0 1 1,0 0-1,-1-1 1,3-4-1,2-11-128,-1 0-1,-1 0 1,3-30 0,-1-20-466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7.373"/>
    </inkml:context>
    <inkml:brush xml:id="br0">
      <inkml:brushProperty name="width" value="0.035" units="cm"/>
      <inkml:brushProperty name="height" value="0.035" units="cm"/>
    </inkml:brush>
  </inkml:definitions>
  <inkml:trace contextRef="#ctx0" brushRef="#br0">1 61 16716,'0'0'33,"0"0"1,0-1 0,0 1 0,0 0 0,0 0-1,1 0 1,-1 0 0,0 0 0,0 0 0,0 0-1,0 0 1,0 0 0,1-1 0,-1 1 0,0 0 0,0 0-1,0 0 1,0 0 0,0 0 0,1 0 0,-1 0-1,0 0 1,0 0 0,0 0 0,0 0 0,1 0-1,-1 0 1,0 0 0,0 0 0,0 1 0,0-1-1,0 0 1,1 0 0,-1 0 0,0 0 0,0 0 0,0 0-1,0 0 1,0 0 0,0 0 0,0 1 0,1-1-1,-1 0 1,0 0 0,0 0 0,0 0 0,0 0-1,0 0 1,0 1 0,0-1 0,2 14 680,-4 20 32,2-31-447,-2 7-212,2 0 0,-1 0 0,1 0 1,1-1-1,0 1 0,0 0 0,4 15 0,-3-22-228,-1 1 0,1-1 0,-1 0 0,1 1 0,0-1 0,0 0 0,0 0 0,1 0 0,-1 0 0,1-1 0,-1 1 0,1-1-1,0 1 1,0-1 0,0 0 0,0 0 0,1 0 0,-1-1 0,0 1 0,1-1 0,-1 0 0,8 2 0,4-1-651,1 0 1,0-1 0,0-1-1,27-2 1,-19 0 859,-23 2-17,-1 0 1,1 0-1,-1 0 1,1 0-1,-1 0 1,1 0-1,0 0 1,-1 0-1,1 0 1,-1 0-1,1 1 1,-1-1-1,1 0 1,-1 0-1,1 1 1,-1-1-1,1 0 1,-1 1-1,1-1 1,-1 0-1,0 1 1,1-1-1,-1 1 1,1-1-1,-1 0 1,0 1-1,1-1 1,-1 1-1,2 20 1133,-16 28 487,10-37-1245,-1 4 17,-7 19 589,3 0 0,0 1 1,-6 65-1,15-100-1008,3 35 630,-3-36-637,0 1 1,0 0-1,0-1 0,0 1 1,0 0-1,0 0 0,0-1 1,0 1-1,1 0 0,-1-1 0,0 1 1,1-1-1,-1 1 0,0 0 1,1-1-1,-1 1 0,1-1 0,-1 1 1,1-1-1,-1 1 0,1-1 1,-1 1-1,1-1 0,-1 1 1,1-1-1,0 0 0,-1 1 0,1-1 1,-1 0-1,1 0 0,0 1 1,0-1-1,-1 0 0,1 0 0,0 0 1,-1 0-1,1 0 0,0 0 1,-1 0-1,1 0 0,0 0 1,0 0-1,-1-1 0,1 1 0,0 0 1,-1 0-1,1-1 0,0 1 1,6-5 24,0 0 1,-1-1 0,0 0-1,0 1 1,-1-2 0,7-8-1,-2 2-10,36-43 53,-3-2 0,-3-2-1,58-115 1,-86 148-72,12-23-41,19-57 0,-39 80-68,-4 27 92,0-1 0,0 1-1,0 0 1,0 0 0,0-1 0,0 1 0,0 0 0,0-1-1,0 1 1,0 0 0,0 0 0,0-1 0,-1 1 0,1 0-1,0-1 1,0 1 0,0 0 0,0 0 0,-1-1 0,1 1-1,0 0 1,0 0 0,-1 0 0,1-1 0,0 1 0,0 0-1,-1 0 1,1 0 0,0 0 0,0 0 0,-1 0 0,1-1-1,0 1 1,-1 0 0,1 0 0,-1 0 0,-1 1-12,0 0 1,0 0-1,0 1 1,0-1-1,0 0 1,1 1 0,-1-1-1,0 1 1,1 0-1,-1-1 1,1 1-1,-1 0 1,1 0-1,0 0 1,0 0-1,-2 3 1,-9 21-26,0 0 0,2 0 0,1 1 0,1 1 0,1-1 0,1 1 0,2 0 0,-2 30 0,6-51 43,0 0 0,1 0 1,0 0-1,0 0 1,0 0-1,1 0 1,0 0-1,4 11 1,-4-16-2,-1 1 0,1-1 1,-1 1-1,1-1 1,0 0-1,0 1 0,0-1 1,0 0-1,0 0 1,0-1-1,1 1 1,-1 0-1,1-1 0,-1 1 1,1-1-1,-1 0 1,1 0-1,0 0 0,0 0 1,0 0-1,-1-1 1,1 1-1,5-1 1,0 1 3,0-2 1,0 1 0,1-1 0,-1 0-1,0-1 1,0 0 0,0 0 0,0-1 0,-1 0-1,12-6 1,4-5-11,41-31 0,2-1-146,-65 45 142,1 0-1,-1 0 1,1 0 0,-1 1-1,1-1 1,-1 0 0,1 1-1,0-1 1,-1 1-1,1 0 1,0 0 0,2-1-1,-3 2 4,0-1-1,-1 0 0,1 0 1,0 0-1,-1 1 1,1-1-1,0 0 0,-1 0 1,1 1-1,0-1 0,-1 1 1,1-1-1,-1 1 0,1-1 1,-1 1-1,1-1 1,-1 1-1,1-1 0,-1 1 1,1 1-1,1 2-17,-1 1 1,0-1-1,1 1 0,-2-1 0,1 1 0,0 0 1,-1 4-1,0-3 19,2 17-10,10 106 266,-8-108-128,1 0-1,0-1 1,1 0 0,11 23 0,-13-33-71,10 20 93,-1 0 0,9 38-1,-19-57-132,-1-1-1,0 1 1,-1 0-1,0 0 1,-1 0-1,0 0 1,-1 0-1,0 0 1,-1 0 0,-4 16-1,0-6 18,-14 30 0,18-45-13,-1-1 1,0 1-1,0-1 0,-1 0 0,1 1 0,-1-2 1,0 1-1,-1 0 0,-9 7 0,13-11-6,1-1 0,-1 1 0,0-1-1,0 1 1,0-1 0,0 1 0,1-1 0,-1 1 0,0-1-1,0 0 1,0 0 0,0 0 0,0 1 0,0-1 0,0 0-1,0 0 1,0 0 0,0 0 0,0-1 0,0 1 0,0 0-1,0 0 1,0 0 0,0-1 0,0 1 0,-1-1 0,0-1 3,0 1 0,1-1 0,-1 0 0,1 1 0,-1-1 0,1 0 0,0 0 1,0 0-1,0 0 0,0 0 0,-1-3 0,-2-7 22,1 1-1,0-1 1,-1-16-1,4 28-32,-3-23 13,2 1 0,0-1 0,1 1 0,2-1 1,0 1-1,1 0 0,1 0 0,1 0 0,2 0 0,0 1 0,1 0 1,0 0-1,2 1 0,1 0 0,0 1 0,2 0 0,0 1 0,1 0 1,21-20-1,28-16-571,-41 36 276,-1 0-1,23-26 0,-24 19 22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8.489"/>
    </inkml:context>
    <inkml:brush xml:id="br0">
      <inkml:brushProperty name="width" value="0.035" units="cm"/>
      <inkml:brushProperty name="height" value="0.035" units="cm"/>
    </inkml:brush>
  </inkml:definitions>
  <inkml:trace contextRef="#ctx0" brushRef="#br0">245 95 17092,'0'-5'176,"-1"1"0,0-1 0,0 1-1,0 0 1,0-1 0,-1 1 0,1 0 0,-1 0 0,0 0 0,-1 0 0,1 0 0,-1 0 0,1 0 0,-1 1 0,0 0 0,0-1 0,-1 1 0,1 0 0,-1 1 0,-5-4 0,6 4-63,0 0 1,-1 1-1,1 0 1,-1-1-1,0 1 1,0 1-1,1-1 1,-1 0-1,0 1 1,0 0-1,1 0 0,-1 0 1,0 0-1,0 1 1,0 0-1,1-1 1,-1 1-1,0 0 1,1 1-1,-1-1 1,1 1-1,-1 0 1,1-1-1,-5 5 1,0 0-39,1 1 0,0 0 0,0 0 0,0 0 0,1 1 0,0 0-1,1 0 1,0 1 0,0 0 0,1 0 0,0 0 0,0 0 0,-4 19 0,3-6 10,1 1-1,1 0 0,1 0 0,1 43 1,1-57-65,1 0 0,0-1 0,0 1-1,1-1 1,5 17 0,-6-23-16,0-1-1,-1 1 1,1-1-1,0 1 1,-1-1-1,1 1 0,0-1 1,0 0-1,0 1 1,0-1-1,1 0 1,-1 0-1,0 0 1,0 0-1,1 0 1,-1 0-1,0 0 0,1 0 1,-1-1-1,1 1 1,0 0-1,-1-1 1,1 1-1,-1-1 1,1 0-1,0 0 0,-1 1 1,1-1-1,0 0 1,-1 0-1,1 0 1,-1-1-1,1 1 1,0 0-1,-1-1 1,1 1-1,1-2 0,6-1 5,-1-2-1,1 1 1,-1-2-1,-1 1 1,1-1-1,-1 0 1,0 0-1,0-1 1,11-14-1,5-9 9,19-35-1,-41 64-14,121-231 147,-128 248-155,2 1 0,0-1 0,1 1 1,-1 25-1,1-19-3,1-6 4,-5 72-30,6-80 33,1 1 1,1-1-1,0 0 1,0 1-1,1-1 1,0 0-1,4 10 0,-6-18 5,1 0 0,-1 1-1,1-1 1,0 0-1,-1 1 1,1-1-1,0 0 1,0 0-1,0 1 1,-1-1-1,1 0 1,1 0 0,-1 0-1,0 0 1,0 0-1,0 0 1,0-1-1,1 1 1,-1 0-1,0-1 1,1 1 0,-1 0-1,0-1 1,1 0-1,-1 1 1,1-1-1,-1 0 1,1 0-1,-1 0 1,1 0 0,-1 0-1,0 0 1,1 0-1,-1 0 1,1-1-1,1 0 1,2-1 5,0 0 0,0 0 1,0-1-1,0 0 0,0 0 0,-1 0 1,1-1-1,5-6 0,10-12 46,0-2 0,-2 0-1,27-47 1,-25 38 48,35-45-1,-39 65-74,-16 13-23,1-1 0,-1 1-1,0 0 1,1 0-1,-1 0 1,0 0-1,1 0 1,-1 0-1,1 0 1,-1 0 0,0 0-1,1 0 1,-1 0-1,0 0 1,1 0-1,-1 0 1,1 0 0,-1 0-1,0 0 1,1 0-1,-1 0 1,0 1-1,1-1 1,-1 0 0,0 0-1,1 1 1,0 1 0,1 0 0,-1 0 0,0 0-1,-1 0 1,1 0 0,0 0 0,0 0 0,-1 0 0,1 1 0,-1-1 0,0 0 0,0 4 0,1 40-21,-2-34 18,1-1-1,0 0 0,1 0 1,0 0-1,1 1 0,0-1 1,7 20-1,-8-31 3,-1 1 0,0 0 0,1-1 0,-1 1 0,0-1 0,1 1 0,-1-1 0,0 1 0,1-1 0,-1 1 0,1-1 0,-1 1 0,1-1 0,-1 1 0,1-1 0,0 0 0,-1 0 0,1 1 0,-1-1 0,1 0 0,0 0 0,-1 1 0,1-1 0,0 0 0,-1 0 0,1 0 0,0 0 0,-1 0 0,1 0 0,0 0 0,-1 0 0,1 0 0,0-1 0,-1 1 0,1 0 0,-1 0 0,1 0 0,0-1 0,-1 1 0,2-1 0,19-16 61,49-68 76,-53 61-124,1 2 1,2 0-1,30-27 0,-49 47-16,1 0-1,0 1 1,0 0 0,0-1-1,0 1 1,0 0-1,0 0 1,0 0 0,1 0-1,-1 0 1,0 1-1,1-1 1,-1 1-1,0-1 1,1 1 0,2 0-1,-3 0 1,-1 1-1,1-1 1,-1 1 0,0 0 0,1-1-1,-1 1 1,0 0 0,0 0-1,0 0 1,1 0 0,-1 0-1,0 0 1,0 0 0,0 0-1,-1 1 1,1-1 0,0 0-1,0 0 1,-1 1 0,1-1-1,0 1 1,-1-1 0,0 0-1,1 1 1,-1-1 0,0 3-1,3 12-11,-2-1 0,0 1 0,0 0 0,-4 26 0,0 8-24,3-48 13,0-1 1,1 1-1,-1-1 1,0 1-1,0-1 1,1 1 0,-1-1-1,1 1 1,-1-1-1,1 1 1,0-1-1,-1 0 1,1 1-1,2 1 1,5-1-666,0-13 308,-5-3 168,-3 0-77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9.155"/>
    </inkml:context>
    <inkml:brush xml:id="br0">
      <inkml:brushProperty name="width" value="0.035" units="cm"/>
      <inkml:brushProperty name="height" value="0.035" units="cm"/>
    </inkml:brush>
  </inkml:definitions>
  <inkml:trace contextRef="#ctx0" brushRef="#br0">124 15 17204,'-2'-14'1413,"2"14"-1386,0 0 1,0 0-1,0 0 1,0-1-1,0 1 1,-1 0-1,1 0 1,0 0-1,0 0 1,0 0-1,0 0 1,0 0-1,0 0 1,-1 0-1,1 0 1,0 0-1,0 0 1,0 0-1,0 0 1,0 0 0,0 0-1,0 0 1,-1 0-1,1 0 1,0 0-1,0 0 1,0 1-1,0-1 1,0 0-1,0 0 1,0 0-1,-1 0 1,1 0-1,0 0 1,0 0-1,0 0 1,0 0-1,0 0 1,0 1-1,0-1 1,0 0-1,0 0 1,0 0-1,0 0 1,0 0-1,0 0 1,0 0-1,0 1 1,-11 25 1566,-16 82 492,-13 120-1,32-176-1720,-1 4-64,0-10 56,3 0 1,-2 92 0,8-137-350,0 0 1,0 0 0,0 0-1,0 1 1,0-1 0,0 0-1,1 0 1,-1 0 0,0 0-1,1 0 1,-1 1 0,1-1-1,-1 0 1,1 0 0,-1 0-1,1 0 1,0 0 0,-1 0-1,1-1 1,1 2 0,-1-2-6,-1 1 0,1-1 0,0 0 0,0 0 0,-1 0 0,1 0 0,0 0 0,0 0 0,-1 0 0,1 0 0,0 0 0,0-1 0,-1 1 0,1 0 0,0 0 0,-1-1 0,1 1 0,0 0 0,-1-1 0,1 1 0,0-1 0,0 0 0,5-4 0,1-1 1,-2 0-1,11-13 0,-15 18-1,17-22-13,0 1-1,1 1 0,43-35 1,-53 49-38,1 1 1,-1-1 0,2 2 0,-1-1 0,1 1 0,-1 1 0,1 0 0,1 1 0,-1 0-1,0 0 1,1 1 0,16 0 0,-16 2-58,0 0 0,0 1 0,1 0-1,16 5 1,-25-5 69,0 0 1,1 0-1,-1 0 0,0 1 0,0 0 1,-1 0-1,1 0 0,0 0 0,-1 1 0,1-1 1,-1 1-1,0 0 0,0 0 0,0 0 0,0 0 1,3 5-1,-5-6 38,-1 0 0,1 0 0,-1-1 0,1 2 0,-1-1 0,1 0 0,-1 0 0,0 0 0,0 0 0,0 0 0,0 0 0,-1 0 0,1 0 0,0 0 0,-1 0 0,0 0 0,1 0 0,-1 0 0,0 0 0,0 0 0,0-1 0,0 1 0,0 0 0,0-1 0,-1 1 0,1 0 0,0-1 0,-4 3 0,-5 5 91,0-1 1,0 0-1,-15 9 1,19-14-56,-15 11 161,-1-2-1,-1 0 1,0-2-1,-30 10 1,44-17-296,-1 0 1,0-1-1,0 0 1,0-1-1,0 0 1,0 0-1,0-1 1,0 0-1,-1-1 1,1-1-1,0 1 1,1-1-1,-14-5 1,8 6-5743,20 0 4878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29.810"/>
    </inkml:context>
    <inkml:brush xml:id="br0">
      <inkml:brushProperty name="width" value="0.035" units="cm"/>
      <inkml:brushProperty name="height" value="0.035" units="cm"/>
    </inkml:brush>
  </inkml:definitions>
  <inkml:trace contextRef="#ctx0" brushRef="#br0">12 94 17788,'-2'2'168,"-8"4"1582,16-8 186,11-3-987,212-45 2005,122 10-3562,-331 38 309,-6 1-230,1 0 0,-1 1 0,22 2 0,-27 2-40,-11 1-131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30.234"/>
    </inkml:context>
    <inkml:brush xml:id="br0">
      <inkml:brushProperty name="width" value="0.035" units="cm"/>
      <inkml:brushProperty name="height" value="0.035" units="cm"/>
    </inkml:brush>
  </inkml:definitions>
  <inkml:trace contextRef="#ctx0" brushRef="#br0">2 92 14683,'-1'6'398,"1"0"1,0-1-1,0 1 0,1 0 1,0 0-1,1 5 0,-1-9-278,-1 0 0,1 0 0,0 0 0,0 0-1,0 0 1,0 0 0,0-1 0,1 1 0,-1 0 0,0-1 0,1 1 0,-1-1-1,1 0 1,0 1 0,-1-1 0,1 0 0,0 0 0,0 0 0,0 0 0,-1 0-1,4 0 1,4 1 216,0 0 0,0-1 0,0 0 0,0 0 0,0-1 1,0-1-1,0 1 0,13-4 0,75-20 1330,-87 22-1520,164-61 1412,-9 4-2598,-127 51-1004,-30 7 1279,-1 0 1,1 0-1,-1-1 1,11-4-1,-8 0-555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30.656"/>
    </inkml:context>
    <inkml:brush xml:id="br0">
      <inkml:brushProperty name="width" value="0.035" units="cm"/>
      <inkml:brushProperty name="height" value="0.035" units="cm"/>
    </inkml:brush>
  </inkml:definitions>
  <inkml:trace contextRef="#ctx0" brushRef="#br0">1 7 17916,'0'0'81,"0"-1"-1,0 1 1,0 0 0,0-1 0,0 1 0,0 0-1,1 0 1,-1-1 0,0 1 0,0 0-1,0-1 1,1 1 0,-1 0 0,0 0 0,0 0-1,1-1 1,-1 1 0,0 0 0,1 0-1,-1 0 1,0 0 0,0-1 0,1 1 0,-1 0-1,0 0 1,1 0 0,-1 0 0,0 0-1,1 0 1,-1 0 0,0 0 0,1 0 0,14 4 1573,12 13 386,-19-11-1855,-1 1-1,0-1 1,-1 1 0,1 1 0,-1 0 0,-1-1-1,1 2 1,-1-1 0,-1 1 0,5 9-1,-4-3-90,-1-1 0,0 1 0,0 0 0,-2 0 0,2 28 0,-5-3-109,-1-1-1,-2 1 1,-1 0 0,-12 39 0,-68 207-2705,77-267 2185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31.668"/>
    </inkml:context>
    <inkml:brush xml:id="br0">
      <inkml:brushProperty name="width" value="0.035" units="cm"/>
      <inkml:brushProperty name="height" value="0.035" units="cm"/>
    </inkml:brush>
  </inkml:definitions>
  <inkml:trace contextRef="#ctx0" brushRef="#br0">30 376 17244,'0'0'55,"-1"-5"163,0 1 1,0-1 0,-1 1 0,1-1 0,-1 1-1,0 0 1,0 0 0,0 0 0,-1 0 0,0 0-1,-4-5 1,6 10-115,1 1 0,0-1-1,-1 0 1,1 0 0,0 0-1,-1 0 1,1 0 0,0 0-1,0 1 1,0-1 0,0 0 0,0 0-1,0 0 1,0 0 0,1 2-1,39 163 1300,-11-59-1324,-4-1-50,41 198 51,-60-276-50,-6-29-30,0 1 1,0 0-1,0 0 1,0 0-1,0 0 1,0-1-1,0 1 1,0 0 0,0 0-1,0 0 1,0 0-1,0 0 1,0-1-1,1 1 1,-1 0-1,0 0 1,0 0 0,0 0-1,0 0 1,0 0-1,0-1 1,1 1-1,-1 0 1,0 0-1,0 0 1,0 0-1,0 0 1,1 0 0,-1 0-1,0 0 1,0 0-1,0 0 1,0 0-1,1 0 1,-1 0-1,0 0 1,0 0-1,0 0 1,0 0 0,1 0-1,-1 0 1,0 0-1,0 0 1,0 0-1,0 0 1,0 0-1,1 0 1,-1 1 0,0-1-1,0 0 1,0 0-1,0 0 1,0 0-1,1 0 1,-1 0-1,0 0 1,0 1-1,0-1 1,0 0 0,0 0-1,0 0 1,0 0-1,0 1 1,0-1-1,0 0 1,0 0-1,0 0 1,0 0-1,0 1 1,6-17 19,-2-11-11,-2 1 0,-2-52 0,-10-60 5,8 120-12,-27-206 47,20 174-3,-2 2 0,-27-74 0,33 108-23,4 11-14,0 0 0,0-1-1,0 1 1,-1 0 0,1 0 0,-1 0-1,1 1 1,-1-1 0,0 0 0,0 0 0,0 1-1,-4-3 1,7 5-8,-1 0 0,0 0 0,0 0 0,0 0 0,0 0 0,0 0 0,0 1 0,0-1 0,0 0 0,0 0 0,0 0 0,0 0 0,0 0 0,0 0 0,0 0 0,0 1 0,0-1 0,0 0 0,0 0 0,0 0 0,0 0 0,0 0 0,0 0 0,0 0 0,0 1 0,0-1 0,0 0 0,0 0 0,0 0 0,-1 0 0,1 0 0,0 0 0,0 0 0,0 0 0,0 1 0,0-1 0,0 0 0,0 0 0,0 0 0,0 0 0,-1 0 0,1 0 0,0 0 0,0 0 0,0 0 0,0 0 0,0 0 0,0 0 0,0 0 0,-1 0 0,1 0 0,0 0 0,0 0 0,0 0 0,0 0 0,0 0 0,0 0 0,0 0 0,-1 0 0,1 0 0,0 0 0,0 0 0,0 0 0,0 0 0,0 0 0,0 0 0,0 0 0,-1-1 0,2 10 13,0 0-1,1 0 1,0-1-1,0 1 1,1 0-1,0-1 1,1 0-1,0 0 1,6 10 0,1 0-7,0-1 0,2 0 0,15 16 0,-23-28-4,0 0 0,0 0-1,1 0 1,0-1-1,0 0 1,0 0-1,0 0 1,1-1-1,10 4 1,-14-6 6,1 0 0,0 0 0,-1 0 0,1-1 0,0 1 0,0-1 0,0 0 0,-1-1 0,1 1 0,0 0 1,0-1-1,-1 0 0,1 0 0,0 0 0,-1 0 0,1-1 0,-1 1 0,1-1 0,5-4 0,0-1 28,-1-1 0,1 0 0,-1 0 0,-1 0 0,0-1 0,0-1 0,0 1 0,-1-1 0,5-11 0,5-14 145,16-49 1,-13 23 117,19-110 0,-34 153-243,-4 40-61,-1-9-6,-1 331-78,7-245 70,26 145 1,-27-221-128,1 0 0,1 0 0,12 26 0,-17-46 72,0-1 0,1 1 1,-1 0-1,1-1 0,-1 0 0,1 1 0,0-1 1,0 0-1,4 4 0,-5-6 34,0 1 1,0-1-1,0 1 0,0-1 1,0 1-1,0-1 1,0 1-1,0-1 0,0 0 1,0 0-1,0 0 0,0 0 1,0 1-1,0-1 0,0 0 1,0-1-1,0 1 0,0 0 1,2 0-1,0-2-14,-1 1 1,1-1-1,-1 0 1,1 0-1,-1 1 0,1-2 1,-1 1-1,0 0 1,0 0-1,0-1 0,0 1 1,-1-1-1,1 1 1,0-1-1,-1 0 0,2-5 1,12-35-492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32.110"/>
    </inkml:context>
    <inkml:brush xml:id="br0">
      <inkml:brushProperty name="width" value="0.035" units="cm"/>
      <inkml:brushProperty name="height" value="0.035" units="cm"/>
    </inkml:brush>
  </inkml:definitions>
  <inkml:trace contextRef="#ctx0" brushRef="#br0">133 244 13539,'-2'1'630,"0"-1"-1,0 1 1,0 0-1,0 0 1,0 1 0,0-1-1,1 0 1,-1 0 0,0 1-1,1-1 1,-1 1 0,-1 2-1,-27 37 1741,17-19-2230,2 0-1,-13 29 1,18-34-109,0-1 0,2 1 0,-1 1 0,2-1-1,0 0 1,2 1 0,-1 0 0,3 25 0,-1-42-29,0 0 0,0 0 1,0 0-1,0-1 0,0 1 1,0 0-1,1 0 0,-1 0 1,0 0-1,1 0 0,-1 0 1,0-1-1,1 1 0,-1 0 1,1 0-1,-1 0 1,1-1-1,-1 1 0,1 0 1,0-1-1,-1 1 0,1-1 1,0 1-1,0-1 0,-1 1 1,3 0-1,-2-1 1,0 0 1,0 0-1,0-1 0,1 1 0,-1 0 0,0-1 1,0 1-1,0-1 0,0 1 0,0-1 1,0 1-1,0-1 0,0 0 0,0 1 1,0-1-1,0 0 0,0-1 0,7-6 25,-1-1-1,-1 1 0,8-13 0,23-44 182,-22 35-72,2 1-1,1 1 0,1 0 1,25-26-1,-40 50-113,-1 1-1,1 0 0,-1 0 1,1 0-1,0 0 1,0 0-1,1 1 1,-1 0-1,0 0 0,7-2 1,-9 4-17,0-1-1,0 1 1,0 0 0,0 0 0,0 0-1,0 0 1,1 0 0,-1 0 0,0 0-1,0 1 1,0-1 0,0 1 0,0 0-1,0-1 1,0 1 0,0 0 0,-1 0-1,1 0 1,0 1 0,0-1 0,-1 0-1,1 1 1,-1-1 0,1 0 0,1 3-1,1 3-11,1-1 0,-1 0 0,-1 1 0,0-1 0,0 1 0,0 0 0,0 0 0,-1 0 0,1 10 0,0 2 11,0-1 0,-2 29 0,-11-117 187,4 16-138,-29-209 159,37 257-238,4 9-36,11 16-164,-11-13 82,-3-2-11,1 0 0,0-1 0,0 1-1,1-1 1,-1 0 0,1 0 0,-1-1 0,1 1-1,0-1 1,0 0 0,0 0 0,0-1 0,0 1-1,1-1 1,-1-1 0,0 1 0,1-1 0,-1 1-1,0-1 1,1-1 0,-1 1 0,0-1 0,1 0-1,5-2 1,-1-1-50,0 0 0,0 0 0,0-1 0,-1 0 0,1-1 0,-1 0 0,-1-1 0,1 1-1,-1-2 1,0 1 0,7-10 0,24-31-716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32.587"/>
    </inkml:context>
    <inkml:brush xml:id="br0">
      <inkml:brushProperty name="width" value="0.035" units="cm"/>
      <inkml:brushProperty name="height" value="0.035" units="cm"/>
    </inkml:brush>
  </inkml:definitions>
  <inkml:trace contextRef="#ctx0" brushRef="#br0">51 11 15083,'-1'-1'65,"1"1"-1,0-1 1,0 1-1,-1-1 1,1 0-1,-1 1 0,1-1 1,0 1-1,-1-1 1,1 1-1,-1-1 1,1 1-1,-1-1 1,0 1-1,1 0 1,-1-1-1,1 1 0,-1 0 1,0-1-1,1 1 1,-1 0-1,0 0 1,1 0-1,-1 0 1,0-1-1,1 1 1,-1 0-1,0 0 1,0 0-1,0 1-9,-1 0 0,1 0 0,0 0 0,0 0 0,0 0 1,1 0-1,-1 0 0,0 0 0,0 1 0,1-1 0,-1 0 0,0 0 0,1 1 0,-1-1 0,1 0 1,0 1-1,-1-1 0,1 2 0,-5 27 933,1-1 1,0 39-1,2-28-388,-3 176 1808,7-168-1856,2 0 1,15 71 0,-16-107-465,0-1 0,1 0 0,0 0-1,7 13 1,-10-22-73,1 1-1,-1-1 1,1 0-1,-1 0 0,1 1 1,0-1-1,0 0 1,0-1-1,0 1 0,5 3 1,-6-5-11,0 1 0,1-1 0,-1 1 0,0-1 0,1 0 0,-1 1 0,0-1 0,1 0 0,-1 0 0,0 0 0,1 0 0,-1 0-1,1 0 1,-1-1 0,0 1 0,1 0 0,-1-1 0,0 1 0,1-1 0,-1 1 0,0-1 0,2-1 0,0-1-1,0 1 0,0-1-1,0 0 1,0 0 0,-1 0-1,0 0 1,1 0-1,-1-1 1,0 1 0,-1-1-1,1 0 1,-1 1 0,1-1-1,0-7 1,3-9-38,2-32 0,-5 34-61,3-19-175,14-89-1471,-15 111 1028,0 0-1,0 0 0,1 0 1,1 1-1,14-25 1,-20 38 611,1 0 1,-1 0-1,1 0 1,-1 0-1,1 0 1,0 0-1,-1 1 1,1-1-1,0 0 1,0 0-1,-1 1 1,1-1-1,0 0 1,0 1-1,0-1 1,0 1-1,0-1 1,2 0-1,-3 1 39,1 1-1,-1-1 1,1 0-1,-1 0 1,0 1-1,1-1 0,-1 0 1,1 0-1,-1 1 1,0-1-1,1 1 1,-1-1-1,0 0 1,1 1-1,-1-1 1,0 1-1,1-1 0,-1 0 1,0 1-1,0-1 1,0 1-1,1-1 1,-1 1-1,0-1 1,0 2-1,1 4-216,0 0 0,0 0 0,-1 0 0,0 10 0,-11 63-494,7-49 1182,-2 38 0,6-57 136,0 1 0,1-1 1,0 1-1,1-1 0,1 1 0,6 19 0,0-7 629,1 0-1,1 0 1,2-1 0,25 37 0,-37-58-1182,0-1 0,0 0 0,0 0 0,0 1 1,0-1-1,0 0 0,0 0 0,1 0 1,-1 0-1,0-1 0,1 1 0,-1 0 0,1 0 1,-1-1-1,0 1 0,1-1 0,0 1 0,-1-1 1,1 0-1,-1 1 0,4-1 0,-4-1-72,0 1 0,0-1 0,0 1 0,0-1 0,0 0 0,0 1 0,0-1 0,0 0-1,0 0 1,0 0 0,0 0 0,0 0 0,0 0 0,-1 0 0,1 0 0,0 0 0,-1 0 0,1 0 0,-1-1-1,1 1 1,-1 0 0,0 0 0,1-1 0,-1 1 0,0 0 0,0 0 0,0-2 0,1-20-421,-1-4-191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19.829"/>
    </inkml:context>
    <inkml:brush xml:id="br0">
      <inkml:brushProperty name="width" value="0.035" units="cm"/>
      <inkml:brushProperty name="height" value="0.035" units="cm"/>
    </inkml:brush>
  </inkml:definitions>
  <inkml:trace contextRef="#ctx0" brushRef="#br0">194 0 12787,'-17'14'1302,"0"0"1,1 1 0,-17 22-1,19-20-866,0 1 0,2 1 0,-14 26 0,19-30-395,0 0 0,1 0-1,0 1 1,2 0 0,0 0 0,0 1-1,1-1 1,2 1 0,-1-1 0,2 1-1,0 0 1,3 17 0,-3-30-34,1 0 1,0 0-1,0 0 1,0 0-1,0-1 1,1 1-1,-1 0 1,1 0-1,0-1 1,0 1-1,1-1 1,-1 0-1,1 0 0,-1 0 1,1 0-1,0 0 1,0 0-1,0-1 1,1 1-1,-1-1 1,7 3-1,-6-3 14,1-1-1,-1 1 1,1-1 0,-1-1-1,1 1 1,-1-1 0,1 1-1,0-1 1,-1-1-1,1 1 1,-1-1 0,1 1-1,-1-1 1,1-1 0,-1 1-1,1 0 1,-1-1-1,7-4 1,-8 4 28,0 0-1,0 0 0,0 0 1,0 0-1,0 0 1,-1-1-1,1 1 0,-1-1 1,0 0-1,0 0 1,0 1-1,0-1 0,2-6 1,-3 8-26,-1 0 1,0 0-1,1 0 1,-1 0-1,0 0 1,0 0-1,0 0 1,0 0-1,0 0 1,0 0-1,0 0 1,0 0-1,0-1 1,-1 1-1,1 0 1,0 0-1,-1 0 1,0-1-1,0 0-5,0 1 1,0 0-1,-1 0 0,1-1 0,0 1 0,-1 0 0,1 0 0,0 0 0,-1 1 0,0-1 0,1 0 0,-1 0 0,1 1 1,-1-1-1,-2 1 0,-3-2-46,0 1 1,1 1 0,-1-1-1,0 1 1,1 1-1,-1-1 1,0 1 0,0 0-1,1 1 1,-1-1-1,1 1 1,-7 3 0,14-8-63,8-10-44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33.228"/>
    </inkml:context>
    <inkml:brush xml:id="br0">
      <inkml:brushProperty name="width" value="0.035" units="cm"/>
      <inkml:brushProperty name="height" value="0.035" units="cm"/>
    </inkml:brush>
  </inkml:definitions>
  <inkml:trace contextRef="#ctx0" brushRef="#br0">132 0 19932,'1'2'135,"-1"-1"0,0 1 0,0-1-1,0 1 1,0-1 0,0 1 0,0-1 0,0 1-1,0-1 1,-1 0 0,1 1 0,-2 2 0,2-2-23,-4 27 279,1 0 1,1 1-1,1-1 1,6 44-1,-3-36-259,24 212 719,-17-202-692,2-1-1,1 1 0,24 53 1,-34-93-162,0-3-21,-1-1 0,0 1 0,1 0-1,0 0 1,0 0 0,0-1 0,0 1 0,1-1 0,0 0 0,-1 0 0,1 0 0,0 0 0,4 3 0,-7-6 4,0 0 1,0 0-1,1 0 1,-1 0-1,0 0 0,0 0 1,1 0-1,-1 0 1,0 1-1,0-1 1,1 0-1,-1 0 1,0 0-1,0 0 1,1 0-1,-1 0 0,0 0 1,0-1-1,1 1 1,-1 0-1,0 0 1,0 0-1,1 0 1,-1 0-1,0 0 1,0 0-1,0 0 1,1-1-1,-1 1 0,0 0 1,0 0-1,0 0 1,1 0-1,-1-1 1,0 1-1,0 0 1,0 0-1,0 0 1,0-1-1,1 1 1,-1 0-1,0 0 0,0-1 1,0 1-1,0 0 1,0 0-1,0-1 1,0 1-1,0 0 1,0 0-1,0-1 1,0 1-1,0 0 0,0 0 1,0-1-1,0 1 1,0 0-1,0 0 1,-1-1-1,-3-18-934,-8-4 167,-1-1 1,-1 2-1,-2 0 1,0 0-1,-1 2 1,-22-21-1,-95-78 1687,133 118-825,20-1 3231,2 2-2945,1-1 1,-1-1-1,0-1 0,1 0 0,-2-2 0,1-1 0,23-9 0,-13 2-541,-1-1-1,0-2 1,50-35-1,-33 16-76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34.055"/>
    </inkml:context>
    <inkml:brush xml:id="br0">
      <inkml:brushProperty name="width" value="0.035" units="cm"/>
      <inkml:brushProperty name="height" value="0.035" units="cm"/>
    </inkml:brush>
  </inkml:definitions>
  <inkml:trace contextRef="#ctx0" brushRef="#br0">8 242 14187,'-2'-8'608,"0"0"1,1 0-1,0 0 0,0 0 1,1 0-1,0 0 0,0 0 1,1 0-1,2-12 0,-2 16-349,0 1 0,0-1 0,1 0 0,-1 0 0,1 1 0,0-1 0,0 1 0,0-1 0,4-3 0,-5 5-155,1 1 0,0-1-1,-1 1 1,1-1 0,0 1-1,0 0 1,0 0 0,0 0-1,0 0 1,0 0 0,0 0 0,0 1-1,0-1 1,0 1 0,1-1-1,-1 1 1,4 0 0,-3 0-69,-1 1 1,1-1 0,0 1 0,0 0 0,-1 0-1,1 0 1,-1 0 0,1 0 0,-1 0 0,1 1-1,-1-1 1,0 1 0,0 0 0,1 0 0,-1 0-1,-1 0 1,1 0 0,0 0 0,0 0 0,-1 1-1,1-1 1,1 4 0,2 5-4,0 1-1,0-1 1,5 22-1,-5-9-20,0 0-1,-2 0 1,-1 0 0,0 34-1,-17 96-13,13-144-3,2-8 2,-1 1 0,1 0-1,-1 0 1,1 0 0,0-1 0,0 1 0,0 0 0,0 0 0,1 0 0,0 3 0,-1-6 3,0 0 0,0 0 0,0 0-1,0 1 1,0-1 0,0 0 0,1 0 0,-1 0 0,0 1 0,0-1 0,0 0 0,0 0 0,0 0-1,1 0 1,-1 0 0,0 0 0,0 1 0,0-1 0,0 0 0,1 0 0,-1 0 0,0 0 0,0 0-1,0 0 1,1 0 0,-1 0 0,0 0 0,0 0 0,0 0 0,1 0 0,-1 0 0,0 0 0,0 0-1,1 0 1,-1 0 0,0 0 0,0 0 0,0 0 0,1-1 0,9-6-14,9-13-4,15-27-211,-3 0 0,-1-3 0,-3 0 0,-2-1 0,30-90 0,-55 140 216,0 0 0,1 0 0,-1 1 0,0-1-1,0 0 1,1 0 0,-1 0 0,0 1 0,1-1 0,-1 0-1,1 0 1,-1 1 0,1-1 0,-1 0 0,1 1 0,0-1 0,-1 1-1,2-2 1,-1 3 6,-1-1 1,0 0-1,1 1 0,-1-1 0,0 0 0,1 1 0,-1-1 1,0 0-1,1 1 0,-1-1 0,0 1 0,0-1 0,1 0 1,-1 1-1,0-1 0,0 1 0,0-1 0,0 1 1,0-1-1,0 1 0,1-1 0,-1 1 0,4 39-107,-4-38 118,2 43-41,-2-13 26,2 0 0,1 0 0,2 0 0,11 42 0,-16-72 13,1 0 0,-1 0-1,1 0 1,0 0 0,-1 0-1,1 0 1,0 0-1,0-1 1,0 1 0,0 0-1,1-1 1,-1 1 0,0-1-1,1 1 1,-1-1 0,1 1-1,-1-1 1,1 0 0,0 0-1,2 2 1,-2-3 0,-1 0 0,0 0 0,1-1 0,-1 1 0,1 0 0,-1 0 0,0-1 0,1 1 0,-1-1 0,0 1 0,1-1 0,-1 0 0,0 1 0,0-1 0,0 0 0,0 0 0,0 0 0,0 0 0,0 0 0,0 0 0,2-2 0,4-7 8,0-1-1,0 1 1,-1-2 0,9-21 0,2-13 121,-3 0-1,-1-1 0,-2 0 0,-3-1 0,5-86 0,-12 209-99,4-1-1,25 124 0,-28-187-20,10 35 29,-11-43-31,0 0-1,0 0 0,1-1 1,-1 1-1,1 0 1,0-1-1,-1 1 1,1 0-1,0-1 0,1 0 1,3 4-1,-5-5-12,0-1-1,-1 1 1,1-1 0,-1 0-1,1 1 1,0-1-1,-1 0 1,1 0-1,0 0 1,-1 1-1,1-1 1,0 0 0,-1 0-1,1 0 1,0 0-1,0 0 1,-1 0-1,1 0 1,0 0-1,-1-1 1,1 1 0,0 0-1,-1 0 1,1-1-1,-1 1 1,2-1-1,-1 0-42,1 0-1,-1 0 1,1-1-1,-1 1 1,1-1 0,-1 1-1,0-1 1,0 1-1,1-3 1,2-4-189,0 0 1,-1 1 0,3-14 0,-2 2 38,-1 0 0,2-23 0,-2-6-239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34.524"/>
    </inkml:context>
    <inkml:brush xml:id="br0">
      <inkml:brushProperty name="width" value="0.035" units="cm"/>
      <inkml:brushProperty name="height" value="0.035" units="cm"/>
    </inkml:brush>
  </inkml:definitions>
  <inkml:trace contextRef="#ctx0" brushRef="#br0">179 5 16291,'0'0'54,"0"0"-1,0 0 0,0-1 0,0 1 1,0 0-1,0 0 0,0 0 0,0 0 0,0-1 1,0 1-1,0 0 0,0 0 0,0 0 0,0 0 1,0 0-1,0-1 0,0 1 0,-1 0 1,1 0-1,0 0 0,0 0 0,0 0 0,0 0 1,0 0-1,0-1 0,-1 1 0,1 0 1,0 0-1,0 0 0,0 0 0,0 0 0,-1 0 1,1 0-1,0 0 0,0 0 0,0 0 0,0 0 1,-1 0-1,1 0 0,0 0 0,0 0 1,-11 3 599,-8 8-106,6-1-228,1 0 1,0 1-1,1 0 1,0 1-1,1 1 1,0-1-1,1 2 1,1-1-1,0 1 1,1 0-1,0 1 1,1 0-1,1 0 1,0 0-1,-5 29 1,10-43-310,0 0-1,0 0 1,0 1 0,0-1 0,0 0 0,0 1 0,0-1 0,0 0 0,0 0 0,1 1 0,-1-1 0,0 0 0,1 0 0,-1 1 0,1-1-1,-1 0 1,1 0 0,0 0 0,0 0 0,0 1 0,0-1-5,0-1 0,0 1 0,0-1 0,0 1 0,0-1 0,0 0 0,0 1 0,0-1 0,0 0 0,0 0 0,0 0 0,0 0 0,0 0 0,1 0 0,-1 0 0,0 0 0,0 0-1,2-1 1,4-2 2,-1 1-1,1-1 1,-1-1-1,1 1 1,8-7-1,0-1-17,1 0 0,1 1-1,-1 1 1,27-10 0,-39 18 1,0-1 0,0 1 1,0 0-1,-1 0 0,1 0 1,0 1-1,0-1 1,0 1-1,0 0 0,0 0 1,0 1-1,0-1 0,0 1 1,0 0-1,0 0 0,0 0 1,-1 0-1,1 1 0,0-1 1,-1 1-1,1 0 0,-1 0 1,0 1-1,1-1 1,-1 1-1,0-1 0,0 1 1,2 4-1,-2-3 1,0 1-1,-1-1 1,1 1-1,-1 0 1,-1 0-1,1 0 1,-1 0 0,1 0-1,-1 0 1,-1 0-1,1 0 1,-1 0 0,0 1-1,0-1 1,0 0-1,-1 0 1,0 0-1,-3 10 1,1-3 5,-1-1 1,0 1-1,-1-1 0,0 0 1,0-1-1,-2 1 1,-7 10-1,6-12-37,1-1 1,-2 1 0,1-2-1,-1 1 1,0-1-1,-14 8 1,20-13-27,0 0 0,-1-1 1,1 1-1,0-1 1,-1 0-1,1 0 0,0 0 1,-1-1-1,1 1 0,-1-1 1,-4 0-1,7 0 13,-1 0-1,0 0 0,0-1 0,1 0 1,-1 1-1,0-1 0,0 0 1,1 1-1,-1-1 0,1 0 1,-1 0-1,1 0 0,-1-1 1,1 1-1,0 0 0,-1-1 1,1 1-1,0 0 0,0-1 0,0 1 1,0-1-1,-1-2 0,-8-24-330,6-6-120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35.177"/>
    </inkml:context>
    <inkml:brush xml:id="br0">
      <inkml:brushProperty name="width" value="0.035" units="cm"/>
      <inkml:brushProperty name="height" value="0.035" units="cm"/>
    </inkml:brush>
  </inkml:definitions>
  <inkml:trace contextRef="#ctx0" brushRef="#br0">136 16 16347,'7'-13'1195,"-7"12"-1176,0 1 1,0 0-1,0 0 1,0 0-1,0 0 1,0 0 0,0 0-1,-1 0 1,1-1-1,0 1 1,0 0-1,0 0 1,0 0-1,0 0 1,0 0 0,0 0-1,0 0 1,-1 0-1,1 0 1,0 0-1,0 0 1,0 0-1,0 0 1,0 0 0,0-1-1,0 1 1,-1 0-1,1 0 1,0 0-1,0 0 1,0 0-1,0 0 1,0 0 0,0 0-1,-1 1 1,1-1-1,0 0 1,0 0-1,0 0 1,0 0-1,0 0 1,0 0 0,0 0-1,-1 0 1,1 0-1,0 0 1,0 0-1,0 0 1,0 1-1,-3 0 157,-1 1 0,1 0-1,0 0 1,0 1-1,1-1 1,-5 4-1,-4 7 115,0 1 0,0 1 0,1-1-1,1 2 1,1-1 0,0 1 0,1 0-1,-7 23 1,8-16-99,0 0 0,2 0 0,0 0 0,2 1 0,1 41 0,1-55-129,1 0-1,0-1 1,1 0-1,0 1 1,4 12-1,-5-20-52,-1-1 1,1 1-1,0 0 0,-1-1 0,1 1 0,0-1 0,0 1 0,0-1 0,0 1 1,0-1-1,0 0 0,0 1 0,1-1 0,-1 0 0,0 0 0,1 0 1,-1 0-1,1 0 0,-1 0 0,1-1 0,-1 1 0,1 0 0,0-1 0,-1 1 1,1-1-1,0 1 0,0-1 0,-1 0 0,1 0 0,0 0 0,0 0 0,-1 0 1,1 0-1,0-1 0,0 1 0,1-1 0,4-2-1,-1 0 0,1 0 0,-1-1 0,0 0 0,0 0 0,0 0 0,-1-1 0,1 0 0,-1 0 0,0 0 0,5-8 0,8-12 17,19-32 0,-37 56-24,29-51 37,-4-1-1,23-67 1,-43 108-42,-6 21-9,-1 0 12,-3 27-5,2 0 1,1 0 0,1 0-1,6 45 1,-4-72 12,0-1 0,1 0 0,0 0 0,1 0 0,-1-1 0,1 1 0,5 7 0,-7-13-3,0 1-1,0-2 0,0 1 1,1 0-1,-1 0 0,1 0 1,-1-1-1,1 1 0,0 0 1,-1-1-1,1 0 0,0 1 1,0-1-1,0 0 0,0 0 0,0 0 1,0 0-1,1 0 0,-1-1 1,0 1-1,0-1 0,1 1 1,-1-1-1,0 0 0,0 0 1,1 0-1,-1 0 0,0 0 1,3-1-1,3-2 8,0 1 0,-1-1 0,0-1 0,1 0 0,-1 0 0,0 0 0,-1 0-1,1-1 1,11-12 0,4-5 25,22-30 0,-37 44-26,33-45 24,-27 33-47,0 2 0,2 0 0,0 0 0,19-15 0,-33 32 9,0 0 0,0 1-1,0-1 1,0 0 0,0 0 0,0 1 0,0-1 0,0 0 0,0 1-1,1-1 1,-1 1 0,0 0 0,0-1 0,1 1 0,-1 0 0,0 0-1,0 0 1,1 0 0,-1 0 0,3 0 0,-3 0 0,0 1 0,0 0 0,-1-1 0,1 1 0,0 0 0,0-1 0,0 1 0,-1 0 0,1 0 0,0 0 0,-1-1 0,1 1 0,-1 0 0,1 0 0,-1 0 0,1 0 0,-1 0 0,1 0 0,-1 2 0,2 7-17,-1 0 0,1-1-1,-2 1 1,0 13 0,0-16 13,-1 36-17,1 39 38,0-80-10,0-1 0,0 1 1,1 0-1,-1-1 1,0 1-1,0-1 0,1 1 1,-1-1-1,1 1 0,-1-1 1,1 1-1,0-1 1,0 1-1,-1-1 0,1 0 1,0 1-1,0-1 1,0 0-1,1 0 0,-1 0 1,0 0-1,0 0 1,0 0-1,3 1 0,-3-1 3,1-1 0,0 0-1,0 0 1,-1 0-1,1 0 1,0-1-1,-1 1 1,1 0 0,0-1-1,-1 1 1,1-1-1,-1 1 1,1-1-1,-1 0 1,1 0 0,-1 0-1,1 0 1,-1 0-1,0 0 1,1 0 0,-1 0-1,0 0 1,1-2-1,21-23 66,-1-1 0,31-51 0,13-17 52,-64 93-123,-1 0-1,1-1 0,0 1 0,0 1 1,0-1-1,0 0 0,0 0 1,0 1-1,0-1 0,0 1 1,1-1-1,-1 1 0,1 0 0,4-1 1,-7 2-1,1 0 0,0 0 1,-1 0-1,1 0 1,0 0-1,-1 0 0,1 0 1,0 1-1,-1-1 1,1 0-1,0 0 0,-1 1 1,1-1-1,-1 0 1,1 1-1,0-1 0,-1 1 1,1-1-1,-1 1 1,1-1-1,0 2 0,0 0-1,0 0-1,0 0 0,1 0 1,-2 1-1,1-1 0,0 0 1,0 1-1,0 4 0,3 34-54,-3-32 59,-1 1 0,1-1-1,1 0 1,0 0 0,0 0 0,1 0 0,5 14 0,-7-22-20,-1 0 1,1 0 0,-1 0 0,1-1 0,0 1 0,-1 0-1,1 0 1,0 0 0,0-1 0,-1 1 0,1 0-1,0-1 1,0 1 0,0-1 0,0 1 0,0-1-1,0 1 1,0-1 0,0 1 0,0-1 0,0 0-1,0 0 1,0 0 0,0 0 0,0 1 0,1-2-1,-1 1 1,0 0 0,0 0 0,0 0 0,0 0-1,0-1 1,0 1 0,0 0 0,0-1 0,0 1 0,0-1-1,1 0 1,5-3-547,0-1 0,-1 1 1,0-1-1,8-8 0,-4 4 225,2-2-403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35.694"/>
    </inkml:context>
    <inkml:brush xml:id="br0">
      <inkml:brushProperty name="width" value="0.035" units="cm"/>
      <inkml:brushProperty name="height" value="0.035" units="cm"/>
    </inkml:brush>
  </inkml:definitions>
  <inkml:trace contextRef="#ctx0" brushRef="#br0">107 256 13027,'-23'13'1570,"18"-11"-1145,0 0 0,0 1 0,1-1 0,-1 1 0,1 0 0,0 0 0,0 0 1,0 0-1,0 1 0,1 0 0,-1 0 0,-4 7 0,4-4-235,1 0 0,0 0 1,0 0-1,0 1 0,1-1 1,0 1-1,1-1 0,-2 16 0,3-22-180,0-1 0,0 0 0,0 0-1,0 0 1,0 1 0,0-1 0,0 0-1,0 0 1,0 1 0,0-1 0,0 0-1,0 0 1,0 0 0,0 1 0,0-1-1,0 0 1,0 0 0,0 0 0,0 1-1,0-1 1,1 0 0,-1 0 0,0 0-1,0 1 1,0-1 0,0 0 0,0 0-1,1 0 1,-1 0 0,0 0 0,0 1-1,0-1 1,0 0 0,1 0 0,-1 0-1,0 0 1,0 0 0,0 0-1,1 0 1,-1 0 0,0 0 0,0 0-1,1 0 1,-1 0 0,0 0 0,0 0-1,0 0 1,1 0 0,-1 0 0,0 0-1,0 0 1,0 0 0,1 0 0,-1 0-1,0 0 1,0 0 0,0 0 0,1 0-1,-1-1 1,0 1 0,0 0 0,0 0-1,0 0 1,1 0 0,-1 0 0,0-1-1,16-14 270,-15 14-265,28-34 295,-2-1 1,39-70-1,-28 44 7,-22 35-178,-2 4 42,0 1 1,33-38 0,-46 59-169,0 0 0,0 0 0,-1 0 0,1 0 0,0 0 0,0 0 0,1 0 0,-1 0 0,0 0 0,0 0 0,0 1 1,1-1-1,-1 1 0,0-1 0,1 1 0,-1-1 0,0 1 0,1 0 0,-1-1 0,0 1 0,1 0 0,1 0 0,-2 1-7,0-1 0,0 1 0,-1 0 0,1-1 0,0 1 1,0 0-1,0 0 0,-1-1 0,1 1 0,-1 0 0,1 0 0,0 0 0,-1 0 1,1 0-1,-1 0 0,0 0 0,1 0 0,-1 0 0,0 0 0,0 0 0,0 2 1,2 8-4,-1 1 1,-1 0 0,-1 18-1,1-30-2,-14 149-28,13-148 29,1 0-1,0 0 0,0-1 1,0 1-1,0 0 1,0 0-1,0 0 0,0-1 1,0 1-1,0 0 0,0 0 1,1 0-1,-1-1 0,0 1 1,0 0-1,1 0 0,-1-1 1,0 1-1,1 0 1,-1-1-1,1 1 0,-1 0 1,1-1-1,-1 1 0,1-1 1,1 2-1,-1-2 0,0 0 0,0 0 0,-1 0 0,1-1 0,0 1 0,0 0 0,0 0 0,0-1 0,0 1 0,0 0 0,0-1 0,0 1 0,0-1 0,0 1 0,-1-1-1,1 1 1,1-2 0,6-5 2,-1-1-1,0 1 1,7-10-1,25-40 45,-27 37-34,1 1-1,1 1 1,26-28 0,-39 45-11,0 0 0,0 0 0,0 0-1,0 0 1,0 0 0,0 0 0,1 1 0,-1-1-1,0 0 1,0 1 0,0-1 0,1 1-1,-1-1 1,0 1 0,1 0 0,-1-1 0,0 1-1,2 0 1,-2 0 0,0 1-1,-1-1 1,1 0 0,0 1-1,0-1 1,-1 0 0,1 1-1,-1-1 1,1 1 0,0-1-1,-1 1 1,1 0 0,-1-1-1,1 1 1,-1-1-1,0 1 1,1 0 0,-1-1-1,0 1 1,1 0 0,-1 0-1,1 1 1,0 6-7,1 0 1,-1 0-1,0 0 0,-1 13 1,0-20 2,-5 71-197,3-51-181,1 0 0,0 0 0,1 0-1,5 27 1,-4-41-36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3:37.164"/>
    </inkml:context>
    <inkml:brush xml:id="br0">
      <inkml:brushProperty name="width" value="0.035" units="cm"/>
      <inkml:brushProperty name="height" value="0.035" units="cm"/>
    </inkml:brush>
  </inkml:definitions>
  <inkml:trace contextRef="#ctx0" brushRef="#br0">25 475 15467,'-3'-28'1719,"1"14"1129,1 39-651,-8 127 784,4-109-2543,2 0 0,2 0 0,8 81 0,-7-120-414,1-1 0,-1 1-1,1-1 1,0 0-1,0 1 1,0-1-1,0 0 1,1 0-1,-1 0 1,1 0 0,0 0-1,0 0 1,0 0-1,0 0 1,5 3-1,-5-5-16,0 0-1,0 0 0,0 0 1,0-1-1,0 1 1,1-1-1,-1 0 0,0 1 1,0-1-1,0 0 0,1 0 1,-1 0-1,0 0 0,0-1 1,0 1-1,0-1 1,1 1-1,-1-1 0,0 0 1,0 0-1,0 0 0,0 0 1,0 0-1,2-2 1,9-6 2,-1 1 1,-1-2-1,16-15 1,-18 16-54,0 0 0,0 1 1,1 0-1,0 1 0,22-13 0,-31 20 38,0-1-1,0 1 0,-1 0 0,1-1 1,0 1-1,0 0 0,0 0 0,0-1 1,0 1-1,0 0 0,-1 0 0,1 0 0,0 0 1,0 0-1,0 0 0,0 0 0,0 1 1,0-1-1,0 0 0,-1 0 0,1 1 0,0-1 1,0 1-1,0-1 0,0 0 0,-1 1 1,2 0-1,-1 1-4,0-1 0,0 1 0,0-1-1,0 1 1,0 0 0,-1-1 0,1 1 0,0 0 0,-1 0 0,0-1 0,1 1 0,-1 3-1,1 5-17,-1 0-1,0 0 1,-1 0 0,-2 10-1,0-6 63,-1-1-1,0 1 1,-1-1-1,-1 0 1,0-1-1,0 1 1,-1-1-1,-1-1 0,-12 16 1,14-19 6,-1-1 0,1 0 1,-1-1-1,0 0 0,0 0 0,-1 0 1,0-1-1,0 0 0,0 0 0,-1-1 1,1 0-1,-1 0 0,0-1 0,-16 3 1,23-6-57,0 1 1,0-1 0,0 0 0,1 0 0,-1 0 0,0 0 0,0 0-1,0 0 1,0-1 0,1 1 0,-1 0 0,0-1 0,0 0 0,1 1-1,-1-1 1,0 0 0,1 0 0,-1 0 0,1 0 0,-1 0-1,-1-2 1,1 0-43,1 1 1,-1 0-1,1 0 0,0-1 0,0 1 0,0-1 1,0 1-1,0-1 0,1 1 0,-1-1 0,1 0 0,0 1 1,0-5-1,0-4-292,1-1 1,1 1 0,0 0 0,0-1-1,9-20 1,-4 15-131,0 0 0,2 1 0,0-1 0,1 2 0,0-1 1,13-13-1,-18 23 429,-1 1 0,1 0 0,0 0 1,0 0-1,1 1 0,0 0 0,-1 0 1,1 0-1,0 1 0,1 0 1,-1 0-1,1 0 0,-1 1 0,1 0 1,0 0-1,0 1 0,-1 0 0,1 0 1,8 0-1,-11 2 133,-1 0 0,1 0-1,-1 0 1,1 1 0,-1-1 0,1 1-1,-1 0 1,0 0 0,0 0 0,0 0 0,0 0-1,0 1 1,-1-1 0,1 1 0,-1 0 0,1 0-1,-1 0 1,0 0 0,0 0 0,0 0 0,-1 1-1,1-1 1,0 5 0,5 9 450,-1 1 0,-1-1 0,3 24 0,-6-25-164,-2-12-252,1 1 0,-1-1 0,1 1 1,0-1-1,0 0 0,0 1 0,1-1 0,0 0 0,3 7 0,-4-11-101,-1 0 0,1 1 1,-1-1-1,1 0 0,-1 0 0,1 0 0,0 0 0,-1 0 1,1 0-1,-1 0 0,1 0 0,0 0 0,-1 0 0,1 0 1,-1 0-1,1-1 0,0 1 0,-1 0 0,1 0 0,-1-1 1,1 1-1,-1 0 0,1 0 0,-1-1 0,1 1 0,-1-1 1,1 1-1,-1-1 0,0 1 0,1 0 0,-1-1 0,0 1 1,1-1-1,-1 0 0,0 1 0,1-1 0,6-12 40,0 1 1,0-1-1,-2 0 0,1 0 0,-2-1 0,4-16 1,14-87 153,-19 100-168,6-69 95,-8 76-123,-1 0 0,0 0 1,-1-1-1,0 1 0,-1 0 0,-2-10 0,3 19-11,1 0-1,0 0 0,0 0 0,0 0 0,-1 1 0,1-1 1,0 0-1,-1 0 0,1 0 0,-1 1 0,1-1 1,-1 0-1,1 0 0,-1 1 0,1-1 0,-1 1 0,0-1 1,1 0-1,-2 0 0,1 1-1,1 0 0,-1 1-1,1-1 1,-1 0 0,1 0 0,0 0 0,-1 1-1,1-1 1,-1 0 0,1 1 0,0-1 0,-1 0-1,1 1 1,0-1 0,-1 0 0,1 1-1,0-1 1,0 1 0,-1-1 0,1 0 0,0 1-1,0-1 1,0 1 0,-1 0 0,-1 5-9,1 0 0,-1 0 0,1 1 0,-1 7 0,1 9-11,1 1-1,3 28 0,-2-44 22,0-1-1,0 1 1,1-1 0,0 1-1,0-1 1,1 0-1,0 0 1,0 0 0,1 0-1,8 11 1,-10-16 2,0 0 0,0 0 0,0 0 0,1 0 0,-1 0 0,1-1-1,-1 1 1,1-1 0,0 0 0,0 0 0,-1 0 0,1 0 0,0 0 0,0 0 0,0-1 0,0 0 0,0 1-1,0-1 1,0 0 0,0 0 0,0-1 0,0 1 0,0-1 0,0 1 0,0-1 0,0 0 0,0 0 0,-1 0 0,6-4-1,6-2 9,-1-1 0,0 0 0,0-1 0,14-14 0,9-11-55,-1-1 0,43-59 0,-31 36-18,-47 57 56,1 1 0,-1-1 0,0 0 0,1 1 0,-1-1-1,1 1 1,-1-1 0,1 1 0,-1-1 0,1 1 0,-1 0 0,1-1-1,-1 1 1,1 0 0,-1-1 0,1 1 0,0 0 0,-1-1-1,1 1 1,0 0 0,-1 0 0,1 0 0,0 0 0,-1 0 0,1 0-1,0 0 1,0 0 0,-1 1 0,1-1-1,-1 1 1,1 0 0,-1-1 0,1 1-1,-1 0 1,0-1 0,1 1-1,-1 0 1,0 0 0,0 0 0,0-1-1,1 1 1,-1 0 0,0 0-1,0-1 1,0 2 0,-4 50-151,3-42 133,-3 32-35,0-19 69,2-1 1,1 1-1,1 0 0,3 36 0,-3-58-6,0 0 0,1 0-1,-1 0 1,0 0 0,0 0 0,0 0-1,1 0 1,-1 0 0,1 0 0,-1 0-1,1 0 1,-1 0 0,1 0 0,-1 0-1,1 0 1,0 0 0,0 0 0,-1-1-1,1 1 1,0 0 0,0-1 0,2 2-1,-2-2 1,0 0 0,0 0-1,0 0 1,0 0-1,0 0 1,0 0 0,0 0-1,0 0 1,0-1-1,0 1 1,0 0 0,0-1-1,0 1 1,0-1 0,0 1-1,0-1 1,0 1-1,1-2 1,5-5-23,0 1 0,0-1 0,11-15 0,-18 22 17,91-131-2394,-91 131 2357,0 0 0,0-1 1,1 1-1,-1-1 0,0 1 0,0 0 0,0-1 0,1 1 0,-1 0 0,0-1 1,1 1-1,-1 0 0,0 0 0,0-1 0,1 1 0,-1 0 0,1 0 1,-1-1-1,0 1 0,1 0 0,-1 0 0,0 0 0,1 0 0,-1 0 1,1 0-1,-1 0 0,1-1 0,-1 1 0,0 0 0,1 0 0,-1 1 1,1-1-1,3 14-783,-7 29 234,2-38 585,23-47 157,3-13 16,9-17 242,43-135 0,-65 165-448,-2 0 0,-1-1 0,-3-1 0,2-48 0,-8 88 13,0 0 1,0 0-1,-1 1 1,1-1-1,-1 0 1,0 1 0,0-1-1,0 0 1,-1 1-1,1-1 1,-1 1-1,-3-6 1,5 9 16,-1-1 1,1 1 0,-1-1-1,1 1 1,-1 0 0,1-1-1,-1 1 1,1 0-1,-1-1 1,0 1 0,1 0-1,-1 0 1,1-1-1,-1 1 1,1 0 0,-1 0-1,0 0 1,1 0-1,-1 0 1,0 0 0,1 0-1,-1 0 1,0 0 0,1 0-1,-1 0 1,1 0-1,-2 1 1,0 0 2,1 0-1,-1 0 1,0 0 0,0 1-1,1-1 1,-1 1 0,1-1-1,-1 1 1,1 0 0,0 0-1,-1-1 1,0 4 0,-21 39 302,2 1 0,2 1 1,-14 51-1,4 11 510,26-91-617,0-1 0,1 1 0,1 0 0,1 24 0,0-39-167,0-1-1,1 1 1,-1 0-1,0-1 0,0 1 1,1 0-1,-1-1 1,1 1-1,-1-1 1,1 1-1,0-1 1,-1 1-1,1-1 1,0 1-1,0-1 0,0 0 1,0 1-1,0-1 1,1 0-1,-1 0 1,3 2-1,-2-2-11,0-1 0,0 1 0,0-1 0,0 1 0,0-1 0,0 0 0,0 0 0,0 0 0,0 0 0,0 0 0,0 0 0,0-1 0,0 1 0,0-1 0,3 0 0,8-4-2,-1-1 0,0 0-1,0-1 1,14-10 0,-20 13 16,14-10-9,29-18 18,-45 30-35,0 0 0,1 0-1,-1 0 1,1 0 0,0 1-1,0 0 1,-1 0 0,1 0 0,5 0-1,-8 1 1,0 0 0,-1 0 0,1 0-1,-1 1 1,1-1 0,-1 0-1,1 1 1,0 0 0,-1-1 0,0 1-1,1 0 1,-1-1 0,1 1-1,-1 0 1,0 0 0,0 0-1,1 0 1,-1 1 0,0-1 0,0 0-1,0 0 1,0 1 0,0-1-1,-1 0 1,1 1 0,0-1 0,-1 1-1,1-1 1,0 4 0,1 3-4,-1-1-1,0 1 1,0 0 0,0 14 0,-3 18-62,-2 0-1,-1-1 1,-16 61 0,12-78 18,0-17-2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4:16.186"/>
    </inkml:context>
    <inkml:brush xml:id="br0">
      <inkml:brushProperty name="width" value="0.035" units="cm"/>
      <inkml:brushProperty name="height" value="0.035" units="cm"/>
    </inkml:brush>
  </inkml:definitions>
  <inkml:trace contextRef="#ctx0" brushRef="#br0">16 1556 15763,'-15'-2'1324,"15"2"-1314,0 0 1,0 0 0,0 0-1,0 0 1,0 0-1,0 0 1,0 0 0,0 0-1,0 0 1,0 0-1,0 0 1,-1 0 0,1 0-1,0 0 1,0-1-1,0 1 1,0 0 0,0 0-1,0 0 1,0 0 0,0 0-1,0 0 1,0 0-1,0 0 1,0 0 0,0-1-1,0 1 1,0 0-1,0 0 1,0 0 0,0 0-1,0 0 1,0 0-1,0 0 1,0 0 0,0 0-1,0-1 1,0 1 0,0 0-1,0 0 1,1 0-1,-1 0 1,0 0 0,0 0-1,0 0 1,0 0-1,0 0 1,0 0 0,0 0-1,0 0 1,0 0-1,0 0 1,0 0 0,1-1-1,-1 1 1,23-8 300,23-2-274,0 2 1,1 2-1,0 3 0,54 2 1,-68 3-45,65 5-4,1-5 1,110-10-1,291-87 80,-7-42 51,-400 110-108,450-139 41,-12 4-67,-250 80-1,1078-303 257,-621 210 222,-316 98 32,47-9 277,-125-4-274,-254 64-344,-83 24-122,0 0 0,0 0 1,0 1-1,0 0 0,0 1 1,0 0-1,9 0 0,-14 0-45,0 1 1,0-1-1,0 1 0,0-1 0,0 1 0,0 0 0,0-1 0,0 1 1,0 0-1,0 0 0,-1 1 0,1-1 0,0 0 0,-1 0 0,1 1 0,-1-1 1,1 1-1,-1 0 0,0-1 0,0 1 0,0 0 0,0 0 0,0-1 1,0 1-1,0 0 0,0 0 0,-1 0 0,1 0 0,-1 0 0,1 3 0,-1-2-41,0 1-1,0-1 1,0 0-1,0 0 1,-1 1-1,1-1 1,-1 0-1,0 1 1,0-1-1,0 0 1,-1 0-1,1 0 1,0 0-1,-1 0 1,-4 5-1,-11 14-178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5:19.012"/>
    </inkml:context>
    <inkml:brush xml:id="br0">
      <inkml:brushProperty name="width" value="0.035" units="cm"/>
      <inkml:brushProperty name="height" value="0.035" units="cm"/>
    </inkml:brush>
  </inkml:definitions>
  <inkml:trace contextRef="#ctx0" brushRef="#br0">3687 532 10146,'-84'-9'563,"39"6"-620,0-2 0,1-3 0,-1-1 1,-54-19-1,-98-61-654,131 56 714,-1 4 0,-95-30 0,101 45 367,0 3-1,0 3 1,0 2-1,-1 3 0,0 3 1,-78 9-1,-807 104 777,852-97-929,1 4 0,1 3 0,-132 54 0,152-45-134,1 3 1,2 4-1,2 2 0,2 4 0,2 2 1,-94 89-1,130-107-86,1 1 0,2 2 0,1 0 1,1 1-1,2 2 0,1 0 0,-27 71 1,28-55-3,3 1 1,2 0 0,2 1 0,3 1 0,-4 74 0,12-86 16,2 0 0,1 0 1,3 0-1,1-1 0,2 0 0,2 0 0,2 0 0,2-2 0,1 0 0,2 0 1,2-1-1,25 38 0,-16-35 4,1 0 1,2-3-1,2 0 0,2-3 1,1 0-1,1-3 0,2 0 1,1-3-1,86 47 1,-41-36-2,1-3 0,2-4 1,119 29-1,-91-37 40,202 19 0,123-25 35,374-52-15,-626 17-59,220-50 1,-259 32-18,278-104 1,-307 87-5,-2-6 0,-3-5 1,-2-5-1,-4-4 0,189-161 1,-245 182-5,-2-2-1,-2-3 1,-3-2 0,-2-1 0,-3-3 0,-2-1 0,-4-3 0,-2 0-1,-3-2 1,-3-2 0,-3 0 0,19-86 0,-36 117 98,-1 0 1,-2-1-1,-2 0 1,-1 0-1,-2 0 1,-2 0-1,-8-44 1,5 56 13,-2 0 0,0 0 0,-2 1 0,-1 0 0,-1 0 0,-1 1 0,-1 1 0,-1 0 1,-2 1-1,-32-39 0,17 31-22,0 1 1,-2 1-1,-2 2 0,-58-36 1,34 29-76,-1 3 1,-79-29-1,69 35-112,-2 4 0,0 3 0,-1 3 0,0 4 0,-1 2 0,-1 4 0,-91 5 0,48 9-104,1 4 0,0 6 1,-212 63-1,75 2-58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5:26.411"/>
    </inkml:context>
    <inkml:brush xml:id="br0">
      <inkml:brushProperty name="width" value="0.035" units="cm"/>
      <inkml:brushProperty name="height" value="0.035" units="cm"/>
    </inkml:brush>
  </inkml:definitions>
  <inkml:trace contextRef="#ctx0" brushRef="#br0">2345 666 11538,'-7'-4'275,"-6"-2"-161,1-1 1,0-1-1,1 0 1,-14-11-1,9 4 61,-1 1 1,-1 0-1,0 1 0,-1 1 0,-1 1 0,1 1 1,-2 1-1,1 0 0,-1 2 0,-1 0 0,1 1 0,-1 2 1,-43-5-1,19 5 303,-16 0-311,0-3 0,-101-24 0,-6-28-345,-14-5 72,155 57 134,0 1 1,0 2-1,0 0 1,-55 1-1,31 7 65,-91 18 0,-48 25-31,130-32-60,30-7-11,-122 35 153,128-33-63,0 0-1,0 2 0,-42 26 0,32-14 65,2 1 0,1 2 0,2 1 0,0 2 0,2 1 0,-32 45 0,54-68-93,0 1-1,1 0 1,0 0 0,1 1 0,0 0 0,0-1 0,1 1-1,-2 11 1,4-15-38,0 0 1,1 0-1,0 0 0,0 0 1,0 0-1,0 0 0,1 0 0,0 0 1,1 0-1,-1 0 0,1 0 0,0-1 1,0 1-1,1 0 0,3 5 1,4 3-33,0-1 1,1-1 0,0 0 0,1 0-1,1-1 1,-1-1 0,2 0 0,-1-1-1,1 0 1,1-1 0,24 10 0,10 1-7,2-2 1,66 13-1,-62-19 23,95 6 0,59-10-6,-141-9 17,0-3 0,0-2 0,77-19 0,194-66 14,102-20-6,-404 106-14,480-95 6,-435 79 6,0-4 0,-1-3 0,-2-3 0,85-49 0,228-181 55,-381 253-65,0 1 1,-1-1 0,0-1 0,0 0 0,13-19 0,-21 26-8,0 0 0,0 0 0,-1 0 0,1 0 0,-1 0 0,1 0 0,-1 0 0,0 0 0,0-1 0,-1 1 0,1 0 0,-1-1 0,1 1 0,-1-1 0,0 1 0,-1 0 0,1-1 0,0 1 0,-1-1 0,0 1 0,0 0 0,0 0 0,0-1 0,0 1 0,-1 0 0,1 0 0,-4-4 0,-1 0-17,0-1 0,-1 2 0,0-1 0,-1 1 0,1 0 0,-1 0 0,0 1 0,-1 0 0,-16-7 0,-5 0-59,-50-13-1,21 11 20,-115-11 1,-63 12 76,94 7 20,112 4-30,-584-25 90,0 45-142,168 38-108,9 47-771,411-95 799,0 2 1,1 0 0,0 2 0,1 1 0,0 1 0,1 1 0,1 2-1,0 0 1,1 1 0,1 1 0,-19 23 0,0 7-49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49:51.475"/>
    </inkml:context>
    <inkml:brush xml:id="br0">
      <inkml:brushProperty name="width" value="0.035" units="cm"/>
      <inkml:brushProperty name="height" value="0.035" units="cm"/>
    </inkml:brush>
  </inkml:definitions>
  <inkml:trace contextRef="#ctx0" brushRef="#br0">17 448 10642,'-1'-1'191,"0"0"-1,-1-1 1,1 1-1,0 0 1,-1-1 0,1 1-1,0-1 1,0 0-1,0 1 1,1-1-1,-1 0 1,0 1-1,0-1 1,1 0 0,-1 0-1,1 1 1,0-1-1,0 0 1,-1 0-1,1 0 1,0 0-1,0 0 1,1 0 0,-1 1-1,1-5 1,1 4-148,0 1 0,0-1 0,0 0 0,1 1 0,-1 0 0,0-1 0,1 1 1,3-2-1,1 0-17,62-32-17,1 3 0,2 3 0,1 3 0,1 4 0,1 2 0,1 4 0,1 3 0,122-4-1,312-2 24,97-2-14,-310 14 11,430-4 11,-78 0 219,-298 2-36,-295 8-223,1237-19-140,-724-8 154,-392 17 6,2-2-18,177-7-1932,-358 20 1584,-7-1-131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21.094"/>
    </inkml:context>
    <inkml:brush xml:id="br0">
      <inkml:brushProperty name="width" value="0.035" units="cm"/>
      <inkml:brushProperty name="height" value="0.035" units="cm"/>
    </inkml:brush>
  </inkml:definitions>
  <inkml:trace contextRef="#ctx0" brushRef="#br0">119 148 15803,'-1'0'67,"1"-1"-1,0 1 1,0 0-1,0-1 1,-1 1-1,1-1 0,0 1 1,-1 0-1,1-1 1,0 1-1,-1 0 1,1 0-1,0-1 1,-1 1-1,1 0 0,0 0 1,-1-1-1,1 1 1,-1 0-1,1 0 1,-1 0-1,1 0 1,0 0-1,-1 0 0,1 0 1,-1 0-1,1 0 1,-1 0-1,1 0 1,-1 0-1,1 0 0,-1 0 1,1 0-1,0 0 1,-1 0-1,0 1 1,-15 14 1044,-8 26-106,12-13-886,1 0 0,2 0 1,0 1-1,2 1 0,2-1 0,0 1 1,2 0-1,1 0 0,2 0 1,4 43-1,-4-71-114,0 1-1,1-1 1,-1 1-1,0-1 1,1 0 0,0 1-1,0-1 1,0 0 0,0 0-1,0 1 1,0-1-1,0 0 1,1 0 0,-1 0-1,1 0 1,-1 0 0,4 2-1,-4-3 0,0-1-1,-1 0 0,1 0 0,0 0 1,-1 1-1,1-1 0,0 0 0,-1 0 1,1 0-1,0 0 0,0 0 1,-1 0-1,1-1 0,0 1 0,-1 0 1,1 0-1,0 0 0,-1-1 0,1 1 1,-1 0-1,1-1 0,1 0 1,0 0 4,0-1 1,0 0 0,0 0 0,0 0-1,0 0 1,-1-1 0,1 1 0,1-4-1,9-15 119,-1-2 0,-2 1 0,0-2 0,-1 1 0,8-45 0,-11 36 96,-1-1-1,-1 1 1,-4-65 0,0 86-120,-1-1 0,-4-18 0,5 28-95,1 0 0,0 1 0,-1-1 0,1 0 0,-1 0 1,0 1-1,1-1 0,-1 1 0,0-1 0,0 1 0,0-1 0,0 1 0,0-1 0,-1 1 1,1 0-1,0 0 0,-1-1 0,1 1 0,-1 0 0,1 0 0,-1 0 0,1 1 0,-1-1 1,0 0-1,-2 0 0,2 1-7,1 0 0,-1 1 0,0-1 0,1 1 0,-1-1 1,1 1-1,0 0 0,-1-1 0,1 1 0,-1 0 0,1 0 0,0 0 0,0 0 1,0 0-1,-1 1 0,1-1 0,0 0 0,0 0 0,1 1 0,-1-1 0,0 0 1,0 1-1,1-1 0,-1 1 0,1-1 0,-1 1 0,0 2 0,-1 2 0,1 1-1,-1-1 1,1 1-1,0-1 1,0 11-1,1-15 3,0-1 0,0 1-1,0-1 1,0 1 0,0-1-1,0 0 1,0 1 0,1-1-1,-1 1 1,1-1 0,-1 1-1,1-1 1,-1 0 0,1 1-1,0-1 1,-1 0 0,1 0-1,0 0 1,0 1 0,0-1-1,0 0 1,0 0 0,0 0-1,0 0 1,0-1 0,1 1-1,-1 0 1,0 0 0,1-1-1,-1 1 1,0-1 0,1 1-1,-1-1 1,1 1 0,-1-1-1,0 0 1,1 0-1,-1 0 1,1 0 0,-1 0-1,1 0 1,-1 0 0,1 0-1,-1-1 1,0 1 0,1 0-1,1-2 1,7-1 23,-1 0 0,1-1 0,-1 0 0,0-1 0,13-9 1,10-10 101,-1-1 0,-2-1 1,0-2-1,-2-1 1,26-36-1,-49 61-53,-2 6-31,-4 16-20,-10 25-37,2-14 7,2 1 0,1 0 0,2 1 0,0-1 1,3 1-1,0 0 0,4 49 0,0-69-96,0 0 0,1-1 1,0 1-1,0-1 0,7 13 0,-7-17-8,0 0-1,0 0 1,0-1-1,1 1 0,0-1 1,0 0-1,1 0 1,0-1-1,8 8 1,-12-11 89,1 0 0,-1-1 0,0 1 0,1 0 0,-1-1 1,1 1-1,-1-1 0,1 0 0,-1 1 0,1-1 0,-1 0 0,1 0 1,-1 0-1,1 0 0,-1 0 0,1 0 0,-1 0 0,1-1 0,-1 1 1,1-1-1,-1 1 0,1-1 0,-1 1 0,3-2 0,14-15-416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50:18.227"/>
    </inkml:context>
    <inkml:brush xml:id="br0">
      <inkml:brushProperty name="width" value="0.035" units="cm"/>
      <inkml:brushProperty name="height" value="0.035" units="cm"/>
    </inkml:brush>
  </inkml:definitions>
  <inkml:trace contextRef="#ctx0" brushRef="#br0">11 439 8354,'-1'-2'108,"-1"0"-54,1 0 0,0 0 0,0 0 1,0 0-1,0-1 0,1 1 0,-1 0 1,1 0-1,-1-4 0,1 5-46,1-1-1,-1 1 1,1 0-1,-1-1 1,1 1-1,0 0 1,-1-1-1,1 1 1,0 0-1,0 0 1,0 0-1,0 0 1,0 0-1,0 0 1,0 0-1,0 0 1,3-1-1,30-15 1744,-14 8-1248,-15 8-439,0-1-1,0 1 1,0 1 0,0-1-1,0 1 1,0-1 0,0 1-1,0 1 1,0-1 0,0 1-1,0 0 1,0 0 0,0 1-1,0-1 1,6 3 0,34 7-17,-2-8-26,-29-3-20,1 1 1,0 0-1,26 7 0,-5 0 75,1-1-1,67 2 1,-7 0-83,-52-5 19,88-5-1,19 1 21,-139 1-12,0 1 0,1-2 1,-1 0-1,1-1 0,-1 0 0,0-1 1,1 0-1,-1-1 0,0 0 0,-1-2 0,1 1 1,12-8-1,20-10 173,1 2 1,77-23 0,100-12-80,-216 53-108,26-5-2,0 2-1,0 2 0,1 0 0,-1 3 0,1 0 1,34 6-1,34 1 11,-1-5 1,107-12-1,-171 8 0,-20 1 22,0 1-1,0 1 0,0 1 1,29 6-1,64 27 206,-74-23-232,1-2 0,0-2 0,0-1-1,0-2 1,1-2 0,50-1 0,226-30 26,-210 15-15,544-108 85,-589 108-98,17-4 9,106-21 7,-134 30-30,92-2-1,-47 9 8,1-4-1,147-27 1,-122 14 1,196-4 0,-203 18 5,14 1 10,187 20 1,123 46-32,179 14-82,-494-67 115,-1 6 0,0 5 0,153 47 0,163 96 102,-405-153-121,-1-1-1,2-1 1,-1-2 0,1-2-1,0 0 1,35-1 0,18 6 63,146 37-1,-188-37-48,-33-8-6,-1-1-1,1 0 1,0 0 0,-1-1 0,1 0 0,0-1-1,-1 0 1,1-1 0,18-5 0,2-3 93,49-25 0,-11 4-7,282-104 19,-328 128-94,0 1 1,1 1-1,0 1 0,-1 1 0,1 2 0,36 0 0,-23 1-46,52-7 0,-19-7-49,-1-2 1,114-43 0,-146 44 125,0 2 0,1 2 1,0 2-1,1 1 0,51-4 1,29 7 90,-14 1-128,161-26 1,-194 15-8,0 4 0,2 3 0,-1 3 0,87 5 0,47 17-126,165 9 112,-192-20 41,443 8-4,136 25-287,-487-19 214,112 11 91,-102-7 64,-143-9 253,180 43 0,266 48-328,-341-83-72,28 4 226,300 56-82,-532-78-55,-1-1 0,1-2-1,-1-2 1,1-2 0,-1-1 0,0-2 0,0-2 0,46-14 0,-75 18 152,0 1 0,1 0 0,-1 0 0,15-1 0,-21 4-311,1-2 663,-7-7-492,-14-14-41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50:24.351"/>
    </inkml:context>
    <inkml:brush xml:id="br0">
      <inkml:brushProperty name="width" value="0.035" units="cm"/>
      <inkml:brushProperty name="height" value="0.035" units="cm"/>
    </inkml:brush>
  </inkml:definitions>
  <inkml:trace contextRef="#ctx0" brushRef="#br0">1 544 3529,'18'-7'200,"15"-6"35,2 0 1,0 3-1,67-12 0,-72 19-227,83-13 395,-95 12-191,0 0 0,0-2 0,0 0 0,18-10 0,-30 13-147,0 1-1,0-1 0,0 1 0,0 0 0,1 0 1,-1 1-1,1 0 0,-1 0 0,1 1 0,-1-1 1,1 1-1,-1 1 0,1-1 0,-1 1 0,1 0 1,-1 1-1,0 0 0,1 0 0,-1 0 1,0 0-1,0 1 0,-1 0 0,1 1 0,0-1 1,-1 1-1,9 8 0,-3-3-1,0 0 1,1-2-1,0 1 1,0-1-1,0-1 0,1 0 1,0-1-1,0-1 1,1 1-1,-1-2 1,1 0-1,0-1 0,-1 0 1,1-1-1,0-1 1,0 0-1,0-1 0,0 0 1,15-4-1,19-6-40,-31 7-13,-1 0-1,1 1 1,0 1-1,-1 0 1,1 1-1,28 2 1,-23 2-19,1 0 1,0-2-1,-1-1 1,1-1-1,-1-1 1,1 0 0,-1-2-1,0-1 1,0 0-1,0-2 1,33-15-1,16-15-23,-50 24 36,1 1-1,0 2 1,1 0-1,0 1 1,34-8 0,-3 13 50,-42 5-39,0-2 0,0 0 0,13-2 0,293-52 207,-207 37-182,42-5-22,-103 16 24,-1-2-1,64-21 1,32-6 59,69-15-6,-9 2 87,-106 26-65,44-7-8,-126 28-99,1 1 1,0 0-1,-1 1 1,1 1-1,0 1 0,21 5 1,-35-6-9,16 4 13,0 0 1,0-1-1,0-2 1,1 0-1,33-1 1,8-7 6,62 3 1,-101 4-33,0 1 0,0 1 0,0 1 0,-1 1 0,0 1 0,23 9 1,0 2 15,1-3 0,0-1 0,0-2 0,64 5 0,328 67-150,-397-74 82,1-2 0,58 2 0,86-8-193,-95-2 208,68-2 71,-33 0 29,130 14-1,-182-3 15,0-4-1,132-8 0,-135 0 41,122 10 0,-6 1 34,-157-7-133,229 0 356,-182 3-311,0-3-1,0-4 1,0-3 0,-1-4-1,80-21 1,-30-5-282,-62 16-5,1 3 0,89-12 0,-115 28 399,0 1 0,1 3 0,49 7 0,39 3 165,21-13-306,80 6-183,-104 14 102,30 2 233,-119-19-143,392 12 143,-303-19-190,-21-1-18,158 12-1,-214 0 31,-1 0 28,1-2 1,1-2-1,-1-1 0,52-8 1,-41-3-9,80-10 856,-102 15-495,61-19 0,-24 5-336,58-12-45,129-26 7,-205 48 12,0 2 1,97 2-1,89 22-8,37-20-7,-202 1 17,121 12 0,-119-3-4,102-4 0,-71-17-55,-84 9 42,0 1-1,1 1 1,-1 1 0,0 2 0,49 5 0,27 16 36,-44-8-20,74 8 1,-112-20-10,-1 0 0,1-1 0,-1-1 1,1-1-1,-1-1 0,0-1 1,36-11-1,-50 13 26,1 0 1,0 0 0,0 1-1,0 0 1,0 0-1,1 0 1,-1 1 0,0 0-1,0 0 1,0 0-1,1 1 1,-1 0 0,0 0-1,0 0 1,11 5-1,16 4 5,1-2 0,0-1 0,0-1-1,51 0 1,-10-5-23,75-10 1,16 1-16,49-6 32,-133 3 184,103-1 1,-173 12-78,-1-2 0,1 1 0,15-6 0,-24 6-49,-21 32 1270,-1-3-1251,-19 39-1,37-66-115,0 1-1,0 0 0,0 0 0,-1-1 1,1 1-1,0-1 0,-1 1 1,1-1-1,-1 1 0,-1 0 1,-30 13-99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50:56.802"/>
    </inkml:context>
    <inkml:brush xml:id="br0">
      <inkml:brushProperty name="width" value="0.035" units="cm"/>
      <inkml:brushProperty name="height" value="0.035" units="cm"/>
    </inkml:brush>
  </inkml:definitions>
  <inkml:trace contextRef="#ctx0" brushRef="#br0">1 230 10618,'5'-1'493,"0"1"1,1-2-1,-1 1 0,0 0 0,9-5 1,10-2-500,54-6 139,-1 3 0,99-1-1,25-2 637,83-15-455,95-12-290,419-27 420,-571 54-450,-2 7 111,372 34 0,-279-17 240,1-24-218,71-1-145,-151 17 13,323-6-32,-376 0-52,191 20 0,240 18 47,-588-34 55,0 2 1,0 1-1,1 1 1,-2 1-1,1 2 1,41 15-1,-5-1 74,0-3 0,98 14 0,137-9 185,839 38 1243,-856-34-1532,174 19 50,-161-12-44,165 21-32,53-3 96,2-22-106,-515-30 53,584-7-473,-516 4 355,53-1-16,211-15 95,-60-4-18,154-43 81,-154 20-62,148-28-171,136-20 8,-484 85 177,285-25-268,-120 17 134,66-2-69,63 35 283,-48 1-32,28 10-10,-195-12-10,399 4 201,-210-55 56,-75 3 22,-94 23-105,233 17 0,-162 7-7,51 3-136,-35 2-102,77 8 103,-130 3-30,43 4-2,-191-29 11,1-3 0,74-6 0,-30 2-4,-70 2 640,65-7 0,-93 6-323,-5 1-270,1-1-1,-1 1 0,0 0 0,1 0 0,-1-1 0,0 1 0,1 0 0,-1 0 0,0 0 0,1 0 1,-1-1-1,1 1 0,-1 0 0,0 0 0,1 0 0,-1 0 0,1 0 0,-1 0 0,0 0 0,1 0 1,-1 0-1,1 0 0,-1 0 0,1 0 0,-1 1 0,0-1 0,1 0 0,-1 0 0,0 0 0,1 1 1,-1-1-1,0 0 0,1 0 0,-1 0 0,0 1 0,1-1 0,-1 1 960,-5-9-4498,-1-17 2946,4 16 60,-5-16-341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51:13.165"/>
    </inkml:context>
    <inkml:brush xml:id="br0">
      <inkml:brushProperty name="width" value="0.035" units="cm"/>
      <inkml:brushProperty name="height" value="0.035" units="cm"/>
    </inkml:brush>
  </inkml:definitions>
  <inkml:trace contextRef="#ctx0" brushRef="#br0">9 347 11042,'-2'9'474,"0"-5"-461,1 1 1,0-1-1,0 0 1,1 1 0,-1-1-1,1 9 1,0-12-43,0 0-1,1 0 1,-1 0 0,0 0-1,1 0 1,-1 0 0,1 1 0,0-2-1,-1 1 1,1 0 0,0 0 0,-1 0-1,1 0 1,0 0 0,0 0 0,0-1-1,0 1 1,0 0 0,0-1-1,0 1 1,0-1 0,0 1 0,0-1-1,0 1 1,0-1 0,0 0 0,0 0-1,0 1 1,1-1 0,-1 0-1,0 0 1,1 0 0,8 0-125,0 0-1,0-1 1,0 0 0,0-1-1,17-4 1,-20 3 244,0 1-1,0 0 1,0 1 0,0 0-1,0 0 1,1 0 0,-1 1 0,0 0-1,1 1 1,-1 0 0,0 0-1,11 3 1,-1 3 187,0-1 0,0 0 0,1-1 0,-1-1 1,1-1-1,0 0 0,1-2 0,-1 0 0,26-2 0,-16-3-100,35-10 0,-35 7-43,37-4 1,-56 10-115,1 0 1,-1 1-1,1 0 0,-1 1 1,1 0-1,-1 1 0,18 5 1,62 27 48,-55-20 1,0-1 0,70 16 1,-44-22 23,0-2 1,106-6-1,22 1 8,-131 3 221,0-2 0,0-3-1,82-13 1,-103 9-125,27-6 244,109-6 0,-84 17-405,-1-4 0,172-32-1,-206 25-30,0 2-1,1 3 0,1 2 0,-1 3 0,96 8 0,199 14 44,-173-11 19,333-17 54,-161-3-113,145 46 154,-387-24-107,-59-5-31,0 1 0,-1 3 0,0 1 0,50 21 0,-49-16-4,1-2 0,1-1 1,0-3-1,0-3 0,51 3 0,-20-8-6,1-4 0,108-15 0,241-13-4,-427 30-11,211-16 15,-18 1-7,-36 3-90,0-7 1,195-50 0,14-49 68,-190 56 8,-72 27-33,203-37-1,-178 46-2,10-1 50,-115 23-15,1 1 1,0 2 0,31 2 0,32 10-16,-59-6-1,1-1-1,57-1 1,-77-4 11,143-3-73,-131 5 78,0 2-1,0 0 0,-1 1 0,31 10 0,12 7 19,107 17 0,-134-32-10,1-2-1,-1-2 1,1-2 0,44-5-1,114-24 19,66-6 30,18 21-77,-198 14 31,114 16-1,-157-11 6,364 60-236,-366-55 96,74 31-1,-86-29 106,1-1 1,0-1-1,1-1 1,53 7 0,-55-14 8,0-2-1,0-1 1,0-1 0,34-7 0,109-33-41,2-1 59,-141 37-1,300-46 45,-273 47-21,1 2 0,-1 2 0,98 13 0,-124-7-2,410 40 75,-91-61 215,-2-27-229,-305 37-109,207-14-74,-161 16 12,0-4 0,94-21 0,30-26 374,-201 54 593,-27 9-939,-4 1-614,13-6 754,1 0-85,-1-1 0,0 1 1,0-1-1,0 0 0,0 0 0,0 0 0,0-1 0,-1 1 1,1-1-1,-9 1 0,-20-3-151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51:24.857"/>
    </inkml:context>
    <inkml:brush xml:id="br0">
      <inkml:brushProperty name="width" value="0.035" units="cm"/>
      <inkml:brushProperty name="height" value="0.035" units="cm"/>
    </inkml:brush>
  </inkml:definitions>
  <inkml:trace contextRef="#ctx0" brushRef="#br0">6859 443 9530,'0'0'508,"-10"-28"916,8 19-1232,0-1-1,-1 1 0,0-1 0,-1 1 0,0 0 0,0 0 0,-1 0 0,0 1 0,-1-1 0,0 1 1,0 1-1,0-1 0,-10-8 0,6 9-118,0-1 0,-1 1 0,0 1 1,0 0-1,0 0 0,-1 1 0,1 0 1,-1 1-1,0 1 0,-14-3 0,-311-41 641,194 33-557,-212-28-197,308 36 33,1 1 0,-48 3 1,-93 12-92,0 0-55,-561-6 421,597-8 18,-219-35-1,193 20-296,-200 5-1,266 12-24,-160-17 4,175 9 30,-1 4 0,-137 9 0,-42 41 2,3 20 17,-7 2-10,-15 10-67,137-33 21,-78 1 83,152-31-43,-117 32 1,-290 93 38,466-132-28,0 2 0,1 0 1,-1 1-1,-31 18 0,45-21-7,1 1 0,-1 1-1,1 0 1,1 0 0,-1 1 0,1 0-1,1 0 1,0 1 0,0 0-1,-11 22 1,11-18 4,1 0 1,1 0-1,0 1 0,1 0 0,0 0 0,1 1 1,1-1-1,1 1 0,0 0 0,1 0 0,0-1 1,2 1-1,0 0 0,0 0 0,2 0 0,0-1 1,1 1-1,0-1 0,13 29 0,-9-26 2,0-1-1,2 0 1,0-1-1,0 0 1,2 0-1,0-1 1,20 18-1,-21-22-1,0-2-1,2 0 1,-1 0-1,1-1 1,0 0-1,0-1 1,1-1-1,0 0 1,29 7 0,123 14 123,-121-22-116,-1 1 0,0 3 0,58 18 0,-32-2-42,89 20 0,-128-38 21,0-2 0,1-2 0,-1-1 0,1-1 0,49-5 0,83-27 14,-110 18-7,85-9 1,64 4 30,120-8-4,85 32-27,-163 1 12,394-17 38,187 11-5,-275-7-63,29-2-128,-493 8 128,0-4 0,0-3 0,91-21 0,249-74-84,-303 69 95,-109 29 9,1 1 0,0 0 0,0 1 0,-1 1 0,1 0 0,0 1 0,0 1 0,18 3 0,12 3-132,1-2 1,0-2 0,0-2 0,0-2 0,65-11 0,-103 11 57,1-1 1,-1-1-1,0 0 0,0 0 1,13-7-1,-19 8 87,0 1 0,0-1 1,-1 0-1,1 0 0,-1 0 0,1 0 0,-1-1 0,0 1 0,0-1 0,0 1 0,0-1 0,0 0 0,-1 0 0,1 1 1,-1-1-1,0 0 0,0 0 0,0-1 0,0 1 0,0-4 0,1-9 211,-2 0-1,0-1 0,-1 1 1,-1 0-1,-7-29 1,-29-82 399,28 96-573,-6-19 29,-56-153-233,58 171 113,-1 0 1,-2 1 0,-1 0 0,-23-28 0,-20-18 292,-101-96 0,151 162-202,0 1 0,-1 1 0,0 0 0,0 0 0,-1 2 0,-1-1 0,1 1 0,-1 1-1,0 1 1,0 0 0,-1 1 0,1 0 0,-1 1 0,0 0 0,0 2 0,0 0 0,0 0 0,0 1 0,0 1 0,0 1 0,-28 6 0,-45 20 397,20-5-269,-37 5 130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51:36.315"/>
    </inkml:context>
    <inkml:brush xml:id="br0">
      <inkml:brushProperty name="width" value="0.035" units="cm"/>
      <inkml:brushProperty name="height" value="0.035" units="cm"/>
    </inkml:brush>
  </inkml:definitions>
  <inkml:trace contextRef="#ctx0" brushRef="#br0">5 447 7946,'-4'0'322,"5"2"-73,14 3 105,24 5 260,9-9 320,-1-1 0,69-10 1,41-1 99,15 16-520,194 33 0,52 36-88,-415-73-421,143 31 184,-124-28-163,0-2 0,0-1 0,1-1 0,36-3 1,99-31 163,-113 22 107,0 3 0,89-9 0,136-6 22,-61 3-280,-178 20-32,-1 2 0,1 1 0,-1 2 0,0 1 1,0 1-1,37 12 0,257 48 25,-95-24-24,-183-32-2,1-3 0,0-2 0,0-2 0,1-2 0,-1-2 0,0-2 0,0-2 0,53-13 0,-66 10 28,68-4 1,-83 11-16,0 2 0,0 0-1,0 1 1,0 0-1,23 7 1,-14-1 3,34 10 18,2-2 1,-1-4-1,69 5 1,-80-16-47,0-2 0,96-15 1,-111 9 12,1 3 0,0 1 0,0 2 0,0 1 0,0 2 0,60 11 0,317 57 16,-349-64-26,0-4 0,0-2 0,-1-4 0,91-15 0,75-17 47,-181 31-58,0 3 0,82 6 1,93 30 31,-133-18-18,110 6 0,-123-21-9,105-13-1,78-28 68,-205 32 92,101-3 1,59 15 63,-121 1-202,1-5 1,96-13-1,-49-9-7,139-15 31,322-25-53,-208-19-27,-84 19-70,-280 56 119,144-16-24,181 0-1,-75 7 57,221-64 39,-165 18-103,-249 50 31,162-1-1,-206 16 0,-1 2-1,1 2 0,47 14 0,-49-10-8,0-2-1,1-3 1,55 4-1,29-14 34,186-27 1,-180 16-60,-57 7 55,80-18-1,250-93 561,-361 103-380,104-34 1077,-115 38-553,-39 10-650,1 9 303,2-8-344,0 1 0,0 0 0,0 0 0,0 0-1,0-1 1,-1 1 0,1 0 0,0 0 0,0-1 0,-1 1 0,1 0 0,0 0-1,-1-1 1,1 1 0,-1 0 0,1-1 0,-1 1 0,0 0 0,-16 4 104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52:33.056"/>
    </inkml:context>
    <inkml:brush xml:id="br0">
      <inkml:brushProperty name="width" value="0.035" units="cm"/>
      <inkml:brushProperty name="height" value="0.035" units="cm"/>
    </inkml:brush>
  </inkml:definitions>
  <inkml:trace contextRef="#ctx0" brushRef="#br0">9762 1132 9482,'-3'-6'124,"0"0"-1,0 0 1,-1 1-1,1-1 0,-1 1 1,-1 0-1,1 0 1,-1 0-1,0 1 1,0-1-1,0 1 1,-1 1-1,1-1 1,-1 1-1,0 0 1,0 0-1,0 0 1,0 1-1,-7-2 1,-9-5-73,0-1 1,0-1-1,1-1 0,-37-28 1,33 22 378,-2 0 0,-31-15 0,23 19-107,0 1-1,0 1 1,-1 2-1,0 2 1,-57-6 0,-189 2-385,24 2 72,98-12 299,-189-53 1,209 41-123,-380-53-183,110 22-31,165 8 11,33 7-3,179 43 17,-284-65 22,241 50 81,1-3 0,-79-38 0,122 48-51,-160-72 206,153 73-241,-1 1-1,-1 1 0,-43-5 1,-42 3-20,-186 5 0,-82-8 3,230 2-19,-1 7 1,-272 21-1,322-3 11,-263 17-387,-2-28 55,-180-24 312,0 36 13,480-5 23,0 4 1,-130 32-1,167-30-3,1 2 1,1 2-1,1 1 0,0 3 0,1 1 0,-53 38 0,-211 203-28,196-163-18,-281 295 26,216-212 37,155-164-20,-16 16-13,-47 61 0,71-82 11,1 0 1,0 1-1,1 0 1,0 0-1,1 1 1,1 0-1,0 0 1,-5 28-1,4 11 9,0 99-1,18 54 16,16 17 13,-20-184-22,1 0 1,3-1-1,23 56 0,-28-81 1,0-1 0,1 0 0,0 0 0,1-1-1,1 0 1,0-1 0,0 0 0,1 0 0,18 13 0,9 2 85,73 38-1,-75-45-27,-2 0-1,-1 2 1,36 30 0,-23-11 1,83 70 95,-100-89-138,1-1 0,58 30 0,-40-29-11,2-2-1,0-2 0,64 13 1,162 17 15,-108-21-20,-25-1 103,291 13 0,-320-42-39,0-5 0,146-29 0,219-76-25,-57-27-6,-70 21-13,114-12 11,-356 102-38,196-57-2,239-64 104,283-52-38,-682 171-79,2 5 1,0 8 0,204-2-1,305 24-23,-418 4 14,163-2 14,-374-6 9,677-10 76,-630 12-80,404 24 48,-106 6 2,-257-27-37,143-13 1,-234 7-16,0-1 1,0-2 0,-1 0-1,44-16 1,-60 18 0,1-1-1,0-1 1,-1 1-1,0-1 1,0-1 0,0 1-1,-1-1 1,0-1 0,0 1-1,-1-1 1,1 0-1,-1-1 1,-1 0 0,0 0-1,8-15 1,-6 5-3,-1 0-1,0 0 1,-1-1 0,-2 0-1,0 0 1,0 0 0,-2 0-1,0 0 1,-2-1 0,0 1-1,-1 0 1,-1 0 0,0 0-1,-2 0 1,-8-23 0,2 14 0,-1 1 1,0 0 0,-2 0 0,-2 1-1,0 1 1,-1 1 0,-2 0-1,0 1 1,-27-23 0,-11-7-20,-205-195-131,232 220 156,-2 0 0,-1 3 1,-1 0-1,-1 3 0,-1 0 0,0 3 0,-75-29 0,84 38-27,-41-17 183,-133-32 0,180 54-212,-1 1 0,1 2-1,-1 0 1,0 1 0,1 1 0,-1 2-1,1 0 1,-1 1 0,1 1 0,-40 12-1,9 7-1014,-87 50 0,-3 3 575,19-30-118,122-46 608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52:50.494"/>
    </inkml:context>
    <inkml:brush xml:id="br0">
      <inkml:brushProperty name="width" value="0.035" units="cm"/>
      <inkml:brushProperty name="height" value="0.035" units="cm"/>
    </inkml:brush>
  </inkml:definitions>
  <inkml:trace contextRef="#ctx0" brushRef="#br0">109 177 9202,'-14'5'359,"-72"23"1390,78-27-624,20-2-673,5-2-208,0 0-1,0-1 1,25-9 0,28-7 309,-7 11 107,105 0-1,-96 7-531,583 5-11,-505-1-130,258-28-1,146-59-37,-448 68 46,2 4 0,-1 4 0,137 8 0,1036 39 105,-1093-39-62,165 2 70,2 30 183,212 52-97,-128-52-211,-188-19 8,618 4 62,-629-17-64,377-28 20,-327 9-9,1134-8-11,-1403 28 12,472 18-23,-2 23 11,-285-13 23,260 24-38,-379-50 25,95-10 1,84-22 2,151-8 2,372 70-2,-688-25 0,184-4 16,-178-6-9,157 17 0,372 33 244,-159-37 236,-302-5-507,150-21 188,-260 11-103,-32 4-107,-1 1 0,34 5 0,-43-3-246,-16-2 149,-1 0-1,1 0 1,-1-1 0,1 0 0,-1 0 0,1 0 0,-1 0 0,0-1 0,1 0 0,-1 0-1,0-1 1,0 1 0,0-1 0,-1 0 0,1 0 0,-1-1 0,0 1 0,1-1 0,-2 0-1,7-8 1,10-19-408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21.563"/>
    </inkml:context>
    <inkml:brush xml:id="br0">
      <inkml:brushProperty name="width" value="0.035" units="cm"/>
      <inkml:brushProperty name="height" value="0.035" units="cm"/>
    </inkml:brush>
  </inkml:definitions>
  <inkml:trace contextRef="#ctx0" brushRef="#br0">1 118 17756,'4'0'501,"1"0"1,-1 0 0,0 1-1,1-1 1,-1 1 0,1 0-1,-1 0 1,0 0 0,6 3-1,-8-3-430,0 1 1,0-1-1,-1 1 0,1-1 0,0 1 0,-1 0 1,1 0-1,-1-1 0,0 1 0,1 0 0,-1 0 0,0 1 1,0-1-1,0 0 0,-1 0 0,1 0 0,0 1 0,-1-1 1,1 4-1,2 31 42,-3-35-102,0 0 0,0 1 1,0-1-1,0 0 0,0 1 1,-1-1-1,1 0 1,-1 1-1,0-1 0,0 0 1,1 0-1,-1 0 1,-3 4-1,1-8 89,0-7-39,1-11 19,2-19 62,1 0-1,2 1 0,9-39 1,-6 63-81,3 12-41,-7 3-39,1 1-1,-1-1 1,1 1-1,-1-1 0,0 1 1,0 0-1,3 3 1,10 7-306,-7-7 87,1 0 0,0-1 0,1 0 0,-1 0 0,0-1 0,1-1 0,0 1 0,0-2 0,0 1 0,-1-1 0,1-1 0,0 0 0,0 0 0,12-3 0,17-3-511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22.047"/>
    </inkml:context>
    <inkml:brush xml:id="br0">
      <inkml:brushProperty name="width" value="0.035" units="cm"/>
      <inkml:brushProperty name="height" value="0.035" units="cm"/>
    </inkml:brush>
  </inkml:definitions>
  <inkml:trace contextRef="#ctx0" brushRef="#br0">169 253 14539,'-24'20'845,"1"1"0,-26 32 0,39-42-533,1 2 1,0-1-1,0 2 0,2-1 1,0 1-1,-8 20 0,14-31-235,0 0-1,0 0 1,0 1 0,0-1-1,1 0 1,-1 0-1,1 0 1,0 1 0,0-1-1,0 0 1,0 0 0,1 1-1,0 3 1,0-6-53,0 0 1,-1 1-1,1-1 1,0 0 0,0 0-1,0 0 1,0 0-1,0 0 1,0 0-1,0 0 1,1 0-1,-1 0 1,0 0 0,1-1-1,-1 1 1,0 0-1,1-1 1,-1 1-1,1-1 1,-1 0 0,0 1-1,1-1 1,-1 0-1,1 0 1,-1 0-1,1 0 1,1 0-1,6-1 14,0 0-1,0-1 0,0 1 0,-1-2 0,1 1 1,-1-1-1,1-1 0,-1 1 0,0-1 0,12-9 1,9-7-5,35-31 0,-52 41-15,12-11 3,-1-1 1,0-1-1,-2-1 1,25-34-1,-34 39-18,-1 0-1,0-1 1,-2 0-1,0 0 1,-1-1 0,-2 0-1,6-25 1,-11 39-6,6-31-14,-7 37 14,1-1 0,-1 1 0,0 0 0,0 0 0,0 0 0,0-1 0,0 1 0,0 0 0,0 0 1,0 0-1,-1-1 0,1 1 0,0 0 0,-1 0 0,1 0 0,-1 0 0,1 0 0,-1 0 0,0 0 0,1 0 0,-1 0 0,0 0 0,0 0 1,0-1-1,-1 2-2,1 0 0,0 0 1,0 0-1,0 1 1,0-1-1,0 0 0,0 1 1,0-1-1,0 0 1,0 1-1,0-1 1,0 1-1,0-1 0,0 1 1,1 0-1,-1-1 1,0 1-1,0 0 0,1 0 1,-1 0-1,0-1 1,1 1-1,-1 0 0,1 0 1,-1 0-1,0 2 1,-16 30-35,16-31 32,-14 30-14,-18 62-1,29-81-25,1-1 0,1 1 0,0 0 0,1 0 1,0 0-1,1 0 0,1 0 0,2 17 0,-3-27 12,1 0 0,0 1 0,-1-1 0,1 0-1,1 0 1,-1 0 0,0 0 0,1 0 0,-1 0 0,1 0 0,0-1 0,0 1 0,0 0 0,0-1 0,1 0 0,-1 1 0,1-1 0,-1 0 0,1 0 0,0-1-1,0 1 1,0 0 0,5 1 0,20 0-217</inkml:trace>
  <inkml:trace contextRef="#ctx0" brushRef="#br0" timeOffset="1">924 64 16139,'-43'27'1457,"-4"5"-841,1-1-224,9 7 528,7-5-136,10 0-232,8-3-63,16-9-193,12-2-128,11-11-240,3-3-136,6-7-200,2-5-185,-4-6-143,-1-2 512,-6-4-168,-5 2-72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22.544"/>
    </inkml:context>
    <inkml:brush xml:id="br0">
      <inkml:brushProperty name="width" value="0.035" units="cm"/>
      <inkml:brushProperty name="height" value="0.035" units="cm"/>
    </inkml:brush>
  </inkml:definitions>
  <inkml:trace contextRef="#ctx0" brushRef="#br0">36 139 15659,'0'0'1465,"13"-7"-857,10-6-224,13-6 688,9-1-168,8-1-264,4 2-79,0 3-129,-4 3-208,-3 6-544,-5 3-265,-18 4 145,-11 0 296,-18 6-176,-12 2-96</inkml:trace>
  <inkml:trace contextRef="#ctx0" brushRef="#br0" timeOffset="1">1 251 13771,'0'3'1872,"5"-3"-1031,13-13-177,6-6 984,16-2-376,5-5-119,13 0-329,5 0-64,3 0-856,2 2 552,3 7-368,0 4-48,-10-3-144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36.506"/>
    </inkml:context>
    <inkml:brush xml:id="br0">
      <inkml:brushProperty name="width" value="0.035" units="cm"/>
      <inkml:brushProperty name="height" value="0.035" units="cm"/>
    </inkml:brush>
  </inkml:definitions>
  <inkml:trace contextRef="#ctx0" brushRef="#br0">0 77 18516,'0'-3'146,"1"0"0,-1 0 0,0 0 0,1 1 0,0-1 0,-1 0 0,1 1 0,0-1 0,0 0 0,1 1 0,-1-1 0,1 1 0,-1 0 0,1-1 0,0 1 0,-1 0 0,1 0 0,0 0 0,0 0 0,1 0 0,-1 1 0,0-1 0,1 1 1,-1-1-1,5-1 0,-2 1-10,-1-1 1,1 1-1,0 0 1,0 1-1,0-1 1,0 1-1,1 0 1,-1 0-1,0 1 1,0-1-1,0 1 1,1 0-1,5 1 1,-10 0-117,0-1 0,0 0 0,0 1-1,0-1 1,1 1 0,-1-1 0,0 1 0,0-1 0,0 1 0,0 0 0,0 0 0,-1-1 0,1 1-1,0 0 1,0 0 0,0 0 0,-1 0 0,1 0 0,0 0 0,-1 0 0,1 2 0,0-1-5,0 1 0,-1 0 0,1-1 0,-1 1 0,0 0 0,0-1 0,0 1 0,0 0 0,0 3 0,-3 6-1,0-1-1,0 1 1,-7 14-1,10-25-10,-21 52 84,5-18-4,3 1 0,-13 48 0,25-79-81,1-1 0,-1 0 0,1 0 0,-1 0 0,1 0 1,1 1-1,-1-1 0,1 0 0,0 5 0,0-8-31,-1 1 0,1-1 0,-1 0 0,1 0 1,-1 0-1,1 0 0,0 0 0,-1 0 0,1 0 1,0 0-1,0-1 0,0 1 0,-1 0 1,1 0-1,0-1 0,0 1 0,0 0 0,0-1 1,0 1-1,1-1 0,-1 1 0,0-1 0,0 0 1,0 1-1,0-1 0,0 0 0,1 0 1,-1 0-1,0 0 0,0 0 0,0 0 0,1 0 1,-1 0-1,0 0 0,2-1 0,6-2-129,-1 0 0,1 0 0,0-1 0,-1 0 1,0-1-1,0 0 0,0 0 0,7-7 0,5-3-99,25-16-281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36.973"/>
    </inkml:context>
    <inkml:brush xml:id="br0">
      <inkml:brushProperty name="width" value="0.035" units="cm"/>
      <inkml:brushProperty name="height" value="0.035" units="cm"/>
    </inkml:brush>
  </inkml:definitions>
  <inkml:trace contextRef="#ctx0" brushRef="#br0">111 94 16011,'-11'6'865,"0"0"-1,1 1 0,-1 0 0,2 0 0,-1 1 1,1 1-1,-10 11 0,17-18-759,-1 1 0,1-1 0,0 1 0,0 0 0,1 0 0,-1 0 0,0 0 0,1 0 0,0 0 0,-2 4 0,3-6-90,0-1 1,0 1-1,0 0 0,0-1 0,0 1 1,0-1-1,0 1 0,0 0 0,1-1 0,-1 1 1,0-1-1,0 1 0,0-1 0,1 1 1,-1-1-1,0 1 0,1-1 0,-1 1 0,0-1 1,1 1-1,-1-1 0,0 1 0,2 0 1,-1 0-19,1-1 1,-1 1 0,1 0 0,0-1 0,-1 1 0,1-1 0,0 0 0,0 1 0,-1-1 0,1 0 0,3 0 0,19-1-348,36-7 1,23-2-463,-75 10 713,0 0 0,0 0 0,0 1-1,-1 0 1,1 0 0,0 1 0,14 5 0,-18-6 76,-1 1-1,0-1 1,0 1 0,0-1 0,0 1 0,-1 0-1,1 0 1,0 1 0,-1-1 0,1 0 0,-1 1-1,0 0 1,0-1 0,0 1 0,0 0 0,0 0 0,-1 0-1,2 5 1,-1-3 25,-2 0 0,1 0 0,0 0 0,-1 0 0,0 0 0,0-1 0,0 1-1,-1 0 1,0 0 0,0 0 0,-2 7 0,-4 6 111,0-1 0,-1 1 0,-1-2 0,-1 1 0,-17 21 0,11-15 122,-2-2 0,0-1 0,-1 0 0,0-1-1,-31 22 1,48-39-258,0-1-1,0 1 0,0-1 0,0 0 1,-1 0-1,1 0 0,0 0 0,0 0 1,-1-1-1,1 1 0,0-1 0,-1 0 1,-2 1-1,4-1-10,0 0 1,0-1 0,0 1-1,0 0 1,0-1-1,1 1 1,-1 0 0,0-1-1,0 1 1,0-1-1,1 1 1,-1-1 0,0 0-1,1 1 1,-1-1-1,0 0 1,1 1 0,-1-1-1,1 0 1,-1 0-1,1 1 1,-1-1 0,1-1-1,-2-5-71,0 1-1,1 0 1,0-1-1,1 1 1,-1-1 0,1 0-1,1-9 1,4-35-387</inkml:trace>
  <inkml:trace contextRef="#ctx0" brushRef="#br0" timeOffset="1">129 102 16091,'0'0'1905,"9"3"-913,3-1-376,6-2 1337,7-5-673,8-3-480,7-2-272,13-2-952,1-2 336,8-3 8,1 0-128,0-6-168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08.929"/>
    </inkml:context>
    <inkml:brush xml:id="br0">
      <inkml:brushProperty name="width" value="0.035" units="cm"/>
      <inkml:brushProperty name="height" value="0.035" units="cm"/>
    </inkml:brush>
  </inkml:definitions>
  <inkml:trace contextRef="#ctx0" brushRef="#br0">0 525 15115,'123'-145'4107,"-46"57"-3357,-55 61-581,32-37 589,63-97 1,-99 122 124,-26 50-783,0 0 0,0 1 0,1 0 0,0 0 0,1 0 0,-5 16 0,-11 21-52,-6 2-36,3 2 0,2 1 0,-28 99 0,50-146-61,-1 0 0,2-1 0,-1 1 0,1 11 0,-1-17 1,1 0-1,0 0 1,0 0-1,0 0 1,0-1-1,0 1 1,1 0-1,-1 0 1,0 0-1,0 0 1,1-1-1,-1 1 1,0 0-1,1 0 1,-1-1-1,0 1 1,1 0-1,-1-1 1,1 1-1,-1 0 1,1-1-1,0 1 1,-1-1-1,1 1 1,0-1-1,-1 1 1,1-1-1,0 1 1,0-1-1,-1 0 1,1 1-1,0-1 1,0 0-1,0 0 1,-1 1-1,1-1 1,0 0-1,0 0 1,0 0-1,0 0 1,-1 0-1,1 0 1,0 0-1,0-1 1,0 1-1,-1 0 1,3-1-1,-1 0-7,0 0-1,0 0 0,0 0 0,0-1 0,0 1 0,0-1 0,-1 1 0,1-1 0,0 0 1,-1 1-1,1-1 0,-1 0 0,0 0 0,0 0 0,2-4 0,1 0-99,14-22-538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37.976"/>
    </inkml:context>
    <inkml:brush xml:id="br0">
      <inkml:brushProperty name="width" value="0.035" units="cm"/>
      <inkml:brushProperty name="height" value="0.035" units="cm"/>
    </inkml:brush>
  </inkml:definitions>
  <inkml:trace contextRef="#ctx0" brushRef="#br0">40 428 15075,'4'-9'1369,"-3"7"-1139,0 0 0,0 1 0,0-1 0,0 0 0,-1 0-1,1 0 1,-1 0 0,1 0 0,-1 0 0,0-3 0,-14 27 3522,7-6-3562,1 1-1,0 0 1,1 0 0,1 0-1,1 1 1,0 0 0,2 0 0,0-1-1,1 1 1,0 0 0,5 27-1,-4-42-179,-1-1 0,1 1 0,0-1 0,0 0 0,0 1 0,0-1 0,0 0 0,0 0 0,0 0 0,1 0 0,-1 0 0,1 0 0,0 0 0,-1 0-1,1-1 1,2 3 0,-2-4-4,-1 1 0,1 0 0,0-1 0,-1 1 0,1-1 0,-1 1 0,1-1-1,0 0 1,-1 1 0,1-1 0,0 0 0,-1 0 0,1 0 0,0-1 0,-1 1-1,1 0 1,0-1 0,-1 1 0,1-1 0,-1 1 0,1-1 0,-1 0 0,1 0 0,1-1-1,4-3 11,0 0 1,0-1-1,-1 0 0,0 0 0,-1 0 0,1-1 0,-1 0 0,0 0 0,-1 0 0,0-1 0,5-12 0,-2 4-12,-1 0-1,-1 0 1,-1-1-1,5-30 1,-9 45-7,1-2-14,-1 0-1,1 0 1,-1 0 0,0 0 0,0 0-1,0-1 1,0 1 0,-1 0-1,0 0 1,0 0 0,0 0-1,-3-7 1,4 11 14,0 0 0,0-1 0,0 1-1,0 0 1,0 0 0,-1 0 0,1-1 0,0 1-1,0 0 1,0 0 0,0 0 0,0 0 0,-1-1-1,1 1 1,0 0 0,0 0 0,0 0 0,-1 0 0,1 0-1,0 0 1,0 0 0,0 0 0,-1 0 0,1 0-1,0-1 1,0 1 0,0 0 0,-1 0 0,1 0-1,0 0 1,0 0 0,-1 1 0,1-1 0,0 0 0,0 0-1,0 0 1,-1 0 0,1 0 0,0 0 0,0 0-1,0 0 1,-1 0 0,1 1 0,0-1 0,0 0-1,0 0 1,0 0 0,-1 0 0,1 0 0,0 1 0,0-1-1,0 0 1,0 0 0,0 0 0,0 1 0,0-1-1,-1 0 1,1 0 0,0 0 0,0 1 0,0-1-1,0 0 1,0 0 0,0 1 0,-2 14-109,2-11 105,1 1 0,0 0-1,-1-1 1,1 1 0,1-1 0,-1 0-1,1 1 1,-1-1 0,1 0-1,0 0 1,1 0 0,-1 0 0,1-1-1,0 1 1,0 0 0,0-1-1,0 0 1,0 0 0,1 0 0,0 0-1,-1-1 1,1 1 0,0-1-1,0 0 1,0 0 0,1 0 0,-1-1-1,0 1 1,1-1 0,7 1-1,-1-1 20,0 0-1,0-1 1,0 0-1,0 0 1,0-2-1,0 1 1,0-1-1,0-1 1,0 0-1,-1 0 1,19-10-1,-14 5 2,-1-1-1,0 0 1,0-1-1,-1 0 1,18-19-1,-24 22-8,0 0-1,-1-1 0,0 0 0,0 0 0,-1 0 0,0-1 0,0 0 0,-1 1 0,0-2 1,4-15-1,-8 25-4,0 0 1,0-1 0,0 1-1,1 0 1,-1 0 0,0-1-1,0 1 1,0 0 0,0 0-1,0-1 1,0 1 0,0 0-1,0-1 1,0 1 0,0 0-1,0 0 1,0-1 0,0 1 0,0 0-1,0 0 1,0-1 0,0 1-1,0 0 1,-1 0 0,1-1-1,0 1 1,0 0 0,0 0-1,0-1 1,0 1 0,-1 0-1,1 0 1,0 0 0,0-1-1,-1 1 1,1 0 0,0 0-1,-1 0 1,-9 5-2,-12 17 2,11-9 16,1 1 0,1 1 0,1 0-1,0 0 1,1 0 0,0 1 0,1 0 0,1 1 0,-6 31 0,11-46-13,-1 0 1,1 0 0,0 0-1,0 0 1,0 0 0,1 1-1,-1-1 1,0 0 0,1 0-1,-1 0 1,1 0 0,0-1-1,0 1 1,-1 0-1,1 0 1,2 2 0,-2-3 0,0 0 0,0 0-1,1 0 1,-1 0 0,0 0 0,0 0 0,1-1 0,-1 1-1,1 0 1,-1-1 0,0 1 0,1-1 0,-1 0 0,1 1 0,-1-1-1,1 0 1,1 0 0,4 0 4,-1-1-1,0 0 1,0 0 0,0-1-1,0 0 1,0 0 0,0 0-1,0-1 1,7-3 0,26-19 6,0-2 0,-2-1 0,0-2 1,-3-2-1,0-1 0,-2-1 0,-2-2 1,-1-1-1,-2-2 0,-1 0 0,20-46 0,-40 75-11,17-43-4,-22 51 0,0 0 0,0 0 1,-1-1-1,1 1 0,-1 0 1,1 0-1,-1-1 0,0 1 1,0 0-1,0-1 0,0 1 1,0 0-1,-1-1 0,1 1 1,-1 0-1,1 0 0,-1-1 1,0 1-1,-2-3 0,2 4 0,0 0 0,0 0 0,0 1 0,0-1 1,0 0-1,-1 1 0,1-1 0,0 1 0,-1 0 0,1-1 0,0 1 0,0 0 0,-1 0 0,1 0 0,-1 0 0,1 0 0,0 0 0,-1 0 0,1 0 0,0 0 0,-1 1 0,1-1 0,0 1 0,0-1 0,-1 1 0,1-1 0,0 1 0,0 0 0,-2 1 0,-34 24-18,12-4 57,1 1 0,2 2 0,0 0 0,-22 33 0,35-43-3,0-1 1,1 1-1,0 1 0,1-1 0,1 2 0,1-1 0,0 0 1,1 1-1,-3 33 0,6-44-131,1 0 1,0 1-1,0-1 0,1 0 0,0 1 1,0-1-1,0 0 0,1 0 1,0 0-1,0 0 0,0 0 1,1-1-1,0 1 0,0-1 1,0 1-1,1-1 0,0 0 1,0 0-1,0-1 0,1 1 0,-1-1 1,1 0-1,0 0 0,0-1 1,1 1-1,-1-1 0,1 0 1,-1-1-1,1 1 0,0-1 1,10 2-1,12-1-476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38.454"/>
    </inkml:context>
    <inkml:brush xml:id="br0">
      <inkml:brushProperty name="width" value="0.035" units="cm"/>
      <inkml:brushProperty name="height" value="0.035" units="cm"/>
    </inkml:brush>
  </inkml:definitions>
  <inkml:trace contextRef="#ctx0" brushRef="#br0">47 0 20804,'-15'22'1561,"2"-5"-1241,1-1-192,6-5 296,5-2-512,4-9 152,8-6-128,8-4-144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38.940"/>
    </inkml:context>
    <inkml:brush xml:id="br0">
      <inkml:brushProperty name="width" value="0.035" units="cm"/>
      <inkml:brushProperty name="height" value="0.035" units="cm"/>
    </inkml:brush>
  </inkml:definitions>
  <inkml:trace contextRef="#ctx0" brushRef="#br0">9 0 15707,'0'29'1921,"-3"-3"-1209,-3-6-288,6 4 1184,0 2-879,0 3-137,3-6-408,4 4-280,-1-7-600,4-3-233,-4-6 673,-6-5-200,-4-1-200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39.381"/>
    </inkml:context>
    <inkml:brush xml:id="br0">
      <inkml:brushProperty name="width" value="0.035" units="cm"/>
      <inkml:brushProperty name="height" value="0.035" units="cm"/>
    </inkml:brush>
  </inkml:definitions>
  <inkml:trace contextRef="#ctx0" brushRef="#br0">0 195 15315,'6'-12'450,"0"0"0,0 1 1,1 0-1,0 0 0,1 1 0,1 0 0,-1 0 0,1 1 0,1 0 0,19-14 0,-15 13-158,0 2 0,0 0 0,1 1 0,0 0 0,0 1-1,1 0 1,-1 2 0,21-4 0,-31 7-242,0 0 0,0 1 0,0 0-1,0-1 1,0 2 0,0-1 0,0 1 0,0 0 0,-1 0 0,6 1 0,-8-1-37,1 0 0,-1 0 1,0 0-1,0 1 1,0-1-1,0 0 1,0 1-1,-1 0 0,1-1 1,0 1-1,-1 0 1,1 0-1,-1 0 1,1 0-1,-1 0 0,0 0 1,0 0-1,0 0 1,0 0-1,0 1 1,-1-1-1,2 4 0,-2 1 8,1 1-1,-1-1 1,0 0-1,0 0 0,-1 1 1,-2 13-1,-16 45 46,11-41-51,-3 3 7,-6 20 24,16-45-45,0 0 0,1-1 0,-1 1 0,1 0 0,0 0-1,0-1 1,0 1 0,0 0 0,0 0 0,0-1 0,1 1 0,-1 0 0,2 4-1,0-6-17,-1 1 0,0-1 0,1 1 0,-1-1 0,1 1-1,0-1 1,-1 0 0,1 0 0,0 0 0,0 0 0,-1 0-1,1 0 1,0 0 0,0-1 0,0 1 0,0-1-1,0 1 1,2-1 0,41 4-597,-42-4 545,6 0-98,0 1 1,0 0-1,0 0 1,0 1-1,-1 0 1,1 0-1,9 5 0,-16-6 139,0 0-1,0 0 1,0 0 0,0 0-1,-1 0 1,1 0-1,0 1 1,-1-1-1,1 1 1,0-1-1,-1 1 1,0-1-1,1 1 1,-1 0 0,0 0-1,0 0 1,0 0-1,0 0 1,0 0-1,-1 0 1,1 0-1,0 0 1,-1 0-1,0 0 1,1 0 0,-1 1-1,0-1 1,0 0-1,0 0 1,-1 0-1,1 0 1,0 1-1,-1-1 1,-1 4-1,-1 0 103,0 0 0,0 1-1,-1-1 1,0 0 0,0-1-1,0 1 1,-1-1-1,0 0 1,0 0 0,0 0-1,-1-1 1,-11 8-1,-8 3 561,-45 21 0,61-32-497,-9 4 140,-56 24 765,66-28-931,-1-2 0,1 1 1,-1-1-1,1-1 0,-1 0 1,-15 1-1,24-2-130,-1 0-1,1 0 1,0 0-1,0 0 1,-1 0 0,1 0-1,0 0 1,-1 0-1,1 0 1,0 0-1,-1-1 1,1 1 0,0 0-1,0 0 1,-1 0-1,1 0 1,0 0-1,-1-1 1,1 1 0,0 0-1,0 0 1,0 0-1,-1-1 1,1 1-1,0 0 1,0 0 0,0-1-1,-1 1 1,1 0-1,0 0 1,0-1-1,0 1 1,0 0 0,0-1-1,0 1 1,4-13-662,16-10 15,6 4 258,6-2-141</inkml:trace>
  <inkml:trace contextRef="#ctx0" brushRef="#br0" timeOffset="1">653 77 15691,'5'7'2081,"-3"3"-1241,-8 0-288,2 6 2065,1 7-1809,-1 6-152,-1 7-256,-2 2-56,4 4-344,0-2-248,3 0-576,0-6-176,3-9 744,2-4-184,6-8-217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39.852"/>
    </inkml:context>
    <inkml:brush xml:id="br0">
      <inkml:brushProperty name="width" value="0.035" units="cm"/>
      <inkml:brushProperty name="height" value="0.035" units="cm"/>
    </inkml:brush>
  </inkml:definitions>
  <inkml:trace contextRef="#ctx0" brushRef="#br0">244 96 14811,'-2'10'523,"-1"-1"0,1 0 0,0 1 0,1 0-1,0-1 1,1 1 0,1 17 0,-1 14-140,-4 119 247,3-67-931,1-81 37,1-6-84,-1 0 0,0 1-1,-1-1 1,1 0 0,-1 1-1,-1-1 1,1 0 0,-5 11-1,6-17 294,-1 1-1,1-1 1,-1 1-1,1-1 1,-1 1-1,1-1 1,-1 0-1,0 1 1,1-1-1,-1 0 1,0 0-1,1 1 1,-1-1-1,0 0 1,0 0-1,1 0 0,-1 0 1,0 0-1,1 0 1,-1 0-1,0 0 1,0 0-1,1 0 1,-2-1-1,-14-2-788</inkml:trace>
  <inkml:trace contextRef="#ctx0" brushRef="#br0" timeOffset="1">37 407 10466,'-7'-15'452,"1"-1"0,0 0 0,1-1 0,1 0 0,1 1 0,-3-34 1,6 41-230,0 1 1,1-1 0,0 0 0,0 1 0,1-1 0,0 1 0,0-1 0,1 1 0,0 0 0,1 0 0,0 0 0,0 0 0,1 1 0,-1 0 0,9-9 0,-2 5 75,0 0-1,1 1 0,1 0 0,0 1 1,0 0-1,0 1 0,1 1 0,1 0 1,-1 1-1,18-5 0,-15 6-43,0 0 0,1 1-1,0 1 1,-1 1 0,1 0-1,0 1 1,0 1 0,31 4 0,-45-3-216,1 0 1,0 0 0,-1 0 0,1 0 0,-1 1 0,0 0 0,1 0 0,-1 0 0,0 0 0,0 1 0,0-1-1,-1 1 1,1 0 0,-1 0 0,1 1 0,-1-1 0,0 1 0,0-1 0,-1 1 0,1 0 0,-1 0 0,0 0 0,0 1-1,0-1 1,0 0 0,-1 1 0,0-1 0,0 1 0,0-1 0,0 1 0,-1 0 0,1-1 0,-1 1 0,-1 0-1,1-1 1,-1 1 0,1 0 0,-1-1 0,-1 1 0,1-1 0,-3 5 0,-1 4 77,-1 0 1,0-1 0,-1 0-1,-1-1 1,0 1-1,-1-1 1,0-1-1,0 0 1,-13 11-1,10-11-11,0 0-1,-1 0 0,0-2 0,0 1 0,-1-2 0,0 0 0,-27 9 0,40-15-184,0-1-1,0 1 1,0-1-1,-1 0 1,1 0-1,0 1 1,0-1-1,0 0 1,-1 0-1,1 0 1,0 0-1,0 0 1,0-1-1,0 1 1,-1 0-1,1 0 1,0-1-1,0 1 1,-1-1-1,1 0 21,1 0 0,-1 1 0,0-1 0,1 0 0,0 1 0,-1-1 1,1 0-1,-1 0 0,1 1 0,0-1 0,0 0 0,-1 0 0,1 0 0,0 1 0,0-1 0,0 0 0,0 0 0,0 0 0,0 0 1,0-1-1,1-4-120,1-1 0,-1 0 1,1 1-1,0-1 0,4-6 1,12-23-654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05.679"/>
    </inkml:context>
    <inkml:brush xml:id="br0">
      <inkml:brushProperty name="width" value="0.035" units="cm"/>
      <inkml:brushProperty name="height" value="0.035" units="cm"/>
    </inkml:brush>
  </inkml:definitions>
  <inkml:trace contextRef="#ctx0" brushRef="#br0">33 0 17500,'0'2'1512,"0"9"-1080,-4 14-160,-1 8 728,0 11-351,-1 9-321,2 6-104,-1 2-128,3-2-32,0-7-296,2-8-288,3-14-585,-2-5 905,8-15-120,2-7-152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06.196"/>
    </inkml:context>
    <inkml:brush xml:id="br0">
      <inkml:brushProperty name="width" value="0.035" units="cm"/>
      <inkml:brushProperty name="height" value="0.035" units="cm"/>
    </inkml:brush>
  </inkml:definitions>
  <inkml:trace contextRef="#ctx0" brushRef="#br0">1 123 17652,'15'-14'381,"1"2"1,0 0 0,0 0-1,2 2 1,-1 0-1,1 1 1,0 0 0,1 2-1,0 0 1,1 2 0,-1 0-1,32-4 1,-46 8-349,1 1 1,-1 0-1,0 0 0,1 0 1,-1 1-1,1-1 1,-1 1-1,0 1 0,7 1 1,-10-2-25,0 0 1,0 0-1,0 0 1,0 0 0,0 1-1,-1-1 1,1 1-1,0-1 1,-1 1 0,1-1-1,-1 1 1,1 0-1,-1 0 1,0 0-1,0 0 1,0 0 0,0 0-1,0 0 1,0 0-1,-1 0 1,1 0 0,-1 0-1,1 0 1,-1 5-1,0 0 11,0 0 0,0 0-1,-1 1 1,0-1-1,-1 0 1,1 0 0,-1-1-1,-6 14 1,-4 4 59,-16 26 1,16-31-30,-14 33 0,25-51-57,0 1-1,0 0 1,0 0 0,0 0-1,1 0 1,-1 0-1,1 0 1,0 0-1,-1 0 1,1 0-1,0 0 1,0 0-1,0 0 1,0 0 0,1 0-1,-1 0 1,1 0-1,0 3 1,1-3-7,-1-1 0,0 1 0,1-1 0,-1 0 0,1 0 1,0 0-1,-1 0 0,1 0 0,0 0 0,0 0 0,-1-1 0,1 1 1,0 0-1,0-1 0,0 0 0,0 1 0,0-1 0,0 0 0,3 0 1,62-3-320,-47 2 238,0 0 1,30 2 0,-45 0 87,0-1 1,0 1 0,-1 0-1,1 0 1,0 1 0,-1-1-1,1 1 1,-1 0 0,1 1-1,-1-1 1,0 1 0,0 0-1,0 0 1,-1 0-1,5 4 1,-7-5 14,1 0 0,-1 1 0,1-1 0,-1 1 0,0-1 0,0 1 0,0-1 0,0 1 0,-1 0 0,1-1 0,-1 1 0,1 0 0,-1 0 0,0 0 0,0-1 0,0 1 0,-1 0 0,1 0-1,-1-1 1,1 1 0,-1 0 0,0 0 0,0-1 0,0 1 0,0-1 0,-1 1 0,-1 2 0,-5 7 103,1-1 0,-1 0 0,-1 0 0,-12 11 0,-26 21 725,-2-3 1,-2-1 0,-63 36 0,112-75-832,-5 6 110,-1-2-1,-1 1 1,1-1-1,-14 4 1,21-7-157,0-1-1,-1 1 1,1-1-1,-1 1 1,1-1-1,0 0 1,-1 0-1,1 0 1,-1 0 0,1 0-1,-1 0 1,1 0-1,-1 0 1,1 0-1,0-1 1,-1 1-1,1-1 1,0 1 0,-1-1-1,1 1 1,0-1-1,-1 0 1,1 0-1,0 1 1,0-1-1,0 0 1,0 0 0,0 0-1,0-1 1,0 1-1,0 0 1,0 0-1,0 0 1,1-1-1,-1 1 1,1 0 0,-2-3-1,1 0-200,0 0 1,0 0-1,0 0 0,0-1 0,1 1 0,0 0 1,0 0-1,0-1 0,0 1 0,1 0 0,-1 0 1,1 0-1,0 0 0,1-1 0,-1 1 1,1 1-1,-1-1 0,4-5 0,10-7-788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06.659"/>
    </inkml:context>
    <inkml:brush xml:id="br0">
      <inkml:brushProperty name="width" value="0.035" units="cm"/>
      <inkml:brushProperty name="height" value="0.035" units="cm"/>
    </inkml:brush>
  </inkml:definitions>
  <inkml:trace contextRef="#ctx0" brushRef="#br0">55 6 19228,'2'-6'1800,"-2"8"-1239,-5 9-217,-1 13 792,-3 8-304,1 10-328,-1 6-176,1 1-232,0 4-200,5-6-480,2 1-320,2-14-544,2-8 1128,5-13-249,-1-12-247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07.110"/>
    </inkml:context>
    <inkml:brush xml:id="br0">
      <inkml:brushProperty name="width" value="0.035" units="cm"/>
      <inkml:brushProperty name="height" value="0.035" units="cm"/>
    </inkml:brush>
  </inkml:definitions>
  <inkml:trace contextRef="#ctx0" brushRef="#br0">124 132 17956,'-19'30'1776,"0"12"-1184,2 1-232,4 3 1185,2 1-881,5-2-472,3 0-248,3-9-568,0 0-224,2-7-489,-1-6 945,-4-8-280,-1-2-256</inkml:trace>
  <inkml:trace contextRef="#ctx0" brushRef="#br0" timeOffset="1">0 151 16436,'46'-32'2431,"82"-43"0,-114 68-2255,2 0 0,-1 1 0,1 0 0,0 1 0,0 1 0,0 1 0,1 0 0,-1 1 0,1 1 0,18 1 0,-31 0-154,-1 1-1,1-1 0,0 1 0,-1 0 0,1 0 1,-1 0-1,1 0 0,-1 1 0,1-1 1,-1 1-1,5 3 0,-7-4-9,0 0 1,0 0-1,0 0 1,0 0-1,0 1 1,0-1-1,-1 0 1,1 0-1,0 1 0,0-1 1,-1 1-1,1-1 1,-1 1-1,0-1 1,1 0-1,-1 1 1,0 0-1,0-1 0,0 1 1,0-1-1,0 1 1,0-1-1,0 1 1,0-1-1,-1 1 1,1-1-1,-1 1 1,1-1-1,-2 2 0,-1 5 65,-1 0-1,-1-1 0,1 0 0,-1 0 0,0-1 0,-1 1 1,-7 6-1,-47 39 562,49-44-503,-16 15 148,15-12-178,-1 0 0,0-1 0,-1-1 0,0 0 1,-21 10-1,34-18-131,0-1 0,-1 1 1,1-1-1,0 1 0,0-1 0,0 0 1,0 0-1,-1 0 0,1 0 0,0 0 0,0 0 1,0 0-1,-1 0 0,1 0 0,0 0 1,-2-1-1,3 0 19,-1 1 1,1 0-1,-1-1 1,1 0-1,-1 1 0,1-1 1,-1 1-1,1-1 1,0 0-1,-1 1 1,1-1-1,0 1 1,0-1-1,-1 0 0,1 0 1,0 1-1,0-1 1,0 0-1,0 1 1,0-1-1,0 0 1,0 0-1,0 1 0,0-1 1,0 0-1,0 1 1,0-1-1,1 0 1,-1 0-1,7-21-240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28.806"/>
    </inkml:context>
    <inkml:brush xml:id="br0">
      <inkml:brushProperty name="width" value="0.035" units="cm"/>
      <inkml:brushProperty name="height" value="0.035" units="cm"/>
    </inkml:brush>
  </inkml:definitions>
  <inkml:trace contextRef="#ctx0" brushRef="#br0">6 12 13291,'-1'-8'1880,"-3"5"-1136,4 9-320,1 4 2081,-1 4-1857,0 5-152,1 6-184,1 4-104,-1 3-120,1-1-80,-2-1-208,1-1-176,1-6-272,0-3-112,0-9 520,-2-9-152,1 1-160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09.893"/>
    </inkml:context>
    <inkml:brush xml:id="br0">
      <inkml:brushProperty name="width" value="0.035" units="cm"/>
      <inkml:brushProperty name="height" value="0.035" units="cm"/>
    </inkml:brush>
  </inkml:definitions>
  <inkml:trace contextRef="#ctx0" brushRef="#br0">102 69 12963,'5'-6'774,"0"0"0,1 1 0,0 0 0,0 0 0,1 0 0,8-5 0,-8 6-464,1 1 1,-1-1-1,1 1 1,-1 0-1,1 1 0,0 0 1,0 0-1,0 0 1,0 1-1,10 0 0,-18 1-292,1 0-1,-1 0 0,1 0 0,0 0 0,-1 0 0,1 0 1,-1 0-1,1 1 0,0-1 0,-1 0 0,1 0 1,-1 1-1,1-1 0,-1 0 0,1 1 0,-1-1 0,1 0 1,-1 1-1,1-1 0,-1 0 0,1 1 0,-1-1 0,0 1 1,1-1-1,-1 1 0,0-1 0,1 1 0,-1 0 1,0-1-1,0 1 0,0-1 0,1 1 0,-1-1 0,0 1 1,0 0-1,0-1 0,0 1 0,0 0 0,0-1 1,0 1-1,0-1 0,0 1 0,-1 0 0,1-1 0,0 1 1,0-1-1,0 1 0,-1-1 0,1 1 0,0-1 1,-1 1-1,1 0 0,-20 30 257,-37 38-10,-81 111 4,131-170-248,1 0 0,0 1 0,1 0 1,0 1-1,-6 20 0,11-30-15,-1 1 1,0 0-1,1 0 0,-1-1 0,1 1 0,0 0 0,0 0 0,0 0 0,0-1 0,0 1 1,1 0-1,-1 0 0,1-1 0,0 1 0,0 0 0,0-1 0,0 1 0,0-1 1,1 1-1,-1-1 0,1 1 0,-1-1 0,1 0 0,0 0 0,0 0 0,0 0 1,0 0-1,0 0 0,0-1 0,1 1 0,3 1 0,2 1-62,1-1 1,0-1-1,-1 0 0,1 0 0,0 0 1,0-1-1,0-1 0,0 0 1,1 0-1,-1 0 0,15-4 0,0 0-233,-1-2-1,0-1 0,28-11 0,4-9-33,-2-6-92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29.301"/>
    </inkml:context>
    <inkml:brush xml:id="br0">
      <inkml:brushProperty name="width" value="0.035" units="cm"/>
      <inkml:brushProperty name="height" value="0.035" units="cm"/>
    </inkml:brush>
  </inkml:definitions>
  <inkml:trace contextRef="#ctx0" brushRef="#br0">0 222 13403,'6'-12'459,"0"0"1,1 0-1,0 1 1,1 0 0,1 0-1,-1 1 1,2 0-1,16-15 1,-4 8 121,0 0 0,1 2 0,29-15 0,-43 25-440,0 1 0,1 0 0,-1 0 0,0 1 0,1 1 0,11-3 0,-19 5-123,0-1 1,1 1-1,-1 0 0,0 0 1,0 0-1,1 0 0,-1 0 1,0 1-1,0-1 0,1 1 1,-1-1-1,0 1 0,0 0 1,0 0-1,0 0 1,0 0-1,0 0 0,0 0 1,0 0-1,-1 1 0,1-1 1,0 1-1,-1-1 0,1 1 1,-1 0-1,1 0 0,-1-1 1,0 1-1,0 0 0,0 0 1,0 0-1,0 0 1,1 4-1,-1 2-6,0-1 0,0 0 0,-1 0 1,0 1-1,0-1 0,0 0 0,-1 1 0,-1-1 1,1 0-1,-1 0 0,0 0 0,0 0 0,-1 0 0,-7 12 1,-1 0 27,-1 1 0,0-2 0,-24 27 0,19-26 74,-22 20 0,32-33-211,0 0-1,0-1 1,-1 0-1,0 0 1,0-1 0,-14 6-1,40-32-1130,-1 4 873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0:29.801"/>
    </inkml:context>
    <inkml:brush xml:id="br0">
      <inkml:brushProperty name="width" value="0.035" units="cm"/>
      <inkml:brushProperty name="height" value="0.035" units="cm"/>
    </inkml:brush>
  </inkml:definitions>
  <inkml:trace contextRef="#ctx0" brushRef="#br0">184 0 14651,'-66'132'3590,"-4"9"-1239,59-116-2084,2 0 0,0 1-1,-8 46 1,17-68-253,-1-1-1,1 1 0,-1-1 1,1 1-1,0 0 1,1-1-1,-1 1 0,0-1 1,1 1-1,0-1 0,2 7 1,-2-9-3,0 1-1,0-1 1,0 0 0,0 0 0,0 0 0,0 1-1,0-1 1,0 0 0,1 0 0,-1-1 0,0 1-1,1 0 1,-1 0 0,1-1 0,-1 1-1,1-1 1,-1 1 0,1-1 0,0 1 0,-1-1-1,1 0 1,-1 0 0,1 0 0,0 0 0,-1 0-1,1 0 1,2-1 0,7-1 65,0 0 0,-1-1 1,1 0-1,-1-1 0,1 0 0,-1-1 1,-1 0-1,1 0 0,16-13 0,7-8 196,36-36 0,-54 48-182,43-42-166,-2-3-1,70-95 1,-124 151-78,7-11-362,-9 14 502,0 0-1,0-1 1,0 1 0,0 0-1,1 0 1,-1-1 0,0 1 0,0 0-1,0 0 1,0-1 0,0 1-1,0 0 1,0 0 0,0-1-1,0 1 1,0 0 0,0 0-1,0-1 1,0 1 0,0 0 0,0 0-1,0-1 1,0 1 0,0 0-1,0-1 1,-1 1 0,1 0-1,0 0 1,0 0 0,0-1-1,0 1 1,0 0 0,-1 0 0,1 0-1,0-1 1,0 1 0,-1 0-1,1 0 1,0 0 0,0 0-1,0 0 1,-1-1 0,1 1 0,0 0-1,0 0 1,-1 0 0,1 0-1,-1 0 1,-11-1-443</inkml:trace>
  <inkml:trace contextRef="#ctx0" brushRef="#br0" timeOffset="1">366 336 15355,'3'27'1649,"1"-4"-1201,12-3-208,4-4 536,17-2-720,6-4 288,16-1-240,7-4-128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22.083"/>
    </inkml:context>
    <inkml:brush xml:id="br0">
      <inkml:brushProperty name="width" value="0.035" units="cm"/>
      <inkml:brushProperty name="height" value="0.035" units="cm"/>
    </inkml:brush>
  </inkml:definitions>
  <inkml:trace contextRef="#ctx0" brushRef="#br0">14 47 11370,'5'-11'916,"-4"8"-601,0-1 1,1 0-1,0 0 1,0 1 0,0-1-1,0 1 1,1 0-1,3-5 1,-5 25 1604,-20 92 144,12-78-1922,1 1 0,2 0 0,1 1 0,2 46 0,1-78-169,0 0 0,0 0 0,0 0 0,0 0 0,0 0 0,0 0 0,0 0 0,0 0-1,0 0 1,1 0 0,-1 0 0,0 0 0,1 0 0,-1 0 0,0 0 0,1 0 0,-1-1 0,1 1 0,0 0-1,-1 0 1,1 0 0,0-1 0,-1 1 0,1 0 0,0-1 0,0 1 0,0-1 0,-1 1 0,1-1 0,0 1-1,2 0 1,4-1-186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22.502"/>
    </inkml:context>
    <inkml:brush xml:id="br0">
      <inkml:brushProperty name="width" value="0.035" units="cm"/>
      <inkml:brushProperty name="height" value="0.035" units="cm"/>
    </inkml:brush>
  </inkml:definitions>
  <inkml:trace contextRef="#ctx0" brushRef="#br0">186 0 12867,'-65'92'1700,"41"-61"-1138,-19 35-1,40-61-500,-32 61 634,32-60-594,1 1 1,0 0 0,0-1 0,0 1-1,0 0 1,1 0 0,0 14 0,1-20-82,0 0 1,0 0-1,0 0 0,0-1 1,0 1-1,0 0 1,1 0-1,-1 0 1,0 0-1,1 0 1,-1 0-1,1-1 1,-1 1-1,1 0 0,-1 0 1,1-1-1,-1 1 1,1 0-1,0-1 1,-1 1-1,1-1 1,0 1-1,-1 0 1,1-1-1,0 0 0,0 1 1,0-1-1,0 1 1,-1-1-1,1 0 1,0 0-1,0 0 1,0 1-1,0-1 1,0 0-1,0 0 0,0 0 1,0 0-1,-1 0 1,1-1-1,0 1 1,2 0-1,2-1 69,0-1 0,0 1 0,0-1-1,0 0 1,9-5 0,-4 1 70,-1 0-1,0-1 1,0 0-1,0 0 1,-1-1-1,0 0 1,7-11-1,-10 13-63,0-1-1,0 0 0,-1 0 1,0-1-1,-1 1 0,0-1 1,0 0-1,0 0 0,-1 0 1,1-10-1,-2 15-87,-1 1 0,-1-1-1,1 1 1,0-1 0,-1 1 0,1-1 0,-1 1 0,1-1 0,-1 1-1,0 0 1,0-1 0,0 1 0,-1 0 0,1 0 0,-1 0 0,1 0-1,-1 0 1,1 0 0,-1 0 0,0 1 0,0-1 0,0 0 0,0 1-1,-4-2 1,5 2-81,-1 0 0,1 0-1,-1 1 1,1-1-1,-1 0 1,1 1 0,-1 0-1,1-1 1,-1 1-1,0 0 1,1 0 0,-1 0-1,0 0 1,1 0 0,-1 0-1,0 0 1,1 0-1,-1 1 1,1-1 0,-1 1-1,1-1 1,-1 1 0,1 0-1,-1 0 1,1-1-1,-1 1 1,1 0 0,0 0-1,-1 0 1,1 1 0,0-1-1,0 0 1,0 0-1,0 1 1,0-1 0,-1 2-1,2-2 51,-1-1 0,1 0 0,0 1 0,0-1 0,-1 0 0,1 1 0,0-1 0,-1 1 0,1-1 0,0 0 0,0 1 0,0-1 0,0 1 0,0-1 0,-1 1 0,1-1 0,0 1 0,0-1 0,0 1 0,0-1 0,0 0 0,0 1 0,0-1 0,1 1 0,-1-1 0,0 1 0,0-1 0,0 1 0,0-1 0,0 1 0,1-1 0,-1 0 0,0 1 0,0-1 0,1 0 0,-1 1 0,0-1 0,1 1 0,-1-1 0,0 0 0,1 0 0,-1 1 0,1-1 0,-1 0 0,1 1 0,16 4-673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22.987"/>
    </inkml:context>
    <inkml:brush xml:id="br0">
      <inkml:brushProperty name="width" value="0.035" units="cm"/>
      <inkml:brushProperty name="height" value="0.035" units="cm"/>
    </inkml:brush>
  </inkml:definitions>
  <inkml:trace contextRef="#ctx0" brushRef="#br0">153 0 13595,'-12'42'1224,"-8"4"-776,-4-2-120,0 2 545,2 1-177,3-10-184,5 1-88,4-15-232,3-6-216,7-9-376,3-5-640,2-10 848,4-1-169,3-8-143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1:23.441"/>
    </inkml:context>
    <inkml:brush xml:id="br0">
      <inkml:brushProperty name="width" value="0.035" units="cm"/>
      <inkml:brushProperty name="height" value="0.035" units="cm"/>
    </inkml:brush>
  </inkml:definitions>
  <inkml:trace contextRef="#ctx0" brushRef="#br0">111 0 14387,'-12'10'448,"0"0"0,1 0 0,0 1 0,1 1 0,-10 13 0,15-19-312,1 0 0,1 0 1,-1 0-1,1 0 1,0 1-1,1-1 0,-1 1 1,1 0-1,1 0 0,-1 0 1,1 0-1,0 0 1,1 9-1,0-14-111,0 1 0,0-1 1,0 1-1,1 0 0,-1-1 0,1 1 1,0-1-1,0 1 0,0-1 0,0 0 0,0 1 1,0-1-1,1 0 0,-1 0 0,1 0 1,-1 0-1,1 0 0,0 0 0,0 0 0,0 0 1,0-1-1,0 1 0,0-1 0,0 0 1,0 1-1,1-1 0,-1 0 0,1 0 0,-1-1 1,1 1-1,-1 0 0,1-1 0,-1 1 1,1-1-1,-1 0 0,1 0 0,0 0 0,4-1 1,0 0 15,1 0 0,-1 0 0,0-1 0,0 0 1,0 0-1,0-1 0,0 0 0,0 0 0,-1 0 1,0-1-1,1 0 0,9-9 0,-14 11-20,0 0 0,0 0 0,0 0 0,0 0 0,0-1 0,-1 1 0,1-1 0,-1 1 0,1-1 0,-1 1 0,0-1 0,0 0 0,-1 0 0,1 0 0,0 0 0,-1 1 0,0-1 0,1 0 0,-1 0 0,0 0 1,-1-4-1,0 5-12,0 0 1,1 0-1,-1 0 1,0 1 0,0-1-1,0 0 1,-1 1 0,1-1-1,0 1 1,-1-1 0,1 1-1,-1 0 1,1-1-1,-1 1 1,1 0 0,-1 0-1,0 0 1,0 0 0,1 0-1,-1 1 1,0-1 0,0 1-1,0-1 1,0 1-1,0-1 1,0 1 0,0 0-1,0 0 1,0 0 0,0 0-1,-4 1 1,2 0-52,0-1 1,-1 1 0,1 0-1,0 1 1,-1-1-1,1 1 1,0 0-1,0 0 1,0 0 0,0 0-1,1 1 1,-1-1-1,1 1 1,-1 0-1,1 0 1,0 0-1,0 1 1,0-1 0,1 1-1,-1-1 1,1 1-1,0 0 1,0 0-1,0 0 1,0 0 0,1 1-1,0-1 1,0 0-1,0 1 1,0-1-1,1 1 1,-1-1 0,1 0-1,0 1 1,1-1-1,-1 1 1,1-1-1,0 1 1,0-1 0,0 0-1,1 0 1,1 5-1,12 15-278</inkml:trace>
  <inkml:trace contextRef="#ctx0" brushRef="#br0" timeOffset="1">352 412 11739,'2'3'144,"0"-1"0,1 1 0,-1 0 0,1 0 0,0-1 0,0 0 0,0 1 0,0-1 0,0 0 0,5 2 1,-6-3 150,1 0 1,-1 0-1,0 0 1,1 0 0,-1 0-1,1 0 1,-1-1 0,1 0-1,0 1 1,-1-1-1,1 0 1,-1 0 0,1 0-1,0 0 1,-1-1 0,4 0-1,-5 1-231,-1-1 0,1 1 0,-1-1 0,1 1 0,-1 0 0,1-1 0,-1 1 0,0-1 0,1 1 0,-1-1 0,1 1 0,-1-1-1,0 1 1,1-1 0,-1 0 0,0 1 0,0-1 0,0 1 0,1-1 0,-1 0 0,0 1 0,0-1 0,0 0 0,0 1 0,0-1 0,0 0 0,0 1 0,0-1-1,0 0 1,-1 1 0,1-1 0,0 1 0,0-1 0,0 0 0,-1 1 0,1-1 0,0 1 0,-1-1 0,0 0 0,1 0-17,-1-1 0,0 1 0,0-1 0,0 1 1,0 0-1,0 0 0,0-1 0,0 1 0,0 0 0,-1 0 1,1 0-1,0 0 0,-1 0 0,1 1 0,-1-1 0,-1-1 1,-5 1-6,0 1 0,-1-1 0,1 1 0,0 0 0,0 1 0,0 0 0,0 1 0,0-1 0,0 1 0,-12 6 1,15-7-89,0 1 0,1 0 0,0 0 1,-1 0-1,1 1 0,0 0 1,0-1-1,1 1 0,-1 1 1,0-1-1,1 0 0,0 1 0,0 0 1,0 0-1,0 0 0,1 0 1,-1 0-1,-2 9 0,4-12 15,1 1-1,-1-1 0,1 0 1,0 0-1,0 0 0,0 0 1,-1 0-1,1 1 1,0-1-1,1 0 0,-1 0 1,0 0-1,0 0 0,0 1 1,1-1-1,-1 0 1,0 0-1,1 0 0,-1 0 1,1 0-1,0 0 0,-1 0 1,1 0-1,0 0 1,-1 0-1,1 0 0,0-1 1,0 1-1,0 0 0,0 0 1,0-1-1,0 1 1,0 0-1,1 0 0,15 4-304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52.926"/>
    </inkml:context>
    <inkml:brush xml:id="br0">
      <inkml:brushProperty name="width" value="0.035" units="cm"/>
      <inkml:brushProperty name="height" value="0.035" units="cm"/>
    </inkml:brush>
  </inkml:definitions>
  <inkml:trace contextRef="#ctx0" brushRef="#br0">0 143 16027,'10'-11'553,"-1"0"1,1 1-1,1 0 0,0 0 0,0 1 0,18-11 0,1 2 144,26-14 260,-51 30-878,-1 0 0,1 1 1,-1-1-1,1 1 1,0 0-1,0 0 0,0 0 1,0 1-1,0 0 1,6 0-1,-10 0-70,-1 0 0,1 0 0,0 0 0,0 1 1,-1-1-1,1 0 0,0 0 0,-1 0 0,1 1 0,0-1 0,-1 0 0,1 1 0,0-1 0,-1 1 0,1-1 1,-1 1-1,1-1 0,-1 1 0,1-1 0,-1 1 0,1-1 0,-1 1 0,1 0 0,-1-1 0,0 1 0,1-1 1,-1 1-1,0 0 0,0 0 0,1-1 0,-1 1 0,0 0 0,0-1 0,0 1 0,0 0 0,0 0 0,0-1 1,0 1-1,0 0 0,0 0 0,-1-1 0,1 1 0,0 0 0,0-1 0,-1 1 0,1 0 0,0-1 0,-1 2 1,-2 5 42,-1 0 1,0-1 0,-7 12 0,7-13-14,-65 88 471,38-52-41,-41 67-1,68-101-412,0 1 0,1-1 0,0 1 0,0 0 0,1-1 0,0 1 0,-2 14 0,4-20-62,0-1 1,0 1 0,0 0-1,0-1 1,1 1-1,-1 0 1,0-1-1,1 1 1,-1 0 0,1-1-1,-1 1 1,1 0-1,0-1 1,0 1-1,0-1 1,0 0-1,1 2 1,0-2-47,-1 1-1,1-1 1,0 0-1,0 0 1,-1 0 0,1-1-1,0 1 1,0 0-1,0-1 1,0 1 0,0-1-1,0 0 1,0 1-1,0-1 1,0 0 0,0 0-1,4-1 1,5-1-462,-1 1 1,0-2-1,0 1 1,0-1-1,-1-1 0,15-7 1,-3 0-708,33-25-1,-20 12 24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53.409"/>
    </inkml:context>
    <inkml:brush xml:id="br0">
      <inkml:brushProperty name="width" value="0.035" units="cm"/>
      <inkml:brushProperty name="height" value="0.035" units="cm"/>
    </inkml:brush>
  </inkml:definitions>
  <inkml:trace contextRef="#ctx0" brushRef="#br0">70 22 16283,'2'-16'1409,"-2"16"-1370,0-1-1,0 1 1,0 0 0,0 0 0,0-1-1,0 1 1,0 0 0,0 0 0,0 0-1,-1-1 1,1 1 0,0 0 0,0 0-1,0 0 1,0-1 0,0 1 0,-1 0-1,1 0 1,0 0 0,0 0 0,0 0-1,-1 0 1,1-1 0,0 1 0,0 0-1,-1 0 1,1 0 0,0 0 0,0 0-1,0 0 1,-1 0 0,1 0 0,-2 0 58,1 1 0,-1-1 0,1 1 0,-1 0 0,1 0 0,0-1 0,0 1 0,-1 0 0,1 0 0,0 0 0,0 0 0,0 0 0,0 0 0,0 1 1,0-1-1,0 0 0,-1 3 0,-4 7 91,0 1-1,0 0 1,1 0 0,0 1-1,2-1 1,-1 1 0,-1 14 0,4-20-166,0-1 1,0 0-1,1 1 1,0-1 0,0 1-1,0-1 1,1 0-1,0 1 1,0-1-1,1 0 1,0 0 0,0 0-1,0 0 1,1 0-1,-1 0 1,7 8-1,-8-12-12,1 0 0,0 0 0,0-1-1,0 1 1,1 0 0,-1-1-1,0 1 1,1-1 0,-1 1-1,1-1 1,-1 0 0,1 0-1,-1-1 1,1 1 0,0 0-1,0-1 1,-1 0 0,1 1-1,0-1 1,0 0 0,-1 0-1,1-1 1,0 1 0,0-1-1,-1 1 1,1-1 0,-1 0 0,1 0-1,0 0 1,-1 0 0,1 0-1,2-3 1,4-1 48,0-1 1,0-1 0,0 1-1,-1-1 1,0-1-1,-1 1 1,8-11 0,-9 11 21,-1-1 0,0 1 0,-1-1 0,0 0 0,0-1 1,3-11-1,-6 16-36,1 0 0,-1 0 0,-1 0 0,1-1 0,0 1-1,-1 0 1,0-1 0,0 1 0,-1-1 0,1 1 0,-1 0 0,0-1 0,0 1 0,0 0 0,-2-5 0,2 8-62,0-1 0,0 0 0,0 1 0,0-1 0,-1 1 0,1 0 0,0-1-1,-1 1 1,1 0 0,-1 0 0,1 0 0,-1 0 0,1 0 0,-1 0 0,0 0 0,0 1 0,1-1 0,-1 1 0,0-1 0,0 1 0,0-1 0,0 1 0,0 0 0,1 0 0,-1 0-1,0 0 1,0 0 0,0 1 0,0-1 0,-2 1 0,2 0-158,0-1 0,0 1 0,1-1 0,-1 1-1,0 0 1,0 0 0,1 0 0,-1 0 0,0 0 0,1 0 0,-1 1-1,1-1 1,-1 0 0,1 1 0,0-1 0,0 1 0,0-1 0,-1 1 0,1 0-1,1 0 1,-1-1 0,0 1 0,0 0 0,1 0 0,-1 0 0,1 0-1,-1 0 1,1 2 0,3 2-715,4-1-194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53.861"/>
    </inkml:context>
    <inkml:brush xml:id="br0">
      <inkml:brushProperty name="width" value="0.035" units="cm"/>
      <inkml:brushProperty name="height" value="0.035" units="cm"/>
    </inkml:brush>
  </inkml:definitions>
  <inkml:trace contextRef="#ctx0" brushRef="#br0">0 110 15699,'43'-36'2528,"-34"27"-2036,0 1-1,1 0 1,0 0 0,0 1 0,1 0 0,0 0-1,0 2 1,15-7 0,-25 12-460,0-1-1,-1 1 1,1 0 0,0-1 0,0 1-1,0 0 1,0 0 0,0-1-1,0 1 1,-1 0 0,1 0 0,0 0-1,0 0 1,0 0 0,0 0 0,0 0-1,0 1 1,0-1 0,0 0 0,0 0-1,-1 1 1,1-1 0,0 0 0,0 1-1,0-1 1,-1 1 0,1-1-1,0 1 1,0 0 0,-1-1 0,1 1-1,-1 0 1,1-1 0,0 1 0,-1 0-1,1 0 1,-1-1 0,0 1 0,1 0-1,-1 0 1,0 0 0,1 0 0,-1 0-1,0-1 1,0 1 0,0 0-1,0 0 1,0 0 0,0 0 0,0 1-1,0 4 27,-1-1 0,1 1-1,-1-1 1,-1 1-1,1-1 1,-5 10 0,-13 25 210,-47 71 1,27-49-144,36-57-118,0 0 0,0 1 0,1-1 0,0 0 0,0 1 0,1 0 0,-1-1 0,1 1 0,0 0 0,0 7 0,1-11-21,0-1 1,0 1-1,1 0 0,-1-1 1,0 1-1,1 0 0,-1-1 1,1 1-1,0-1 0,-1 1 1,1 0-1,0-1 0,0 0 1,0 1-1,0-1 0,0 1 1,0-1-1,0 0 0,1 0 1,-1 0-1,0 0 1,1 0-1,-1 0 0,1 0 1,-1 0-1,1 0 0,-1-1 1,1 1-1,-1-1 0,1 1 1,0-1-1,-1 0 0,1 1 1,0-1-1,0 0 0,-1 0 1,1 0-1,2-1 0,3 1-106,-1-1 0,1 1-1,0-2 1,-1 1 0,1-1 0,-1 0-1,0 0 1,1 0 0,8-6-1,3-3 126,28-23-1,-38 28-155,24-18-212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1:02:54.262"/>
    </inkml:context>
    <inkml:brush xml:id="br0">
      <inkml:brushProperty name="width" value="0.035" units="cm"/>
      <inkml:brushProperty name="height" value="0.035" units="cm"/>
    </inkml:brush>
  </inkml:definitions>
  <inkml:trace contextRef="#ctx0" brushRef="#br0">8 1 19964,'1'5'629,"0"1"0,-1 0 0,0 0 0,0-1 0,0 1 0,0 0 0,-3 9 0,-3 52-1199,6-62 503,0-1-1,0 1 0,1-1 1,-1 1-1,1-1 0,0 0 1,0 1-1,1-1 0,-1 0 1,1 0-1,4 7 0,-4-8-21,0-1 0,1 1 0,-1-1 0,1 0-1,0 1 1,0-1 0,0 0 0,0-1 0,0 1-1,0 0 1,0-1 0,0 0 0,1 0 0,-1 0-1,0 0 1,1 0 0,6 0 0,6-1-213,0 0 1,29-4-1,-5 1-48,-37 3 332,13-1-127,0 1 1,0 0-1,0 2 0,0-1 0,25 8 0,-40-9 156,0 0 1,0 1-1,0-1 0,0 1 1,1-1-1,-1 1 1,0-1-1,0 1 0,0 0 1,0-1-1,-1 1 0,1 0 1,0 0-1,0 0 0,0-1 1,-1 1-1,1 0 1,0 0-1,-1 0 0,1 0 1,-1 0-1,1 1 0,-1-1 1,1 0-1,-1 0 1,0 0-1,0 0 0,0 0 1,1 1-1,-1-1 0,0 0 1,0 0-1,-1 0 1,1 0-1,0 1 0,0-1 1,-1 0-1,1 0 0,0 0 1,-1 0-1,1 0 0,-1 0 1,1 0-1,-1 0 1,0 0-1,1 0 0,-1 0 1,-1 1-1,-5 6 205,1 0 0,-1-1-1,0 0 1,-10 7 0,16-13-206,-20 15 653,-1 0 1,-24 13 0,36-23-543,1-2 0,-1 1 0,1-1 0,-1-1 0,-1 1 0,1-2 0,0 1 0,-13 0 0,19-3-327,0-1 0,0 1-1,0-1 1,0 0-1,0 1 1,-7-4 0,-8-2-298,9 5 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23.04.2024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82861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19450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03003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66113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22468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3261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05156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23.04.2024</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23.04.2024</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23.04.2024</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23.04.2024</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23.04.2024</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23.04.2024</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23.04.2024</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23.04.2024</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23.04.2024</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23.04.2024</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23.04.2024</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23.04.2024</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nobelprize.org/prizes/economic-sciences/1993/north/lecture/" TargetMode="External"/><Relationship Id="rId2" Type="http://schemas.openxmlformats.org/officeDocument/2006/relationships/hyperlink" Target="https://www.nobelprize.org/prizes/economic-sciences/2017/thaler/lecture/"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17" Type="http://schemas.openxmlformats.org/officeDocument/2006/relationships/image" Target="../media/image62.png"/><Relationship Id="rId299" Type="http://schemas.openxmlformats.org/officeDocument/2006/relationships/image" Target="../media/image153.png"/><Relationship Id="rId21" Type="http://schemas.openxmlformats.org/officeDocument/2006/relationships/image" Target="../media/image14.png"/><Relationship Id="rId63" Type="http://schemas.openxmlformats.org/officeDocument/2006/relationships/image" Target="../media/image35.png"/><Relationship Id="rId159" Type="http://schemas.openxmlformats.org/officeDocument/2006/relationships/image" Target="../media/image83.png"/><Relationship Id="rId324" Type="http://schemas.openxmlformats.org/officeDocument/2006/relationships/customXml" Target="../ink/ink162.xml"/><Relationship Id="rId170" Type="http://schemas.openxmlformats.org/officeDocument/2006/relationships/customXml" Target="../ink/ink85.xml"/><Relationship Id="rId226" Type="http://schemas.openxmlformats.org/officeDocument/2006/relationships/customXml" Target="../ink/ink113.xml"/><Relationship Id="rId268" Type="http://schemas.openxmlformats.org/officeDocument/2006/relationships/customXml" Target="../ink/ink134.xml"/><Relationship Id="rId32" Type="http://schemas.openxmlformats.org/officeDocument/2006/relationships/customXml" Target="../ink/ink16.xml"/><Relationship Id="rId74" Type="http://schemas.openxmlformats.org/officeDocument/2006/relationships/customXml" Target="../ink/ink37.xml"/><Relationship Id="rId128" Type="http://schemas.openxmlformats.org/officeDocument/2006/relationships/customXml" Target="../ink/ink64.xml"/><Relationship Id="rId335" Type="http://schemas.openxmlformats.org/officeDocument/2006/relationships/image" Target="../media/image171.png"/><Relationship Id="rId5" Type="http://schemas.openxmlformats.org/officeDocument/2006/relationships/image" Target="../media/image6.png"/><Relationship Id="rId181" Type="http://schemas.openxmlformats.org/officeDocument/2006/relationships/image" Target="../media/image94.png"/><Relationship Id="rId237" Type="http://schemas.openxmlformats.org/officeDocument/2006/relationships/image" Target="../media/image122.png"/><Relationship Id="rId279" Type="http://schemas.openxmlformats.org/officeDocument/2006/relationships/image" Target="../media/image143.png"/><Relationship Id="rId43" Type="http://schemas.openxmlformats.org/officeDocument/2006/relationships/image" Target="../media/image25.png"/><Relationship Id="rId139" Type="http://schemas.openxmlformats.org/officeDocument/2006/relationships/image" Target="../media/image73.png"/><Relationship Id="rId290" Type="http://schemas.openxmlformats.org/officeDocument/2006/relationships/customXml" Target="../ink/ink145.xml"/><Relationship Id="rId304" Type="http://schemas.openxmlformats.org/officeDocument/2006/relationships/customXml" Target="../ink/ink152.xml"/><Relationship Id="rId85" Type="http://schemas.openxmlformats.org/officeDocument/2006/relationships/image" Target="../media/image46.png"/><Relationship Id="rId150" Type="http://schemas.openxmlformats.org/officeDocument/2006/relationships/customXml" Target="../ink/ink75.xml"/><Relationship Id="rId192" Type="http://schemas.openxmlformats.org/officeDocument/2006/relationships/customXml" Target="../ink/ink96.xml"/><Relationship Id="rId206" Type="http://schemas.openxmlformats.org/officeDocument/2006/relationships/customXml" Target="../ink/ink103.xml"/><Relationship Id="rId248" Type="http://schemas.openxmlformats.org/officeDocument/2006/relationships/customXml" Target="../ink/ink124.xml"/><Relationship Id="rId12" Type="http://schemas.openxmlformats.org/officeDocument/2006/relationships/customXml" Target="../ink/ink6.xml"/><Relationship Id="rId108" Type="http://schemas.openxmlformats.org/officeDocument/2006/relationships/customXml" Target="../ink/ink54.xml"/><Relationship Id="rId315" Type="http://schemas.openxmlformats.org/officeDocument/2006/relationships/image" Target="../media/image161.png"/><Relationship Id="rId54" Type="http://schemas.openxmlformats.org/officeDocument/2006/relationships/customXml" Target="../ink/ink27.xml"/><Relationship Id="rId96" Type="http://schemas.openxmlformats.org/officeDocument/2006/relationships/customXml" Target="../ink/ink48.xml"/><Relationship Id="rId161" Type="http://schemas.openxmlformats.org/officeDocument/2006/relationships/image" Target="../media/image84.png"/><Relationship Id="rId217" Type="http://schemas.openxmlformats.org/officeDocument/2006/relationships/image" Target="../media/image112.png"/><Relationship Id="rId259" Type="http://schemas.openxmlformats.org/officeDocument/2006/relationships/image" Target="../media/image133.png"/><Relationship Id="rId23" Type="http://schemas.openxmlformats.org/officeDocument/2006/relationships/image" Target="../media/image15.png"/><Relationship Id="rId119" Type="http://schemas.openxmlformats.org/officeDocument/2006/relationships/image" Target="../media/image63.png"/><Relationship Id="rId270" Type="http://schemas.openxmlformats.org/officeDocument/2006/relationships/customXml" Target="../ink/ink135.xml"/><Relationship Id="rId326" Type="http://schemas.openxmlformats.org/officeDocument/2006/relationships/customXml" Target="../ink/ink163.xml"/><Relationship Id="rId65" Type="http://schemas.openxmlformats.org/officeDocument/2006/relationships/image" Target="../media/image36.png"/><Relationship Id="rId130" Type="http://schemas.openxmlformats.org/officeDocument/2006/relationships/customXml" Target="../ink/ink65.xml"/><Relationship Id="rId172" Type="http://schemas.openxmlformats.org/officeDocument/2006/relationships/customXml" Target="../ink/ink86.xml"/><Relationship Id="rId228" Type="http://schemas.openxmlformats.org/officeDocument/2006/relationships/customXml" Target="../ink/ink114.xml"/><Relationship Id="rId281" Type="http://schemas.openxmlformats.org/officeDocument/2006/relationships/image" Target="../media/image144.png"/><Relationship Id="rId337" Type="http://schemas.openxmlformats.org/officeDocument/2006/relationships/image" Target="../media/image172.png"/><Relationship Id="rId34" Type="http://schemas.openxmlformats.org/officeDocument/2006/relationships/customXml" Target="../ink/ink17.xml"/><Relationship Id="rId76" Type="http://schemas.openxmlformats.org/officeDocument/2006/relationships/customXml" Target="../ink/ink38.xml"/><Relationship Id="rId141" Type="http://schemas.openxmlformats.org/officeDocument/2006/relationships/image" Target="../media/image74.png"/><Relationship Id="rId7" Type="http://schemas.openxmlformats.org/officeDocument/2006/relationships/image" Target="../media/image7.png"/><Relationship Id="rId183" Type="http://schemas.openxmlformats.org/officeDocument/2006/relationships/image" Target="../media/image95.png"/><Relationship Id="rId239" Type="http://schemas.openxmlformats.org/officeDocument/2006/relationships/image" Target="../media/image123.png"/><Relationship Id="rId250" Type="http://schemas.openxmlformats.org/officeDocument/2006/relationships/customXml" Target="../ink/ink125.xml"/><Relationship Id="rId292" Type="http://schemas.openxmlformats.org/officeDocument/2006/relationships/customXml" Target="../ink/ink146.xml"/><Relationship Id="rId306" Type="http://schemas.openxmlformats.org/officeDocument/2006/relationships/customXml" Target="../ink/ink153.xml"/><Relationship Id="rId45" Type="http://schemas.openxmlformats.org/officeDocument/2006/relationships/image" Target="../media/image26.png"/><Relationship Id="rId87" Type="http://schemas.openxmlformats.org/officeDocument/2006/relationships/image" Target="../media/image47.png"/><Relationship Id="rId110" Type="http://schemas.openxmlformats.org/officeDocument/2006/relationships/customXml" Target="../ink/ink55.xml"/><Relationship Id="rId152" Type="http://schemas.openxmlformats.org/officeDocument/2006/relationships/customXml" Target="../ink/ink76.xml"/><Relationship Id="rId173" Type="http://schemas.openxmlformats.org/officeDocument/2006/relationships/image" Target="../media/image90.png"/><Relationship Id="rId194" Type="http://schemas.openxmlformats.org/officeDocument/2006/relationships/customXml" Target="../ink/ink97.xml"/><Relationship Id="rId208" Type="http://schemas.openxmlformats.org/officeDocument/2006/relationships/customXml" Target="../ink/ink104.xml"/><Relationship Id="rId229" Type="http://schemas.openxmlformats.org/officeDocument/2006/relationships/image" Target="../media/image118.png"/><Relationship Id="rId240" Type="http://schemas.openxmlformats.org/officeDocument/2006/relationships/customXml" Target="../ink/ink120.xml"/><Relationship Id="rId261" Type="http://schemas.openxmlformats.org/officeDocument/2006/relationships/image" Target="../media/image134.png"/><Relationship Id="rId14" Type="http://schemas.openxmlformats.org/officeDocument/2006/relationships/customXml" Target="../ink/ink7.xml"/><Relationship Id="rId35" Type="http://schemas.openxmlformats.org/officeDocument/2006/relationships/image" Target="../media/image21.png"/><Relationship Id="rId56" Type="http://schemas.openxmlformats.org/officeDocument/2006/relationships/customXml" Target="../ink/ink28.xml"/><Relationship Id="rId77" Type="http://schemas.openxmlformats.org/officeDocument/2006/relationships/image" Target="../media/image42.png"/><Relationship Id="rId100" Type="http://schemas.openxmlformats.org/officeDocument/2006/relationships/customXml" Target="../ink/ink50.xml"/><Relationship Id="rId282" Type="http://schemas.openxmlformats.org/officeDocument/2006/relationships/customXml" Target="../ink/ink141.xml"/><Relationship Id="rId317" Type="http://schemas.openxmlformats.org/officeDocument/2006/relationships/image" Target="../media/image162.png"/><Relationship Id="rId338" Type="http://schemas.openxmlformats.org/officeDocument/2006/relationships/customXml" Target="../ink/ink169.xml"/><Relationship Id="rId8" Type="http://schemas.openxmlformats.org/officeDocument/2006/relationships/customXml" Target="../ink/ink4.xml"/><Relationship Id="rId98" Type="http://schemas.openxmlformats.org/officeDocument/2006/relationships/customXml" Target="../ink/ink49.xml"/><Relationship Id="rId121" Type="http://schemas.openxmlformats.org/officeDocument/2006/relationships/image" Target="../media/image64.png"/><Relationship Id="rId142" Type="http://schemas.openxmlformats.org/officeDocument/2006/relationships/customXml" Target="../ink/ink71.xml"/><Relationship Id="rId163" Type="http://schemas.openxmlformats.org/officeDocument/2006/relationships/image" Target="../media/image85.png"/><Relationship Id="rId184" Type="http://schemas.openxmlformats.org/officeDocument/2006/relationships/customXml" Target="../ink/ink92.xml"/><Relationship Id="rId219" Type="http://schemas.openxmlformats.org/officeDocument/2006/relationships/image" Target="../media/image113.png"/><Relationship Id="rId230" Type="http://schemas.openxmlformats.org/officeDocument/2006/relationships/customXml" Target="../ink/ink115.xml"/><Relationship Id="rId251" Type="http://schemas.openxmlformats.org/officeDocument/2006/relationships/image" Target="../media/image129.png"/><Relationship Id="rId25" Type="http://schemas.openxmlformats.org/officeDocument/2006/relationships/image" Target="../media/image16.png"/><Relationship Id="rId46" Type="http://schemas.openxmlformats.org/officeDocument/2006/relationships/customXml" Target="../ink/ink23.xml"/><Relationship Id="rId67" Type="http://schemas.openxmlformats.org/officeDocument/2006/relationships/image" Target="../media/image37.png"/><Relationship Id="rId272" Type="http://schemas.openxmlformats.org/officeDocument/2006/relationships/customXml" Target="../ink/ink136.xml"/><Relationship Id="rId293" Type="http://schemas.openxmlformats.org/officeDocument/2006/relationships/image" Target="../media/image150.png"/><Relationship Id="rId307" Type="http://schemas.openxmlformats.org/officeDocument/2006/relationships/image" Target="../media/image157.png"/><Relationship Id="rId328" Type="http://schemas.openxmlformats.org/officeDocument/2006/relationships/customXml" Target="../ink/ink164.xml"/><Relationship Id="rId88" Type="http://schemas.openxmlformats.org/officeDocument/2006/relationships/customXml" Target="../ink/ink44.xml"/><Relationship Id="rId111" Type="http://schemas.openxmlformats.org/officeDocument/2006/relationships/image" Target="../media/image59.png"/><Relationship Id="rId132" Type="http://schemas.openxmlformats.org/officeDocument/2006/relationships/customXml" Target="../ink/ink66.xml"/><Relationship Id="rId153" Type="http://schemas.openxmlformats.org/officeDocument/2006/relationships/image" Target="../media/image80.png"/><Relationship Id="rId174" Type="http://schemas.openxmlformats.org/officeDocument/2006/relationships/customXml" Target="../ink/ink87.xml"/><Relationship Id="rId195" Type="http://schemas.openxmlformats.org/officeDocument/2006/relationships/image" Target="../media/image101.png"/><Relationship Id="rId209" Type="http://schemas.openxmlformats.org/officeDocument/2006/relationships/image" Target="../media/image108.png"/><Relationship Id="rId220" Type="http://schemas.openxmlformats.org/officeDocument/2006/relationships/customXml" Target="../ink/ink110.xml"/><Relationship Id="rId241" Type="http://schemas.openxmlformats.org/officeDocument/2006/relationships/image" Target="../media/image124.png"/><Relationship Id="rId15" Type="http://schemas.openxmlformats.org/officeDocument/2006/relationships/image" Target="../media/image11.png"/><Relationship Id="rId36" Type="http://schemas.openxmlformats.org/officeDocument/2006/relationships/customXml" Target="../ink/ink18.xml"/><Relationship Id="rId57" Type="http://schemas.openxmlformats.org/officeDocument/2006/relationships/image" Target="../media/image32.png"/><Relationship Id="rId262" Type="http://schemas.openxmlformats.org/officeDocument/2006/relationships/customXml" Target="../ink/ink131.xml"/><Relationship Id="rId283" Type="http://schemas.openxmlformats.org/officeDocument/2006/relationships/image" Target="../media/image145.png"/><Relationship Id="rId318" Type="http://schemas.openxmlformats.org/officeDocument/2006/relationships/customXml" Target="../ink/ink159.xml"/><Relationship Id="rId339" Type="http://schemas.openxmlformats.org/officeDocument/2006/relationships/image" Target="../media/image173.png"/><Relationship Id="rId78" Type="http://schemas.openxmlformats.org/officeDocument/2006/relationships/customXml" Target="../ink/ink39.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1.xml"/><Relationship Id="rId143" Type="http://schemas.openxmlformats.org/officeDocument/2006/relationships/image" Target="../media/image75.png"/><Relationship Id="rId164" Type="http://schemas.openxmlformats.org/officeDocument/2006/relationships/customXml" Target="../ink/ink82.xml"/><Relationship Id="rId185" Type="http://schemas.openxmlformats.org/officeDocument/2006/relationships/image" Target="../media/image96.png"/><Relationship Id="rId9" Type="http://schemas.openxmlformats.org/officeDocument/2006/relationships/image" Target="../media/image8.png"/><Relationship Id="rId210" Type="http://schemas.openxmlformats.org/officeDocument/2006/relationships/customXml" Target="../ink/ink105.xml"/><Relationship Id="rId26" Type="http://schemas.openxmlformats.org/officeDocument/2006/relationships/customXml" Target="../ink/ink13.xml"/><Relationship Id="rId231" Type="http://schemas.openxmlformats.org/officeDocument/2006/relationships/image" Target="../media/image119.png"/><Relationship Id="rId252" Type="http://schemas.openxmlformats.org/officeDocument/2006/relationships/customXml" Target="../ink/ink126.xml"/><Relationship Id="rId273" Type="http://schemas.openxmlformats.org/officeDocument/2006/relationships/image" Target="../media/image140.png"/><Relationship Id="rId294" Type="http://schemas.openxmlformats.org/officeDocument/2006/relationships/customXml" Target="../ink/ink147.xml"/><Relationship Id="rId308" Type="http://schemas.openxmlformats.org/officeDocument/2006/relationships/customXml" Target="../ink/ink154.xml"/><Relationship Id="rId329" Type="http://schemas.openxmlformats.org/officeDocument/2006/relationships/image" Target="../media/image168.png"/><Relationship Id="rId47" Type="http://schemas.openxmlformats.org/officeDocument/2006/relationships/image" Target="../media/image27.png"/><Relationship Id="rId68" Type="http://schemas.openxmlformats.org/officeDocument/2006/relationships/customXml" Target="../ink/ink34.xml"/><Relationship Id="rId89" Type="http://schemas.openxmlformats.org/officeDocument/2006/relationships/image" Target="../media/image48.png"/><Relationship Id="rId112" Type="http://schemas.openxmlformats.org/officeDocument/2006/relationships/customXml" Target="../ink/ink56.xml"/><Relationship Id="rId133" Type="http://schemas.openxmlformats.org/officeDocument/2006/relationships/image" Target="../media/image70.png"/><Relationship Id="rId154" Type="http://schemas.openxmlformats.org/officeDocument/2006/relationships/customXml" Target="../ink/ink77.xml"/><Relationship Id="rId175" Type="http://schemas.openxmlformats.org/officeDocument/2006/relationships/image" Target="../media/image91.png"/><Relationship Id="rId196" Type="http://schemas.openxmlformats.org/officeDocument/2006/relationships/customXml" Target="../ink/ink98.xml"/><Relationship Id="rId200" Type="http://schemas.openxmlformats.org/officeDocument/2006/relationships/customXml" Target="../ink/ink100.xml"/><Relationship Id="rId16" Type="http://schemas.openxmlformats.org/officeDocument/2006/relationships/customXml" Target="../ink/ink8.xml"/><Relationship Id="rId221" Type="http://schemas.openxmlformats.org/officeDocument/2006/relationships/image" Target="../media/image114.png"/><Relationship Id="rId242" Type="http://schemas.openxmlformats.org/officeDocument/2006/relationships/customXml" Target="../ink/ink121.xml"/><Relationship Id="rId263" Type="http://schemas.openxmlformats.org/officeDocument/2006/relationships/image" Target="../media/image135.png"/><Relationship Id="rId284" Type="http://schemas.openxmlformats.org/officeDocument/2006/relationships/customXml" Target="../ink/ink142.xml"/><Relationship Id="rId319" Type="http://schemas.openxmlformats.org/officeDocument/2006/relationships/image" Target="../media/image163.png"/><Relationship Id="rId37" Type="http://schemas.openxmlformats.org/officeDocument/2006/relationships/image" Target="../media/image22.png"/><Relationship Id="rId58" Type="http://schemas.openxmlformats.org/officeDocument/2006/relationships/customXml" Target="../ink/ink29.xml"/><Relationship Id="rId79" Type="http://schemas.openxmlformats.org/officeDocument/2006/relationships/image" Target="../media/image43.png"/><Relationship Id="rId102" Type="http://schemas.openxmlformats.org/officeDocument/2006/relationships/customXml" Target="../ink/ink51.xml"/><Relationship Id="rId123" Type="http://schemas.openxmlformats.org/officeDocument/2006/relationships/image" Target="../media/image65.png"/><Relationship Id="rId144" Type="http://schemas.openxmlformats.org/officeDocument/2006/relationships/customXml" Target="../ink/ink72.xml"/><Relationship Id="rId330" Type="http://schemas.openxmlformats.org/officeDocument/2006/relationships/customXml" Target="../ink/ink165.xml"/><Relationship Id="rId90" Type="http://schemas.openxmlformats.org/officeDocument/2006/relationships/customXml" Target="../ink/ink45.xml"/><Relationship Id="rId165" Type="http://schemas.openxmlformats.org/officeDocument/2006/relationships/image" Target="../media/image86.png"/><Relationship Id="rId186" Type="http://schemas.openxmlformats.org/officeDocument/2006/relationships/customXml" Target="../ink/ink93.xml"/><Relationship Id="rId211" Type="http://schemas.openxmlformats.org/officeDocument/2006/relationships/image" Target="../media/image109.png"/><Relationship Id="rId232" Type="http://schemas.openxmlformats.org/officeDocument/2006/relationships/customXml" Target="../ink/ink116.xml"/><Relationship Id="rId253" Type="http://schemas.openxmlformats.org/officeDocument/2006/relationships/image" Target="../media/image130.png"/><Relationship Id="rId274" Type="http://schemas.openxmlformats.org/officeDocument/2006/relationships/customXml" Target="../ink/ink137.xml"/><Relationship Id="rId295" Type="http://schemas.openxmlformats.org/officeDocument/2006/relationships/image" Target="../media/image151.png"/><Relationship Id="rId309" Type="http://schemas.openxmlformats.org/officeDocument/2006/relationships/image" Target="../media/image158.png"/><Relationship Id="rId27" Type="http://schemas.openxmlformats.org/officeDocument/2006/relationships/image" Target="../media/image17.png"/><Relationship Id="rId48" Type="http://schemas.openxmlformats.org/officeDocument/2006/relationships/customXml" Target="../ink/ink24.xml"/><Relationship Id="rId69" Type="http://schemas.openxmlformats.org/officeDocument/2006/relationships/image" Target="../media/image38.png"/><Relationship Id="rId113" Type="http://schemas.openxmlformats.org/officeDocument/2006/relationships/image" Target="../media/image60.png"/><Relationship Id="rId134" Type="http://schemas.openxmlformats.org/officeDocument/2006/relationships/customXml" Target="../ink/ink67.xml"/><Relationship Id="rId320" Type="http://schemas.openxmlformats.org/officeDocument/2006/relationships/customXml" Target="../ink/ink160.xml"/><Relationship Id="rId80" Type="http://schemas.openxmlformats.org/officeDocument/2006/relationships/customXml" Target="../ink/ink40.xml"/><Relationship Id="rId155" Type="http://schemas.openxmlformats.org/officeDocument/2006/relationships/image" Target="../media/image81.png"/><Relationship Id="rId176" Type="http://schemas.openxmlformats.org/officeDocument/2006/relationships/customXml" Target="../ink/ink88.xml"/><Relationship Id="rId197" Type="http://schemas.openxmlformats.org/officeDocument/2006/relationships/image" Target="../media/image102.png"/><Relationship Id="rId201" Type="http://schemas.openxmlformats.org/officeDocument/2006/relationships/image" Target="../media/image104.png"/><Relationship Id="rId222" Type="http://schemas.openxmlformats.org/officeDocument/2006/relationships/customXml" Target="../ink/ink111.xml"/><Relationship Id="rId243" Type="http://schemas.openxmlformats.org/officeDocument/2006/relationships/image" Target="../media/image125.png"/><Relationship Id="rId264" Type="http://schemas.openxmlformats.org/officeDocument/2006/relationships/customXml" Target="../ink/ink132.xml"/><Relationship Id="rId285" Type="http://schemas.openxmlformats.org/officeDocument/2006/relationships/image" Target="../media/image146.png"/><Relationship Id="rId17" Type="http://schemas.openxmlformats.org/officeDocument/2006/relationships/image" Target="../media/image12.png"/><Relationship Id="rId38" Type="http://schemas.openxmlformats.org/officeDocument/2006/relationships/customXml" Target="../ink/ink19.xml"/><Relationship Id="rId59" Type="http://schemas.openxmlformats.org/officeDocument/2006/relationships/image" Target="../media/image33.png"/><Relationship Id="rId103" Type="http://schemas.openxmlformats.org/officeDocument/2006/relationships/image" Target="../media/image55.png"/><Relationship Id="rId124" Type="http://schemas.openxmlformats.org/officeDocument/2006/relationships/customXml" Target="../ink/ink62.xml"/><Relationship Id="rId310" Type="http://schemas.openxmlformats.org/officeDocument/2006/relationships/customXml" Target="../ink/ink155.xml"/><Relationship Id="rId70" Type="http://schemas.openxmlformats.org/officeDocument/2006/relationships/customXml" Target="../ink/ink35.xml"/><Relationship Id="rId91" Type="http://schemas.openxmlformats.org/officeDocument/2006/relationships/image" Target="../media/image49.png"/><Relationship Id="rId145" Type="http://schemas.openxmlformats.org/officeDocument/2006/relationships/image" Target="../media/image76.png"/><Relationship Id="rId166" Type="http://schemas.openxmlformats.org/officeDocument/2006/relationships/customXml" Target="../ink/ink83.xml"/><Relationship Id="rId187" Type="http://schemas.openxmlformats.org/officeDocument/2006/relationships/image" Target="../media/image97.png"/><Relationship Id="rId331" Type="http://schemas.openxmlformats.org/officeDocument/2006/relationships/image" Target="../media/image169.png"/><Relationship Id="rId1" Type="http://schemas.openxmlformats.org/officeDocument/2006/relationships/slideLayout" Target="../slideLayouts/slideLayout1.xml"/><Relationship Id="rId212" Type="http://schemas.openxmlformats.org/officeDocument/2006/relationships/customXml" Target="../ink/ink106.xml"/><Relationship Id="rId233" Type="http://schemas.openxmlformats.org/officeDocument/2006/relationships/image" Target="../media/image120.png"/><Relationship Id="rId254" Type="http://schemas.openxmlformats.org/officeDocument/2006/relationships/customXml" Target="../ink/ink127.xml"/><Relationship Id="rId28" Type="http://schemas.openxmlformats.org/officeDocument/2006/relationships/customXml" Target="../ink/ink14.xml"/><Relationship Id="rId49" Type="http://schemas.openxmlformats.org/officeDocument/2006/relationships/image" Target="../media/image28.png"/><Relationship Id="rId114" Type="http://schemas.openxmlformats.org/officeDocument/2006/relationships/customXml" Target="../ink/ink57.xml"/><Relationship Id="rId275" Type="http://schemas.openxmlformats.org/officeDocument/2006/relationships/image" Target="../media/image141.png"/><Relationship Id="rId296" Type="http://schemas.openxmlformats.org/officeDocument/2006/relationships/customXml" Target="../ink/ink148.xml"/><Relationship Id="rId300" Type="http://schemas.openxmlformats.org/officeDocument/2006/relationships/customXml" Target="../ink/ink150.xml"/><Relationship Id="rId60" Type="http://schemas.openxmlformats.org/officeDocument/2006/relationships/customXml" Target="../ink/ink30.xml"/><Relationship Id="rId81" Type="http://schemas.openxmlformats.org/officeDocument/2006/relationships/image" Target="../media/image44.png"/><Relationship Id="rId135" Type="http://schemas.openxmlformats.org/officeDocument/2006/relationships/image" Target="../media/image71.png"/><Relationship Id="rId156" Type="http://schemas.openxmlformats.org/officeDocument/2006/relationships/customXml" Target="../ink/ink78.xml"/><Relationship Id="rId177" Type="http://schemas.openxmlformats.org/officeDocument/2006/relationships/image" Target="../media/image92.png"/><Relationship Id="rId198" Type="http://schemas.openxmlformats.org/officeDocument/2006/relationships/customXml" Target="../ink/ink99.xml"/><Relationship Id="rId321" Type="http://schemas.openxmlformats.org/officeDocument/2006/relationships/image" Target="../media/image164.png"/><Relationship Id="rId202" Type="http://schemas.openxmlformats.org/officeDocument/2006/relationships/customXml" Target="../ink/ink101.xml"/><Relationship Id="rId223" Type="http://schemas.openxmlformats.org/officeDocument/2006/relationships/image" Target="../media/image115.png"/><Relationship Id="rId244" Type="http://schemas.openxmlformats.org/officeDocument/2006/relationships/customXml" Target="../ink/ink122.xml"/><Relationship Id="rId18" Type="http://schemas.openxmlformats.org/officeDocument/2006/relationships/customXml" Target="../ink/ink9.xml"/><Relationship Id="rId39" Type="http://schemas.openxmlformats.org/officeDocument/2006/relationships/image" Target="../media/image23.png"/><Relationship Id="rId265" Type="http://schemas.openxmlformats.org/officeDocument/2006/relationships/image" Target="../media/image136.png"/><Relationship Id="rId286" Type="http://schemas.openxmlformats.org/officeDocument/2006/relationships/customXml" Target="../ink/ink143.xml"/><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image" Target="../media/image66.png"/><Relationship Id="rId146" Type="http://schemas.openxmlformats.org/officeDocument/2006/relationships/customXml" Target="../ink/ink73.xml"/><Relationship Id="rId167" Type="http://schemas.openxmlformats.org/officeDocument/2006/relationships/image" Target="../media/image87.png"/><Relationship Id="rId188" Type="http://schemas.openxmlformats.org/officeDocument/2006/relationships/customXml" Target="../ink/ink94.xml"/><Relationship Id="rId311" Type="http://schemas.openxmlformats.org/officeDocument/2006/relationships/image" Target="../media/image159.png"/><Relationship Id="rId332" Type="http://schemas.openxmlformats.org/officeDocument/2006/relationships/customXml" Target="../ink/ink166.xml"/><Relationship Id="rId71" Type="http://schemas.openxmlformats.org/officeDocument/2006/relationships/image" Target="../media/image39.png"/><Relationship Id="rId92" Type="http://schemas.openxmlformats.org/officeDocument/2006/relationships/customXml" Target="../ink/ink46.xml"/><Relationship Id="rId213" Type="http://schemas.openxmlformats.org/officeDocument/2006/relationships/image" Target="../media/image110.png"/><Relationship Id="rId234" Type="http://schemas.openxmlformats.org/officeDocument/2006/relationships/customXml" Target="../ink/ink117.xml"/><Relationship Id="rId2" Type="http://schemas.openxmlformats.org/officeDocument/2006/relationships/customXml" Target="../ink/ink1.xml"/><Relationship Id="rId29" Type="http://schemas.openxmlformats.org/officeDocument/2006/relationships/image" Target="../media/image18.png"/><Relationship Id="rId255" Type="http://schemas.openxmlformats.org/officeDocument/2006/relationships/image" Target="../media/image131.png"/><Relationship Id="rId276" Type="http://schemas.openxmlformats.org/officeDocument/2006/relationships/customXml" Target="../ink/ink138.xml"/><Relationship Id="rId297" Type="http://schemas.openxmlformats.org/officeDocument/2006/relationships/image" Target="../media/image152.png"/><Relationship Id="rId40" Type="http://schemas.openxmlformats.org/officeDocument/2006/relationships/customXml" Target="../ink/ink20.xml"/><Relationship Id="rId115" Type="http://schemas.openxmlformats.org/officeDocument/2006/relationships/image" Target="../media/image61.png"/><Relationship Id="rId136" Type="http://schemas.openxmlformats.org/officeDocument/2006/relationships/customXml" Target="../ink/ink68.xml"/><Relationship Id="rId157" Type="http://schemas.openxmlformats.org/officeDocument/2006/relationships/image" Target="../media/image82.png"/><Relationship Id="rId178" Type="http://schemas.openxmlformats.org/officeDocument/2006/relationships/customXml" Target="../ink/ink89.xml"/><Relationship Id="rId301" Type="http://schemas.openxmlformats.org/officeDocument/2006/relationships/image" Target="../media/image154.png"/><Relationship Id="rId322" Type="http://schemas.openxmlformats.org/officeDocument/2006/relationships/customXml" Target="../ink/ink161.xml"/><Relationship Id="rId61" Type="http://schemas.openxmlformats.org/officeDocument/2006/relationships/image" Target="../media/image34.png"/><Relationship Id="rId82" Type="http://schemas.openxmlformats.org/officeDocument/2006/relationships/customXml" Target="../ink/ink41.xml"/><Relationship Id="rId199" Type="http://schemas.openxmlformats.org/officeDocument/2006/relationships/image" Target="../media/image103.png"/><Relationship Id="rId203" Type="http://schemas.openxmlformats.org/officeDocument/2006/relationships/image" Target="../media/image105.png"/><Relationship Id="rId19" Type="http://schemas.openxmlformats.org/officeDocument/2006/relationships/image" Target="../media/image13.png"/><Relationship Id="rId224" Type="http://schemas.openxmlformats.org/officeDocument/2006/relationships/customXml" Target="../ink/ink112.xml"/><Relationship Id="rId245" Type="http://schemas.openxmlformats.org/officeDocument/2006/relationships/image" Target="../media/image126.png"/><Relationship Id="rId266" Type="http://schemas.openxmlformats.org/officeDocument/2006/relationships/customXml" Target="../ink/ink133.xml"/><Relationship Id="rId287" Type="http://schemas.openxmlformats.org/officeDocument/2006/relationships/image" Target="../media/image147.png"/><Relationship Id="rId30" Type="http://schemas.openxmlformats.org/officeDocument/2006/relationships/customXml" Target="../ink/ink15.xml"/><Relationship Id="rId105" Type="http://schemas.openxmlformats.org/officeDocument/2006/relationships/image" Target="../media/image56.png"/><Relationship Id="rId126" Type="http://schemas.openxmlformats.org/officeDocument/2006/relationships/customXml" Target="../ink/ink63.xml"/><Relationship Id="rId147" Type="http://schemas.openxmlformats.org/officeDocument/2006/relationships/image" Target="../media/image77.png"/><Relationship Id="rId168" Type="http://schemas.openxmlformats.org/officeDocument/2006/relationships/customXml" Target="../ink/ink84.xml"/><Relationship Id="rId312" Type="http://schemas.openxmlformats.org/officeDocument/2006/relationships/customXml" Target="../ink/ink156.xml"/><Relationship Id="rId333" Type="http://schemas.openxmlformats.org/officeDocument/2006/relationships/image" Target="../media/image170.png"/><Relationship Id="rId51" Type="http://schemas.openxmlformats.org/officeDocument/2006/relationships/image" Target="../media/image29.png"/><Relationship Id="rId72" Type="http://schemas.openxmlformats.org/officeDocument/2006/relationships/customXml" Target="../ink/ink36.xml"/><Relationship Id="rId93" Type="http://schemas.openxmlformats.org/officeDocument/2006/relationships/image" Target="../media/image50.png"/><Relationship Id="rId189" Type="http://schemas.openxmlformats.org/officeDocument/2006/relationships/image" Target="../media/image98.png"/><Relationship Id="rId3" Type="http://schemas.openxmlformats.org/officeDocument/2006/relationships/image" Target="../media/image5.png"/><Relationship Id="rId214" Type="http://schemas.openxmlformats.org/officeDocument/2006/relationships/customXml" Target="../ink/ink107.xml"/><Relationship Id="rId235" Type="http://schemas.openxmlformats.org/officeDocument/2006/relationships/image" Target="../media/image121.png"/><Relationship Id="rId256" Type="http://schemas.openxmlformats.org/officeDocument/2006/relationships/customXml" Target="../ink/ink128.xml"/><Relationship Id="rId277" Type="http://schemas.openxmlformats.org/officeDocument/2006/relationships/image" Target="../media/image142.png"/><Relationship Id="rId298" Type="http://schemas.openxmlformats.org/officeDocument/2006/relationships/customXml" Target="../ink/ink149.xml"/><Relationship Id="rId116" Type="http://schemas.openxmlformats.org/officeDocument/2006/relationships/customXml" Target="../ink/ink58.xml"/><Relationship Id="rId137" Type="http://schemas.openxmlformats.org/officeDocument/2006/relationships/image" Target="../media/image72.png"/><Relationship Id="rId158" Type="http://schemas.openxmlformats.org/officeDocument/2006/relationships/customXml" Target="../ink/ink79.xml"/><Relationship Id="rId302" Type="http://schemas.openxmlformats.org/officeDocument/2006/relationships/customXml" Target="../ink/ink151.xml"/><Relationship Id="rId323" Type="http://schemas.openxmlformats.org/officeDocument/2006/relationships/image" Target="../media/image165.png"/><Relationship Id="rId20" Type="http://schemas.openxmlformats.org/officeDocument/2006/relationships/customXml" Target="../ink/ink10.xml"/><Relationship Id="rId41" Type="http://schemas.openxmlformats.org/officeDocument/2006/relationships/image" Target="../media/image24.png"/><Relationship Id="rId62" Type="http://schemas.openxmlformats.org/officeDocument/2006/relationships/customXml" Target="../ink/ink31.xml"/><Relationship Id="rId83" Type="http://schemas.openxmlformats.org/officeDocument/2006/relationships/image" Target="../media/image45.png"/><Relationship Id="rId179" Type="http://schemas.openxmlformats.org/officeDocument/2006/relationships/image" Target="../media/image93.png"/><Relationship Id="rId190" Type="http://schemas.openxmlformats.org/officeDocument/2006/relationships/customXml" Target="../ink/ink95.xml"/><Relationship Id="rId204" Type="http://schemas.openxmlformats.org/officeDocument/2006/relationships/customXml" Target="../ink/ink102.xml"/><Relationship Id="rId225" Type="http://schemas.openxmlformats.org/officeDocument/2006/relationships/image" Target="../media/image116.png"/><Relationship Id="rId246" Type="http://schemas.openxmlformats.org/officeDocument/2006/relationships/customXml" Target="../ink/ink123.xml"/><Relationship Id="rId267" Type="http://schemas.openxmlformats.org/officeDocument/2006/relationships/image" Target="../media/image137.png"/><Relationship Id="rId288" Type="http://schemas.openxmlformats.org/officeDocument/2006/relationships/customXml" Target="../ink/ink144.xml"/><Relationship Id="rId106" Type="http://schemas.openxmlformats.org/officeDocument/2006/relationships/customXml" Target="../ink/ink53.xml"/><Relationship Id="rId127" Type="http://schemas.openxmlformats.org/officeDocument/2006/relationships/image" Target="../media/image67.png"/><Relationship Id="rId313" Type="http://schemas.openxmlformats.org/officeDocument/2006/relationships/image" Target="../media/image160.png"/><Relationship Id="rId10" Type="http://schemas.openxmlformats.org/officeDocument/2006/relationships/customXml" Target="../ink/ink5.xml"/><Relationship Id="rId31" Type="http://schemas.openxmlformats.org/officeDocument/2006/relationships/image" Target="../media/image19.png"/><Relationship Id="rId52" Type="http://schemas.openxmlformats.org/officeDocument/2006/relationships/customXml" Target="../ink/ink26.xml"/><Relationship Id="rId73" Type="http://schemas.openxmlformats.org/officeDocument/2006/relationships/image" Target="../media/image40.png"/><Relationship Id="rId94" Type="http://schemas.openxmlformats.org/officeDocument/2006/relationships/customXml" Target="../ink/ink47.xml"/><Relationship Id="rId148" Type="http://schemas.openxmlformats.org/officeDocument/2006/relationships/customXml" Target="../ink/ink74.xml"/><Relationship Id="rId169" Type="http://schemas.openxmlformats.org/officeDocument/2006/relationships/image" Target="../media/image88.png"/><Relationship Id="rId334" Type="http://schemas.openxmlformats.org/officeDocument/2006/relationships/customXml" Target="../ink/ink167.xml"/><Relationship Id="rId4" Type="http://schemas.openxmlformats.org/officeDocument/2006/relationships/customXml" Target="../ink/ink2.xml"/><Relationship Id="rId180" Type="http://schemas.openxmlformats.org/officeDocument/2006/relationships/customXml" Target="../ink/ink90.xml"/><Relationship Id="rId215" Type="http://schemas.openxmlformats.org/officeDocument/2006/relationships/image" Target="../media/image111.png"/><Relationship Id="rId236" Type="http://schemas.openxmlformats.org/officeDocument/2006/relationships/customXml" Target="../ink/ink118.xml"/><Relationship Id="rId257" Type="http://schemas.openxmlformats.org/officeDocument/2006/relationships/image" Target="../media/image132.png"/><Relationship Id="rId278" Type="http://schemas.openxmlformats.org/officeDocument/2006/relationships/customXml" Target="../ink/ink139.xml"/><Relationship Id="rId303" Type="http://schemas.openxmlformats.org/officeDocument/2006/relationships/image" Target="../media/image155.png"/><Relationship Id="rId42" Type="http://schemas.openxmlformats.org/officeDocument/2006/relationships/customXml" Target="../ink/ink21.xml"/><Relationship Id="rId84" Type="http://schemas.openxmlformats.org/officeDocument/2006/relationships/customXml" Target="../ink/ink42.xml"/><Relationship Id="rId138" Type="http://schemas.openxmlformats.org/officeDocument/2006/relationships/customXml" Target="../ink/ink69.xml"/><Relationship Id="rId191" Type="http://schemas.openxmlformats.org/officeDocument/2006/relationships/image" Target="../media/image99.png"/><Relationship Id="rId205" Type="http://schemas.openxmlformats.org/officeDocument/2006/relationships/image" Target="../media/image106.png"/><Relationship Id="rId247" Type="http://schemas.openxmlformats.org/officeDocument/2006/relationships/image" Target="../media/image127.png"/><Relationship Id="rId107" Type="http://schemas.openxmlformats.org/officeDocument/2006/relationships/image" Target="../media/image57.png"/><Relationship Id="rId289" Type="http://schemas.openxmlformats.org/officeDocument/2006/relationships/image" Target="../media/image148.png"/><Relationship Id="rId11" Type="http://schemas.openxmlformats.org/officeDocument/2006/relationships/image" Target="../media/image9.png"/><Relationship Id="rId53" Type="http://schemas.openxmlformats.org/officeDocument/2006/relationships/image" Target="../media/image30.png"/><Relationship Id="rId149" Type="http://schemas.openxmlformats.org/officeDocument/2006/relationships/image" Target="../media/image78.png"/><Relationship Id="rId314" Type="http://schemas.openxmlformats.org/officeDocument/2006/relationships/customXml" Target="../ink/ink157.xml"/><Relationship Id="rId95" Type="http://schemas.openxmlformats.org/officeDocument/2006/relationships/image" Target="../media/image51.png"/><Relationship Id="rId160" Type="http://schemas.openxmlformats.org/officeDocument/2006/relationships/customXml" Target="../ink/ink80.xml"/><Relationship Id="rId216" Type="http://schemas.openxmlformats.org/officeDocument/2006/relationships/customXml" Target="../ink/ink108.xml"/><Relationship Id="rId258" Type="http://schemas.openxmlformats.org/officeDocument/2006/relationships/customXml" Target="../ink/ink129.xml"/><Relationship Id="rId22" Type="http://schemas.openxmlformats.org/officeDocument/2006/relationships/customXml" Target="../ink/ink11.xml"/><Relationship Id="rId64" Type="http://schemas.openxmlformats.org/officeDocument/2006/relationships/customXml" Target="../ink/ink32.xml"/><Relationship Id="rId118" Type="http://schemas.openxmlformats.org/officeDocument/2006/relationships/customXml" Target="../ink/ink59.xml"/><Relationship Id="rId325" Type="http://schemas.openxmlformats.org/officeDocument/2006/relationships/image" Target="../media/image166.png"/><Relationship Id="rId171" Type="http://schemas.openxmlformats.org/officeDocument/2006/relationships/image" Target="../media/image89.png"/><Relationship Id="rId227" Type="http://schemas.openxmlformats.org/officeDocument/2006/relationships/image" Target="../media/image117.png"/><Relationship Id="rId269" Type="http://schemas.openxmlformats.org/officeDocument/2006/relationships/image" Target="../media/image138.png"/><Relationship Id="rId33" Type="http://schemas.openxmlformats.org/officeDocument/2006/relationships/image" Target="../media/image20.png"/><Relationship Id="rId129" Type="http://schemas.openxmlformats.org/officeDocument/2006/relationships/image" Target="../media/image68.png"/><Relationship Id="rId280" Type="http://schemas.openxmlformats.org/officeDocument/2006/relationships/customXml" Target="../ink/ink140.xml"/><Relationship Id="rId336" Type="http://schemas.openxmlformats.org/officeDocument/2006/relationships/customXml" Target="../ink/ink168.xml"/><Relationship Id="rId75" Type="http://schemas.openxmlformats.org/officeDocument/2006/relationships/image" Target="../media/image41.png"/><Relationship Id="rId140" Type="http://schemas.openxmlformats.org/officeDocument/2006/relationships/customXml" Target="../ink/ink70.xml"/><Relationship Id="rId182" Type="http://schemas.openxmlformats.org/officeDocument/2006/relationships/customXml" Target="../ink/ink91.xml"/><Relationship Id="rId6" Type="http://schemas.openxmlformats.org/officeDocument/2006/relationships/customXml" Target="../ink/ink3.xml"/><Relationship Id="rId238" Type="http://schemas.openxmlformats.org/officeDocument/2006/relationships/customXml" Target="../ink/ink119.xml"/><Relationship Id="rId291" Type="http://schemas.openxmlformats.org/officeDocument/2006/relationships/image" Target="../media/image149.png"/><Relationship Id="rId305" Type="http://schemas.openxmlformats.org/officeDocument/2006/relationships/image" Target="../media/image156.png"/><Relationship Id="rId44" Type="http://schemas.openxmlformats.org/officeDocument/2006/relationships/customXml" Target="../ink/ink22.xml"/><Relationship Id="rId86" Type="http://schemas.openxmlformats.org/officeDocument/2006/relationships/customXml" Target="../ink/ink43.xml"/><Relationship Id="rId151" Type="http://schemas.openxmlformats.org/officeDocument/2006/relationships/image" Target="../media/image79.png"/><Relationship Id="rId193" Type="http://schemas.openxmlformats.org/officeDocument/2006/relationships/image" Target="../media/image100.png"/><Relationship Id="rId207" Type="http://schemas.openxmlformats.org/officeDocument/2006/relationships/image" Target="../media/image107.png"/><Relationship Id="rId249" Type="http://schemas.openxmlformats.org/officeDocument/2006/relationships/image" Target="../media/image128.png"/><Relationship Id="rId13" Type="http://schemas.openxmlformats.org/officeDocument/2006/relationships/image" Target="../media/image10.png"/><Relationship Id="rId109" Type="http://schemas.openxmlformats.org/officeDocument/2006/relationships/image" Target="../media/image58.png"/><Relationship Id="rId260" Type="http://schemas.openxmlformats.org/officeDocument/2006/relationships/customXml" Target="../ink/ink130.xml"/><Relationship Id="rId316" Type="http://schemas.openxmlformats.org/officeDocument/2006/relationships/customXml" Target="../ink/ink158.xml"/><Relationship Id="rId55" Type="http://schemas.openxmlformats.org/officeDocument/2006/relationships/image" Target="../media/image31.png"/><Relationship Id="rId97" Type="http://schemas.openxmlformats.org/officeDocument/2006/relationships/image" Target="../media/image52.png"/><Relationship Id="rId120" Type="http://schemas.openxmlformats.org/officeDocument/2006/relationships/customXml" Target="../ink/ink60.xml"/><Relationship Id="rId162" Type="http://schemas.openxmlformats.org/officeDocument/2006/relationships/customXml" Target="../ink/ink81.xml"/><Relationship Id="rId218" Type="http://schemas.openxmlformats.org/officeDocument/2006/relationships/customXml" Target="../ink/ink109.xml"/><Relationship Id="rId271" Type="http://schemas.openxmlformats.org/officeDocument/2006/relationships/image" Target="../media/image139.png"/><Relationship Id="rId24" Type="http://schemas.openxmlformats.org/officeDocument/2006/relationships/customXml" Target="../ink/ink12.xml"/><Relationship Id="rId66" Type="http://schemas.openxmlformats.org/officeDocument/2006/relationships/customXml" Target="../ink/ink33.xml"/><Relationship Id="rId131" Type="http://schemas.openxmlformats.org/officeDocument/2006/relationships/image" Target="../media/image69.png"/><Relationship Id="rId327" Type="http://schemas.openxmlformats.org/officeDocument/2006/relationships/image" Target="../media/image167.png"/></Relationships>
</file>

<file path=ppt/slides/_rels/slide17.xml.rels><?xml version="1.0" encoding="UTF-8" standalone="yes"?>
<Relationships xmlns="http://schemas.openxmlformats.org/package/2006/relationships"><Relationship Id="rId8" Type="http://schemas.openxmlformats.org/officeDocument/2006/relationships/customXml" Target="../ink/ink172.xml"/><Relationship Id="rId13" Type="http://schemas.openxmlformats.org/officeDocument/2006/relationships/image" Target="../media/image178.png"/><Relationship Id="rId3" Type="http://schemas.openxmlformats.org/officeDocument/2006/relationships/image" Target="../media/image900.png"/><Relationship Id="rId7" Type="http://schemas.openxmlformats.org/officeDocument/2006/relationships/image" Target="../media/image175.png"/><Relationship Id="rId12" Type="http://schemas.openxmlformats.org/officeDocument/2006/relationships/customXml" Target="../ink/ink174.xml"/><Relationship Id="rId17" Type="http://schemas.openxmlformats.org/officeDocument/2006/relationships/image" Target="../media/image180.png"/><Relationship Id="rId2" Type="http://schemas.openxmlformats.org/officeDocument/2006/relationships/hyperlink" Target="https://www.worldbank.org/en/news/press-release/2017/02/14/giving-oceans-a-break-could-generate-83-billion-in-additional-benefits-for-fisheries" TargetMode="External"/><Relationship Id="rId16" Type="http://schemas.openxmlformats.org/officeDocument/2006/relationships/customXml" Target="../ink/ink176.xml"/><Relationship Id="rId1" Type="http://schemas.openxmlformats.org/officeDocument/2006/relationships/slideLayout" Target="../slideLayouts/slideLayout1.xml"/><Relationship Id="rId6" Type="http://schemas.openxmlformats.org/officeDocument/2006/relationships/customXml" Target="../ink/ink171.xml"/><Relationship Id="rId11" Type="http://schemas.openxmlformats.org/officeDocument/2006/relationships/image" Target="../media/image177.png"/><Relationship Id="rId5" Type="http://schemas.openxmlformats.org/officeDocument/2006/relationships/image" Target="../media/image174.png"/><Relationship Id="rId15" Type="http://schemas.openxmlformats.org/officeDocument/2006/relationships/image" Target="../media/image179.png"/><Relationship Id="rId10" Type="http://schemas.openxmlformats.org/officeDocument/2006/relationships/customXml" Target="../ink/ink173.xml"/><Relationship Id="rId4" Type="http://schemas.openxmlformats.org/officeDocument/2006/relationships/customXml" Target="../ink/ink170.xml"/><Relationship Id="rId9" Type="http://schemas.openxmlformats.org/officeDocument/2006/relationships/image" Target="../media/image176.png"/><Relationship Id="rId14" Type="http://schemas.openxmlformats.org/officeDocument/2006/relationships/customXml" Target="../ink/ink17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customXml" Target="../ink/ink179.xml"/><Relationship Id="rId3" Type="http://schemas.openxmlformats.org/officeDocument/2006/relationships/image" Target="../media/image1100.png"/><Relationship Id="rId7" Type="http://schemas.openxmlformats.org/officeDocument/2006/relationships/image" Target="../media/image183.png"/><Relationship Id="rId2" Type="http://schemas.openxmlformats.org/officeDocument/2006/relationships/image" Target="../media/image181.png"/><Relationship Id="rId1" Type="http://schemas.openxmlformats.org/officeDocument/2006/relationships/slideLayout" Target="../slideLayouts/slideLayout1.xml"/><Relationship Id="rId6" Type="http://schemas.openxmlformats.org/officeDocument/2006/relationships/customXml" Target="../ink/ink178.xml"/><Relationship Id="rId11" Type="http://schemas.openxmlformats.org/officeDocument/2006/relationships/image" Target="../media/image185.png"/><Relationship Id="rId5" Type="http://schemas.openxmlformats.org/officeDocument/2006/relationships/image" Target="../media/image182.png"/><Relationship Id="rId10" Type="http://schemas.openxmlformats.org/officeDocument/2006/relationships/customXml" Target="../ink/ink180.xml"/><Relationship Id="rId4" Type="http://schemas.openxmlformats.org/officeDocument/2006/relationships/customXml" Target="../ink/ink177.xml"/><Relationship Id="rId9" Type="http://schemas.openxmlformats.org/officeDocument/2006/relationships/image" Target="../media/image18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customXml" Target="../ink/ink181.xml"/><Relationship Id="rId1" Type="http://schemas.openxmlformats.org/officeDocument/2006/relationships/slideLayout" Target="../slideLayouts/slideLayout1.xml"/><Relationship Id="rId5" Type="http://schemas.openxmlformats.org/officeDocument/2006/relationships/image" Target="../media/image187.png"/><Relationship Id="rId4" Type="http://schemas.openxmlformats.org/officeDocument/2006/relationships/customXml" Target="../ink/ink182.xml"/></Relationships>
</file>

<file path=ppt/slides/_rels/slide22.xml.rels><?xml version="1.0" encoding="UTF-8" standalone="yes"?>
<Relationships xmlns="http://schemas.openxmlformats.org/package/2006/relationships"><Relationship Id="rId117" Type="http://schemas.openxmlformats.org/officeDocument/2006/relationships/image" Target="../media/image245.png"/><Relationship Id="rId21" Type="http://schemas.openxmlformats.org/officeDocument/2006/relationships/image" Target="../media/image197.png"/><Relationship Id="rId324" Type="http://schemas.openxmlformats.org/officeDocument/2006/relationships/image" Target="../media/image348.png"/><Relationship Id="rId531" Type="http://schemas.openxmlformats.org/officeDocument/2006/relationships/image" Target="../media/image451.png"/><Relationship Id="rId170" Type="http://schemas.openxmlformats.org/officeDocument/2006/relationships/image" Target="../media/image271.png"/><Relationship Id="rId268" Type="http://schemas.openxmlformats.org/officeDocument/2006/relationships/image" Target="../media/image320.png"/><Relationship Id="rId475" Type="http://schemas.openxmlformats.org/officeDocument/2006/relationships/customXml" Target="../ink/ink420.xml"/><Relationship Id="rId32" Type="http://schemas.openxmlformats.org/officeDocument/2006/relationships/customXml" Target="../ink/ink198.xml"/><Relationship Id="rId128" Type="http://schemas.openxmlformats.org/officeDocument/2006/relationships/customXml" Target="../ink/ink246.xml"/><Relationship Id="rId335" Type="http://schemas.openxmlformats.org/officeDocument/2006/relationships/customXml" Target="../ink/ink350.xml"/><Relationship Id="rId542" Type="http://schemas.openxmlformats.org/officeDocument/2006/relationships/customXml" Target="../ink/ink454.xml"/><Relationship Id="rId181" Type="http://schemas.openxmlformats.org/officeDocument/2006/relationships/customXml" Target="../ink/ink273.xml"/><Relationship Id="rId402" Type="http://schemas.openxmlformats.org/officeDocument/2006/relationships/image" Target="../media/image387.png"/><Relationship Id="rId279" Type="http://schemas.openxmlformats.org/officeDocument/2006/relationships/customXml" Target="../ink/ink322.xml"/><Relationship Id="rId486" Type="http://schemas.openxmlformats.org/officeDocument/2006/relationships/image" Target="../media/image429.png"/><Relationship Id="rId43" Type="http://schemas.openxmlformats.org/officeDocument/2006/relationships/image" Target="../media/image208.png"/><Relationship Id="rId139" Type="http://schemas.openxmlformats.org/officeDocument/2006/relationships/image" Target="../media/image256.png"/><Relationship Id="rId346" Type="http://schemas.openxmlformats.org/officeDocument/2006/relationships/image" Target="../media/image359.png"/><Relationship Id="rId553" Type="http://schemas.openxmlformats.org/officeDocument/2006/relationships/image" Target="../media/image462.png"/><Relationship Id="rId192" Type="http://schemas.openxmlformats.org/officeDocument/2006/relationships/image" Target="../media/image282.png"/><Relationship Id="rId206" Type="http://schemas.openxmlformats.org/officeDocument/2006/relationships/image" Target="../media/image289.png"/><Relationship Id="rId413" Type="http://schemas.openxmlformats.org/officeDocument/2006/relationships/customXml" Target="../ink/ink389.xml"/><Relationship Id="rId497" Type="http://schemas.openxmlformats.org/officeDocument/2006/relationships/customXml" Target="../ink/ink431.xml"/><Relationship Id="rId357" Type="http://schemas.openxmlformats.org/officeDocument/2006/relationships/customXml" Target="../ink/ink361.xml"/><Relationship Id="rId54" Type="http://schemas.openxmlformats.org/officeDocument/2006/relationships/customXml" Target="../ink/ink209.xml"/><Relationship Id="rId217" Type="http://schemas.openxmlformats.org/officeDocument/2006/relationships/customXml" Target="../ink/ink291.xml"/><Relationship Id="rId564" Type="http://schemas.openxmlformats.org/officeDocument/2006/relationships/customXml" Target="../ink/ink465.xml"/><Relationship Id="rId424" Type="http://schemas.openxmlformats.org/officeDocument/2006/relationships/image" Target="../media/image398.png"/><Relationship Id="rId270" Type="http://schemas.openxmlformats.org/officeDocument/2006/relationships/image" Target="../media/image321.png"/><Relationship Id="rId65" Type="http://schemas.openxmlformats.org/officeDocument/2006/relationships/image" Target="../media/image219.png"/><Relationship Id="rId130" Type="http://schemas.openxmlformats.org/officeDocument/2006/relationships/customXml" Target="../ink/ink247.xml"/><Relationship Id="rId368" Type="http://schemas.openxmlformats.org/officeDocument/2006/relationships/image" Target="../media/image370.png"/><Relationship Id="rId575" Type="http://schemas.openxmlformats.org/officeDocument/2006/relationships/image" Target="../media/image473.png"/><Relationship Id="rId228" Type="http://schemas.openxmlformats.org/officeDocument/2006/relationships/image" Target="../media/image300.png"/><Relationship Id="rId435" Type="http://schemas.openxmlformats.org/officeDocument/2006/relationships/customXml" Target="../ink/ink400.xml"/><Relationship Id="rId281" Type="http://schemas.openxmlformats.org/officeDocument/2006/relationships/customXml" Target="../ink/ink323.xml"/><Relationship Id="rId502" Type="http://schemas.openxmlformats.org/officeDocument/2006/relationships/image" Target="../media/image437.png"/><Relationship Id="rId34" Type="http://schemas.openxmlformats.org/officeDocument/2006/relationships/customXml" Target="../ink/ink199.xml"/><Relationship Id="rId76" Type="http://schemas.openxmlformats.org/officeDocument/2006/relationships/customXml" Target="../ink/ink220.xml"/><Relationship Id="rId141" Type="http://schemas.openxmlformats.org/officeDocument/2006/relationships/image" Target="../media/image257.png"/><Relationship Id="rId379" Type="http://schemas.openxmlformats.org/officeDocument/2006/relationships/customXml" Target="../ink/ink372.xml"/><Relationship Id="rId544" Type="http://schemas.openxmlformats.org/officeDocument/2006/relationships/customXml" Target="../ink/ink455.xml"/><Relationship Id="rId7" Type="http://schemas.openxmlformats.org/officeDocument/2006/relationships/image" Target="../media/image190.png"/><Relationship Id="rId183" Type="http://schemas.openxmlformats.org/officeDocument/2006/relationships/customXml" Target="../ink/ink274.xml"/><Relationship Id="rId239" Type="http://schemas.openxmlformats.org/officeDocument/2006/relationships/customXml" Target="../ink/ink302.xml"/><Relationship Id="rId390" Type="http://schemas.openxmlformats.org/officeDocument/2006/relationships/image" Target="../media/image381.png"/><Relationship Id="rId404" Type="http://schemas.openxmlformats.org/officeDocument/2006/relationships/image" Target="../media/image388.png"/><Relationship Id="rId446" Type="http://schemas.openxmlformats.org/officeDocument/2006/relationships/image" Target="../media/image409.png"/><Relationship Id="rId250" Type="http://schemas.openxmlformats.org/officeDocument/2006/relationships/image" Target="../media/image311.png"/><Relationship Id="rId292" Type="http://schemas.openxmlformats.org/officeDocument/2006/relationships/image" Target="../media/image332.png"/><Relationship Id="rId306" Type="http://schemas.openxmlformats.org/officeDocument/2006/relationships/image" Target="../media/image339.png"/><Relationship Id="rId488" Type="http://schemas.openxmlformats.org/officeDocument/2006/relationships/image" Target="../media/image430.png"/><Relationship Id="rId45" Type="http://schemas.openxmlformats.org/officeDocument/2006/relationships/image" Target="../media/image209.png"/><Relationship Id="rId87" Type="http://schemas.openxmlformats.org/officeDocument/2006/relationships/image" Target="../media/image230.png"/><Relationship Id="rId110" Type="http://schemas.openxmlformats.org/officeDocument/2006/relationships/customXml" Target="../ink/ink237.xml"/><Relationship Id="rId348" Type="http://schemas.openxmlformats.org/officeDocument/2006/relationships/image" Target="../media/image360.png"/><Relationship Id="rId513" Type="http://schemas.openxmlformats.org/officeDocument/2006/relationships/image" Target="../media/image442.png"/><Relationship Id="rId555" Type="http://schemas.openxmlformats.org/officeDocument/2006/relationships/image" Target="../media/image463.png"/><Relationship Id="rId152" Type="http://schemas.openxmlformats.org/officeDocument/2006/relationships/customXml" Target="../ink/ink258.xml"/><Relationship Id="rId194" Type="http://schemas.openxmlformats.org/officeDocument/2006/relationships/image" Target="../media/image283.png"/><Relationship Id="rId208" Type="http://schemas.openxmlformats.org/officeDocument/2006/relationships/image" Target="../media/image290.png"/><Relationship Id="rId415" Type="http://schemas.openxmlformats.org/officeDocument/2006/relationships/customXml" Target="../ink/ink390.xml"/><Relationship Id="rId457" Type="http://schemas.openxmlformats.org/officeDocument/2006/relationships/customXml" Target="../ink/ink411.xml"/><Relationship Id="rId261" Type="http://schemas.openxmlformats.org/officeDocument/2006/relationships/customXml" Target="../ink/ink313.xml"/><Relationship Id="rId499" Type="http://schemas.openxmlformats.org/officeDocument/2006/relationships/customXml" Target="../ink/ink432.xml"/><Relationship Id="rId14" Type="http://schemas.openxmlformats.org/officeDocument/2006/relationships/customXml" Target="../ink/ink189.xml"/><Relationship Id="rId56" Type="http://schemas.openxmlformats.org/officeDocument/2006/relationships/customXml" Target="../ink/ink210.xml"/><Relationship Id="rId317" Type="http://schemas.openxmlformats.org/officeDocument/2006/relationships/customXml" Target="../ink/ink341.xml"/><Relationship Id="rId359" Type="http://schemas.openxmlformats.org/officeDocument/2006/relationships/customXml" Target="../ink/ink362.xml"/><Relationship Id="rId524" Type="http://schemas.openxmlformats.org/officeDocument/2006/relationships/customXml" Target="../ink/ink445.xml"/><Relationship Id="rId566" Type="http://schemas.openxmlformats.org/officeDocument/2006/relationships/customXml" Target="../ink/ink466.xml"/><Relationship Id="rId98" Type="http://schemas.openxmlformats.org/officeDocument/2006/relationships/customXml" Target="../ink/ink231.xml"/><Relationship Id="rId121" Type="http://schemas.openxmlformats.org/officeDocument/2006/relationships/image" Target="../media/image247.png"/><Relationship Id="rId163" Type="http://schemas.openxmlformats.org/officeDocument/2006/relationships/customXml" Target="../ink/ink264.xml"/><Relationship Id="rId219" Type="http://schemas.openxmlformats.org/officeDocument/2006/relationships/customXml" Target="../ink/ink292.xml"/><Relationship Id="rId370" Type="http://schemas.openxmlformats.org/officeDocument/2006/relationships/image" Target="../media/image371.png"/><Relationship Id="rId426" Type="http://schemas.openxmlformats.org/officeDocument/2006/relationships/image" Target="../media/image399.png"/><Relationship Id="rId230" Type="http://schemas.openxmlformats.org/officeDocument/2006/relationships/image" Target="../media/image301.png"/><Relationship Id="rId468" Type="http://schemas.openxmlformats.org/officeDocument/2006/relationships/image" Target="../media/image420.png"/><Relationship Id="rId25" Type="http://schemas.openxmlformats.org/officeDocument/2006/relationships/image" Target="../media/image199.png"/><Relationship Id="rId67" Type="http://schemas.openxmlformats.org/officeDocument/2006/relationships/image" Target="../media/image220.png"/><Relationship Id="rId272" Type="http://schemas.openxmlformats.org/officeDocument/2006/relationships/image" Target="../media/image322.png"/><Relationship Id="rId328" Type="http://schemas.openxmlformats.org/officeDocument/2006/relationships/image" Target="../media/image350.png"/><Relationship Id="rId535" Type="http://schemas.openxmlformats.org/officeDocument/2006/relationships/image" Target="../media/image453.png"/><Relationship Id="rId577" Type="http://schemas.openxmlformats.org/officeDocument/2006/relationships/image" Target="../media/image474.png"/><Relationship Id="rId132" Type="http://schemas.openxmlformats.org/officeDocument/2006/relationships/customXml" Target="../ink/ink248.xml"/><Relationship Id="rId174" Type="http://schemas.openxmlformats.org/officeDocument/2006/relationships/image" Target="../media/image273.png"/><Relationship Id="rId381" Type="http://schemas.openxmlformats.org/officeDocument/2006/relationships/customXml" Target="../ink/ink373.xml"/><Relationship Id="rId241" Type="http://schemas.openxmlformats.org/officeDocument/2006/relationships/customXml" Target="../ink/ink303.xml"/><Relationship Id="rId437" Type="http://schemas.openxmlformats.org/officeDocument/2006/relationships/customXml" Target="../ink/ink401.xml"/><Relationship Id="rId479" Type="http://schemas.openxmlformats.org/officeDocument/2006/relationships/customXml" Target="../ink/ink422.xml"/><Relationship Id="rId36" Type="http://schemas.openxmlformats.org/officeDocument/2006/relationships/customXml" Target="../ink/ink200.xml"/><Relationship Id="rId283" Type="http://schemas.openxmlformats.org/officeDocument/2006/relationships/customXml" Target="../ink/ink324.xml"/><Relationship Id="rId339" Type="http://schemas.openxmlformats.org/officeDocument/2006/relationships/customXml" Target="../ink/ink352.xml"/><Relationship Id="rId490" Type="http://schemas.openxmlformats.org/officeDocument/2006/relationships/image" Target="../media/image431.png"/><Relationship Id="rId504" Type="http://schemas.openxmlformats.org/officeDocument/2006/relationships/image" Target="../media/image438.png"/><Relationship Id="rId546" Type="http://schemas.openxmlformats.org/officeDocument/2006/relationships/customXml" Target="../ink/ink456.xml"/><Relationship Id="rId78" Type="http://schemas.openxmlformats.org/officeDocument/2006/relationships/customXml" Target="../ink/ink221.xml"/><Relationship Id="rId101" Type="http://schemas.openxmlformats.org/officeDocument/2006/relationships/image" Target="../media/image237.png"/><Relationship Id="rId143" Type="http://schemas.openxmlformats.org/officeDocument/2006/relationships/image" Target="../media/image258.png"/><Relationship Id="rId185" Type="http://schemas.openxmlformats.org/officeDocument/2006/relationships/customXml" Target="../ink/ink275.xml"/><Relationship Id="rId350" Type="http://schemas.openxmlformats.org/officeDocument/2006/relationships/image" Target="../media/image361.png"/><Relationship Id="rId406" Type="http://schemas.openxmlformats.org/officeDocument/2006/relationships/image" Target="../media/image389.png"/><Relationship Id="rId9" Type="http://schemas.openxmlformats.org/officeDocument/2006/relationships/image" Target="../media/image191.png"/><Relationship Id="rId210" Type="http://schemas.openxmlformats.org/officeDocument/2006/relationships/image" Target="../media/image291.png"/><Relationship Id="rId392" Type="http://schemas.openxmlformats.org/officeDocument/2006/relationships/image" Target="../media/image382.png"/><Relationship Id="rId448" Type="http://schemas.openxmlformats.org/officeDocument/2006/relationships/image" Target="../media/image410.png"/><Relationship Id="rId252" Type="http://schemas.openxmlformats.org/officeDocument/2006/relationships/image" Target="../media/image312.png"/><Relationship Id="rId294" Type="http://schemas.openxmlformats.org/officeDocument/2006/relationships/image" Target="../media/image333.png"/><Relationship Id="rId308" Type="http://schemas.openxmlformats.org/officeDocument/2006/relationships/image" Target="../media/image340.png"/><Relationship Id="rId515" Type="http://schemas.openxmlformats.org/officeDocument/2006/relationships/image" Target="../media/image443.png"/><Relationship Id="rId47" Type="http://schemas.openxmlformats.org/officeDocument/2006/relationships/image" Target="../media/image210.png"/><Relationship Id="rId89" Type="http://schemas.openxmlformats.org/officeDocument/2006/relationships/image" Target="../media/image231.png"/><Relationship Id="rId112" Type="http://schemas.openxmlformats.org/officeDocument/2006/relationships/customXml" Target="../ink/ink238.xml"/><Relationship Id="rId154" Type="http://schemas.openxmlformats.org/officeDocument/2006/relationships/customXml" Target="../ink/ink259.xml"/><Relationship Id="rId361" Type="http://schemas.openxmlformats.org/officeDocument/2006/relationships/customXml" Target="../ink/ink363.xml"/><Relationship Id="rId557" Type="http://schemas.openxmlformats.org/officeDocument/2006/relationships/image" Target="../media/image464.png"/><Relationship Id="rId196" Type="http://schemas.openxmlformats.org/officeDocument/2006/relationships/image" Target="../media/image284.png"/><Relationship Id="rId417" Type="http://schemas.openxmlformats.org/officeDocument/2006/relationships/customXml" Target="../ink/ink391.xml"/><Relationship Id="rId459" Type="http://schemas.openxmlformats.org/officeDocument/2006/relationships/customXml" Target="../ink/ink412.xml"/><Relationship Id="rId16" Type="http://schemas.openxmlformats.org/officeDocument/2006/relationships/customXml" Target="../ink/ink190.xml"/><Relationship Id="rId221" Type="http://schemas.openxmlformats.org/officeDocument/2006/relationships/customXml" Target="../ink/ink293.xml"/><Relationship Id="rId263" Type="http://schemas.openxmlformats.org/officeDocument/2006/relationships/customXml" Target="../ink/ink314.xml"/><Relationship Id="rId319" Type="http://schemas.openxmlformats.org/officeDocument/2006/relationships/customXml" Target="../ink/ink342.xml"/><Relationship Id="rId470" Type="http://schemas.openxmlformats.org/officeDocument/2006/relationships/image" Target="../media/image421.png"/><Relationship Id="rId526" Type="http://schemas.openxmlformats.org/officeDocument/2006/relationships/customXml" Target="../ink/ink446.xml"/><Relationship Id="rId58" Type="http://schemas.openxmlformats.org/officeDocument/2006/relationships/customXml" Target="../ink/ink211.xml"/><Relationship Id="rId123" Type="http://schemas.openxmlformats.org/officeDocument/2006/relationships/image" Target="../media/image248.png"/><Relationship Id="rId330" Type="http://schemas.openxmlformats.org/officeDocument/2006/relationships/image" Target="../media/image351.png"/><Relationship Id="rId568" Type="http://schemas.openxmlformats.org/officeDocument/2006/relationships/customXml" Target="../ink/ink467.xml"/><Relationship Id="rId165" Type="http://schemas.openxmlformats.org/officeDocument/2006/relationships/customXml" Target="../ink/ink265.xml"/><Relationship Id="rId372" Type="http://schemas.openxmlformats.org/officeDocument/2006/relationships/image" Target="../media/image372.png"/><Relationship Id="rId428" Type="http://schemas.openxmlformats.org/officeDocument/2006/relationships/image" Target="../media/image400.png"/><Relationship Id="rId232" Type="http://schemas.openxmlformats.org/officeDocument/2006/relationships/image" Target="../media/image302.png"/><Relationship Id="rId274" Type="http://schemas.openxmlformats.org/officeDocument/2006/relationships/image" Target="../media/image323.png"/><Relationship Id="rId481" Type="http://schemas.openxmlformats.org/officeDocument/2006/relationships/customXml" Target="../ink/ink423.xml"/><Relationship Id="rId27" Type="http://schemas.openxmlformats.org/officeDocument/2006/relationships/image" Target="../media/image200.png"/><Relationship Id="rId69" Type="http://schemas.openxmlformats.org/officeDocument/2006/relationships/image" Target="../media/image221.png"/><Relationship Id="rId134" Type="http://schemas.openxmlformats.org/officeDocument/2006/relationships/customXml" Target="../ink/ink249.xml"/><Relationship Id="rId537" Type="http://schemas.openxmlformats.org/officeDocument/2006/relationships/image" Target="../media/image454.png"/><Relationship Id="rId579" Type="http://schemas.openxmlformats.org/officeDocument/2006/relationships/image" Target="../media/image475.png"/><Relationship Id="rId80" Type="http://schemas.openxmlformats.org/officeDocument/2006/relationships/customXml" Target="../ink/ink222.xml"/><Relationship Id="rId176" Type="http://schemas.openxmlformats.org/officeDocument/2006/relationships/image" Target="../media/image274.png"/><Relationship Id="rId341" Type="http://schemas.openxmlformats.org/officeDocument/2006/relationships/customXml" Target="../ink/ink353.xml"/><Relationship Id="rId383" Type="http://schemas.openxmlformats.org/officeDocument/2006/relationships/customXml" Target="../ink/ink374.xml"/><Relationship Id="rId439" Type="http://schemas.openxmlformats.org/officeDocument/2006/relationships/customXml" Target="../ink/ink402.xml"/><Relationship Id="rId201" Type="http://schemas.openxmlformats.org/officeDocument/2006/relationships/customXml" Target="../ink/ink283.xml"/><Relationship Id="rId243" Type="http://schemas.openxmlformats.org/officeDocument/2006/relationships/customXml" Target="../ink/ink304.xml"/><Relationship Id="rId285" Type="http://schemas.openxmlformats.org/officeDocument/2006/relationships/customXml" Target="../ink/ink325.xml"/><Relationship Id="rId450" Type="http://schemas.openxmlformats.org/officeDocument/2006/relationships/image" Target="../media/image411.png"/><Relationship Id="rId506" Type="http://schemas.openxmlformats.org/officeDocument/2006/relationships/image" Target="../media/image439.png"/><Relationship Id="rId38" Type="http://schemas.openxmlformats.org/officeDocument/2006/relationships/customXml" Target="../ink/ink201.xml"/><Relationship Id="rId103" Type="http://schemas.openxmlformats.org/officeDocument/2006/relationships/image" Target="../media/image238.png"/><Relationship Id="rId310" Type="http://schemas.openxmlformats.org/officeDocument/2006/relationships/image" Target="../media/image341.png"/><Relationship Id="rId492" Type="http://schemas.openxmlformats.org/officeDocument/2006/relationships/image" Target="../media/image432.png"/><Relationship Id="rId548" Type="http://schemas.openxmlformats.org/officeDocument/2006/relationships/customXml" Target="../ink/ink457.xml"/><Relationship Id="rId91" Type="http://schemas.openxmlformats.org/officeDocument/2006/relationships/image" Target="../media/image232.png"/><Relationship Id="rId145" Type="http://schemas.openxmlformats.org/officeDocument/2006/relationships/image" Target="../media/image259.png"/><Relationship Id="rId187" Type="http://schemas.openxmlformats.org/officeDocument/2006/relationships/customXml" Target="../ink/ink276.xml"/><Relationship Id="rId352" Type="http://schemas.openxmlformats.org/officeDocument/2006/relationships/image" Target="../media/image362.png"/><Relationship Id="rId394" Type="http://schemas.openxmlformats.org/officeDocument/2006/relationships/image" Target="../media/image383.png"/><Relationship Id="rId408" Type="http://schemas.openxmlformats.org/officeDocument/2006/relationships/image" Target="../media/image390.png"/><Relationship Id="rId212" Type="http://schemas.openxmlformats.org/officeDocument/2006/relationships/image" Target="../media/image292.png"/><Relationship Id="rId254" Type="http://schemas.openxmlformats.org/officeDocument/2006/relationships/image" Target="../media/image313.png"/><Relationship Id="rId49" Type="http://schemas.openxmlformats.org/officeDocument/2006/relationships/image" Target="../media/image211.png"/><Relationship Id="rId114" Type="http://schemas.openxmlformats.org/officeDocument/2006/relationships/customXml" Target="../ink/ink239.xml"/><Relationship Id="rId296" Type="http://schemas.openxmlformats.org/officeDocument/2006/relationships/image" Target="../media/image334.png"/><Relationship Id="rId461" Type="http://schemas.openxmlformats.org/officeDocument/2006/relationships/customXml" Target="../ink/ink413.xml"/><Relationship Id="rId517" Type="http://schemas.openxmlformats.org/officeDocument/2006/relationships/image" Target="../media/image444.png"/><Relationship Id="rId559" Type="http://schemas.openxmlformats.org/officeDocument/2006/relationships/image" Target="../media/image465.png"/><Relationship Id="rId60" Type="http://schemas.openxmlformats.org/officeDocument/2006/relationships/customXml" Target="../ink/ink212.xml"/><Relationship Id="rId156" Type="http://schemas.openxmlformats.org/officeDocument/2006/relationships/customXml" Target="../ink/ink260.xml"/><Relationship Id="rId198" Type="http://schemas.openxmlformats.org/officeDocument/2006/relationships/image" Target="../media/image285.png"/><Relationship Id="rId321" Type="http://schemas.openxmlformats.org/officeDocument/2006/relationships/customXml" Target="../ink/ink343.xml"/><Relationship Id="rId363" Type="http://schemas.openxmlformats.org/officeDocument/2006/relationships/customXml" Target="../ink/ink364.xml"/><Relationship Id="rId419" Type="http://schemas.openxmlformats.org/officeDocument/2006/relationships/customXml" Target="../ink/ink392.xml"/><Relationship Id="rId570" Type="http://schemas.openxmlformats.org/officeDocument/2006/relationships/customXml" Target="../ink/ink468.xml"/><Relationship Id="rId223" Type="http://schemas.openxmlformats.org/officeDocument/2006/relationships/customXml" Target="../ink/ink294.xml"/><Relationship Id="rId430" Type="http://schemas.openxmlformats.org/officeDocument/2006/relationships/image" Target="../media/image401.png"/><Relationship Id="rId18" Type="http://schemas.openxmlformats.org/officeDocument/2006/relationships/customXml" Target="../ink/ink191.xml"/><Relationship Id="rId265" Type="http://schemas.openxmlformats.org/officeDocument/2006/relationships/customXml" Target="../ink/ink315.xml"/><Relationship Id="rId472" Type="http://schemas.openxmlformats.org/officeDocument/2006/relationships/image" Target="../media/image422.png"/><Relationship Id="rId528" Type="http://schemas.openxmlformats.org/officeDocument/2006/relationships/customXml" Target="../ink/ink447.xml"/><Relationship Id="rId125" Type="http://schemas.openxmlformats.org/officeDocument/2006/relationships/image" Target="../media/image249.png"/><Relationship Id="rId167" Type="http://schemas.openxmlformats.org/officeDocument/2006/relationships/customXml" Target="../ink/ink266.xml"/><Relationship Id="rId332" Type="http://schemas.openxmlformats.org/officeDocument/2006/relationships/image" Target="../media/image352.png"/><Relationship Id="rId374" Type="http://schemas.openxmlformats.org/officeDocument/2006/relationships/image" Target="../media/image373.png"/><Relationship Id="rId71" Type="http://schemas.openxmlformats.org/officeDocument/2006/relationships/image" Target="../media/image222.png"/><Relationship Id="rId234" Type="http://schemas.openxmlformats.org/officeDocument/2006/relationships/image" Target="../media/image303.png"/><Relationship Id="rId2" Type="http://schemas.openxmlformats.org/officeDocument/2006/relationships/customXml" Target="../ink/ink183.xml"/><Relationship Id="rId29" Type="http://schemas.openxmlformats.org/officeDocument/2006/relationships/image" Target="../media/image201.png"/><Relationship Id="rId276" Type="http://schemas.openxmlformats.org/officeDocument/2006/relationships/image" Target="../media/image324.png"/><Relationship Id="rId441" Type="http://schemas.openxmlformats.org/officeDocument/2006/relationships/customXml" Target="../ink/ink403.xml"/><Relationship Id="rId483" Type="http://schemas.openxmlformats.org/officeDocument/2006/relationships/customXml" Target="../ink/ink424.xml"/><Relationship Id="rId539" Type="http://schemas.openxmlformats.org/officeDocument/2006/relationships/image" Target="../media/image455.png"/><Relationship Id="rId40" Type="http://schemas.openxmlformats.org/officeDocument/2006/relationships/customXml" Target="../ink/ink202.xml"/><Relationship Id="rId136" Type="http://schemas.openxmlformats.org/officeDocument/2006/relationships/customXml" Target="../ink/ink250.xml"/><Relationship Id="rId178" Type="http://schemas.openxmlformats.org/officeDocument/2006/relationships/image" Target="../media/image275.png"/><Relationship Id="rId301" Type="http://schemas.openxmlformats.org/officeDocument/2006/relationships/customXml" Target="../ink/ink333.xml"/><Relationship Id="rId343" Type="http://schemas.openxmlformats.org/officeDocument/2006/relationships/customXml" Target="../ink/ink354.xml"/><Relationship Id="rId550" Type="http://schemas.openxmlformats.org/officeDocument/2006/relationships/customXml" Target="../ink/ink458.xml"/><Relationship Id="rId82" Type="http://schemas.openxmlformats.org/officeDocument/2006/relationships/customXml" Target="../ink/ink223.xml"/><Relationship Id="rId203" Type="http://schemas.openxmlformats.org/officeDocument/2006/relationships/customXml" Target="../ink/ink284.xml"/><Relationship Id="rId385" Type="http://schemas.openxmlformats.org/officeDocument/2006/relationships/customXml" Target="../ink/ink375.xml"/><Relationship Id="rId245" Type="http://schemas.openxmlformats.org/officeDocument/2006/relationships/customXml" Target="../ink/ink305.xml"/><Relationship Id="rId287" Type="http://schemas.openxmlformats.org/officeDocument/2006/relationships/customXml" Target="../ink/ink326.xml"/><Relationship Id="rId410" Type="http://schemas.openxmlformats.org/officeDocument/2006/relationships/image" Target="../media/image391.png"/><Relationship Id="rId452" Type="http://schemas.openxmlformats.org/officeDocument/2006/relationships/image" Target="../media/image412.png"/><Relationship Id="rId494" Type="http://schemas.openxmlformats.org/officeDocument/2006/relationships/image" Target="../media/image433.png"/><Relationship Id="rId508" Type="http://schemas.openxmlformats.org/officeDocument/2006/relationships/image" Target="../media/image440.png"/><Relationship Id="rId105" Type="http://schemas.openxmlformats.org/officeDocument/2006/relationships/image" Target="../media/image239.png"/><Relationship Id="rId147" Type="http://schemas.openxmlformats.org/officeDocument/2006/relationships/image" Target="../media/image260.png"/><Relationship Id="rId312" Type="http://schemas.openxmlformats.org/officeDocument/2006/relationships/image" Target="../media/image342.png"/><Relationship Id="rId354" Type="http://schemas.openxmlformats.org/officeDocument/2006/relationships/image" Target="../media/image363.png"/><Relationship Id="rId51" Type="http://schemas.openxmlformats.org/officeDocument/2006/relationships/image" Target="../media/image212.png"/><Relationship Id="rId93" Type="http://schemas.openxmlformats.org/officeDocument/2006/relationships/image" Target="../media/image233.png"/><Relationship Id="rId189" Type="http://schemas.openxmlformats.org/officeDocument/2006/relationships/customXml" Target="../ink/ink277.xml"/><Relationship Id="rId396" Type="http://schemas.openxmlformats.org/officeDocument/2006/relationships/image" Target="../media/image384.png"/><Relationship Id="rId561" Type="http://schemas.openxmlformats.org/officeDocument/2006/relationships/image" Target="../media/image466.png"/><Relationship Id="rId214" Type="http://schemas.openxmlformats.org/officeDocument/2006/relationships/image" Target="../media/image293.png"/><Relationship Id="rId256" Type="http://schemas.openxmlformats.org/officeDocument/2006/relationships/image" Target="../media/image314.png"/><Relationship Id="rId298" Type="http://schemas.openxmlformats.org/officeDocument/2006/relationships/image" Target="../media/image335.png"/><Relationship Id="rId421" Type="http://schemas.openxmlformats.org/officeDocument/2006/relationships/customXml" Target="../ink/ink393.xml"/><Relationship Id="rId463" Type="http://schemas.openxmlformats.org/officeDocument/2006/relationships/customXml" Target="../ink/ink414.xml"/><Relationship Id="rId519" Type="http://schemas.openxmlformats.org/officeDocument/2006/relationships/image" Target="../media/image445.png"/><Relationship Id="rId116" Type="http://schemas.openxmlformats.org/officeDocument/2006/relationships/customXml" Target="../ink/ink240.xml"/><Relationship Id="rId158" Type="http://schemas.openxmlformats.org/officeDocument/2006/relationships/image" Target="../media/image265.png"/><Relationship Id="rId323" Type="http://schemas.openxmlformats.org/officeDocument/2006/relationships/customXml" Target="../ink/ink344.xml"/><Relationship Id="rId530" Type="http://schemas.openxmlformats.org/officeDocument/2006/relationships/customXml" Target="../ink/ink448.xml"/><Relationship Id="rId20" Type="http://schemas.openxmlformats.org/officeDocument/2006/relationships/customXml" Target="../ink/ink192.xml"/><Relationship Id="rId62" Type="http://schemas.openxmlformats.org/officeDocument/2006/relationships/customXml" Target="../ink/ink213.xml"/><Relationship Id="rId365" Type="http://schemas.openxmlformats.org/officeDocument/2006/relationships/customXml" Target="../ink/ink365.xml"/><Relationship Id="rId572" Type="http://schemas.openxmlformats.org/officeDocument/2006/relationships/customXml" Target="../ink/ink469.xml"/><Relationship Id="rId225" Type="http://schemas.openxmlformats.org/officeDocument/2006/relationships/customXml" Target="../ink/ink295.xml"/><Relationship Id="rId267" Type="http://schemas.openxmlformats.org/officeDocument/2006/relationships/customXml" Target="../ink/ink316.xml"/><Relationship Id="rId432" Type="http://schemas.openxmlformats.org/officeDocument/2006/relationships/image" Target="../media/image402.png"/><Relationship Id="rId474" Type="http://schemas.openxmlformats.org/officeDocument/2006/relationships/image" Target="../media/image423.png"/><Relationship Id="rId127" Type="http://schemas.openxmlformats.org/officeDocument/2006/relationships/image" Target="../media/image250.png"/><Relationship Id="rId31" Type="http://schemas.openxmlformats.org/officeDocument/2006/relationships/image" Target="../media/image202.png"/><Relationship Id="rId73" Type="http://schemas.openxmlformats.org/officeDocument/2006/relationships/image" Target="../media/image223.png"/><Relationship Id="rId169" Type="http://schemas.openxmlformats.org/officeDocument/2006/relationships/customXml" Target="../ink/ink267.xml"/><Relationship Id="rId334" Type="http://schemas.openxmlformats.org/officeDocument/2006/relationships/image" Target="../media/image353.png"/><Relationship Id="rId376" Type="http://schemas.openxmlformats.org/officeDocument/2006/relationships/image" Target="../media/image374.png"/><Relationship Id="rId541" Type="http://schemas.openxmlformats.org/officeDocument/2006/relationships/image" Target="../media/image456.png"/><Relationship Id="rId4" Type="http://schemas.openxmlformats.org/officeDocument/2006/relationships/customXml" Target="../ink/ink184.xml"/><Relationship Id="rId180" Type="http://schemas.openxmlformats.org/officeDocument/2006/relationships/image" Target="../media/image276.png"/><Relationship Id="rId236" Type="http://schemas.openxmlformats.org/officeDocument/2006/relationships/image" Target="../media/image304.png"/><Relationship Id="rId278" Type="http://schemas.openxmlformats.org/officeDocument/2006/relationships/image" Target="../media/image325.png"/><Relationship Id="rId401" Type="http://schemas.openxmlformats.org/officeDocument/2006/relationships/customXml" Target="../ink/ink383.xml"/><Relationship Id="rId443" Type="http://schemas.openxmlformats.org/officeDocument/2006/relationships/customXml" Target="../ink/ink404.xml"/><Relationship Id="rId303" Type="http://schemas.openxmlformats.org/officeDocument/2006/relationships/customXml" Target="../ink/ink334.xml"/><Relationship Id="rId485" Type="http://schemas.openxmlformats.org/officeDocument/2006/relationships/customXml" Target="../ink/ink425.xml"/><Relationship Id="rId42" Type="http://schemas.openxmlformats.org/officeDocument/2006/relationships/customXml" Target="../ink/ink203.xml"/><Relationship Id="rId84" Type="http://schemas.openxmlformats.org/officeDocument/2006/relationships/customXml" Target="../ink/ink224.xml"/><Relationship Id="rId138" Type="http://schemas.openxmlformats.org/officeDocument/2006/relationships/customXml" Target="../ink/ink251.xml"/><Relationship Id="rId345" Type="http://schemas.openxmlformats.org/officeDocument/2006/relationships/customXml" Target="../ink/ink355.xml"/><Relationship Id="rId387" Type="http://schemas.openxmlformats.org/officeDocument/2006/relationships/customXml" Target="../ink/ink376.xml"/><Relationship Id="rId510" Type="http://schemas.openxmlformats.org/officeDocument/2006/relationships/customXml" Target="../ink/ink438.xml"/><Relationship Id="rId552" Type="http://schemas.openxmlformats.org/officeDocument/2006/relationships/customXml" Target="../ink/ink459.xml"/><Relationship Id="rId191" Type="http://schemas.openxmlformats.org/officeDocument/2006/relationships/customXml" Target="../ink/ink278.xml"/><Relationship Id="rId205" Type="http://schemas.openxmlformats.org/officeDocument/2006/relationships/customXml" Target="../ink/ink285.xml"/><Relationship Id="rId247" Type="http://schemas.openxmlformats.org/officeDocument/2006/relationships/customXml" Target="../ink/ink306.xml"/><Relationship Id="rId412" Type="http://schemas.openxmlformats.org/officeDocument/2006/relationships/image" Target="../media/image392.png"/><Relationship Id="rId107" Type="http://schemas.openxmlformats.org/officeDocument/2006/relationships/image" Target="../media/image240.png"/><Relationship Id="rId289" Type="http://schemas.openxmlformats.org/officeDocument/2006/relationships/customXml" Target="../ink/ink327.xml"/><Relationship Id="rId454" Type="http://schemas.openxmlformats.org/officeDocument/2006/relationships/image" Target="../media/image413.png"/><Relationship Id="rId496" Type="http://schemas.openxmlformats.org/officeDocument/2006/relationships/image" Target="../media/image434.png"/><Relationship Id="rId11" Type="http://schemas.openxmlformats.org/officeDocument/2006/relationships/image" Target="../media/image192.png"/><Relationship Id="rId53" Type="http://schemas.openxmlformats.org/officeDocument/2006/relationships/image" Target="../media/image213.png"/><Relationship Id="rId149" Type="http://schemas.openxmlformats.org/officeDocument/2006/relationships/image" Target="../media/image261.png"/><Relationship Id="rId314" Type="http://schemas.openxmlformats.org/officeDocument/2006/relationships/image" Target="../media/image343.png"/><Relationship Id="rId356" Type="http://schemas.openxmlformats.org/officeDocument/2006/relationships/image" Target="../media/image364.png"/><Relationship Id="rId398" Type="http://schemas.openxmlformats.org/officeDocument/2006/relationships/image" Target="../media/image385.png"/><Relationship Id="rId521" Type="http://schemas.openxmlformats.org/officeDocument/2006/relationships/image" Target="../media/image446.png"/><Relationship Id="rId563" Type="http://schemas.openxmlformats.org/officeDocument/2006/relationships/image" Target="../media/image467.png"/><Relationship Id="rId95" Type="http://schemas.openxmlformats.org/officeDocument/2006/relationships/image" Target="../media/image234.png"/><Relationship Id="rId160" Type="http://schemas.openxmlformats.org/officeDocument/2006/relationships/image" Target="../media/image266.png"/><Relationship Id="rId216" Type="http://schemas.openxmlformats.org/officeDocument/2006/relationships/image" Target="../media/image294.png"/><Relationship Id="rId423" Type="http://schemas.openxmlformats.org/officeDocument/2006/relationships/customXml" Target="../ink/ink394.xml"/><Relationship Id="rId258" Type="http://schemas.openxmlformats.org/officeDocument/2006/relationships/image" Target="../media/image315.png"/><Relationship Id="rId465" Type="http://schemas.openxmlformats.org/officeDocument/2006/relationships/customXml" Target="../ink/ink415.xml"/><Relationship Id="rId22" Type="http://schemas.openxmlformats.org/officeDocument/2006/relationships/customXml" Target="../ink/ink193.xml"/><Relationship Id="rId64" Type="http://schemas.openxmlformats.org/officeDocument/2006/relationships/customXml" Target="../ink/ink214.xml"/><Relationship Id="rId118" Type="http://schemas.openxmlformats.org/officeDocument/2006/relationships/customXml" Target="../ink/ink241.xml"/><Relationship Id="rId325" Type="http://schemas.openxmlformats.org/officeDocument/2006/relationships/customXml" Target="../ink/ink345.xml"/><Relationship Id="rId367" Type="http://schemas.openxmlformats.org/officeDocument/2006/relationships/customXml" Target="../ink/ink366.xml"/><Relationship Id="rId532" Type="http://schemas.openxmlformats.org/officeDocument/2006/relationships/customXml" Target="../ink/ink449.xml"/><Relationship Id="rId574" Type="http://schemas.openxmlformats.org/officeDocument/2006/relationships/customXml" Target="../ink/ink470.xml"/><Relationship Id="rId171" Type="http://schemas.openxmlformats.org/officeDocument/2006/relationships/customXml" Target="../ink/ink268.xml"/><Relationship Id="rId227" Type="http://schemas.openxmlformats.org/officeDocument/2006/relationships/customXml" Target="../ink/ink296.xml"/><Relationship Id="rId269" Type="http://schemas.openxmlformats.org/officeDocument/2006/relationships/customXml" Target="../ink/ink317.xml"/><Relationship Id="rId434" Type="http://schemas.openxmlformats.org/officeDocument/2006/relationships/image" Target="../media/image403.png"/><Relationship Id="rId476" Type="http://schemas.openxmlformats.org/officeDocument/2006/relationships/image" Target="../media/image424.png"/><Relationship Id="rId33" Type="http://schemas.openxmlformats.org/officeDocument/2006/relationships/image" Target="../media/image203.png"/><Relationship Id="rId129" Type="http://schemas.openxmlformats.org/officeDocument/2006/relationships/image" Target="../media/image251.png"/><Relationship Id="rId280" Type="http://schemas.openxmlformats.org/officeDocument/2006/relationships/image" Target="../media/image326.png"/><Relationship Id="rId336" Type="http://schemas.openxmlformats.org/officeDocument/2006/relationships/image" Target="../media/image354.png"/><Relationship Id="rId501" Type="http://schemas.openxmlformats.org/officeDocument/2006/relationships/customXml" Target="../ink/ink433.xml"/><Relationship Id="rId543" Type="http://schemas.openxmlformats.org/officeDocument/2006/relationships/image" Target="../media/image457.png"/><Relationship Id="rId75" Type="http://schemas.openxmlformats.org/officeDocument/2006/relationships/image" Target="../media/image224.png"/><Relationship Id="rId140" Type="http://schemas.openxmlformats.org/officeDocument/2006/relationships/customXml" Target="../ink/ink252.xml"/><Relationship Id="rId182" Type="http://schemas.openxmlformats.org/officeDocument/2006/relationships/image" Target="../media/image277.png"/><Relationship Id="rId378" Type="http://schemas.openxmlformats.org/officeDocument/2006/relationships/image" Target="../media/image375.png"/><Relationship Id="rId403" Type="http://schemas.openxmlformats.org/officeDocument/2006/relationships/customXml" Target="../ink/ink384.xml"/><Relationship Id="rId6" Type="http://schemas.openxmlformats.org/officeDocument/2006/relationships/customXml" Target="../ink/ink185.xml"/><Relationship Id="rId238" Type="http://schemas.openxmlformats.org/officeDocument/2006/relationships/image" Target="../media/image305.png"/><Relationship Id="rId445" Type="http://schemas.openxmlformats.org/officeDocument/2006/relationships/customXml" Target="../ink/ink405.xml"/><Relationship Id="rId487" Type="http://schemas.openxmlformats.org/officeDocument/2006/relationships/customXml" Target="../ink/ink426.xml"/><Relationship Id="rId291" Type="http://schemas.openxmlformats.org/officeDocument/2006/relationships/customXml" Target="../ink/ink328.xml"/><Relationship Id="rId305" Type="http://schemas.openxmlformats.org/officeDocument/2006/relationships/customXml" Target="../ink/ink335.xml"/><Relationship Id="rId347" Type="http://schemas.openxmlformats.org/officeDocument/2006/relationships/customXml" Target="../ink/ink356.xml"/><Relationship Id="rId512" Type="http://schemas.openxmlformats.org/officeDocument/2006/relationships/customXml" Target="../ink/ink439.xml"/><Relationship Id="rId44" Type="http://schemas.openxmlformats.org/officeDocument/2006/relationships/customXml" Target="../ink/ink204.xml"/><Relationship Id="rId86" Type="http://schemas.openxmlformats.org/officeDocument/2006/relationships/customXml" Target="../ink/ink225.xml"/><Relationship Id="rId151" Type="http://schemas.openxmlformats.org/officeDocument/2006/relationships/image" Target="../media/image262.png"/><Relationship Id="rId389" Type="http://schemas.openxmlformats.org/officeDocument/2006/relationships/customXml" Target="../ink/ink377.xml"/><Relationship Id="rId554" Type="http://schemas.openxmlformats.org/officeDocument/2006/relationships/customXml" Target="../ink/ink460.xml"/><Relationship Id="rId193" Type="http://schemas.openxmlformats.org/officeDocument/2006/relationships/customXml" Target="../ink/ink279.xml"/><Relationship Id="rId207" Type="http://schemas.openxmlformats.org/officeDocument/2006/relationships/customXml" Target="../ink/ink286.xml"/><Relationship Id="rId249" Type="http://schemas.openxmlformats.org/officeDocument/2006/relationships/customXml" Target="../ink/ink307.xml"/><Relationship Id="rId414" Type="http://schemas.openxmlformats.org/officeDocument/2006/relationships/image" Target="../media/image393.png"/><Relationship Id="rId456" Type="http://schemas.openxmlformats.org/officeDocument/2006/relationships/image" Target="../media/image414.png"/><Relationship Id="rId498" Type="http://schemas.openxmlformats.org/officeDocument/2006/relationships/image" Target="../media/image435.png"/><Relationship Id="rId13" Type="http://schemas.openxmlformats.org/officeDocument/2006/relationships/image" Target="../media/image193.png"/><Relationship Id="rId109" Type="http://schemas.openxmlformats.org/officeDocument/2006/relationships/image" Target="../media/image241.png"/><Relationship Id="rId260" Type="http://schemas.openxmlformats.org/officeDocument/2006/relationships/image" Target="../media/image316.png"/><Relationship Id="rId316" Type="http://schemas.openxmlformats.org/officeDocument/2006/relationships/image" Target="../media/image344.png"/><Relationship Id="rId523" Type="http://schemas.openxmlformats.org/officeDocument/2006/relationships/image" Target="../media/image447.png"/><Relationship Id="rId55" Type="http://schemas.openxmlformats.org/officeDocument/2006/relationships/image" Target="../media/image214.png"/><Relationship Id="rId97" Type="http://schemas.openxmlformats.org/officeDocument/2006/relationships/image" Target="../media/image235.png"/><Relationship Id="rId120" Type="http://schemas.openxmlformats.org/officeDocument/2006/relationships/customXml" Target="../ink/ink242.xml"/><Relationship Id="rId358" Type="http://schemas.openxmlformats.org/officeDocument/2006/relationships/image" Target="../media/image365.png"/><Relationship Id="rId565" Type="http://schemas.openxmlformats.org/officeDocument/2006/relationships/image" Target="../media/image468.png"/><Relationship Id="rId162" Type="http://schemas.openxmlformats.org/officeDocument/2006/relationships/image" Target="../media/image267.png"/><Relationship Id="rId218" Type="http://schemas.openxmlformats.org/officeDocument/2006/relationships/image" Target="../media/image295.png"/><Relationship Id="rId425" Type="http://schemas.openxmlformats.org/officeDocument/2006/relationships/customXml" Target="../ink/ink395.xml"/><Relationship Id="rId467" Type="http://schemas.openxmlformats.org/officeDocument/2006/relationships/customXml" Target="../ink/ink416.xml"/><Relationship Id="rId271" Type="http://schemas.openxmlformats.org/officeDocument/2006/relationships/customXml" Target="../ink/ink318.xml"/><Relationship Id="rId24" Type="http://schemas.openxmlformats.org/officeDocument/2006/relationships/customXml" Target="../ink/ink194.xml"/><Relationship Id="rId66" Type="http://schemas.openxmlformats.org/officeDocument/2006/relationships/customXml" Target="../ink/ink215.xml"/><Relationship Id="rId131" Type="http://schemas.openxmlformats.org/officeDocument/2006/relationships/image" Target="../media/image252.png"/><Relationship Id="rId327" Type="http://schemas.openxmlformats.org/officeDocument/2006/relationships/customXml" Target="../ink/ink346.xml"/><Relationship Id="rId369" Type="http://schemas.openxmlformats.org/officeDocument/2006/relationships/customXml" Target="../ink/ink367.xml"/><Relationship Id="rId534" Type="http://schemas.openxmlformats.org/officeDocument/2006/relationships/customXml" Target="../ink/ink450.xml"/><Relationship Id="rId576" Type="http://schemas.openxmlformats.org/officeDocument/2006/relationships/customXml" Target="../ink/ink471.xml"/><Relationship Id="rId173" Type="http://schemas.openxmlformats.org/officeDocument/2006/relationships/customXml" Target="../ink/ink269.xml"/><Relationship Id="rId229" Type="http://schemas.openxmlformats.org/officeDocument/2006/relationships/customXml" Target="../ink/ink297.xml"/><Relationship Id="rId380" Type="http://schemas.openxmlformats.org/officeDocument/2006/relationships/image" Target="../media/image376.png"/><Relationship Id="rId436" Type="http://schemas.openxmlformats.org/officeDocument/2006/relationships/image" Target="../media/image404.png"/><Relationship Id="rId240" Type="http://schemas.openxmlformats.org/officeDocument/2006/relationships/image" Target="../media/image306.png"/><Relationship Id="rId478" Type="http://schemas.openxmlformats.org/officeDocument/2006/relationships/image" Target="../media/image425.png"/><Relationship Id="rId35" Type="http://schemas.openxmlformats.org/officeDocument/2006/relationships/image" Target="../media/image204.png"/><Relationship Id="rId77" Type="http://schemas.openxmlformats.org/officeDocument/2006/relationships/image" Target="../media/image225.png"/><Relationship Id="rId100" Type="http://schemas.openxmlformats.org/officeDocument/2006/relationships/customXml" Target="../ink/ink232.xml"/><Relationship Id="rId282" Type="http://schemas.openxmlformats.org/officeDocument/2006/relationships/image" Target="../media/image327.png"/><Relationship Id="rId338" Type="http://schemas.openxmlformats.org/officeDocument/2006/relationships/image" Target="../media/image355.png"/><Relationship Id="rId503" Type="http://schemas.openxmlformats.org/officeDocument/2006/relationships/customXml" Target="../ink/ink434.xml"/><Relationship Id="rId545" Type="http://schemas.openxmlformats.org/officeDocument/2006/relationships/image" Target="../media/image458.png"/><Relationship Id="rId8" Type="http://schemas.openxmlformats.org/officeDocument/2006/relationships/customXml" Target="../ink/ink186.xml"/><Relationship Id="rId142" Type="http://schemas.openxmlformats.org/officeDocument/2006/relationships/customXml" Target="../ink/ink253.xml"/><Relationship Id="rId184" Type="http://schemas.openxmlformats.org/officeDocument/2006/relationships/image" Target="../media/image278.png"/><Relationship Id="rId391" Type="http://schemas.openxmlformats.org/officeDocument/2006/relationships/customXml" Target="../ink/ink378.xml"/><Relationship Id="rId405" Type="http://schemas.openxmlformats.org/officeDocument/2006/relationships/customXml" Target="../ink/ink385.xml"/><Relationship Id="rId447" Type="http://schemas.openxmlformats.org/officeDocument/2006/relationships/customXml" Target="../ink/ink406.xml"/><Relationship Id="rId251" Type="http://schemas.openxmlformats.org/officeDocument/2006/relationships/customXml" Target="../ink/ink308.xml"/><Relationship Id="rId489" Type="http://schemas.openxmlformats.org/officeDocument/2006/relationships/customXml" Target="../ink/ink427.xml"/><Relationship Id="rId46" Type="http://schemas.openxmlformats.org/officeDocument/2006/relationships/customXml" Target="../ink/ink205.xml"/><Relationship Id="rId293" Type="http://schemas.openxmlformats.org/officeDocument/2006/relationships/customXml" Target="../ink/ink329.xml"/><Relationship Id="rId307" Type="http://schemas.openxmlformats.org/officeDocument/2006/relationships/customXml" Target="../ink/ink336.xml"/><Relationship Id="rId349" Type="http://schemas.openxmlformats.org/officeDocument/2006/relationships/customXml" Target="../ink/ink357.xml"/><Relationship Id="rId514" Type="http://schemas.openxmlformats.org/officeDocument/2006/relationships/customXml" Target="../ink/ink440.xml"/><Relationship Id="rId556" Type="http://schemas.openxmlformats.org/officeDocument/2006/relationships/customXml" Target="../ink/ink461.xml"/><Relationship Id="rId88" Type="http://schemas.openxmlformats.org/officeDocument/2006/relationships/customXml" Target="../ink/ink226.xml"/><Relationship Id="rId111" Type="http://schemas.openxmlformats.org/officeDocument/2006/relationships/image" Target="../media/image242.png"/><Relationship Id="rId153" Type="http://schemas.openxmlformats.org/officeDocument/2006/relationships/image" Target="../media/image263.png"/><Relationship Id="rId195" Type="http://schemas.openxmlformats.org/officeDocument/2006/relationships/customXml" Target="../ink/ink280.xml"/><Relationship Id="rId209" Type="http://schemas.openxmlformats.org/officeDocument/2006/relationships/customXml" Target="../ink/ink287.xml"/><Relationship Id="rId360" Type="http://schemas.openxmlformats.org/officeDocument/2006/relationships/image" Target="../media/image366.png"/><Relationship Id="rId416" Type="http://schemas.openxmlformats.org/officeDocument/2006/relationships/image" Target="../media/image394.png"/><Relationship Id="rId220" Type="http://schemas.openxmlformats.org/officeDocument/2006/relationships/image" Target="../media/image296.png"/><Relationship Id="rId458" Type="http://schemas.openxmlformats.org/officeDocument/2006/relationships/image" Target="../media/image415.png"/><Relationship Id="rId15" Type="http://schemas.openxmlformats.org/officeDocument/2006/relationships/image" Target="../media/image194.png"/><Relationship Id="rId57" Type="http://schemas.openxmlformats.org/officeDocument/2006/relationships/image" Target="../media/image215.png"/><Relationship Id="rId262" Type="http://schemas.openxmlformats.org/officeDocument/2006/relationships/image" Target="../media/image317.png"/><Relationship Id="rId318" Type="http://schemas.openxmlformats.org/officeDocument/2006/relationships/image" Target="../media/image345.png"/><Relationship Id="rId525" Type="http://schemas.openxmlformats.org/officeDocument/2006/relationships/image" Target="../media/image448.png"/><Relationship Id="rId567" Type="http://schemas.openxmlformats.org/officeDocument/2006/relationships/image" Target="../media/image469.png"/><Relationship Id="rId99" Type="http://schemas.openxmlformats.org/officeDocument/2006/relationships/image" Target="../media/image236.png"/><Relationship Id="rId122" Type="http://schemas.openxmlformats.org/officeDocument/2006/relationships/customXml" Target="../ink/ink243.xml"/><Relationship Id="rId164" Type="http://schemas.openxmlformats.org/officeDocument/2006/relationships/image" Target="../media/image268.png"/><Relationship Id="rId371" Type="http://schemas.openxmlformats.org/officeDocument/2006/relationships/customXml" Target="../ink/ink368.xml"/><Relationship Id="rId427" Type="http://schemas.openxmlformats.org/officeDocument/2006/relationships/customXml" Target="../ink/ink396.xml"/><Relationship Id="rId469" Type="http://schemas.openxmlformats.org/officeDocument/2006/relationships/customXml" Target="../ink/ink417.xml"/><Relationship Id="rId26" Type="http://schemas.openxmlformats.org/officeDocument/2006/relationships/customXml" Target="../ink/ink195.xml"/><Relationship Id="rId231" Type="http://schemas.openxmlformats.org/officeDocument/2006/relationships/customXml" Target="../ink/ink298.xml"/><Relationship Id="rId273" Type="http://schemas.openxmlformats.org/officeDocument/2006/relationships/customXml" Target="../ink/ink319.xml"/><Relationship Id="rId329" Type="http://schemas.openxmlformats.org/officeDocument/2006/relationships/customXml" Target="../ink/ink347.xml"/><Relationship Id="rId480" Type="http://schemas.openxmlformats.org/officeDocument/2006/relationships/image" Target="../media/image426.png"/><Relationship Id="rId536" Type="http://schemas.openxmlformats.org/officeDocument/2006/relationships/customXml" Target="../ink/ink451.xml"/><Relationship Id="rId68" Type="http://schemas.openxmlformats.org/officeDocument/2006/relationships/customXml" Target="../ink/ink216.xml"/><Relationship Id="rId133" Type="http://schemas.openxmlformats.org/officeDocument/2006/relationships/image" Target="../media/image253.png"/><Relationship Id="rId175" Type="http://schemas.openxmlformats.org/officeDocument/2006/relationships/customXml" Target="../ink/ink270.xml"/><Relationship Id="rId340" Type="http://schemas.openxmlformats.org/officeDocument/2006/relationships/image" Target="../media/image356.png"/><Relationship Id="rId578" Type="http://schemas.openxmlformats.org/officeDocument/2006/relationships/customXml" Target="../ink/ink472.xml"/><Relationship Id="rId200" Type="http://schemas.openxmlformats.org/officeDocument/2006/relationships/image" Target="../media/image286.png"/><Relationship Id="rId382" Type="http://schemas.openxmlformats.org/officeDocument/2006/relationships/image" Target="../media/image377.png"/><Relationship Id="rId438" Type="http://schemas.openxmlformats.org/officeDocument/2006/relationships/image" Target="../media/image405.png"/><Relationship Id="rId242" Type="http://schemas.openxmlformats.org/officeDocument/2006/relationships/image" Target="../media/image307.png"/><Relationship Id="rId284" Type="http://schemas.openxmlformats.org/officeDocument/2006/relationships/image" Target="../media/image328.png"/><Relationship Id="rId491" Type="http://schemas.openxmlformats.org/officeDocument/2006/relationships/customXml" Target="../ink/ink428.xml"/><Relationship Id="rId505" Type="http://schemas.openxmlformats.org/officeDocument/2006/relationships/customXml" Target="../ink/ink435.xml"/><Relationship Id="rId37" Type="http://schemas.openxmlformats.org/officeDocument/2006/relationships/image" Target="../media/image205.png"/><Relationship Id="rId79" Type="http://schemas.openxmlformats.org/officeDocument/2006/relationships/image" Target="../media/image226.png"/><Relationship Id="rId102" Type="http://schemas.openxmlformats.org/officeDocument/2006/relationships/customXml" Target="../ink/ink233.xml"/><Relationship Id="rId144" Type="http://schemas.openxmlformats.org/officeDocument/2006/relationships/customXml" Target="../ink/ink254.xml"/><Relationship Id="rId547" Type="http://schemas.openxmlformats.org/officeDocument/2006/relationships/image" Target="../media/image459.png"/><Relationship Id="rId90" Type="http://schemas.openxmlformats.org/officeDocument/2006/relationships/customXml" Target="../ink/ink227.xml"/><Relationship Id="rId186" Type="http://schemas.openxmlformats.org/officeDocument/2006/relationships/image" Target="../media/image279.png"/><Relationship Id="rId351" Type="http://schemas.openxmlformats.org/officeDocument/2006/relationships/customXml" Target="../ink/ink358.xml"/><Relationship Id="rId393" Type="http://schemas.openxmlformats.org/officeDocument/2006/relationships/customXml" Target="../ink/ink379.xml"/><Relationship Id="rId407" Type="http://schemas.openxmlformats.org/officeDocument/2006/relationships/customXml" Target="../ink/ink386.xml"/><Relationship Id="rId449" Type="http://schemas.openxmlformats.org/officeDocument/2006/relationships/customXml" Target="../ink/ink407.xml"/><Relationship Id="rId211" Type="http://schemas.openxmlformats.org/officeDocument/2006/relationships/customXml" Target="../ink/ink288.xml"/><Relationship Id="rId253" Type="http://schemas.openxmlformats.org/officeDocument/2006/relationships/customXml" Target="../ink/ink309.xml"/><Relationship Id="rId295" Type="http://schemas.openxmlformats.org/officeDocument/2006/relationships/customXml" Target="../ink/ink330.xml"/><Relationship Id="rId309" Type="http://schemas.openxmlformats.org/officeDocument/2006/relationships/customXml" Target="../ink/ink337.xml"/><Relationship Id="rId460" Type="http://schemas.openxmlformats.org/officeDocument/2006/relationships/image" Target="../media/image416.png"/><Relationship Id="rId516" Type="http://schemas.openxmlformats.org/officeDocument/2006/relationships/customXml" Target="../ink/ink441.xml"/><Relationship Id="rId48" Type="http://schemas.openxmlformats.org/officeDocument/2006/relationships/customXml" Target="../ink/ink206.xml"/><Relationship Id="rId113" Type="http://schemas.openxmlformats.org/officeDocument/2006/relationships/image" Target="../media/image243.png"/><Relationship Id="rId320" Type="http://schemas.openxmlformats.org/officeDocument/2006/relationships/image" Target="../media/image346.png"/><Relationship Id="rId558" Type="http://schemas.openxmlformats.org/officeDocument/2006/relationships/customXml" Target="../ink/ink462.xml"/><Relationship Id="rId155" Type="http://schemas.openxmlformats.org/officeDocument/2006/relationships/image" Target="../media/image264.png"/><Relationship Id="rId197" Type="http://schemas.openxmlformats.org/officeDocument/2006/relationships/customXml" Target="../ink/ink281.xml"/><Relationship Id="rId362" Type="http://schemas.openxmlformats.org/officeDocument/2006/relationships/image" Target="../media/image367.png"/><Relationship Id="rId418" Type="http://schemas.openxmlformats.org/officeDocument/2006/relationships/image" Target="../media/image395.png"/><Relationship Id="rId222" Type="http://schemas.openxmlformats.org/officeDocument/2006/relationships/image" Target="../media/image297.png"/><Relationship Id="rId264" Type="http://schemas.openxmlformats.org/officeDocument/2006/relationships/image" Target="../media/image318.png"/><Relationship Id="rId471" Type="http://schemas.openxmlformats.org/officeDocument/2006/relationships/customXml" Target="../ink/ink418.xml"/><Relationship Id="rId17" Type="http://schemas.openxmlformats.org/officeDocument/2006/relationships/image" Target="../media/image195.png"/><Relationship Id="rId59" Type="http://schemas.openxmlformats.org/officeDocument/2006/relationships/image" Target="../media/image216.png"/><Relationship Id="rId124" Type="http://schemas.openxmlformats.org/officeDocument/2006/relationships/customXml" Target="../ink/ink244.xml"/><Relationship Id="rId527" Type="http://schemas.openxmlformats.org/officeDocument/2006/relationships/image" Target="../media/image449.png"/><Relationship Id="rId569" Type="http://schemas.openxmlformats.org/officeDocument/2006/relationships/image" Target="../media/image470.png"/><Relationship Id="rId70" Type="http://schemas.openxmlformats.org/officeDocument/2006/relationships/customXml" Target="../ink/ink217.xml"/><Relationship Id="rId166" Type="http://schemas.openxmlformats.org/officeDocument/2006/relationships/image" Target="../media/image269.png"/><Relationship Id="rId331" Type="http://schemas.openxmlformats.org/officeDocument/2006/relationships/customXml" Target="../ink/ink348.xml"/><Relationship Id="rId373" Type="http://schemas.openxmlformats.org/officeDocument/2006/relationships/customXml" Target="../ink/ink369.xml"/><Relationship Id="rId429" Type="http://schemas.openxmlformats.org/officeDocument/2006/relationships/customXml" Target="../ink/ink397.xml"/><Relationship Id="rId1" Type="http://schemas.openxmlformats.org/officeDocument/2006/relationships/slideLayout" Target="../slideLayouts/slideLayout1.xml"/><Relationship Id="rId233" Type="http://schemas.openxmlformats.org/officeDocument/2006/relationships/customXml" Target="../ink/ink299.xml"/><Relationship Id="rId440" Type="http://schemas.openxmlformats.org/officeDocument/2006/relationships/image" Target="../media/image406.png"/><Relationship Id="rId28" Type="http://schemas.openxmlformats.org/officeDocument/2006/relationships/customXml" Target="../ink/ink196.xml"/><Relationship Id="rId275" Type="http://schemas.openxmlformats.org/officeDocument/2006/relationships/customXml" Target="../ink/ink320.xml"/><Relationship Id="rId300" Type="http://schemas.openxmlformats.org/officeDocument/2006/relationships/image" Target="../media/image336.png"/><Relationship Id="rId482" Type="http://schemas.openxmlformats.org/officeDocument/2006/relationships/image" Target="../media/image427.png"/><Relationship Id="rId538" Type="http://schemas.openxmlformats.org/officeDocument/2006/relationships/customXml" Target="../ink/ink452.xml"/><Relationship Id="rId81" Type="http://schemas.openxmlformats.org/officeDocument/2006/relationships/image" Target="../media/image227.png"/><Relationship Id="rId135" Type="http://schemas.openxmlformats.org/officeDocument/2006/relationships/image" Target="../media/image254.png"/><Relationship Id="rId177" Type="http://schemas.openxmlformats.org/officeDocument/2006/relationships/customXml" Target="../ink/ink271.xml"/><Relationship Id="rId342" Type="http://schemas.openxmlformats.org/officeDocument/2006/relationships/image" Target="../media/image357.png"/><Relationship Id="rId384" Type="http://schemas.openxmlformats.org/officeDocument/2006/relationships/image" Target="../media/image378.png"/><Relationship Id="rId202" Type="http://schemas.openxmlformats.org/officeDocument/2006/relationships/image" Target="../media/image287.png"/><Relationship Id="rId244" Type="http://schemas.openxmlformats.org/officeDocument/2006/relationships/image" Target="../media/image308.png"/><Relationship Id="rId39" Type="http://schemas.openxmlformats.org/officeDocument/2006/relationships/image" Target="../media/image206.png"/><Relationship Id="rId286" Type="http://schemas.openxmlformats.org/officeDocument/2006/relationships/image" Target="../media/image329.png"/><Relationship Id="rId451" Type="http://schemas.openxmlformats.org/officeDocument/2006/relationships/customXml" Target="../ink/ink408.xml"/><Relationship Id="rId493" Type="http://schemas.openxmlformats.org/officeDocument/2006/relationships/customXml" Target="../ink/ink429.xml"/><Relationship Id="rId507" Type="http://schemas.openxmlformats.org/officeDocument/2006/relationships/customXml" Target="../ink/ink436.xml"/><Relationship Id="rId549" Type="http://schemas.openxmlformats.org/officeDocument/2006/relationships/image" Target="../media/image460.png"/><Relationship Id="rId50" Type="http://schemas.openxmlformats.org/officeDocument/2006/relationships/customXml" Target="../ink/ink207.xml"/><Relationship Id="rId104" Type="http://schemas.openxmlformats.org/officeDocument/2006/relationships/customXml" Target="../ink/ink234.xml"/><Relationship Id="rId146" Type="http://schemas.openxmlformats.org/officeDocument/2006/relationships/customXml" Target="../ink/ink255.xml"/><Relationship Id="rId188" Type="http://schemas.openxmlformats.org/officeDocument/2006/relationships/image" Target="../media/image280.png"/><Relationship Id="rId311" Type="http://schemas.openxmlformats.org/officeDocument/2006/relationships/customXml" Target="../ink/ink338.xml"/><Relationship Id="rId353" Type="http://schemas.openxmlformats.org/officeDocument/2006/relationships/customXml" Target="../ink/ink359.xml"/><Relationship Id="rId395" Type="http://schemas.openxmlformats.org/officeDocument/2006/relationships/customXml" Target="../ink/ink380.xml"/><Relationship Id="rId409" Type="http://schemas.openxmlformats.org/officeDocument/2006/relationships/customXml" Target="../ink/ink387.xml"/><Relationship Id="rId560" Type="http://schemas.openxmlformats.org/officeDocument/2006/relationships/customXml" Target="../ink/ink463.xml"/><Relationship Id="rId92" Type="http://schemas.openxmlformats.org/officeDocument/2006/relationships/customXml" Target="../ink/ink228.xml"/><Relationship Id="rId213" Type="http://schemas.openxmlformats.org/officeDocument/2006/relationships/customXml" Target="../ink/ink289.xml"/><Relationship Id="rId420" Type="http://schemas.openxmlformats.org/officeDocument/2006/relationships/image" Target="../media/image396.png"/><Relationship Id="rId255" Type="http://schemas.openxmlformats.org/officeDocument/2006/relationships/customXml" Target="../ink/ink310.xml"/><Relationship Id="rId297" Type="http://schemas.openxmlformats.org/officeDocument/2006/relationships/customXml" Target="../ink/ink331.xml"/><Relationship Id="rId462" Type="http://schemas.openxmlformats.org/officeDocument/2006/relationships/image" Target="../media/image417.png"/><Relationship Id="rId518" Type="http://schemas.openxmlformats.org/officeDocument/2006/relationships/customXml" Target="../ink/ink442.xml"/><Relationship Id="rId115" Type="http://schemas.openxmlformats.org/officeDocument/2006/relationships/image" Target="../media/image244.png"/><Relationship Id="rId157" Type="http://schemas.openxmlformats.org/officeDocument/2006/relationships/customXml" Target="../ink/ink261.xml"/><Relationship Id="rId322" Type="http://schemas.openxmlformats.org/officeDocument/2006/relationships/image" Target="../media/image347.png"/><Relationship Id="rId364" Type="http://schemas.openxmlformats.org/officeDocument/2006/relationships/image" Target="../media/image368.png"/><Relationship Id="rId61" Type="http://schemas.openxmlformats.org/officeDocument/2006/relationships/image" Target="../media/image217.png"/><Relationship Id="rId199" Type="http://schemas.openxmlformats.org/officeDocument/2006/relationships/customXml" Target="../ink/ink282.xml"/><Relationship Id="rId571" Type="http://schemas.openxmlformats.org/officeDocument/2006/relationships/image" Target="../media/image471.png"/><Relationship Id="rId19" Type="http://schemas.openxmlformats.org/officeDocument/2006/relationships/image" Target="../media/image196.png"/><Relationship Id="rId224" Type="http://schemas.openxmlformats.org/officeDocument/2006/relationships/image" Target="../media/image298.png"/><Relationship Id="rId266" Type="http://schemas.openxmlformats.org/officeDocument/2006/relationships/image" Target="../media/image319.png"/><Relationship Id="rId431" Type="http://schemas.openxmlformats.org/officeDocument/2006/relationships/customXml" Target="../ink/ink398.xml"/><Relationship Id="rId473" Type="http://schemas.openxmlformats.org/officeDocument/2006/relationships/customXml" Target="../ink/ink419.xml"/><Relationship Id="rId529" Type="http://schemas.openxmlformats.org/officeDocument/2006/relationships/image" Target="../media/image450.png"/><Relationship Id="rId30" Type="http://schemas.openxmlformats.org/officeDocument/2006/relationships/customXml" Target="../ink/ink197.xml"/><Relationship Id="rId126" Type="http://schemas.openxmlformats.org/officeDocument/2006/relationships/customXml" Target="../ink/ink245.xml"/><Relationship Id="rId168" Type="http://schemas.openxmlformats.org/officeDocument/2006/relationships/image" Target="../media/image270.png"/><Relationship Id="rId333" Type="http://schemas.openxmlformats.org/officeDocument/2006/relationships/customXml" Target="../ink/ink349.xml"/><Relationship Id="rId540" Type="http://schemas.openxmlformats.org/officeDocument/2006/relationships/customXml" Target="../ink/ink453.xml"/><Relationship Id="rId72" Type="http://schemas.openxmlformats.org/officeDocument/2006/relationships/customXml" Target="../ink/ink218.xml"/><Relationship Id="rId375" Type="http://schemas.openxmlformats.org/officeDocument/2006/relationships/customXml" Target="../ink/ink370.xml"/><Relationship Id="rId3" Type="http://schemas.openxmlformats.org/officeDocument/2006/relationships/image" Target="../media/image188.png"/><Relationship Id="rId235" Type="http://schemas.openxmlformats.org/officeDocument/2006/relationships/customXml" Target="../ink/ink300.xml"/><Relationship Id="rId277" Type="http://schemas.openxmlformats.org/officeDocument/2006/relationships/customXml" Target="../ink/ink321.xml"/><Relationship Id="rId400" Type="http://schemas.openxmlformats.org/officeDocument/2006/relationships/image" Target="../media/image386.png"/><Relationship Id="rId442" Type="http://schemas.openxmlformats.org/officeDocument/2006/relationships/image" Target="../media/image407.png"/><Relationship Id="rId484" Type="http://schemas.openxmlformats.org/officeDocument/2006/relationships/image" Target="../media/image428.png"/><Relationship Id="rId137" Type="http://schemas.openxmlformats.org/officeDocument/2006/relationships/image" Target="../media/image255.png"/><Relationship Id="rId302" Type="http://schemas.openxmlformats.org/officeDocument/2006/relationships/image" Target="../media/image337.png"/><Relationship Id="rId344" Type="http://schemas.openxmlformats.org/officeDocument/2006/relationships/image" Target="../media/image358.png"/><Relationship Id="rId41" Type="http://schemas.openxmlformats.org/officeDocument/2006/relationships/image" Target="../media/image207.png"/><Relationship Id="rId83" Type="http://schemas.openxmlformats.org/officeDocument/2006/relationships/image" Target="../media/image228.png"/><Relationship Id="rId179" Type="http://schemas.openxmlformats.org/officeDocument/2006/relationships/customXml" Target="../ink/ink272.xml"/><Relationship Id="rId386" Type="http://schemas.openxmlformats.org/officeDocument/2006/relationships/image" Target="../media/image379.png"/><Relationship Id="rId551" Type="http://schemas.openxmlformats.org/officeDocument/2006/relationships/image" Target="../media/image461.png"/><Relationship Id="rId190" Type="http://schemas.openxmlformats.org/officeDocument/2006/relationships/image" Target="../media/image281.png"/><Relationship Id="rId204" Type="http://schemas.openxmlformats.org/officeDocument/2006/relationships/image" Target="../media/image288.png"/><Relationship Id="rId246" Type="http://schemas.openxmlformats.org/officeDocument/2006/relationships/image" Target="../media/image309.png"/><Relationship Id="rId288" Type="http://schemas.openxmlformats.org/officeDocument/2006/relationships/image" Target="../media/image330.png"/><Relationship Id="rId411" Type="http://schemas.openxmlformats.org/officeDocument/2006/relationships/customXml" Target="../ink/ink388.xml"/><Relationship Id="rId453" Type="http://schemas.openxmlformats.org/officeDocument/2006/relationships/customXml" Target="../ink/ink409.xml"/><Relationship Id="rId509" Type="http://schemas.openxmlformats.org/officeDocument/2006/relationships/customXml" Target="../ink/ink437.xml"/><Relationship Id="rId106" Type="http://schemas.openxmlformats.org/officeDocument/2006/relationships/customXml" Target="../ink/ink235.xml"/><Relationship Id="rId313" Type="http://schemas.openxmlformats.org/officeDocument/2006/relationships/customXml" Target="../ink/ink339.xml"/><Relationship Id="rId495" Type="http://schemas.openxmlformats.org/officeDocument/2006/relationships/customXml" Target="../ink/ink430.xml"/><Relationship Id="rId10" Type="http://schemas.openxmlformats.org/officeDocument/2006/relationships/customXml" Target="../ink/ink187.xml"/><Relationship Id="rId52" Type="http://schemas.openxmlformats.org/officeDocument/2006/relationships/customXml" Target="../ink/ink208.xml"/><Relationship Id="rId94" Type="http://schemas.openxmlformats.org/officeDocument/2006/relationships/customXml" Target="../ink/ink229.xml"/><Relationship Id="rId148" Type="http://schemas.openxmlformats.org/officeDocument/2006/relationships/customXml" Target="../ink/ink256.xml"/><Relationship Id="rId355" Type="http://schemas.openxmlformats.org/officeDocument/2006/relationships/customXml" Target="../ink/ink360.xml"/><Relationship Id="rId397" Type="http://schemas.openxmlformats.org/officeDocument/2006/relationships/customXml" Target="../ink/ink381.xml"/><Relationship Id="rId520" Type="http://schemas.openxmlformats.org/officeDocument/2006/relationships/customXml" Target="../ink/ink443.xml"/><Relationship Id="rId562" Type="http://schemas.openxmlformats.org/officeDocument/2006/relationships/customXml" Target="../ink/ink464.xml"/><Relationship Id="rId215" Type="http://schemas.openxmlformats.org/officeDocument/2006/relationships/customXml" Target="../ink/ink290.xml"/><Relationship Id="rId257" Type="http://schemas.openxmlformats.org/officeDocument/2006/relationships/customXml" Target="../ink/ink311.xml"/><Relationship Id="rId422" Type="http://schemas.openxmlformats.org/officeDocument/2006/relationships/image" Target="../media/image397.png"/><Relationship Id="rId464" Type="http://schemas.openxmlformats.org/officeDocument/2006/relationships/image" Target="../media/image418.png"/><Relationship Id="rId299" Type="http://schemas.openxmlformats.org/officeDocument/2006/relationships/customXml" Target="../ink/ink332.xml"/><Relationship Id="rId63" Type="http://schemas.openxmlformats.org/officeDocument/2006/relationships/image" Target="../media/image218.png"/><Relationship Id="rId159" Type="http://schemas.openxmlformats.org/officeDocument/2006/relationships/customXml" Target="../ink/ink262.xml"/><Relationship Id="rId366" Type="http://schemas.openxmlformats.org/officeDocument/2006/relationships/image" Target="../media/image369.png"/><Relationship Id="rId573" Type="http://schemas.openxmlformats.org/officeDocument/2006/relationships/image" Target="../media/image472.png"/><Relationship Id="rId226" Type="http://schemas.openxmlformats.org/officeDocument/2006/relationships/image" Target="../media/image299.png"/><Relationship Id="rId433" Type="http://schemas.openxmlformats.org/officeDocument/2006/relationships/customXml" Target="../ink/ink399.xml"/><Relationship Id="rId74" Type="http://schemas.openxmlformats.org/officeDocument/2006/relationships/customXml" Target="../ink/ink219.xml"/><Relationship Id="rId377" Type="http://schemas.openxmlformats.org/officeDocument/2006/relationships/customXml" Target="../ink/ink371.xml"/><Relationship Id="rId500" Type="http://schemas.openxmlformats.org/officeDocument/2006/relationships/image" Target="../media/image436.png"/><Relationship Id="rId5" Type="http://schemas.openxmlformats.org/officeDocument/2006/relationships/image" Target="../media/image189.png"/><Relationship Id="rId237" Type="http://schemas.openxmlformats.org/officeDocument/2006/relationships/customXml" Target="../ink/ink301.xml"/><Relationship Id="rId444" Type="http://schemas.openxmlformats.org/officeDocument/2006/relationships/image" Target="../media/image408.png"/><Relationship Id="rId290" Type="http://schemas.openxmlformats.org/officeDocument/2006/relationships/image" Target="../media/image331.png"/><Relationship Id="rId304" Type="http://schemas.openxmlformats.org/officeDocument/2006/relationships/image" Target="../media/image338.png"/><Relationship Id="rId388" Type="http://schemas.openxmlformats.org/officeDocument/2006/relationships/image" Target="../media/image380.png"/><Relationship Id="rId511" Type="http://schemas.openxmlformats.org/officeDocument/2006/relationships/image" Target="../media/image441.png"/><Relationship Id="rId85" Type="http://schemas.openxmlformats.org/officeDocument/2006/relationships/image" Target="../media/image229.png"/><Relationship Id="rId150" Type="http://schemas.openxmlformats.org/officeDocument/2006/relationships/customXml" Target="../ink/ink257.xml"/><Relationship Id="rId248" Type="http://schemas.openxmlformats.org/officeDocument/2006/relationships/image" Target="../media/image310.png"/><Relationship Id="rId455" Type="http://schemas.openxmlformats.org/officeDocument/2006/relationships/customXml" Target="../ink/ink410.xml"/><Relationship Id="rId12" Type="http://schemas.openxmlformats.org/officeDocument/2006/relationships/customXml" Target="../ink/ink188.xml"/><Relationship Id="rId108" Type="http://schemas.openxmlformats.org/officeDocument/2006/relationships/customXml" Target="../ink/ink236.xml"/><Relationship Id="rId315" Type="http://schemas.openxmlformats.org/officeDocument/2006/relationships/customXml" Target="../ink/ink340.xml"/><Relationship Id="rId522" Type="http://schemas.openxmlformats.org/officeDocument/2006/relationships/customXml" Target="../ink/ink444.xml"/><Relationship Id="rId96" Type="http://schemas.openxmlformats.org/officeDocument/2006/relationships/customXml" Target="../ink/ink230.xml"/><Relationship Id="rId161" Type="http://schemas.openxmlformats.org/officeDocument/2006/relationships/customXml" Target="../ink/ink263.xml"/><Relationship Id="rId399" Type="http://schemas.openxmlformats.org/officeDocument/2006/relationships/customXml" Target="../ink/ink382.xml"/><Relationship Id="rId259" Type="http://schemas.openxmlformats.org/officeDocument/2006/relationships/customXml" Target="../ink/ink312.xml"/><Relationship Id="rId466" Type="http://schemas.openxmlformats.org/officeDocument/2006/relationships/image" Target="../media/image419.png"/><Relationship Id="rId23" Type="http://schemas.openxmlformats.org/officeDocument/2006/relationships/image" Target="../media/image198.png"/><Relationship Id="rId119" Type="http://schemas.openxmlformats.org/officeDocument/2006/relationships/image" Target="../media/image246.png"/><Relationship Id="rId326" Type="http://schemas.openxmlformats.org/officeDocument/2006/relationships/image" Target="../media/image349.png"/><Relationship Id="rId533" Type="http://schemas.openxmlformats.org/officeDocument/2006/relationships/image" Target="../media/image452.png"/><Relationship Id="rId172" Type="http://schemas.openxmlformats.org/officeDocument/2006/relationships/image" Target="../media/image272.png"/><Relationship Id="rId477" Type="http://schemas.openxmlformats.org/officeDocument/2006/relationships/customXml" Target="../ink/ink421.xml"/><Relationship Id="rId337" Type="http://schemas.openxmlformats.org/officeDocument/2006/relationships/customXml" Target="../ink/ink3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17" Type="http://schemas.openxmlformats.org/officeDocument/2006/relationships/customXml" Target="../ink/ink530.xml"/><Relationship Id="rId21" Type="http://schemas.openxmlformats.org/officeDocument/2006/relationships/customXml" Target="../ink/ink482.xml"/><Relationship Id="rId324" Type="http://schemas.openxmlformats.org/officeDocument/2006/relationships/image" Target="../media/image637.png"/><Relationship Id="rId170" Type="http://schemas.openxmlformats.org/officeDocument/2006/relationships/image" Target="../media/image560.png"/><Relationship Id="rId268" Type="http://schemas.openxmlformats.org/officeDocument/2006/relationships/image" Target="../media/image609.png"/><Relationship Id="rId475" Type="http://schemas.openxmlformats.org/officeDocument/2006/relationships/image" Target="../media/image712.png"/><Relationship Id="rId32" Type="http://schemas.openxmlformats.org/officeDocument/2006/relationships/image" Target="../media/image491.png"/><Relationship Id="rId128" Type="http://schemas.openxmlformats.org/officeDocument/2006/relationships/image" Target="../media/image539.png"/><Relationship Id="rId335" Type="http://schemas.openxmlformats.org/officeDocument/2006/relationships/customXml" Target="../ink/ink639.xml"/><Relationship Id="rId5" Type="http://schemas.openxmlformats.org/officeDocument/2006/relationships/customXml" Target="../ink/ink474.xml"/><Relationship Id="rId181" Type="http://schemas.openxmlformats.org/officeDocument/2006/relationships/customXml" Target="../ink/ink562.xml"/><Relationship Id="rId237" Type="http://schemas.openxmlformats.org/officeDocument/2006/relationships/customXml" Target="../ink/ink590.xml"/><Relationship Id="rId402" Type="http://schemas.openxmlformats.org/officeDocument/2006/relationships/image" Target="../media/image676.png"/><Relationship Id="rId279" Type="http://schemas.openxmlformats.org/officeDocument/2006/relationships/customXml" Target="../ink/ink611.xml"/><Relationship Id="rId444" Type="http://schemas.openxmlformats.org/officeDocument/2006/relationships/image" Target="../media/image697.png"/><Relationship Id="rId486" Type="http://schemas.openxmlformats.org/officeDocument/2006/relationships/customXml" Target="../ink/ink715.xml"/><Relationship Id="rId43" Type="http://schemas.openxmlformats.org/officeDocument/2006/relationships/customXml" Target="../ink/ink493.xml"/><Relationship Id="rId139" Type="http://schemas.openxmlformats.org/officeDocument/2006/relationships/customXml" Target="../ink/ink541.xml"/><Relationship Id="rId290" Type="http://schemas.openxmlformats.org/officeDocument/2006/relationships/image" Target="../media/image620.png"/><Relationship Id="rId304" Type="http://schemas.openxmlformats.org/officeDocument/2006/relationships/image" Target="../media/image627.png"/><Relationship Id="rId346" Type="http://schemas.openxmlformats.org/officeDocument/2006/relationships/image" Target="../media/image648.png"/><Relationship Id="rId388" Type="http://schemas.openxmlformats.org/officeDocument/2006/relationships/image" Target="../media/image669.png"/><Relationship Id="rId511" Type="http://schemas.openxmlformats.org/officeDocument/2006/relationships/image" Target="../media/image730.png"/><Relationship Id="rId85" Type="http://schemas.openxmlformats.org/officeDocument/2006/relationships/customXml" Target="../ink/ink514.xml"/><Relationship Id="rId150" Type="http://schemas.openxmlformats.org/officeDocument/2006/relationships/image" Target="../media/image550.png"/><Relationship Id="rId192" Type="http://schemas.openxmlformats.org/officeDocument/2006/relationships/image" Target="../media/image571.png"/><Relationship Id="rId206" Type="http://schemas.openxmlformats.org/officeDocument/2006/relationships/image" Target="../media/image578.png"/><Relationship Id="rId413" Type="http://schemas.openxmlformats.org/officeDocument/2006/relationships/customXml" Target="../ink/ink678.xml"/><Relationship Id="rId248" Type="http://schemas.openxmlformats.org/officeDocument/2006/relationships/image" Target="../media/image599.png"/><Relationship Id="rId455" Type="http://schemas.openxmlformats.org/officeDocument/2006/relationships/customXml" Target="../ink/ink699.xml"/><Relationship Id="rId497" Type="http://schemas.openxmlformats.org/officeDocument/2006/relationships/image" Target="../media/image723.png"/><Relationship Id="rId12" Type="http://schemas.openxmlformats.org/officeDocument/2006/relationships/image" Target="../media/image481.png"/><Relationship Id="rId108" Type="http://schemas.openxmlformats.org/officeDocument/2006/relationships/image" Target="../media/image529.png"/><Relationship Id="rId315" Type="http://schemas.openxmlformats.org/officeDocument/2006/relationships/customXml" Target="../ink/ink629.xml"/><Relationship Id="rId357" Type="http://schemas.openxmlformats.org/officeDocument/2006/relationships/customXml" Target="../ink/ink650.xml"/><Relationship Id="rId522" Type="http://schemas.openxmlformats.org/officeDocument/2006/relationships/customXml" Target="../ink/ink733.xml"/><Relationship Id="rId54" Type="http://schemas.openxmlformats.org/officeDocument/2006/relationships/image" Target="../media/image502.png"/><Relationship Id="rId96" Type="http://schemas.openxmlformats.org/officeDocument/2006/relationships/image" Target="../media/image523.png"/><Relationship Id="rId161" Type="http://schemas.openxmlformats.org/officeDocument/2006/relationships/customXml" Target="../ink/ink552.xml"/><Relationship Id="rId217" Type="http://schemas.openxmlformats.org/officeDocument/2006/relationships/customXml" Target="../ink/ink580.xml"/><Relationship Id="rId399" Type="http://schemas.openxmlformats.org/officeDocument/2006/relationships/customXml" Target="../ink/ink671.xml"/><Relationship Id="rId259" Type="http://schemas.openxmlformats.org/officeDocument/2006/relationships/customXml" Target="../ink/ink601.xml"/><Relationship Id="rId424" Type="http://schemas.openxmlformats.org/officeDocument/2006/relationships/image" Target="../media/image687.png"/><Relationship Id="rId466" Type="http://schemas.openxmlformats.org/officeDocument/2006/relationships/customXml" Target="../ink/ink705.xml"/><Relationship Id="rId23" Type="http://schemas.openxmlformats.org/officeDocument/2006/relationships/customXml" Target="../ink/ink483.xml"/><Relationship Id="rId119" Type="http://schemas.openxmlformats.org/officeDocument/2006/relationships/customXml" Target="../ink/ink531.xml"/><Relationship Id="rId270" Type="http://schemas.openxmlformats.org/officeDocument/2006/relationships/image" Target="../media/image610.png"/><Relationship Id="rId326" Type="http://schemas.openxmlformats.org/officeDocument/2006/relationships/image" Target="../media/image638.png"/><Relationship Id="rId65" Type="http://schemas.openxmlformats.org/officeDocument/2006/relationships/customXml" Target="../ink/ink504.xml"/><Relationship Id="rId130" Type="http://schemas.openxmlformats.org/officeDocument/2006/relationships/image" Target="../media/image540.png"/><Relationship Id="rId368" Type="http://schemas.openxmlformats.org/officeDocument/2006/relationships/image" Target="../media/image659.png"/><Relationship Id="rId172" Type="http://schemas.openxmlformats.org/officeDocument/2006/relationships/image" Target="../media/image561.png"/><Relationship Id="rId228" Type="http://schemas.openxmlformats.org/officeDocument/2006/relationships/image" Target="../media/image589.png"/><Relationship Id="rId435" Type="http://schemas.openxmlformats.org/officeDocument/2006/relationships/customXml" Target="../ink/ink689.xml"/><Relationship Id="rId477" Type="http://schemas.openxmlformats.org/officeDocument/2006/relationships/image" Target="../media/image713.png"/><Relationship Id="rId281" Type="http://schemas.openxmlformats.org/officeDocument/2006/relationships/customXml" Target="../ink/ink612.xml"/><Relationship Id="rId337" Type="http://schemas.openxmlformats.org/officeDocument/2006/relationships/customXml" Target="../ink/ink640.xml"/><Relationship Id="rId502" Type="http://schemas.openxmlformats.org/officeDocument/2006/relationships/customXml" Target="../ink/ink723.xml"/><Relationship Id="rId34" Type="http://schemas.openxmlformats.org/officeDocument/2006/relationships/image" Target="../media/image492.png"/><Relationship Id="rId76" Type="http://schemas.openxmlformats.org/officeDocument/2006/relationships/image" Target="../media/image513.png"/><Relationship Id="rId141" Type="http://schemas.openxmlformats.org/officeDocument/2006/relationships/customXml" Target="../ink/ink542.xml"/><Relationship Id="rId379" Type="http://schemas.openxmlformats.org/officeDocument/2006/relationships/customXml" Target="../ink/ink661.xml"/><Relationship Id="rId7" Type="http://schemas.openxmlformats.org/officeDocument/2006/relationships/customXml" Target="../ink/ink475.xml"/><Relationship Id="rId183" Type="http://schemas.openxmlformats.org/officeDocument/2006/relationships/customXml" Target="../ink/ink563.xml"/><Relationship Id="rId239" Type="http://schemas.openxmlformats.org/officeDocument/2006/relationships/customXml" Target="../ink/ink591.xml"/><Relationship Id="rId390" Type="http://schemas.openxmlformats.org/officeDocument/2006/relationships/image" Target="../media/image670.png"/><Relationship Id="rId404" Type="http://schemas.openxmlformats.org/officeDocument/2006/relationships/image" Target="../media/image677.png"/><Relationship Id="rId446" Type="http://schemas.openxmlformats.org/officeDocument/2006/relationships/image" Target="../media/image698.png"/><Relationship Id="rId250" Type="http://schemas.openxmlformats.org/officeDocument/2006/relationships/image" Target="../media/image600.png"/><Relationship Id="rId292" Type="http://schemas.openxmlformats.org/officeDocument/2006/relationships/image" Target="../media/image621.png"/><Relationship Id="rId306" Type="http://schemas.openxmlformats.org/officeDocument/2006/relationships/image" Target="../media/image628.png"/><Relationship Id="rId488" Type="http://schemas.openxmlformats.org/officeDocument/2006/relationships/customXml" Target="../ink/ink716.xml"/><Relationship Id="rId45" Type="http://schemas.openxmlformats.org/officeDocument/2006/relationships/customXml" Target="../ink/ink494.xml"/><Relationship Id="rId87" Type="http://schemas.openxmlformats.org/officeDocument/2006/relationships/customXml" Target="../ink/ink515.xml"/><Relationship Id="rId110" Type="http://schemas.openxmlformats.org/officeDocument/2006/relationships/image" Target="../media/image530.png"/><Relationship Id="rId348" Type="http://schemas.openxmlformats.org/officeDocument/2006/relationships/image" Target="../media/image649.png"/><Relationship Id="rId513" Type="http://schemas.openxmlformats.org/officeDocument/2006/relationships/image" Target="../media/image731.png"/><Relationship Id="rId152" Type="http://schemas.openxmlformats.org/officeDocument/2006/relationships/image" Target="../media/image551.png"/><Relationship Id="rId194" Type="http://schemas.openxmlformats.org/officeDocument/2006/relationships/image" Target="../media/image572.png"/><Relationship Id="rId208" Type="http://schemas.openxmlformats.org/officeDocument/2006/relationships/image" Target="../media/image579.png"/><Relationship Id="rId415" Type="http://schemas.openxmlformats.org/officeDocument/2006/relationships/customXml" Target="../ink/ink679.xml"/><Relationship Id="rId457" Type="http://schemas.openxmlformats.org/officeDocument/2006/relationships/image" Target="../media/image703.png"/><Relationship Id="rId261" Type="http://schemas.openxmlformats.org/officeDocument/2006/relationships/customXml" Target="../ink/ink602.xml"/><Relationship Id="rId499" Type="http://schemas.openxmlformats.org/officeDocument/2006/relationships/image" Target="../media/image724.png"/><Relationship Id="rId14" Type="http://schemas.openxmlformats.org/officeDocument/2006/relationships/image" Target="../media/image482.png"/><Relationship Id="rId56" Type="http://schemas.openxmlformats.org/officeDocument/2006/relationships/image" Target="../media/image503.png"/><Relationship Id="rId317" Type="http://schemas.openxmlformats.org/officeDocument/2006/relationships/customXml" Target="../ink/ink630.xml"/><Relationship Id="rId359" Type="http://schemas.openxmlformats.org/officeDocument/2006/relationships/customXml" Target="../ink/ink651.xml"/><Relationship Id="rId524" Type="http://schemas.openxmlformats.org/officeDocument/2006/relationships/customXml" Target="../ink/ink734.xml"/><Relationship Id="rId98" Type="http://schemas.openxmlformats.org/officeDocument/2006/relationships/image" Target="../media/image524.png"/><Relationship Id="rId121" Type="http://schemas.openxmlformats.org/officeDocument/2006/relationships/customXml" Target="../ink/ink532.xml"/><Relationship Id="rId163" Type="http://schemas.openxmlformats.org/officeDocument/2006/relationships/customXml" Target="../ink/ink553.xml"/><Relationship Id="rId219" Type="http://schemas.openxmlformats.org/officeDocument/2006/relationships/customXml" Target="../ink/ink581.xml"/><Relationship Id="rId370" Type="http://schemas.openxmlformats.org/officeDocument/2006/relationships/image" Target="../media/image660.png"/><Relationship Id="rId426" Type="http://schemas.openxmlformats.org/officeDocument/2006/relationships/image" Target="../media/image688.png"/><Relationship Id="rId230" Type="http://schemas.openxmlformats.org/officeDocument/2006/relationships/image" Target="../media/image590.png"/><Relationship Id="rId468" Type="http://schemas.openxmlformats.org/officeDocument/2006/relationships/customXml" Target="../ink/ink706.xml"/><Relationship Id="rId25" Type="http://schemas.openxmlformats.org/officeDocument/2006/relationships/customXml" Target="../ink/ink484.xml"/><Relationship Id="rId67" Type="http://schemas.openxmlformats.org/officeDocument/2006/relationships/customXml" Target="../ink/ink505.xml"/><Relationship Id="rId272" Type="http://schemas.openxmlformats.org/officeDocument/2006/relationships/image" Target="../media/image611.png"/><Relationship Id="rId328" Type="http://schemas.openxmlformats.org/officeDocument/2006/relationships/image" Target="../media/image639.png"/><Relationship Id="rId132" Type="http://schemas.openxmlformats.org/officeDocument/2006/relationships/image" Target="../media/image541.png"/><Relationship Id="rId174" Type="http://schemas.openxmlformats.org/officeDocument/2006/relationships/image" Target="../media/image562.png"/><Relationship Id="rId381" Type="http://schemas.openxmlformats.org/officeDocument/2006/relationships/customXml" Target="../ink/ink662.xml"/><Relationship Id="rId241" Type="http://schemas.openxmlformats.org/officeDocument/2006/relationships/customXml" Target="../ink/ink592.xml"/><Relationship Id="rId437" Type="http://schemas.openxmlformats.org/officeDocument/2006/relationships/customXml" Target="../ink/ink690.xml"/><Relationship Id="rId479" Type="http://schemas.openxmlformats.org/officeDocument/2006/relationships/image" Target="../media/image714.png"/><Relationship Id="rId36" Type="http://schemas.openxmlformats.org/officeDocument/2006/relationships/image" Target="../media/image493.png"/><Relationship Id="rId283" Type="http://schemas.openxmlformats.org/officeDocument/2006/relationships/customXml" Target="../ink/ink613.xml"/><Relationship Id="rId339" Type="http://schemas.openxmlformats.org/officeDocument/2006/relationships/customXml" Target="../ink/ink641.xml"/><Relationship Id="rId490" Type="http://schemas.openxmlformats.org/officeDocument/2006/relationships/customXml" Target="../ink/ink717.xml"/><Relationship Id="rId504" Type="http://schemas.openxmlformats.org/officeDocument/2006/relationships/customXml" Target="../ink/ink724.xml"/><Relationship Id="rId78" Type="http://schemas.openxmlformats.org/officeDocument/2006/relationships/image" Target="../media/image514.png"/><Relationship Id="rId101" Type="http://schemas.openxmlformats.org/officeDocument/2006/relationships/customXml" Target="../ink/ink522.xml"/><Relationship Id="rId143" Type="http://schemas.openxmlformats.org/officeDocument/2006/relationships/customXml" Target="../ink/ink543.xml"/><Relationship Id="rId185" Type="http://schemas.openxmlformats.org/officeDocument/2006/relationships/customXml" Target="../ink/ink564.xml"/><Relationship Id="rId350" Type="http://schemas.openxmlformats.org/officeDocument/2006/relationships/image" Target="../media/image650.png"/><Relationship Id="rId406" Type="http://schemas.openxmlformats.org/officeDocument/2006/relationships/image" Target="../media/image678.png"/><Relationship Id="rId9" Type="http://schemas.openxmlformats.org/officeDocument/2006/relationships/customXml" Target="../ink/ink476.xml"/><Relationship Id="rId210" Type="http://schemas.openxmlformats.org/officeDocument/2006/relationships/image" Target="../media/image580.png"/><Relationship Id="rId392" Type="http://schemas.openxmlformats.org/officeDocument/2006/relationships/image" Target="../media/image671.png"/><Relationship Id="rId448" Type="http://schemas.openxmlformats.org/officeDocument/2006/relationships/image" Target="../media/image699.png"/><Relationship Id="rId252" Type="http://schemas.openxmlformats.org/officeDocument/2006/relationships/image" Target="../media/image601.png"/><Relationship Id="rId294" Type="http://schemas.openxmlformats.org/officeDocument/2006/relationships/image" Target="../media/image622.png"/><Relationship Id="rId308" Type="http://schemas.openxmlformats.org/officeDocument/2006/relationships/image" Target="../media/image629.png"/><Relationship Id="rId515" Type="http://schemas.openxmlformats.org/officeDocument/2006/relationships/image" Target="../media/image732.png"/><Relationship Id="rId47" Type="http://schemas.openxmlformats.org/officeDocument/2006/relationships/customXml" Target="../ink/ink495.xml"/><Relationship Id="rId89" Type="http://schemas.openxmlformats.org/officeDocument/2006/relationships/customXml" Target="../ink/ink516.xml"/><Relationship Id="rId112" Type="http://schemas.openxmlformats.org/officeDocument/2006/relationships/image" Target="../media/image531.png"/><Relationship Id="rId154" Type="http://schemas.openxmlformats.org/officeDocument/2006/relationships/image" Target="../media/image552.png"/><Relationship Id="rId361" Type="http://schemas.openxmlformats.org/officeDocument/2006/relationships/customXml" Target="../ink/ink652.xml"/><Relationship Id="rId196" Type="http://schemas.openxmlformats.org/officeDocument/2006/relationships/image" Target="../media/image573.png"/><Relationship Id="rId417" Type="http://schemas.openxmlformats.org/officeDocument/2006/relationships/customXml" Target="../ink/ink680.xml"/><Relationship Id="rId459" Type="http://schemas.openxmlformats.org/officeDocument/2006/relationships/image" Target="../media/image704.png"/><Relationship Id="rId16" Type="http://schemas.openxmlformats.org/officeDocument/2006/relationships/image" Target="../media/image483.png"/><Relationship Id="rId221" Type="http://schemas.openxmlformats.org/officeDocument/2006/relationships/customXml" Target="../ink/ink582.xml"/><Relationship Id="rId263" Type="http://schemas.openxmlformats.org/officeDocument/2006/relationships/customXml" Target="../ink/ink603.xml"/><Relationship Id="rId319" Type="http://schemas.openxmlformats.org/officeDocument/2006/relationships/customXml" Target="../ink/ink631.xml"/><Relationship Id="rId470" Type="http://schemas.openxmlformats.org/officeDocument/2006/relationships/customXml" Target="../ink/ink707.xml"/><Relationship Id="rId526" Type="http://schemas.openxmlformats.org/officeDocument/2006/relationships/customXml" Target="../ink/ink735.xml"/><Relationship Id="rId58" Type="http://schemas.openxmlformats.org/officeDocument/2006/relationships/image" Target="../media/image504.png"/><Relationship Id="rId123" Type="http://schemas.openxmlformats.org/officeDocument/2006/relationships/customXml" Target="../ink/ink533.xml"/><Relationship Id="rId330" Type="http://schemas.openxmlformats.org/officeDocument/2006/relationships/image" Target="../media/image640.png"/><Relationship Id="rId165" Type="http://schemas.openxmlformats.org/officeDocument/2006/relationships/customXml" Target="../ink/ink554.xml"/><Relationship Id="rId372" Type="http://schemas.openxmlformats.org/officeDocument/2006/relationships/image" Target="../media/image661.png"/><Relationship Id="rId428" Type="http://schemas.openxmlformats.org/officeDocument/2006/relationships/image" Target="../media/image689.png"/><Relationship Id="rId232" Type="http://schemas.openxmlformats.org/officeDocument/2006/relationships/image" Target="../media/image591.png"/><Relationship Id="rId274" Type="http://schemas.openxmlformats.org/officeDocument/2006/relationships/image" Target="../media/image612.png"/><Relationship Id="rId481" Type="http://schemas.openxmlformats.org/officeDocument/2006/relationships/image" Target="../media/image715.png"/><Relationship Id="rId27" Type="http://schemas.openxmlformats.org/officeDocument/2006/relationships/customXml" Target="../ink/ink485.xml"/><Relationship Id="rId69" Type="http://schemas.openxmlformats.org/officeDocument/2006/relationships/customXml" Target="../ink/ink506.xml"/><Relationship Id="rId134" Type="http://schemas.openxmlformats.org/officeDocument/2006/relationships/image" Target="../media/image542.png"/><Relationship Id="rId80" Type="http://schemas.openxmlformats.org/officeDocument/2006/relationships/image" Target="../media/image515.png"/><Relationship Id="rId176" Type="http://schemas.openxmlformats.org/officeDocument/2006/relationships/image" Target="../media/image563.png"/><Relationship Id="rId341" Type="http://schemas.openxmlformats.org/officeDocument/2006/relationships/customXml" Target="../ink/ink642.xml"/><Relationship Id="rId383" Type="http://schemas.openxmlformats.org/officeDocument/2006/relationships/customXml" Target="../ink/ink663.xml"/><Relationship Id="rId439" Type="http://schemas.openxmlformats.org/officeDocument/2006/relationships/customXml" Target="../ink/ink691.xml"/><Relationship Id="rId201" Type="http://schemas.openxmlformats.org/officeDocument/2006/relationships/customXml" Target="../ink/ink572.xml"/><Relationship Id="rId243" Type="http://schemas.openxmlformats.org/officeDocument/2006/relationships/customXml" Target="../ink/ink593.xml"/><Relationship Id="rId285" Type="http://schemas.openxmlformats.org/officeDocument/2006/relationships/customXml" Target="../ink/ink614.xml"/><Relationship Id="rId450" Type="http://schemas.openxmlformats.org/officeDocument/2006/relationships/image" Target="../media/image700.png"/><Relationship Id="rId506" Type="http://schemas.openxmlformats.org/officeDocument/2006/relationships/customXml" Target="../ink/ink725.xml"/><Relationship Id="rId38" Type="http://schemas.openxmlformats.org/officeDocument/2006/relationships/image" Target="../media/image494.png"/><Relationship Id="rId103" Type="http://schemas.openxmlformats.org/officeDocument/2006/relationships/customXml" Target="../ink/ink523.xml"/><Relationship Id="rId310" Type="http://schemas.openxmlformats.org/officeDocument/2006/relationships/image" Target="../media/image630.png"/><Relationship Id="rId492" Type="http://schemas.openxmlformats.org/officeDocument/2006/relationships/customXml" Target="../ink/ink718.xml"/><Relationship Id="rId91" Type="http://schemas.openxmlformats.org/officeDocument/2006/relationships/customXml" Target="../ink/ink517.xml"/><Relationship Id="rId145" Type="http://schemas.openxmlformats.org/officeDocument/2006/relationships/customXml" Target="../ink/ink544.xml"/><Relationship Id="rId187" Type="http://schemas.openxmlformats.org/officeDocument/2006/relationships/customXml" Target="../ink/ink565.xml"/><Relationship Id="rId352" Type="http://schemas.openxmlformats.org/officeDocument/2006/relationships/image" Target="../media/image651.png"/><Relationship Id="rId394" Type="http://schemas.openxmlformats.org/officeDocument/2006/relationships/image" Target="../media/image672.png"/><Relationship Id="rId408" Type="http://schemas.openxmlformats.org/officeDocument/2006/relationships/image" Target="../media/image679.png"/><Relationship Id="rId212" Type="http://schemas.openxmlformats.org/officeDocument/2006/relationships/image" Target="../media/image581.png"/><Relationship Id="rId254" Type="http://schemas.openxmlformats.org/officeDocument/2006/relationships/image" Target="../media/image602.png"/><Relationship Id="rId49" Type="http://schemas.openxmlformats.org/officeDocument/2006/relationships/customXml" Target="../ink/ink496.xml"/><Relationship Id="rId114" Type="http://schemas.openxmlformats.org/officeDocument/2006/relationships/image" Target="../media/image532.png"/><Relationship Id="rId296" Type="http://schemas.openxmlformats.org/officeDocument/2006/relationships/image" Target="../media/image623.png"/><Relationship Id="rId461" Type="http://schemas.openxmlformats.org/officeDocument/2006/relationships/image" Target="../media/image705.png"/><Relationship Id="rId517" Type="http://schemas.openxmlformats.org/officeDocument/2006/relationships/image" Target="../media/image733.png"/><Relationship Id="rId60" Type="http://schemas.openxmlformats.org/officeDocument/2006/relationships/image" Target="../media/image505.png"/><Relationship Id="rId156" Type="http://schemas.openxmlformats.org/officeDocument/2006/relationships/image" Target="../media/image553.png"/><Relationship Id="rId198" Type="http://schemas.openxmlformats.org/officeDocument/2006/relationships/image" Target="../media/image574.png"/><Relationship Id="rId321" Type="http://schemas.openxmlformats.org/officeDocument/2006/relationships/customXml" Target="../ink/ink632.xml"/><Relationship Id="rId363" Type="http://schemas.openxmlformats.org/officeDocument/2006/relationships/customXml" Target="../ink/ink653.xml"/><Relationship Id="rId419" Type="http://schemas.openxmlformats.org/officeDocument/2006/relationships/customXml" Target="../ink/ink681.xml"/><Relationship Id="rId223" Type="http://schemas.openxmlformats.org/officeDocument/2006/relationships/customXml" Target="../ink/ink583.xml"/><Relationship Id="rId430" Type="http://schemas.openxmlformats.org/officeDocument/2006/relationships/image" Target="../media/image690.png"/><Relationship Id="rId18" Type="http://schemas.openxmlformats.org/officeDocument/2006/relationships/image" Target="../media/image484.png"/><Relationship Id="rId265" Type="http://schemas.openxmlformats.org/officeDocument/2006/relationships/customXml" Target="../ink/ink604.xml"/><Relationship Id="rId472" Type="http://schemas.openxmlformats.org/officeDocument/2006/relationships/customXml" Target="../ink/ink708.xml"/><Relationship Id="rId528" Type="http://schemas.openxmlformats.org/officeDocument/2006/relationships/customXml" Target="../ink/ink736.xml"/><Relationship Id="rId125" Type="http://schemas.openxmlformats.org/officeDocument/2006/relationships/customXml" Target="../ink/ink534.xml"/><Relationship Id="rId167" Type="http://schemas.openxmlformats.org/officeDocument/2006/relationships/customXml" Target="../ink/ink555.xml"/><Relationship Id="rId332" Type="http://schemas.openxmlformats.org/officeDocument/2006/relationships/image" Target="../media/image641.png"/><Relationship Id="rId374" Type="http://schemas.openxmlformats.org/officeDocument/2006/relationships/image" Target="../media/image662.png"/><Relationship Id="rId71" Type="http://schemas.openxmlformats.org/officeDocument/2006/relationships/customXml" Target="../ink/ink507.xml"/><Relationship Id="rId234" Type="http://schemas.openxmlformats.org/officeDocument/2006/relationships/image" Target="../media/image592.png"/><Relationship Id="rId2" Type="http://schemas.openxmlformats.org/officeDocument/2006/relationships/image" Target="../media/image476.png"/><Relationship Id="rId29" Type="http://schemas.openxmlformats.org/officeDocument/2006/relationships/customXml" Target="../ink/ink486.xml"/><Relationship Id="rId276" Type="http://schemas.openxmlformats.org/officeDocument/2006/relationships/image" Target="../media/image613.png"/><Relationship Id="rId441" Type="http://schemas.openxmlformats.org/officeDocument/2006/relationships/customXml" Target="../ink/ink692.xml"/><Relationship Id="rId483" Type="http://schemas.openxmlformats.org/officeDocument/2006/relationships/image" Target="../media/image716.png"/><Relationship Id="rId40" Type="http://schemas.openxmlformats.org/officeDocument/2006/relationships/image" Target="../media/image495.png"/><Relationship Id="rId136" Type="http://schemas.openxmlformats.org/officeDocument/2006/relationships/image" Target="../media/image543.png"/><Relationship Id="rId178" Type="http://schemas.openxmlformats.org/officeDocument/2006/relationships/image" Target="../media/image564.png"/><Relationship Id="rId301" Type="http://schemas.openxmlformats.org/officeDocument/2006/relationships/customXml" Target="../ink/ink622.xml"/><Relationship Id="rId343" Type="http://schemas.openxmlformats.org/officeDocument/2006/relationships/customXml" Target="../ink/ink643.xml"/><Relationship Id="rId82" Type="http://schemas.openxmlformats.org/officeDocument/2006/relationships/image" Target="../media/image516.png"/><Relationship Id="rId203" Type="http://schemas.openxmlformats.org/officeDocument/2006/relationships/customXml" Target="../ink/ink573.xml"/><Relationship Id="rId385" Type="http://schemas.openxmlformats.org/officeDocument/2006/relationships/customXml" Target="../ink/ink664.xml"/><Relationship Id="rId245" Type="http://schemas.openxmlformats.org/officeDocument/2006/relationships/customXml" Target="../ink/ink594.xml"/><Relationship Id="rId287" Type="http://schemas.openxmlformats.org/officeDocument/2006/relationships/customXml" Target="../ink/ink615.xml"/><Relationship Id="rId410" Type="http://schemas.openxmlformats.org/officeDocument/2006/relationships/image" Target="../media/image680.png"/><Relationship Id="rId452" Type="http://schemas.openxmlformats.org/officeDocument/2006/relationships/image" Target="../media/image701.png"/><Relationship Id="rId494" Type="http://schemas.openxmlformats.org/officeDocument/2006/relationships/customXml" Target="../ink/ink719.xml"/><Relationship Id="rId508" Type="http://schemas.openxmlformats.org/officeDocument/2006/relationships/customXml" Target="../ink/ink726.xml"/><Relationship Id="rId105" Type="http://schemas.openxmlformats.org/officeDocument/2006/relationships/customXml" Target="../ink/ink524.xml"/><Relationship Id="rId147" Type="http://schemas.openxmlformats.org/officeDocument/2006/relationships/customXml" Target="../ink/ink545.xml"/><Relationship Id="rId312" Type="http://schemas.openxmlformats.org/officeDocument/2006/relationships/image" Target="../media/image631.png"/><Relationship Id="rId354" Type="http://schemas.openxmlformats.org/officeDocument/2006/relationships/image" Target="../media/image652.png"/><Relationship Id="rId51" Type="http://schemas.openxmlformats.org/officeDocument/2006/relationships/customXml" Target="../ink/ink497.xml"/><Relationship Id="rId93" Type="http://schemas.openxmlformats.org/officeDocument/2006/relationships/customXml" Target="../ink/ink518.xml"/><Relationship Id="rId189" Type="http://schemas.openxmlformats.org/officeDocument/2006/relationships/customXml" Target="../ink/ink566.xml"/><Relationship Id="rId396" Type="http://schemas.openxmlformats.org/officeDocument/2006/relationships/image" Target="../media/image673.png"/><Relationship Id="rId214" Type="http://schemas.openxmlformats.org/officeDocument/2006/relationships/image" Target="../media/image582.png"/><Relationship Id="rId256" Type="http://schemas.openxmlformats.org/officeDocument/2006/relationships/image" Target="../media/image603.png"/><Relationship Id="rId298" Type="http://schemas.openxmlformats.org/officeDocument/2006/relationships/image" Target="../media/image624.png"/><Relationship Id="rId421" Type="http://schemas.openxmlformats.org/officeDocument/2006/relationships/customXml" Target="../ink/ink682.xml"/><Relationship Id="rId463" Type="http://schemas.openxmlformats.org/officeDocument/2006/relationships/image" Target="../media/image706.png"/><Relationship Id="rId519" Type="http://schemas.openxmlformats.org/officeDocument/2006/relationships/image" Target="../media/image734.png"/><Relationship Id="rId116" Type="http://schemas.openxmlformats.org/officeDocument/2006/relationships/image" Target="../media/image533.png"/><Relationship Id="rId158" Type="http://schemas.openxmlformats.org/officeDocument/2006/relationships/image" Target="../media/image554.png"/><Relationship Id="rId323" Type="http://schemas.openxmlformats.org/officeDocument/2006/relationships/customXml" Target="../ink/ink633.xml"/><Relationship Id="rId20" Type="http://schemas.openxmlformats.org/officeDocument/2006/relationships/image" Target="../media/image485.png"/><Relationship Id="rId62" Type="http://schemas.openxmlformats.org/officeDocument/2006/relationships/image" Target="../media/image506.png"/><Relationship Id="rId365" Type="http://schemas.openxmlformats.org/officeDocument/2006/relationships/customXml" Target="../ink/ink654.xml"/><Relationship Id="rId225" Type="http://schemas.openxmlformats.org/officeDocument/2006/relationships/customXml" Target="../ink/ink584.xml"/><Relationship Id="rId267" Type="http://schemas.openxmlformats.org/officeDocument/2006/relationships/customXml" Target="../ink/ink605.xml"/><Relationship Id="rId432" Type="http://schemas.openxmlformats.org/officeDocument/2006/relationships/image" Target="../media/image691.png"/><Relationship Id="rId474" Type="http://schemas.openxmlformats.org/officeDocument/2006/relationships/customXml" Target="../ink/ink709.xml"/><Relationship Id="rId127" Type="http://schemas.openxmlformats.org/officeDocument/2006/relationships/customXml" Target="../ink/ink535.xml"/><Relationship Id="rId31" Type="http://schemas.openxmlformats.org/officeDocument/2006/relationships/customXml" Target="../ink/ink487.xml"/><Relationship Id="rId73" Type="http://schemas.openxmlformats.org/officeDocument/2006/relationships/customXml" Target="../ink/ink508.xml"/><Relationship Id="rId169" Type="http://schemas.openxmlformats.org/officeDocument/2006/relationships/customXml" Target="../ink/ink556.xml"/><Relationship Id="rId334" Type="http://schemas.openxmlformats.org/officeDocument/2006/relationships/image" Target="../media/image642.png"/><Relationship Id="rId376" Type="http://schemas.openxmlformats.org/officeDocument/2006/relationships/image" Target="../media/image663.png"/><Relationship Id="rId4" Type="http://schemas.openxmlformats.org/officeDocument/2006/relationships/image" Target="../media/image477.png"/><Relationship Id="rId180" Type="http://schemas.openxmlformats.org/officeDocument/2006/relationships/image" Target="../media/image565.png"/><Relationship Id="rId236" Type="http://schemas.openxmlformats.org/officeDocument/2006/relationships/image" Target="../media/image593.png"/><Relationship Id="rId278" Type="http://schemas.openxmlformats.org/officeDocument/2006/relationships/image" Target="../media/image614.png"/><Relationship Id="rId401" Type="http://schemas.openxmlformats.org/officeDocument/2006/relationships/customXml" Target="../ink/ink672.xml"/><Relationship Id="rId443" Type="http://schemas.openxmlformats.org/officeDocument/2006/relationships/customXml" Target="../ink/ink693.xml"/><Relationship Id="rId303" Type="http://schemas.openxmlformats.org/officeDocument/2006/relationships/customXml" Target="../ink/ink623.xml"/><Relationship Id="rId485" Type="http://schemas.openxmlformats.org/officeDocument/2006/relationships/image" Target="../media/image717.png"/><Relationship Id="rId42" Type="http://schemas.openxmlformats.org/officeDocument/2006/relationships/image" Target="../media/image496.png"/><Relationship Id="rId84" Type="http://schemas.openxmlformats.org/officeDocument/2006/relationships/image" Target="../media/image517.png"/><Relationship Id="rId138" Type="http://schemas.openxmlformats.org/officeDocument/2006/relationships/image" Target="../media/image544.png"/><Relationship Id="rId345" Type="http://schemas.openxmlformats.org/officeDocument/2006/relationships/customXml" Target="../ink/ink644.xml"/><Relationship Id="rId387" Type="http://schemas.openxmlformats.org/officeDocument/2006/relationships/customXml" Target="../ink/ink665.xml"/><Relationship Id="rId510" Type="http://schemas.openxmlformats.org/officeDocument/2006/relationships/customXml" Target="../ink/ink727.xml"/><Relationship Id="rId191" Type="http://schemas.openxmlformats.org/officeDocument/2006/relationships/customXml" Target="../ink/ink567.xml"/><Relationship Id="rId205" Type="http://schemas.openxmlformats.org/officeDocument/2006/relationships/customXml" Target="../ink/ink574.xml"/><Relationship Id="rId247" Type="http://schemas.openxmlformats.org/officeDocument/2006/relationships/customXml" Target="../ink/ink595.xml"/><Relationship Id="rId412" Type="http://schemas.openxmlformats.org/officeDocument/2006/relationships/image" Target="../media/image681.png"/><Relationship Id="rId107" Type="http://schemas.openxmlformats.org/officeDocument/2006/relationships/customXml" Target="../ink/ink525.xml"/><Relationship Id="rId289" Type="http://schemas.openxmlformats.org/officeDocument/2006/relationships/customXml" Target="../ink/ink616.xml"/><Relationship Id="rId454" Type="http://schemas.openxmlformats.org/officeDocument/2006/relationships/image" Target="../media/image702.png"/><Relationship Id="rId496" Type="http://schemas.openxmlformats.org/officeDocument/2006/relationships/customXml" Target="../ink/ink720.xml"/><Relationship Id="rId11" Type="http://schemas.openxmlformats.org/officeDocument/2006/relationships/customXml" Target="../ink/ink477.xml"/><Relationship Id="rId53" Type="http://schemas.openxmlformats.org/officeDocument/2006/relationships/customXml" Target="../ink/ink498.xml"/><Relationship Id="rId149" Type="http://schemas.openxmlformats.org/officeDocument/2006/relationships/customXml" Target="../ink/ink546.xml"/><Relationship Id="rId314" Type="http://schemas.openxmlformats.org/officeDocument/2006/relationships/image" Target="../media/image632.png"/><Relationship Id="rId356" Type="http://schemas.openxmlformats.org/officeDocument/2006/relationships/image" Target="../media/image653.png"/><Relationship Id="rId398" Type="http://schemas.openxmlformats.org/officeDocument/2006/relationships/image" Target="../media/image674.png"/><Relationship Id="rId521" Type="http://schemas.openxmlformats.org/officeDocument/2006/relationships/image" Target="../media/image735.png"/><Relationship Id="rId95" Type="http://schemas.openxmlformats.org/officeDocument/2006/relationships/customXml" Target="../ink/ink519.xml"/><Relationship Id="rId160" Type="http://schemas.openxmlformats.org/officeDocument/2006/relationships/image" Target="../media/image555.png"/><Relationship Id="rId216" Type="http://schemas.openxmlformats.org/officeDocument/2006/relationships/image" Target="../media/image583.png"/><Relationship Id="rId423" Type="http://schemas.openxmlformats.org/officeDocument/2006/relationships/customXml" Target="../ink/ink683.xml"/><Relationship Id="rId258" Type="http://schemas.openxmlformats.org/officeDocument/2006/relationships/image" Target="../media/image604.png"/><Relationship Id="rId465" Type="http://schemas.openxmlformats.org/officeDocument/2006/relationships/image" Target="../media/image707.png"/><Relationship Id="rId22" Type="http://schemas.openxmlformats.org/officeDocument/2006/relationships/image" Target="../media/image486.png"/><Relationship Id="rId64" Type="http://schemas.openxmlformats.org/officeDocument/2006/relationships/image" Target="../media/image507.png"/><Relationship Id="rId118" Type="http://schemas.openxmlformats.org/officeDocument/2006/relationships/image" Target="../media/image534.png"/><Relationship Id="rId325" Type="http://schemas.openxmlformats.org/officeDocument/2006/relationships/customXml" Target="../ink/ink634.xml"/><Relationship Id="rId367" Type="http://schemas.openxmlformats.org/officeDocument/2006/relationships/customXml" Target="../ink/ink655.xml"/><Relationship Id="rId171" Type="http://schemas.openxmlformats.org/officeDocument/2006/relationships/customXml" Target="../ink/ink557.xml"/><Relationship Id="rId227" Type="http://schemas.openxmlformats.org/officeDocument/2006/relationships/customXml" Target="../ink/ink585.xml"/><Relationship Id="rId269" Type="http://schemas.openxmlformats.org/officeDocument/2006/relationships/customXml" Target="../ink/ink606.xml"/><Relationship Id="rId434" Type="http://schemas.openxmlformats.org/officeDocument/2006/relationships/image" Target="../media/image692.png"/><Relationship Id="rId476" Type="http://schemas.openxmlformats.org/officeDocument/2006/relationships/customXml" Target="../ink/ink710.xml"/><Relationship Id="rId33" Type="http://schemas.openxmlformats.org/officeDocument/2006/relationships/customXml" Target="../ink/ink488.xml"/><Relationship Id="rId129" Type="http://schemas.openxmlformats.org/officeDocument/2006/relationships/customXml" Target="../ink/ink536.xml"/><Relationship Id="rId280" Type="http://schemas.openxmlformats.org/officeDocument/2006/relationships/image" Target="../media/image615.png"/><Relationship Id="rId336" Type="http://schemas.openxmlformats.org/officeDocument/2006/relationships/image" Target="../media/image643.png"/><Relationship Id="rId501" Type="http://schemas.openxmlformats.org/officeDocument/2006/relationships/image" Target="../media/image725.png"/><Relationship Id="rId75" Type="http://schemas.openxmlformats.org/officeDocument/2006/relationships/customXml" Target="../ink/ink509.xml"/><Relationship Id="rId140" Type="http://schemas.openxmlformats.org/officeDocument/2006/relationships/image" Target="../media/image545.png"/><Relationship Id="rId182" Type="http://schemas.openxmlformats.org/officeDocument/2006/relationships/image" Target="../media/image566.png"/><Relationship Id="rId378" Type="http://schemas.openxmlformats.org/officeDocument/2006/relationships/image" Target="../media/image664.png"/><Relationship Id="rId403" Type="http://schemas.openxmlformats.org/officeDocument/2006/relationships/customXml" Target="../ink/ink673.xml"/><Relationship Id="rId6" Type="http://schemas.openxmlformats.org/officeDocument/2006/relationships/image" Target="../media/image478.png"/><Relationship Id="rId238" Type="http://schemas.openxmlformats.org/officeDocument/2006/relationships/image" Target="../media/image594.png"/><Relationship Id="rId445" Type="http://schemas.openxmlformats.org/officeDocument/2006/relationships/customXml" Target="../ink/ink694.xml"/><Relationship Id="rId487" Type="http://schemas.openxmlformats.org/officeDocument/2006/relationships/image" Target="../media/image718.png"/><Relationship Id="rId291" Type="http://schemas.openxmlformats.org/officeDocument/2006/relationships/customXml" Target="../ink/ink617.xml"/><Relationship Id="rId305" Type="http://schemas.openxmlformats.org/officeDocument/2006/relationships/customXml" Target="../ink/ink624.xml"/><Relationship Id="rId347" Type="http://schemas.openxmlformats.org/officeDocument/2006/relationships/customXml" Target="../ink/ink645.xml"/><Relationship Id="rId512" Type="http://schemas.openxmlformats.org/officeDocument/2006/relationships/customXml" Target="../ink/ink728.xml"/><Relationship Id="rId44" Type="http://schemas.openxmlformats.org/officeDocument/2006/relationships/image" Target="../media/image497.png"/><Relationship Id="rId86" Type="http://schemas.openxmlformats.org/officeDocument/2006/relationships/image" Target="../media/image518.png"/><Relationship Id="rId151" Type="http://schemas.openxmlformats.org/officeDocument/2006/relationships/customXml" Target="../ink/ink547.xml"/><Relationship Id="rId389" Type="http://schemas.openxmlformats.org/officeDocument/2006/relationships/customXml" Target="../ink/ink666.xml"/><Relationship Id="rId193" Type="http://schemas.openxmlformats.org/officeDocument/2006/relationships/customXml" Target="../ink/ink568.xml"/><Relationship Id="rId207" Type="http://schemas.openxmlformats.org/officeDocument/2006/relationships/customXml" Target="../ink/ink575.xml"/><Relationship Id="rId249" Type="http://schemas.openxmlformats.org/officeDocument/2006/relationships/customXml" Target="../ink/ink596.xml"/><Relationship Id="rId414" Type="http://schemas.openxmlformats.org/officeDocument/2006/relationships/image" Target="../media/image682.png"/><Relationship Id="rId456" Type="http://schemas.openxmlformats.org/officeDocument/2006/relationships/customXml" Target="../ink/ink700.xml"/><Relationship Id="rId498" Type="http://schemas.openxmlformats.org/officeDocument/2006/relationships/customXml" Target="../ink/ink721.xml"/><Relationship Id="rId13" Type="http://schemas.openxmlformats.org/officeDocument/2006/relationships/customXml" Target="../ink/ink478.xml"/><Relationship Id="rId109" Type="http://schemas.openxmlformats.org/officeDocument/2006/relationships/customXml" Target="../ink/ink526.xml"/><Relationship Id="rId260" Type="http://schemas.openxmlformats.org/officeDocument/2006/relationships/image" Target="../media/image605.png"/><Relationship Id="rId316" Type="http://schemas.openxmlformats.org/officeDocument/2006/relationships/image" Target="../media/image633.png"/><Relationship Id="rId523" Type="http://schemas.openxmlformats.org/officeDocument/2006/relationships/image" Target="../media/image736.png"/><Relationship Id="rId55" Type="http://schemas.openxmlformats.org/officeDocument/2006/relationships/customXml" Target="../ink/ink499.xml"/><Relationship Id="rId97" Type="http://schemas.openxmlformats.org/officeDocument/2006/relationships/customXml" Target="../ink/ink520.xml"/><Relationship Id="rId120" Type="http://schemas.openxmlformats.org/officeDocument/2006/relationships/image" Target="../media/image535.png"/><Relationship Id="rId358" Type="http://schemas.openxmlformats.org/officeDocument/2006/relationships/image" Target="../media/image654.png"/><Relationship Id="rId162" Type="http://schemas.openxmlformats.org/officeDocument/2006/relationships/image" Target="../media/image556.png"/><Relationship Id="rId218" Type="http://schemas.openxmlformats.org/officeDocument/2006/relationships/image" Target="../media/image584.png"/><Relationship Id="rId425" Type="http://schemas.openxmlformats.org/officeDocument/2006/relationships/customXml" Target="../ink/ink684.xml"/><Relationship Id="rId467" Type="http://schemas.openxmlformats.org/officeDocument/2006/relationships/image" Target="../media/image708.png"/><Relationship Id="rId271" Type="http://schemas.openxmlformats.org/officeDocument/2006/relationships/customXml" Target="../ink/ink607.xml"/><Relationship Id="rId24" Type="http://schemas.openxmlformats.org/officeDocument/2006/relationships/image" Target="../media/image487.png"/><Relationship Id="rId66" Type="http://schemas.openxmlformats.org/officeDocument/2006/relationships/image" Target="../media/image508.png"/><Relationship Id="rId131" Type="http://schemas.openxmlformats.org/officeDocument/2006/relationships/customXml" Target="../ink/ink537.xml"/><Relationship Id="rId327" Type="http://schemas.openxmlformats.org/officeDocument/2006/relationships/customXml" Target="../ink/ink635.xml"/><Relationship Id="rId369" Type="http://schemas.openxmlformats.org/officeDocument/2006/relationships/customXml" Target="../ink/ink656.xml"/><Relationship Id="rId173" Type="http://schemas.openxmlformats.org/officeDocument/2006/relationships/customXml" Target="../ink/ink558.xml"/><Relationship Id="rId229" Type="http://schemas.openxmlformats.org/officeDocument/2006/relationships/customXml" Target="../ink/ink586.xml"/><Relationship Id="rId380" Type="http://schemas.openxmlformats.org/officeDocument/2006/relationships/image" Target="../media/image665.png"/><Relationship Id="rId436" Type="http://schemas.openxmlformats.org/officeDocument/2006/relationships/image" Target="../media/image693.png"/><Relationship Id="rId240" Type="http://schemas.openxmlformats.org/officeDocument/2006/relationships/image" Target="../media/image595.png"/><Relationship Id="rId478" Type="http://schemas.openxmlformats.org/officeDocument/2006/relationships/customXml" Target="../ink/ink711.xml"/><Relationship Id="rId35" Type="http://schemas.openxmlformats.org/officeDocument/2006/relationships/customXml" Target="../ink/ink489.xml"/><Relationship Id="rId77" Type="http://schemas.openxmlformats.org/officeDocument/2006/relationships/customXml" Target="../ink/ink510.xml"/><Relationship Id="rId100" Type="http://schemas.openxmlformats.org/officeDocument/2006/relationships/image" Target="../media/image525.png"/><Relationship Id="rId282" Type="http://schemas.openxmlformats.org/officeDocument/2006/relationships/image" Target="../media/image616.png"/><Relationship Id="rId338" Type="http://schemas.openxmlformats.org/officeDocument/2006/relationships/image" Target="../media/image644.png"/><Relationship Id="rId503" Type="http://schemas.openxmlformats.org/officeDocument/2006/relationships/image" Target="../media/image726.png"/><Relationship Id="rId8" Type="http://schemas.openxmlformats.org/officeDocument/2006/relationships/image" Target="../media/image479.png"/><Relationship Id="rId142" Type="http://schemas.openxmlformats.org/officeDocument/2006/relationships/image" Target="../media/image546.png"/><Relationship Id="rId184" Type="http://schemas.openxmlformats.org/officeDocument/2006/relationships/image" Target="../media/image567.png"/><Relationship Id="rId391" Type="http://schemas.openxmlformats.org/officeDocument/2006/relationships/customXml" Target="../ink/ink667.xml"/><Relationship Id="rId405" Type="http://schemas.openxmlformats.org/officeDocument/2006/relationships/customXml" Target="../ink/ink674.xml"/><Relationship Id="rId447" Type="http://schemas.openxmlformats.org/officeDocument/2006/relationships/customXml" Target="../ink/ink695.xml"/><Relationship Id="rId251" Type="http://schemas.openxmlformats.org/officeDocument/2006/relationships/customXml" Target="../ink/ink597.xml"/><Relationship Id="rId489" Type="http://schemas.openxmlformats.org/officeDocument/2006/relationships/image" Target="../media/image719.png"/><Relationship Id="rId46" Type="http://schemas.openxmlformats.org/officeDocument/2006/relationships/image" Target="../media/image498.png"/><Relationship Id="rId293" Type="http://schemas.openxmlformats.org/officeDocument/2006/relationships/customXml" Target="../ink/ink618.xml"/><Relationship Id="rId307" Type="http://schemas.openxmlformats.org/officeDocument/2006/relationships/customXml" Target="../ink/ink625.xml"/><Relationship Id="rId349" Type="http://schemas.openxmlformats.org/officeDocument/2006/relationships/customXml" Target="../ink/ink646.xml"/><Relationship Id="rId514" Type="http://schemas.openxmlformats.org/officeDocument/2006/relationships/customXml" Target="../ink/ink729.xml"/><Relationship Id="rId88" Type="http://schemas.openxmlformats.org/officeDocument/2006/relationships/image" Target="../media/image519.png"/><Relationship Id="rId111" Type="http://schemas.openxmlformats.org/officeDocument/2006/relationships/customXml" Target="../ink/ink527.xml"/><Relationship Id="rId153" Type="http://schemas.openxmlformats.org/officeDocument/2006/relationships/customXml" Target="../ink/ink548.xml"/><Relationship Id="rId195" Type="http://schemas.openxmlformats.org/officeDocument/2006/relationships/customXml" Target="../ink/ink569.xml"/><Relationship Id="rId209" Type="http://schemas.openxmlformats.org/officeDocument/2006/relationships/customXml" Target="../ink/ink576.xml"/><Relationship Id="rId360" Type="http://schemas.openxmlformats.org/officeDocument/2006/relationships/image" Target="../media/image655.png"/><Relationship Id="rId416" Type="http://schemas.openxmlformats.org/officeDocument/2006/relationships/image" Target="../media/image683.png"/><Relationship Id="rId220" Type="http://schemas.openxmlformats.org/officeDocument/2006/relationships/image" Target="../media/image585.png"/><Relationship Id="rId458" Type="http://schemas.openxmlformats.org/officeDocument/2006/relationships/customXml" Target="../ink/ink701.xml"/><Relationship Id="rId15" Type="http://schemas.openxmlformats.org/officeDocument/2006/relationships/customXml" Target="../ink/ink479.xml"/><Relationship Id="rId57" Type="http://schemas.openxmlformats.org/officeDocument/2006/relationships/customXml" Target="../ink/ink500.xml"/><Relationship Id="rId262" Type="http://schemas.openxmlformats.org/officeDocument/2006/relationships/image" Target="../media/image606.png"/><Relationship Id="rId318" Type="http://schemas.openxmlformats.org/officeDocument/2006/relationships/image" Target="../media/image634.png"/><Relationship Id="rId525" Type="http://schemas.openxmlformats.org/officeDocument/2006/relationships/image" Target="../media/image737.png"/><Relationship Id="rId99" Type="http://schemas.openxmlformats.org/officeDocument/2006/relationships/customXml" Target="../ink/ink521.xml"/><Relationship Id="rId122" Type="http://schemas.openxmlformats.org/officeDocument/2006/relationships/image" Target="../media/image536.png"/><Relationship Id="rId164" Type="http://schemas.openxmlformats.org/officeDocument/2006/relationships/image" Target="../media/image557.png"/><Relationship Id="rId371" Type="http://schemas.openxmlformats.org/officeDocument/2006/relationships/customXml" Target="../ink/ink657.xml"/><Relationship Id="rId427" Type="http://schemas.openxmlformats.org/officeDocument/2006/relationships/customXml" Target="../ink/ink685.xml"/><Relationship Id="rId469" Type="http://schemas.openxmlformats.org/officeDocument/2006/relationships/image" Target="../media/image709.png"/><Relationship Id="rId26" Type="http://schemas.openxmlformats.org/officeDocument/2006/relationships/image" Target="../media/image488.png"/><Relationship Id="rId231" Type="http://schemas.openxmlformats.org/officeDocument/2006/relationships/customXml" Target="../ink/ink587.xml"/><Relationship Id="rId273" Type="http://schemas.openxmlformats.org/officeDocument/2006/relationships/customXml" Target="../ink/ink608.xml"/><Relationship Id="rId329" Type="http://schemas.openxmlformats.org/officeDocument/2006/relationships/customXml" Target="../ink/ink636.xml"/><Relationship Id="rId480" Type="http://schemas.openxmlformats.org/officeDocument/2006/relationships/customXml" Target="../ink/ink712.xml"/><Relationship Id="rId68" Type="http://schemas.openxmlformats.org/officeDocument/2006/relationships/image" Target="../media/image509.png"/><Relationship Id="rId133" Type="http://schemas.openxmlformats.org/officeDocument/2006/relationships/customXml" Target="../ink/ink538.xml"/><Relationship Id="rId175" Type="http://schemas.openxmlformats.org/officeDocument/2006/relationships/customXml" Target="../ink/ink559.xml"/><Relationship Id="rId340" Type="http://schemas.openxmlformats.org/officeDocument/2006/relationships/image" Target="../media/image645.png"/><Relationship Id="rId200" Type="http://schemas.openxmlformats.org/officeDocument/2006/relationships/image" Target="../media/image575.png"/><Relationship Id="rId382" Type="http://schemas.openxmlformats.org/officeDocument/2006/relationships/image" Target="../media/image666.png"/><Relationship Id="rId438" Type="http://schemas.openxmlformats.org/officeDocument/2006/relationships/image" Target="../media/image694.png"/><Relationship Id="rId242" Type="http://schemas.openxmlformats.org/officeDocument/2006/relationships/image" Target="../media/image596.png"/><Relationship Id="rId284" Type="http://schemas.openxmlformats.org/officeDocument/2006/relationships/image" Target="../media/image617.png"/><Relationship Id="rId491" Type="http://schemas.openxmlformats.org/officeDocument/2006/relationships/image" Target="../media/image720.png"/><Relationship Id="rId505" Type="http://schemas.openxmlformats.org/officeDocument/2006/relationships/image" Target="../media/image727.png"/><Relationship Id="rId37" Type="http://schemas.openxmlformats.org/officeDocument/2006/relationships/customXml" Target="../ink/ink490.xml"/><Relationship Id="rId79" Type="http://schemas.openxmlformats.org/officeDocument/2006/relationships/customXml" Target="../ink/ink511.xml"/><Relationship Id="rId102" Type="http://schemas.openxmlformats.org/officeDocument/2006/relationships/image" Target="../media/image526.png"/><Relationship Id="rId144" Type="http://schemas.openxmlformats.org/officeDocument/2006/relationships/image" Target="../media/image547.png"/><Relationship Id="rId90" Type="http://schemas.openxmlformats.org/officeDocument/2006/relationships/image" Target="../media/image520.png"/><Relationship Id="rId186" Type="http://schemas.openxmlformats.org/officeDocument/2006/relationships/image" Target="../media/image568.png"/><Relationship Id="rId351" Type="http://schemas.openxmlformats.org/officeDocument/2006/relationships/customXml" Target="../ink/ink647.xml"/><Relationship Id="rId393" Type="http://schemas.openxmlformats.org/officeDocument/2006/relationships/customXml" Target="../ink/ink668.xml"/><Relationship Id="rId407" Type="http://schemas.openxmlformats.org/officeDocument/2006/relationships/customXml" Target="../ink/ink675.xml"/><Relationship Id="rId449" Type="http://schemas.openxmlformats.org/officeDocument/2006/relationships/customXml" Target="../ink/ink696.xml"/><Relationship Id="rId211" Type="http://schemas.openxmlformats.org/officeDocument/2006/relationships/customXml" Target="../ink/ink577.xml"/><Relationship Id="rId253" Type="http://schemas.openxmlformats.org/officeDocument/2006/relationships/customXml" Target="../ink/ink598.xml"/><Relationship Id="rId295" Type="http://schemas.openxmlformats.org/officeDocument/2006/relationships/customXml" Target="../ink/ink619.xml"/><Relationship Id="rId309" Type="http://schemas.openxmlformats.org/officeDocument/2006/relationships/customXml" Target="../ink/ink626.xml"/><Relationship Id="rId460" Type="http://schemas.openxmlformats.org/officeDocument/2006/relationships/customXml" Target="../ink/ink702.xml"/><Relationship Id="rId516" Type="http://schemas.openxmlformats.org/officeDocument/2006/relationships/customXml" Target="../ink/ink730.xml"/><Relationship Id="rId48" Type="http://schemas.openxmlformats.org/officeDocument/2006/relationships/image" Target="../media/image499.png"/><Relationship Id="rId113" Type="http://schemas.openxmlformats.org/officeDocument/2006/relationships/customXml" Target="../ink/ink528.xml"/><Relationship Id="rId320" Type="http://schemas.openxmlformats.org/officeDocument/2006/relationships/image" Target="../media/image635.png"/><Relationship Id="rId155" Type="http://schemas.openxmlformats.org/officeDocument/2006/relationships/customXml" Target="../ink/ink549.xml"/><Relationship Id="rId197" Type="http://schemas.openxmlformats.org/officeDocument/2006/relationships/customXml" Target="../ink/ink570.xml"/><Relationship Id="rId362" Type="http://schemas.openxmlformats.org/officeDocument/2006/relationships/image" Target="../media/image656.png"/><Relationship Id="rId418" Type="http://schemas.openxmlformats.org/officeDocument/2006/relationships/image" Target="../media/image684.png"/><Relationship Id="rId222" Type="http://schemas.openxmlformats.org/officeDocument/2006/relationships/image" Target="../media/image586.png"/><Relationship Id="rId264" Type="http://schemas.openxmlformats.org/officeDocument/2006/relationships/image" Target="../media/image607.png"/><Relationship Id="rId471" Type="http://schemas.openxmlformats.org/officeDocument/2006/relationships/image" Target="../media/image710.png"/><Relationship Id="rId17" Type="http://schemas.openxmlformats.org/officeDocument/2006/relationships/customXml" Target="../ink/ink480.xml"/><Relationship Id="rId59" Type="http://schemas.openxmlformats.org/officeDocument/2006/relationships/customXml" Target="../ink/ink501.xml"/><Relationship Id="rId124" Type="http://schemas.openxmlformats.org/officeDocument/2006/relationships/image" Target="../media/image537.png"/><Relationship Id="rId527" Type="http://schemas.openxmlformats.org/officeDocument/2006/relationships/image" Target="../media/image738.png"/><Relationship Id="rId70" Type="http://schemas.openxmlformats.org/officeDocument/2006/relationships/image" Target="../media/image510.png"/><Relationship Id="rId166" Type="http://schemas.openxmlformats.org/officeDocument/2006/relationships/image" Target="../media/image558.png"/><Relationship Id="rId331" Type="http://schemas.openxmlformats.org/officeDocument/2006/relationships/customXml" Target="../ink/ink637.xml"/><Relationship Id="rId373" Type="http://schemas.openxmlformats.org/officeDocument/2006/relationships/customXml" Target="../ink/ink658.xml"/><Relationship Id="rId429" Type="http://schemas.openxmlformats.org/officeDocument/2006/relationships/customXml" Target="../ink/ink686.xml"/><Relationship Id="rId1" Type="http://schemas.openxmlformats.org/officeDocument/2006/relationships/slideLayout" Target="../slideLayouts/slideLayout1.xml"/><Relationship Id="rId233" Type="http://schemas.openxmlformats.org/officeDocument/2006/relationships/customXml" Target="../ink/ink588.xml"/><Relationship Id="rId440" Type="http://schemas.openxmlformats.org/officeDocument/2006/relationships/image" Target="../media/image695.png"/><Relationship Id="rId28" Type="http://schemas.openxmlformats.org/officeDocument/2006/relationships/image" Target="../media/image489.png"/><Relationship Id="rId275" Type="http://schemas.openxmlformats.org/officeDocument/2006/relationships/customXml" Target="../ink/ink609.xml"/><Relationship Id="rId300" Type="http://schemas.openxmlformats.org/officeDocument/2006/relationships/image" Target="../media/image625.png"/><Relationship Id="rId482" Type="http://schemas.openxmlformats.org/officeDocument/2006/relationships/customXml" Target="../ink/ink713.xml"/><Relationship Id="rId81" Type="http://schemas.openxmlformats.org/officeDocument/2006/relationships/customXml" Target="../ink/ink512.xml"/><Relationship Id="rId135" Type="http://schemas.openxmlformats.org/officeDocument/2006/relationships/customXml" Target="../ink/ink539.xml"/><Relationship Id="rId177" Type="http://schemas.openxmlformats.org/officeDocument/2006/relationships/customXml" Target="../ink/ink560.xml"/><Relationship Id="rId342" Type="http://schemas.openxmlformats.org/officeDocument/2006/relationships/image" Target="../media/image646.png"/><Relationship Id="rId384" Type="http://schemas.openxmlformats.org/officeDocument/2006/relationships/image" Target="../media/image667.png"/><Relationship Id="rId202" Type="http://schemas.openxmlformats.org/officeDocument/2006/relationships/image" Target="../media/image576.png"/><Relationship Id="rId244" Type="http://schemas.openxmlformats.org/officeDocument/2006/relationships/image" Target="../media/image597.png"/><Relationship Id="rId39" Type="http://schemas.openxmlformats.org/officeDocument/2006/relationships/customXml" Target="../ink/ink491.xml"/><Relationship Id="rId286" Type="http://schemas.openxmlformats.org/officeDocument/2006/relationships/image" Target="../media/image618.png"/><Relationship Id="rId451" Type="http://schemas.openxmlformats.org/officeDocument/2006/relationships/customXml" Target="../ink/ink697.xml"/><Relationship Id="rId493" Type="http://schemas.openxmlformats.org/officeDocument/2006/relationships/image" Target="../media/image721.png"/><Relationship Id="rId507" Type="http://schemas.openxmlformats.org/officeDocument/2006/relationships/image" Target="../media/image728.png"/><Relationship Id="rId50" Type="http://schemas.openxmlformats.org/officeDocument/2006/relationships/image" Target="../media/image500.png"/><Relationship Id="rId104" Type="http://schemas.openxmlformats.org/officeDocument/2006/relationships/image" Target="../media/image527.png"/><Relationship Id="rId146" Type="http://schemas.openxmlformats.org/officeDocument/2006/relationships/image" Target="../media/image548.png"/><Relationship Id="rId188" Type="http://schemas.openxmlformats.org/officeDocument/2006/relationships/image" Target="../media/image569.png"/><Relationship Id="rId311" Type="http://schemas.openxmlformats.org/officeDocument/2006/relationships/customXml" Target="../ink/ink627.xml"/><Relationship Id="rId353" Type="http://schemas.openxmlformats.org/officeDocument/2006/relationships/customXml" Target="../ink/ink648.xml"/><Relationship Id="rId395" Type="http://schemas.openxmlformats.org/officeDocument/2006/relationships/customXml" Target="../ink/ink669.xml"/><Relationship Id="rId409" Type="http://schemas.openxmlformats.org/officeDocument/2006/relationships/customXml" Target="../ink/ink676.xml"/><Relationship Id="rId92" Type="http://schemas.openxmlformats.org/officeDocument/2006/relationships/image" Target="../media/image521.png"/><Relationship Id="rId213" Type="http://schemas.openxmlformats.org/officeDocument/2006/relationships/customXml" Target="../ink/ink578.xml"/><Relationship Id="rId420" Type="http://schemas.openxmlformats.org/officeDocument/2006/relationships/image" Target="../media/image685.png"/><Relationship Id="rId255" Type="http://schemas.openxmlformats.org/officeDocument/2006/relationships/customXml" Target="../ink/ink599.xml"/><Relationship Id="rId297" Type="http://schemas.openxmlformats.org/officeDocument/2006/relationships/customXml" Target="../ink/ink620.xml"/><Relationship Id="rId462" Type="http://schemas.openxmlformats.org/officeDocument/2006/relationships/customXml" Target="../ink/ink703.xml"/><Relationship Id="rId518" Type="http://schemas.openxmlformats.org/officeDocument/2006/relationships/customXml" Target="../ink/ink731.xml"/><Relationship Id="rId115" Type="http://schemas.openxmlformats.org/officeDocument/2006/relationships/customXml" Target="../ink/ink529.xml"/><Relationship Id="rId157" Type="http://schemas.openxmlformats.org/officeDocument/2006/relationships/customXml" Target="../ink/ink550.xml"/><Relationship Id="rId322" Type="http://schemas.openxmlformats.org/officeDocument/2006/relationships/image" Target="../media/image636.png"/><Relationship Id="rId364" Type="http://schemas.openxmlformats.org/officeDocument/2006/relationships/image" Target="../media/image657.png"/><Relationship Id="rId61" Type="http://schemas.openxmlformats.org/officeDocument/2006/relationships/customXml" Target="../ink/ink502.xml"/><Relationship Id="rId199" Type="http://schemas.openxmlformats.org/officeDocument/2006/relationships/customXml" Target="../ink/ink571.xml"/><Relationship Id="rId19" Type="http://schemas.openxmlformats.org/officeDocument/2006/relationships/customXml" Target="../ink/ink481.xml"/><Relationship Id="rId224" Type="http://schemas.openxmlformats.org/officeDocument/2006/relationships/image" Target="../media/image587.png"/><Relationship Id="rId266" Type="http://schemas.openxmlformats.org/officeDocument/2006/relationships/image" Target="../media/image608.png"/><Relationship Id="rId431" Type="http://schemas.openxmlformats.org/officeDocument/2006/relationships/customXml" Target="../ink/ink687.xml"/><Relationship Id="rId473" Type="http://schemas.openxmlformats.org/officeDocument/2006/relationships/image" Target="../media/image711.png"/><Relationship Id="rId529" Type="http://schemas.openxmlformats.org/officeDocument/2006/relationships/image" Target="../media/image739.png"/><Relationship Id="rId30" Type="http://schemas.openxmlformats.org/officeDocument/2006/relationships/image" Target="../media/image490.png"/><Relationship Id="rId126" Type="http://schemas.openxmlformats.org/officeDocument/2006/relationships/image" Target="../media/image538.png"/><Relationship Id="rId168" Type="http://schemas.openxmlformats.org/officeDocument/2006/relationships/image" Target="../media/image559.png"/><Relationship Id="rId333" Type="http://schemas.openxmlformats.org/officeDocument/2006/relationships/customXml" Target="../ink/ink638.xml"/><Relationship Id="rId72" Type="http://schemas.openxmlformats.org/officeDocument/2006/relationships/image" Target="../media/image511.png"/><Relationship Id="rId375" Type="http://schemas.openxmlformats.org/officeDocument/2006/relationships/customXml" Target="../ink/ink659.xml"/><Relationship Id="rId3" Type="http://schemas.openxmlformats.org/officeDocument/2006/relationships/customXml" Target="../ink/ink473.xml"/><Relationship Id="rId235" Type="http://schemas.openxmlformats.org/officeDocument/2006/relationships/customXml" Target="../ink/ink589.xml"/><Relationship Id="rId277" Type="http://schemas.openxmlformats.org/officeDocument/2006/relationships/customXml" Target="../ink/ink610.xml"/><Relationship Id="rId400" Type="http://schemas.openxmlformats.org/officeDocument/2006/relationships/image" Target="../media/image675.png"/><Relationship Id="rId442" Type="http://schemas.openxmlformats.org/officeDocument/2006/relationships/image" Target="../media/image696.png"/><Relationship Id="rId484" Type="http://schemas.openxmlformats.org/officeDocument/2006/relationships/customXml" Target="../ink/ink714.xml"/><Relationship Id="rId137" Type="http://schemas.openxmlformats.org/officeDocument/2006/relationships/customXml" Target="../ink/ink540.xml"/><Relationship Id="rId302" Type="http://schemas.openxmlformats.org/officeDocument/2006/relationships/image" Target="../media/image626.png"/><Relationship Id="rId344" Type="http://schemas.openxmlformats.org/officeDocument/2006/relationships/image" Target="../media/image647.png"/><Relationship Id="rId41" Type="http://schemas.openxmlformats.org/officeDocument/2006/relationships/customXml" Target="../ink/ink492.xml"/><Relationship Id="rId83" Type="http://schemas.openxmlformats.org/officeDocument/2006/relationships/customXml" Target="../ink/ink513.xml"/><Relationship Id="rId179" Type="http://schemas.openxmlformats.org/officeDocument/2006/relationships/customXml" Target="../ink/ink561.xml"/><Relationship Id="rId386" Type="http://schemas.openxmlformats.org/officeDocument/2006/relationships/image" Target="../media/image668.png"/><Relationship Id="rId190" Type="http://schemas.openxmlformats.org/officeDocument/2006/relationships/image" Target="../media/image570.png"/><Relationship Id="rId204" Type="http://schemas.openxmlformats.org/officeDocument/2006/relationships/image" Target="../media/image577.png"/><Relationship Id="rId246" Type="http://schemas.openxmlformats.org/officeDocument/2006/relationships/image" Target="../media/image598.png"/><Relationship Id="rId288" Type="http://schemas.openxmlformats.org/officeDocument/2006/relationships/image" Target="../media/image619.png"/><Relationship Id="rId411" Type="http://schemas.openxmlformats.org/officeDocument/2006/relationships/customXml" Target="../ink/ink677.xml"/><Relationship Id="rId453" Type="http://schemas.openxmlformats.org/officeDocument/2006/relationships/customXml" Target="../ink/ink698.xml"/><Relationship Id="rId509" Type="http://schemas.openxmlformats.org/officeDocument/2006/relationships/image" Target="../media/image729.png"/><Relationship Id="rId106" Type="http://schemas.openxmlformats.org/officeDocument/2006/relationships/image" Target="../media/image528.png"/><Relationship Id="rId313" Type="http://schemas.openxmlformats.org/officeDocument/2006/relationships/customXml" Target="../ink/ink628.xml"/><Relationship Id="rId495" Type="http://schemas.openxmlformats.org/officeDocument/2006/relationships/image" Target="../media/image722.png"/><Relationship Id="rId10" Type="http://schemas.openxmlformats.org/officeDocument/2006/relationships/image" Target="../media/image480.png"/><Relationship Id="rId52" Type="http://schemas.openxmlformats.org/officeDocument/2006/relationships/image" Target="../media/image501.png"/><Relationship Id="rId94" Type="http://schemas.openxmlformats.org/officeDocument/2006/relationships/image" Target="../media/image522.png"/><Relationship Id="rId148" Type="http://schemas.openxmlformats.org/officeDocument/2006/relationships/image" Target="../media/image549.png"/><Relationship Id="rId355" Type="http://schemas.openxmlformats.org/officeDocument/2006/relationships/customXml" Target="../ink/ink649.xml"/><Relationship Id="rId397" Type="http://schemas.openxmlformats.org/officeDocument/2006/relationships/customXml" Target="../ink/ink670.xml"/><Relationship Id="rId520" Type="http://schemas.openxmlformats.org/officeDocument/2006/relationships/customXml" Target="../ink/ink732.xml"/><Relationship Id="rId215" Type="http://schemas.openxmlformats.org/officeDocument/2006/relationships/customXml" Target="../ink/ink579.xml"/><Relationship Id="rId257" Type="http://schemas.openxmlformats.org/officeDocument/2006/relationships/customXml" Target="../ink/ink600.xml"/><Relationship Id="rId422" Type="http://schemas.openxmlformats.org/officeDocument/2006/relationships/image" Target="../media/image686.png"/><Relationship Id="rId464" Type="http://schemas.openxmlformats.org/officeDocument/2006/relationships/customXml" Target="../ink/ink704.xml"/><Relationship Id="rId299" Type="http://schemas.openxmlformats.org/officeDocument/2006/relationships/customXml" Target="../ink/ink621.xml"/><Relationship Id="rId63" Type="http://schemas.openxmlformats.org/officeDocument/2006/relationships/customXml" Target="../ink/ink503.xml"/><Relationship Id="rId159" Type="http://schemas.openxmlformats.org/officeDocument/2006/relationships/customXml" Target="../ink/ink551.xml"/><Relationship Id="rId366" Type="http://schemas.openxmlformats.org/officeDocument/2006/relationships/image" Target="../media/image658.png"/><Relationship Id="rId226" Type="http://schemas.openxmlformats.org/officeDocument/2006/relationships/image" Target="../media/image588.png"/><Relationship Id="rId433" Type="http://schemas.openxmlformats.org/officeDocument/2006/relationships/customXml" Target="../ink/ink688.xml"/><Relationship Id="rId74" Type="http://schemas.openxmlformats.org/officeDocument/2006/relationships/image" Target="../media/image512.png"/><Relationship Id="rId377" Type="http://schemas.openxmlformats.org/officeDocument/2006/relationships/customXml" Target="../ink/ink660.xml"/><Relationship Id="rId500" Type="http://schemas.openxmlformats.org/officeDocument/2006/relationships/customXml" Target="../ink/ink7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customXml" Target="../ink/ink737.xml"/><Relationship Id="rId1" Type="http://schemas.openxmlformats.org/officeDocument/2006/relationships/slideLayout" Target="../slideLayouts/slideLayout1.xml"/><Relationship Id="rId5" Type="http://schemas.openxmlformats.org/officeDocument/2006/relationships/image" Target="../media/image741.png"/><Relationship Id="rId4" Type="http://schemas.openxmlformats.org/officeDocument/2006/relationships/customXml" Target="../ink/ink7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customXml" Target="../ink/ink742.xml"/><Relationship Id="rId13" Type="http://schemas.openxmlformats.org/officeDocument/2006/relationships/image" Target="../media/image747.png"/><Relationship Id="rId18" Type="http://schemas.openxmlformats.org/officeDocument/2006/relationships/customXml" Target="../ink/ink747.xml"/><Relationship Id="rId3" Type="http://schemas.openxmlformats.org/officeDocument/2006/relationships/image" Target="../media/image742.png"/><Relationship Id="rId7" Type="http://schemas.openxmlformats.org/officeDocument/2006/relationships/image" Target="../media/image744.png"/><Relationship Id="rId12" Type="http://schemas.openxmlformats.org/officeDocument/2006/relationships/customXml" Target="../ink/ink744.xml"/><Relationship Id="rId17" Type="http://schemas.openxmlformats.org/officeDocument/2006/relationships/image" Target="../media/image749.png"/><Relationship Id="rId2" Type="http://schemas.openxmlformats.org/officeDocument/2006/relationships/customXml" Target="../ink/ink739.xml"/><Relationship Id="rId16" Type="http://schemas.openxmlformats.org/officeDocument/2006/relationships/customXml" Target="../ink/ink746.xml"/><Relationship Id="rId1" Type="http://schemas.openxmlformats.org/officeDocument/2006/relationships/slideLayout" Target="../slideLayouts/slideLayout1.xml"/><Relationship Id="rId6" Type="http://schemas.openxmlformats.org/officeDocument/2006/relationships/customXml" Target="../ink/ink741.xml"/><Relationship Id="rId11" Type="http://schemas.openxmlformats.org/officeDocument/2006/relationships/image" Target="../media/image746.png"/><Relationship Id="rId5" Type="http://schemas.openxmlformats.org/officeDocument/2006/relationships/image" Target="../media/image743.png"/><Relationship Id="rId15" Type="http://schemas.openxmlformats.org/officeDocument/2006/relationships/image" Target="../media/image748.png"/><Relationship Id="rId10" Type="http://schemas.openxmlformats.org/officeDocument/2006/relationships/customXml" Target="../ink/ink743.xml"/><Relationship Id="rId19" Type="http://schemas.openxmlformats.org/officeDocument/2006/relationships/image" Target="../media/image750.png"/><Relationship Id="rId4" Type="http://schemas.openxmlformats.org/officeDocument/2006/relationships/customXml" Target="../ink/ink740.xml"/><Relationship Id="rId9" Type="http://schemas.openxmlformats.org/officeDocument/2006/relationships/image" Target="../media/image745.png"/><Relationship Id="rId14" Type="http://schemas.openxmlformats.org/officeDocument/2006/relationships/customXml" Target="../ink/ink7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conpapers.wiwi.kit.edu/downloads/KITe_WP_9.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bundeswahlleiter.de/bundestagswahlen/2021/ergebnisse/bund-99.html#sitze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Institutionen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6217114"/>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Der Begriff als solcher ist derart umfassend, dass eine knappe Definition schwierig bis unmöglich ist.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Im weiteren soll unter </a:t>
            </a: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b="1" dirty="0">
                <a:latin typeface="Times New Roman" panose="02020603050405020304" pitchFamily="18" charset="0"/>
                <a:cs typeface="Times New Roman" panose="02020603050405020304" pitchFamily="18" charset="0"/>
              </a:rPr>
              <a:t>Institutionen </a:t>
            </a:r>
            <a:r>
              <a:rPr lang="de-DE" sz="2200" spc="70" dirty="0">
                <a:solidFill>
                  <a:srgbClr val="0A0A0A"/>
                </a:solidFill>
                <a:latin typeface="Times New Roman"/>
                <a:cs typeface="Times New Roman"/>
              </a:rPr>
              <a:t>ein </a:t>
            </a:r>
            <a:r>
              <a:rPr lang="de-DE" sz="2200" spc="85" dirty="0">
                <a:solidFill>
                  <a:srgbClr val="0A0A0A"/>
                </a:solidFill>
                <a:latin typeface="Times New Roman"/>
                <a:cs typeface="Times New Roman"/>
              </a:rPr>
              <a:t>System </a:t>
            </a:r>
            <a:r>
              <a:rPr lang="de-DE" sz="2200" spc="105" dirty="0">
                <a:solidFill>
                  <a:srgbClr val="0A0A0A"/>
                </a:solidFill>
                <a:latin typeface="Times New Roman"/>
                <a:cs typeface="Times New Roman"/>
              </a:rPr>
              <a:t>von  </a:t>
            </a:r>
            <a:r>
              <a:rPr lang="de-DE" sz="2200" spc="70" dirty="0">
                <a:solidFill>
                  <a:srgbClr val="0A0A0A"/>
                </a:solidFill>
                <a:latin typeface="Times New Roman"/>
                <a:cs typeface="Times New Roman"/>
              </a:rPr>
              <a:t>formellen </a:t>
            </a:r>
            <a:r>
              <a:rPr lang="de-DE" sz="2200" spc="95" dirty="0">
                <a:solidFill>
                  <a:srgbClr val="0A0A0A"/>
                </a:solidFill>
                <a:latin typeface="Times New Roman"/>
                <a:cs typeface="Times New Roman"/>
              </a:rPr>
              <a:t>oder </a:t>
            </a:r>
            <a:r>
              <a:rPr lang="de-DE" sz="2200" spc="75" dirty="0">
                <a:solidFill>
                  <a:srgbClr val="0A0A0A"/>
                </a:solidFill>
                <a:latin typeface="Times New Roman"/>
                <a:cs typeface="Times New Roman"/>
              </a:rPr>
              <a:t>informellen Regeln, </a:t>
            </a:r>
            <a:r>
              <a:rPr lang="de-DE" sz="2200" spc="60" dirty="0">
                <a:solidFill>
                  <a:srgbClr val="0A0A0A"/>
                </a:solidFill>
                <a:latin typeface="Times New Roman"/>
                <a:cs typeface="Times New Roman"/>
              </a:rPr>
              <a:t>inklusive </a:t>
            </a:r>
            <a:r>
              <a:rPr lang="de-DE" sz="2200" spc="80" dirty="0">
                <a:solidFill>
                  <a:srgbClr val="0A0A0A"/>
                </a:solidFill>
                <a:latin typeface="Times New Roman"/>
                <a:cs typeface="Times New Roman"/>
              </a:rPr>
              <a:t>der  </a:t>
            </a:r>
            <a:r>
              <a:rPr lang="de-DE" sz="2200" spc="75" dirty="0">
                <a:solidFill>
                  <a:srgbClr val="0A0A0A"/>
                </a:solidFill>
                <a:latin typeface="Times New Roman"/>
                <a:cs typeface="Times New Roman"/>
              </a:rPr>
              <a:t>Methoden </a:t>
            </a:r>
            <a:r>
              <a:rPr lang="de-DE" sz="2200" spc="65" dirty="0">
                <a:solidFill>
                  <a:srgbClr val="0A0A0A"/>
                </a:solidFill>
                <a:latin typeface="Times New Roman"/>
                <a:cs typeface="Times New Roman"/>
              </a:rPr>
              <a:t>ihrer</a:t>
            </a:r>
            <a:r>
              <a:rPr lang="de-DE" sz="2200" spc="250" dirty="0">
                <a:solidFill>
                  <a:srgbClr val="0A0A0A"/>
                </a:solidFill>
                <a:latin typeface="Times New Roman"/>
                <a:cs typeface="Times New Roman"/>
              </a:rPr>
              <a:t> </a:t>
            </a:r>
            <a:r>
              <a:rPr lang="de-DE" sz="2200" spc="65" dirty="0">
                <a:solidFill>
                  <a:srgbClr val="0A0A0A"/>
                </a:solidFill>
                <a:latin typeface="Times New Roman"/>
                <a:cs typeface="Times New Roman"/>
              </a:rPr>
              <a:t>Durchsetzung, verstanden werden</a:t>
            </a:r>
            <a:endParaRPr lang="de-DE" sz="2200" b="1" spc="65" dirty="0">
              <a:solidFill>
                <a:srgbClr val="0A0A0A"/>
              </a:solidFill>
              <a:latin typeface="Times New Roman"/>
              <a:cs typeface="Times New Roman"/>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b="1" spc="80" dirty="0">
                <a:solidFill>
                  <a:srgbClr val="0A0A0A"/>
                </a:solidFill>
                <a:latin typeface="Times New Roman"/>
                <a:cs typeface="Times New Roman"/>
              </a:rPr>
              <a:t>Formelle </a:t>
            </a:r>
            <a:r>
              <a:rPr lang="de-DE" sz="2200" b="1" spc="70" dirty="0">
                <a:solidFill>
                  <a:srgbClr val="0A0A0A"/>
                </a:solidFill>
                <a:latin typeface="Times New Roman"/>
                <a:cs typeface="Times New Roman"/>
              </a:rPr>
              <a:t>Regeln</a:t>
            </a:r>
            <a:r>
              <a:rPr lang="de-DE" sz="2200" spc="70" dirty="0">
                <a:solidFill>
                  <a:srgbClr val="0A0A0A"/>
                </a:solidFill>
                <a:latin typeface="Times New Roman"/>
                <a:cs typeface="Times New Roman"/>
              </a:rPr>
              <a:t> </a:t>
            </a:r>
            <a:r>
              <a:rPr lang="de-DE" sz="2200" spc="85" dirty="0">
                <a:solidFill>
                  <a:srgbClr val="0A0A0A"/>
                </a:solidFill>
                <a:latin typeface="Times New Roman"/>
                <a:cs typeface="Times New Roman"/>
              </a:rPr>
              <a:t>sind heutzutage meistens </a:t>
            </a:r>
            <a:r>
              <a:rPr lang="de-DE" sz="2200" spc="55" dirty="0">
                <a:solidFill>
                  <a:srgbClr val="0A0A0A"/>
                </a:solidFill>
                <a:latin typeface="Times New Roman"/>
                <a:cs typeface="Times New Roman"/>
              </a:rPr>
              <a:t>schriftlich </a:t>
            </a:r>
            <a:r>
              <a:rPr lang="de-DE" sz="2200" spc="60" dirty="0">
                <a:solidFill>
                  <a:srgbClr val="0A0A0A"/>
                </a:solidFill>
                <a:latin typeface="Times New Roman"/>
                <a:cs typeface="Times New Roman"/>
              </a:rPr>
              <a:t>verfasst und können</a:t>
            </a:r>
          </a:p>
          <a:p>
            <a:pPr marL="342900" indent="-342900">
              <a:buFont typeface="Arial" panose="020B0604020202020204" pitchFamily="34" charset="0"/>
              <a:buChar char="•"/>
            </a:pPr>
            <a:endParaRPr lang="de-DE" sz="2200" spc="60" dirty="0">
              <a:solidFill>
                <a:srgbClr val="0A0A0A"/>
              </a:solidFill>
              <a:latin typeface="Times New Roman"/>
              <a:cs typeface="Times New Roman"/>
            </a:endParaRPr>
          </a:p>
          <a:p>
            <a:pPr marL="800100" lvl="1" indent="-342900">
              <a:buFont typeface="Wingdings" panose="05000000000000000000" pitchFamily="2" charset="2"/>
              <a:buChar char="§"/>
            </a:pPr>
            <a:r>
              <a:rPr lang="de-DE" sz="2200" spc="60" dirty="0">
                <a:solidFill>
                  <a:srgbClr val="0A0A0A"/>
                </a:solidFill>
                <a:latin typeface="Times New Roman"/>
                <a:cs typeface="Times New Roman"/>
              </a:rPr>
              <a:t>zum einen von</a:t>
            </a:r>
            <a:r>
              <a:rPr lang="de-DE" sz="2200" spc="110" dirty="0">
                <a:solidFill>
                  <a:srgbClr val="0A0A0A"/>
                </a:solidFill>
                <a:latin typeface="Times New Roman"/>
                <a:cs typeface="Times New Roman"/>
              </a:rPr>
              <a:t> </a:t>
            </a:r>
            <a:r>
              <a:rPr lang="de-DE" sz="2200" spc="70" dirty="0">
                <a:solidFill>
                  <a:srgbClr val="0A0A0A"/>
                </a:solidFill>
                <a:latin typeface="Times New Roman"/>
                <a:cs typeface="Times New Roman"/>
              </a:rPr>
              <a:t>Staaten oder überstaatlichen Organisationen </a:t>
            </a:r>
            <a:r>
              <a:rPr lang="de-DE" sz="2200" spc="60" dirty="0">
                <a:solidFill>
                  <a:srgbClr val="0A0A0A"/>
                </a:solidFill>
                <a:latin typeface="Times New Roman"/>
                <a:cs typeface="Times New Roman"/>
              </a:rPr>
              <a:t>eingesetzt, garantiert </a:t>
            </a:r>
            <a:r>
              <a:rPr lang="de-DE" sz="2200" spc="90" dirty="0">
                <a:solidFill>
                  <a:srgbClr val="0A0A0A"/>
                </a:solidFill>
                <a:latin typeface="Times New Roman"/>
                <a:cs typeface="Times New Roman"/>
              </a:rPr>
              <a:t>und </a:t>
            </a:r>
            <a:r>
              <a:rPr lang="de-DE" sz="2200" spc="70" dirty="0">
                <a:solidFill>
                  <a:srgbClr val="0A0A0A"/>
                </a:solidFill>
                <a:latin typeface="Times New Roman"/>
                <a:cs typeface="Times New Roman"/>
              </a:rPr>
              <a:t>gerichtlich </a:t>
            </a:r>
            <a:r>
              <a:rPr lang="de-DE" sz="2200" spc="55" dirty="0">
                <a:solidFill>
                  <a:srgbClr val="0A0A0A"/>
                </a:solidFill>
                <a:latin typeface="Times New Roman"/>
                <a:cs typeface="Times New Roman"/>
              </a:rPr>
              <a:t>durchsetzbar sein,</a:t>
            </a:r>
          </a:p>
          <a:p>
            <a:pPr marL="800100" lvl="1" indent="-342900">
              <a:buFont typeface="Wingdings" panose="05000000000000000000" pitchFamily="2" charset="2"/>
              <a:buChar char="§"/>
            </a:pPr>
            <a:endParaRPr lang="de-DE" sz="2200" spc="55" dirty="0">
              <a:solidFill>
                <a:srgbClr val="0A0A0A"/>
              </a:solidFill>
              <a:latin typeface="Times New Roman"/>
              <a:cs typeface="Times New Roman"/>
            </a:endParaRPr>
          </a:p>
          <a:p>
            <a:pPr marL="800100" lvl="1" indent="-342900">
              <a:buFont typeface="Wingdings" panose="05000000000000000000" pitchFamily="2" charset="2"/>
              <a:buChar char="§"/>
            </a:pPr>
            <a:r>
              <a:rPr lang="de-DE" sz="2200" spc="55" dirty="0">
                <a:solidFill>
                  <a:srgbClr val="0A0A0A"/>
                </a:solidFill>
                <a:latin typeface="Times New Roman"/>
                <a:cs typeface="Times New Roman"/>
              </a:rPr>
              <a:t>zum anderen</a:t>
            </a:r>
            <a:r>
              <a:rPr lang="de-DE" sz="2200" spc="70" dirty="0">
                <a:solidFill>
                  <a:srgbClr val="0A0A0A"/>
                </a:solidFill>
                <a:latin typeface="Times New Roman"/>
                <a:cs typeface="Times New Roman"/>
              </a:rPr>
              <a:t> Vereinbarungen </a:t>
            </a:r>
            <a:r>
              <a:rPr lang="de-DE" sz="2200" spc="80" dirty="0">
                <a:solidFill>
                  <a:srgbClr val="0A0A0A"/>
                </a:solidFill>
                <a:latin typeface="Times New Roman"/>
                <a:cs typeface="Times New Roman"/>
              </a:rPr>
              <a:t>zwischen  </a:t>
            </a:r>
            <a:r>
              <a:rPr lang="de-DE" sz="2200" spc="75" dirty="0">
                <a:solidFill>
                  <a:srgbClr val="0A0A0A"/>
                </a:solidFill>
                <a:latin typeface="Times New Roman"/>
                <a:cs typeface="Times New Roman"/>
              </a:rPr>
              <a:t>privaten Unternehmen</a:t>
            </a:r>
          </a:p>
          <a:p>
            <a:pPr lvl="1"/>
            <a:r>
              <a:rPr lang="de-DE" sz="2200" spc="75" dirty="0">
                <a:solidFill>
                  <a:srgbClr val="0A0A0A"/>
                </a:solidFill>
                <a:latin typeface="Times New Roman"/>
                <a:cs typeface="Times New Roman"/>
              </a:rPr>
              <a:t>     und/oder Personen sein.</a:t>
            </a:r>
          </a:p>
          <a:p>
            <a:pPr marL="342900" indent="-342900">
              <a:buFont typeface="Arial" panose="020B0604020202020204" pitchFamily="34" charset="0"/>
              <a:buChar char="•"/>
            </a:pPr>
            <a:endParaRPr lang="de-DE" sz="2200" spc="75" dirty="0">
              <a:solidFill>
                <a:srgbClr val="0A0A0A"/>
              </a:solidFill>
              <a:latin typeface="Times New Roman"/>
              <a:cs typeface="Times New Roman"/>
            </a:endParaRPr>
          </a:p>
          <a:p>
            <a:pPr marL="342900" indent="-342900">
              <a:buFont typeface="Arial" panose="020B0604020202020204" pitchFamily="34" charset="0"/>
              <a:buChar char="•"/>
            </a:pPr>
            <a:r>
              <a:rPr lang="de-DE" sz="2200" b="1" dirty="0">
                <a:latin typeface="Times New Roman" panose="02020603050405020304" pitchFamily="18" charset="0"/>
                <a:cs typeface="Times New Roman" panose="02020603050405020304" pitchFamily="18" charset="0"/>
              </a:rPr>
              <a:t>Informelle Regeln </a:t>
            </a:r>
            <a:r>
              <a:rPr lang="de-DE" sz="2200" dirty="0">
                <a:latin typeface="Times New Roman" panose="02020603050405020304" pitchFamily="18" charset="0"/>
                <a:cs typeface="Times New Roman" panose="02020603050405020304" pitchFamily="18" charset="0"/>
              </a:rPr>
              <a:t>dagegen basieren oftmals auf  Gewohnheiten und</a:t>
            </a:r>
          </a:p>
          <a:p>
            <a:r>
              <a:rPr lang="de-DE" sz="2200" dirty="0">
                <a:latin typeface="Times New Roman" panose="02020603050405020304" pitchFamily="18" charset="0"/>
                <a:cs typeface="Times New Roman" panose="02020603050405020304" pitchFamily="18" charset="0"/>
              </a:rPr>
              <a:t>     Bräuchen und werden mitunter über soziale  Sanktionen durchgesetzt</a:t>
            </a: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8805A8C-7CA4-9480-355D-7A114ADD6016}"/>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3062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Institutionen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6621" y="1052540"/>
            <a:ext cx="12172950" cy="453361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Institutionen haben den Zweck menschliches Verhalten in eine bestimmte Richtung zu steuern </a:t>
            </a:r>
            <a:r>
              <a:rPr lang="de-DE" sz="1600" dirty="0">
                <a:latin typeface="Times New Roman" panose="02020603050405020304" pitchFamily="18" charset="0"/>
                <a:cs typeface="Times New Roman" panose="02020603050405020304" pitchFamily="18" charset="0"/>
              </a:rPr>
              <a:t>(vgl. R.H. Thaler, Nobelpreis 2017, </a:t>
            </a:r>
            <a:r>
              <a:rPr lang="de-DE" sz="1600" dirty="0">
                <a:latin typeface="Times New Roman" panose="02020603050405020304" pitchFamily="18" charset="0"/>
                <a:cs typeface="Times New Roman" panose="02020603050405020304" pitchFamily="18" charset="0"/>
                <a:hlinkClick r:id="rId2"/>
              </a:rPr>
              <a:t>Nobel </a:t>
            </a:r>
            <a:r>
              <a:rPr lang="de-DE" sz="1600" dirty="0" err="1">
                <a:latin typeface="Times New Roman" panose="02020603050405020304" pitchFamily="18" charset="0"/>
                <a:cs typeface="Times New Roman" panose="02020603050405020304" pitchFamily="18" charset="0"/>
                <a:hlinkClick r:id="rId2"/>
              </a:rPr>
              <a:t>Lecture</a:t>
            </a:r>
            <a:r>
              <a:rPr lang="de-DE" sz="1600" dirty="0">
                <a:latin typeface="Times New Roman" panose="02020603050405020304" pitchFamily="18" charset="0"/>
                <a:cs typeface="Times New Roman" panose="02020603050405020304" pitchFamily="18" charset="0"/>
                <a:hlinkClick r:id="rId2"/>
              </a:rPr>
              <a:t>: </a:t>
            </a:r>
            <a:r>
              <a:rPr lang="en-US" sz="1600" dirty="0">
                <a:latin typeface="Times New Roman" panose="02020603050405020304" pitchFamily="18" charset="0"/>
                <a:cs typeface="Times New Roman" panose="02020603050405020304" pitchFamily="18" charset="0"/>
                <a:hlinkClick r:id="rId2"/>
              </a:rPr>
              <a:t>From Cashews to Nudges: The Evolution of Behavioral Economics</a:t>
            </a:r>
            <a:r>
              <a:rPr lang="en-US" sz="16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Institutionen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ordnen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alltägliche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Tätigkeiten</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reduzieren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damit</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Unsicherheit</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menschlichem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Handeln</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Institutionen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regeln</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Anreizstruktur</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einer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Gesellschaft</a:t>
            </a:r>
            <a:r>
              <a:rPr lang="en-US" sz="24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vgl</a:t>
            </a:r>
            <a:r>
              <a:rPr lang="en-US" sz="1600" dirty="0">
                <a:latin typeface="Times New Roman" panose="02020603050405020304" pitchFamily="18" charset="0"/>
                <a:cs typeface="Times New Roman" panose="02020603050405020304" pitchFamily="18" charset="0"/>
              </a:rPr>
              <a:t>. D. North, </a:t>
            </a:r>
            <a:r>
              <a:rPr lang="en-US" sz="1600" dirty="0" err="1">
                <a:latin typeface="Times New Roman" panose="02020603050405020304" pitchFamily="18" charset="0"/>
                <a:cs typeface="Times New Roman" panose="02020603050405020304" pitchFamily="18" charset="0"/>
              </a:rPr>
              <a:t>Nobelprize</a:t>
            </a:r>
            <a:r>
              <a:rPr lang="en-US" sz="1600" dirty="0">
                <a:latin typeface="Times New Roman" panose="02020603050405020304" pitchFamily="18" charset="0"/>
                <a:cs typeface="Times New Roman" panose="02020603050405020304" pitchFamily="18" charset="0"/>
              </a:rPr>
              <a:t> 1993, </a:t>
            </a:r>
            <a:r>
              <a:rPr lang="en-US" sz="1600" dirty="0">
                <a:latin typeface="Times New Roman" panose="02020603050405020304" pitchFamily="18" charset="0"/>
                <a:cs typeface="Times New Roman" panose="02020603050405020304" pitchFamily="18" charset="0"/>
                <a:hlinkClick r:id="rId3"/>
              </a:rPr>
              <a:t>Nobel Lecture: Economic Performance through Time</a:t>
            </a:r>
            <a:r>
              <a:rPr lang="en-US" sz="1600" dirty="0">
                <a:latin typeface="Times New Roman" panose="02020603050405020304" pitchFamily="18" charset="0"/>
                <a:cs typeface="Times New Roman" panose="02020603050405020304" pitchFamily="18" charset="0"/>
              </a:rPr>
              <a:t>)</a:t>
            </a:r>
            <a:endParaRPr lang="de-DE" sz="16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8AB0B09B-F0ED-E8C9-9979-8CB3B6C0D576}"/>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4604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Traditionelle </a:t>
            </a:r>
            <a:r>
              <a:rPr lang="de-DE" sz="2800">
                <a:latin typeface="Times New Roman" panose="02020603050405020304" pitchFamily="18" charset="0"/>
                <a:cs typeface="Times New Roman" panose="02020603050405020304" pitchFamily="18" charset="0"/>
              </a:rPr>
              <a:t>ökonomischen Theorie  </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6217114"/>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Fundamentale Bedeutung in der Neuen Institutionenökonomie wird den Transaktionskosten entgegengebracht.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Zwar ist man sich auch in der traditionellen ökonomischen Theorie bewusst, dass jede Handlung – z.B. der einfache Tausch von zwei Gütern – mit Transaktionskosten verbunden ist (vgl. die Begründung für die Einführung von Geld als fundamentales Tauschgut in der Entwicklung der Menschheit!), jedoch wird von diesen Transaktionskosten meistens abstrahiert, bzw. wird Ihnen nur eine nachgelagerte Bedeutung beigemessen.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Bei der theoretischen Ableitung des Marktgleichgewichts und den</a:t>
            </a:r>
          </a:p>
          <a:p>
            <a:r>
              <a:rPr lang="de-DE" sz="2400" dirty="0">
                <a:latin typeface="Times New Roman" panose="02020603050405020304" pitchFamily="18" charset="0"/>
                <a:cs typeface="Times New Roman" panose="02020603050405020304" pitchFamily="18" charset="0"/>
              </a:rPr>
              <a:t>     beiden Hauptsätzen der Wohlfahrtstheorie werden Transaktions- </a:t>
            </a:r>
          </a:p>
          <a:p>
            <a:r>
              <a:rPr lang="de-DE" sz="2400" dirty="0">
                <a:latin typeface="Times New Roman" panose="02020603050405020304" pitchFamily="18" charset="0"/>
                <a:cs typeface="Times New Roman" panose="02020603050405020304" pitchFamily="18" charset="0"/>
              </a:rPr>
              <a:t>     kosten nicht berücksichtigt, bzw. es wird angenommen, dass diese</a:t>
            </a:r>
          </a:p>
          <a:p>
            <a:r>
              <a:rPr lang="de-DE" sz="2400" dirty="0">
                <a:latin typeface="Times New Roman" panose="02020603050405020304" pitchFamily="18" charset="0"/>
                <a:cs typeface="Times New Roman" panose="02020603050405020304" pitchFamily="18" charset="0"/>
              </a:rPr>
              <a:t>     in den Marktpreisen enthalten sind.</a:t>
            </a: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Überblick: </a:t>
            </a:r>
            <a:r>
              <a:rPr lang="de-DE" sz="1200" dirty="0" err="1">
                <a:latin typeface="Times New Roman" panose="02020603050405020304" pitchFamily="18" charset="0"/>
                <a:cs typeface="Times New Roman" panose="02020603050405020304" pitchFamily="18" charset="0"/>
              </a:rPr>
              <a:t>Furobotn</a:t>
            </a:r>
            <a:r>
              <a:rPr lang="de-DE" sz="1200" dirty="0">
                <a:latin typeface="Times New Roman" panose="02020603050405020304" pitchFamily="18" charset="0"/>
                <a:cs typeface="Times New Roman" panose="02020603050405020304" pitchFamily="18" charset="0"/>
              </a:rPr>
              <a:t> und Richter, Neue Institutionenökonomie, S. 15/16 (4. Auflage)</a:t>
            </a:r>
          </a:p>
        </p:txBody>
      </p:sp>
      <p:sp>
        <p:nvSpPr>
          <p:cNvPr id="5" name="Rechteck 4">
            <a:extLst>
              <a:ext uri="{FF2B5EF4-FFF2-40B4-BE49-F238E27FC236}">
                <a16:creationId xmlns:a16="http://schemas.microsoft.com/office/drawing/2014/main" id="{C3C37E33-FB1F-15DA-5E9C-8FDFDB6153AF}"/>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869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Neue Institutionenökonomie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0" y="422228"/>
            <a:ext cx="12172950" cy="6217114"/>
          </a:xfrm>
          <a:prstGeom prst="rect">
            <a:avLst/>
          </a:prstGeom>
          <a:noFill/>
        </p:spPr>
        <p:txBody>
          <a:bodyPr wrap="square" rtlCol="0">
            <a:noAutofit/>
          </a:bodyPr>
          <a:lstStyle/>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Die Durchführung einer Transaktion kann nicht kostenlos erfolgen, sondern ist immer mit einem Aufwand verbunden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Dazu gehören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Markttransaktionskosten</a:t>
            </a:r>
            <a:r>
              <a:rPr lang="de-DE" sz="2000" dirty="0">
                <a:latin typeface="Times New Roman" panose="02020603050405020304" pitchFamily="18" charset="0"/>
                <a:cs typeface="Times New Roman" panose="02020603050405020304" pitchFamily="18" charset="0"/>
              </a:rPr>
              <a:t>: Kosten der Marktbenutzung</a:t>
            </a:r>
          </a:p>
          <a:p>
            <a:pPr marL="914400" lvl="1" indent="-457200">
              <a:buFont typeface="+mj-lt"/>
              <a:buAutoNum type="arabicParenBoth"/>
            </a:pPr>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Unternehmenstransaktionskosten: </a:t>
            </a:r>
            <a:r>
              <a:rPr lang="de-DE" sz="2000" dirty="0">
                <a:latin typeface="Times New Roman" panose="02020603050405020304" pitchFamily="18" charset="0"/>
                <a:cs typeface="Times New Roman" panose="02020603050405020304" pitchFamily="18" charset="0"/>
              </a:rPr>
              <a:t>Kosten des Rechts auf Erteilung von Anordnungen innerhalb eines Unternehmens</a:t>
            </a:r>
          </a:p>
          <a:p>
            <a:pPr marL="914400" lvl="1" indent="-457200">
              <a:buFont typeface="+mj-lt"/>
              <a:buAutoNum type="arabicParenBoth"/>
            </a:pPr>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Politische Transaktionskosten:</a:t>
            </a:r>
            <a:r>
              <a:rPr lang="de-DE" sz="2000" dirty="0">
                <a:latin typeface="Times New Roman" panose="02020603050405020304" pitchFamily="18" charset="0"/>
                <a:cs typeface="Times New Roman" panose="02020603050405020304" pitchFamily="18" charset="0"/>
              </a:rPr>
              <a:t> Kosten, die durch Benutzung des institutionellen Rahmens eines Gemeinwesens entstehen</a:t>
            </a:r>
          </a:p>
          <a:p>
            <a:pPr marL="914400" lvl="1" indent="-457200">
              <a:buFont typeface="+mj-lt"/>
              <a:buAutoNum type="arabicParenBoth"/>
            </a:pPr>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Suchtransaktionskosten:</a:t>
            </a:r>
            <a:r>
              <a:rPr lang="de-DE" sz="2000" dirty="0">
                <a:latin typeface="Times New Roman" panose="02020603050405020304" pitchFamily="18" charset="0"/>
                <a:cs typeface="Times New Roman" panose="02020603050405020304" pitchFamily="18" charset="0"/>
              </a:rPr>
              <a:t> Kosten, die durch das Sammeln von</a:t>
            </a:r>
          </a:p>
          <a:p>
            <a:pPr lvl="1"/>
            <a:r>
              <a:rPr lang="de-DE" sz="2000" dirty="0">
                <a:latin typeface="Times New Roman" panose="02020603050405020304" pitchFamily="18" charset="0"/>
                <a:cs typeface="Times New Roman" panose="02020603050405020304" pitchFamily="18" charset="0"/>
              </a:rPr>
              <a:t>       Informationen im Vorfeld einer Transaktion entstehen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24BFD728-4BDE-AC50-03A7-7CF60517EA8E}"/>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516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Neue Institutionenökonomie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408342"/>
            <a:ext cx="12172950" cy="6217114"/>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Menschen haben eine limitierte Kapazität Daten zu verarbeiten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Das menschliche Gehirn kann nur begrenzt Daten verarbeiten und Optimierungsaufgaben durchführen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In der Konsequenz bedeutet dies, dass die Annahme des </a:t>
            </a:r>
            <a:r>
              <a:rPr lang="de-DE" sz="2000" dirty="0" err="1">
                <a:latin typeface="Times New Roman" panose="02020603050405020304" pitchFamily="18" charset="0"/>
                <a:cs typeface="Times New Roman" panose="02020603050405020304" pitchFamily="18" charset="0"/>
              </a:rPr>
              <a:t>Rationalverhaltens</a:t>
            </a:r>
            <a:r>
              <a:rPr lang="de-DE" sz="2000" dirty="0">
                <a:latin typeface="Times New Roman" panose="02020603050405020304" pitchFamily="18" charset="0"/>
                <a:cs typeface="Times New Roman" panose="02020603050405020304" pitchFamily="18" charset="0"/>
              </a:rPr>
              <a:t> aufgrund dieser Limitierung an seine Grenzen stößt,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bzw. es kann rational sein, aufgrund dieser Erkenntnis sich mit </a:t>
            </a:r>
            <a:r>
              <a:rPr lang="de-DE" sz="2000" i="1" dirty="0">
                <a:latin typeface="Times New Roman" panose="02020603050405020304" pitchFamily="18" charset="0"/>
                <a:cs typeface="Times New Roman" panose="02020603050405020304" pitchFamily="18" charset="0"/>
              </a:rPr>
              <a:t>zufriedenstellenden</a:t>
            </a:r>
            <a:r>
              <a:rPr lang="de-DE" sz="2000" dirty="0">
                <a:latin typeface="Times New Roman" panose="02020603050405020304" pitchFamily="18" charset="0"/>
                <a:cs typeface="Times New Roman" panose="02020603050405020304" pitchFamily="18" charset="0"/>
              </a:rPr>
              <a:t> Ergebnissen zu begnügen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In der Literatur wird dies als </a:t>
            </a:r>
            <a:r>
              <a:rPr lang="de-DE" sz="2000" b="1" dirty="0" err="1">
                <a:latin typeface="Times New Roman" panose="02020603050405020304" pitchFamily="18" charset="0"/>
                <a:cs typeface="Times New Roman" panose="02020603050405020304" pitchFamily="18" charset="0"/>
              </a:rPr>
              <a:t>bounded</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rationality</a:t>
            </a:r>
            <a:r>
              <a:rPr lang="de-DE" sz="2000" dirty="0">
                <a:latin typeface="Times New Roman" panose="02020603050405020304" pitchFamily="18" charset="0"/>
                <a:cs typeface="Times New Roman" panose="02020603050405020304" pitchFamily="18" charset="0"/>
              </a:rPr>
              <a:t> bezeichnet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Im traditionellen Sinne ist dies eine Aufwand/Ertrag- oder Kosten/Nutzen-Abwägung</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Der aktuelle extrem schnelle Erfolg und Aufstieg von Internetunternehmen</a:t>
            </a:r>
          </a:p>
          <a:p>
            <a:pPr lvl="1"/>
            <a:r>
              <a:rPr lang="de-DE" sz="2000" dirty="0">
                <a:latin typeface="Times New Roman" panose="02020603050405020304" pitchFamily="18" charset="0"/>
                <a:cs typeface="Times New Roman" panose="02020603050405020304" pitchFamily="18" charset="0"/>
              </a:rPr>
              <a:t>     wie Google, </a:t>
            </a:r>
            <a:r>
              <a:rPr lang="de-DE" sz="2000" dirty="0" err="1">
                <a:latin typeface="Times New Roman" panose="02020603050405020304" pitchFamily="18" charset="0"/>
                <a:cs typeface="Times New Roman" panose="02020603050405020304" pitchFamily="18" charset="0"/>
              </a:rPr>
              <a:t>facebook</a:t>
            </a:r>
            <a:r>
              <a:rPr lang="de-DE" sz="2000" dirty="0">
                <a:latin typeface="Times New Roman" panose="02020603050405020304" pitchFamily="18" charset="0"/>
                <a:cs typeface="Times New Roman" panose="02020603050405020304" pitchFamily="18" charset="0"/>
              </a:rPr>
              <a:t> Amazon und Apple kann auf genau diese Problematik</a:t>
            </a:r>
          </a:p>
          <a:p>
            <a:pPr lvl="1"/>
            <a:r>
              <a:rPr lang="de-DE" sz="2000" dirty="0">
                <a:latin typeface="Times New Roman" panose="02020603050405020304" pitchFamily="18" charset="0"/>
                <a:cs typeface="Times New Roman" panose="02020603050405020304" pitchFamily="18" charset="0"/>
              </a:rPr>
              <a:t>     zurückgeführt werden, denn diese Unternehmen senken in extremen</a:t>
            </a:r>
          </a:p>
          <a:p>
            <a:pPr lvl="1"/>
            <a:r>
              <a:rPr lang="de-DE" sz="2000" dirty="0">
                <a:latin typeface="Times New Roman" panose="02020603050405020304" pitchFamily="18" charset="0"/>
                <a:cs typeface="Times New Roman" panose="02020603050405020304" pitchFamily="18" charset="0"/>
              </a:rPr>
              <a:t>     Ausmaß die Transaktionskosten der menschlichen Gesellschaft </a:t>
            </a:r>
          </a:p>
        </p:txBody>
      </p:sp>
      <p:sp>
        <p:nvSpPr>
          <p:cNvPr id="5" name="Rechteck 4">
            <a:extLst>
              <a:ext uri="{FF2B5EF4-FFF2-40B4-BE49-F238E27FC236}">
                <a16:creationId xmlns:a16="http://schemas.microsoft.com/office/drawing/2014/main" id="{94EB43B3-E372-7B30-E71B-A1F4009B421B}"/>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745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784335"/>
            <a:ext cx="12172950" cy="4971417"/>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1191087"/>
            <a:ext cx="12172950" cy="4971416"/>
          </a:xfrm>
          <a:prstGeom prst="rect">
            <a:avLst/>
          </a:prstGeom>
          <a:noFill/>
        </p:spPr>
        <p:txBody>
          <a:bodyPr wrap="square" rtlCol="0">
            <a:noAutofit/>
          </a:bodyPr>
          <a:lstStyle/>
          <a:p>
            <a:r>
              <a:rPr lang="en-US" sz="2400" i="1" dirty="0">
                <a:latin typeface="Times New Roman" panose="02020603050405020304" pitchFamily="18" charset="0"/>
                <a:cs typeface="Times New Roman" panose="02020603050405020304" pitchFamily="18" charset="0"/>
              </a:rPr>
              <a:t>A transaction occurs when  a good or service is transferred across a  technologically separable interface. One stage of  activity terminates and another begins</a:t>
            </a:r>
          </a:p>
          <a:p>
            <a:r>
              <a:rPr lang="en-US" sz="1200" dirty="0">
                <a:latin typeface="Times New Roman" panose="02020603050405020304" pitchFamily="18" charset="0"/>
                <a:cs typeface="Times New Roman" panose="02020603050405020304" pitchFamily="18" charset="0"/>
              </a:rPr>
              <a:t>(Williamson, O.E. (1985) The Economic Institutions of Capitalism, Springer)</a:t>
            </a: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Die </a:t>
            </a:r>
            <a:r>
              <a:rPr lang="en-US" sz="2400" dirty="0" err="1">
                <a:latin typeface="Times New Roman" panose="02020603050405020304" pitchFamily="18" charset="0"/>
                <a:cs typeface="Times New Roman" panose="02020603050405020304" pitchFamily="18" charset="0"/>
              </a:rPr>
              <a:t>Betonung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liegt</a:t>
            </a:r>
            <a:r>
              <a:rPr lang="en-US" sz="2400" dirty="0">
                <a:latin typeface="Times New Roman" panose="02020603050405020304" pitchFamily="18" charset="0"/>
                <a:cs typeface="Times New Roman" panose="02020603050405020304" pitchFamily="18" charset="0"/>
              </a:rPr>
              <a:t> auf der </a:t>
            </a:r>
            <a:r>
              <a:rPr lang="en-US" sz="2400" dirty="0" err="1">
                <a:latin typeface="Times New Roman" panose="02020603050405020304" pitchFamily="18" charset="0"/>
                <a:cs typeface="Times New Roman" panose="02020603050405020304" pitchFamily="18" charset="0"/>
              </a:rPr>
              <a:t>materiellen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Übergabe</a:t>
            </a:r>
            <a:r>
              <a:rPr lang="en-US" sz="2400" dirty="0">
                <a:latin typeface="Times New Roman" panose="02020603050405020304" pitchFamily="18" charset="0"/>
                <a:cs typeface="Times New Roman" panose="02020603050405020304" pitchFamily="18" charset="0"/>
              </a:rPr>
              <a:t> von </a:t>
            </a:r>
            <a:r>
              <a:rPr lang="en-US" sz="2400" dirty="0" err="1">
                <a:latin typeface="Times New Roman" panose="02020603050405020304" pitchFamily="18" charset="0"/>
                <a:cs typeface="Times New Roman" panose="02020603050405020304" pitchFamily="18" charset="0"/>
              </a:rPr>
              <a:t>Waren</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Dienstleistungen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i="1" spc="35" dirty="0">
                <a:solidFill>
                  <a:srgbClr val="0C0C0C"/>
                </a:solidFill>
                <a:latin typeface="Times New Roman"/>
                <a:cs typeface="Times New Roman"/>
              </a:rPr>
              <a:t>Transactions are </a:t>
            </a:r>
            <a:r>
              <a:rPr lang="en-US" sz="2400" i="1" spc="50" dirty="0">
                <a:solidFill>
                  <a:srgbClr val="0C0C0C"/>
                </a:solidFill>
                <a:latin typeface="Times New Roman"/>
                <a:cs typeface="Times New Roman"/>
              </a:rPr>
              <a:t>the </a:t>
            </a:r>
            <a:r>
              <a:rPr lang="en-US" sz="2400" i="1" spc="55" dirty="0">
                <a:solidFill>
                  <a:srgbClr val="0C0C0C"/>
                </a:solidFill>
                <a:latin typeface="Times New Roman"/>
                <a:cs typeface="Times New Roman"/>
              </a:rPr>
              <a:t>alienation  </a:t>
            </a:r>
            <a:r>
              <a:rPr lang="en-US" sz="2400" i="1" spc="70" dirty="0">
                <a:solidFill>
                  <a:srgbClr val="0C0C0C"/>
                </a:solidFill>
                <a:latin typeface="Times New Roman"/>
                <a:cs typeface="Times New Roman"/>
              </a:rPr>
              <a:t>and </a:t>
            </a:r>
            <a:r>
              <a:rPr lang="en-US" sz="2400" i="1" spc="55" dirty="0">
                <a:solidFill>
                  <a:srgbClr val="0C0C0C"/>
                </a:solidFill>
                <a:latin typeface="Times New Roman"/>
                <a:cs typeface="Times New Roman"/>
              </a:rPr>
              <a:t>acquisition </a:t>
            </a:r>
            <a:r>
              <a:rPr lang="en-US" sz="2400" i="1" spc="50" dirty="0">
                <a:solidFill>
                  <a:srgbClr val="0C0C0C"/>
                </a:solidFill>
                <a:latin typeface="Times New Roman"/>
                <a:cs typeface="Times New Roman"/>
              </a:rPr>
              <a:t>between </a:t>
            </a:r>
            <a:r>
              <a:rPr lang="en-US" sz="2400" i="1" spc="40" dirty="0">
                <a:solidFill>
                  <a:srgbClr val="0C0C0C"/>
                </a:solidFill>
                <a:latin typeface="Times New Roman"/>
                <a:cs typeface="Times New Roman"/>
              </a:rPr>
              <a:t>individuals </a:t>
            </a:r>
            <a:r>
              <a:rPr lang="en-US" sz="2400" i="1" spc="60" dirty="0">
                <a:solidFill>
                  <a:srgbClr val="0C0C0C"/>
                </a:solidFill>
                <a:latin typeface="Times New Roman"/>
                <a:cs typeface="Times New Roman"/>
              </a:rPr>
              <a:t>of the </a:t>
            </a:r>
            <a:r>
              <a:rPr lang="en-US" sz="2400" i="1" spc="40" dirty="0">
                <a:solidFill>
                  <a:srgbClr val="0C0C0C"/>
                </a:solidFill>
                <a:latin typeface="Times New Roman"/>
                <a:cs typeface="Times New Roman"/>
              </a:rPr>
              <a:t>rights </a:t>
            </a:r>
            <a:r>
              <a:rPr lang="en-US" sz="2400" i="1" spc="70" dirty="0">
                <a:solidFill>
                  <a:srgbClr val="0C0C0C"/>
                </a:solidFill>
                <a:latin typeface="Times New Roman"/>
                <a:cs typeface="Times New Roman"/>
              </a:rPr>
              <a:t>or  </a:t>
            </a:r>
            <a:r>
              <a:rPr lang="en-US" sz="2400" i="1" spc="30" dirty="0">
                <a:solidFill>
                  <a:srgbClr val="0C0C0C"/>
                </a:solidFill>
                <a:latin typeface="Times New Roman"/>
                <a:cs typeface="Times New Roman"/>
              </a:rPr>
              <a:t>future </a:t>
            </a:r>
            <a:r>
              <a:rPr lang="en-US" sz="2400" i="1" spc="50" dirty="0">
                <a:solidFill>
                  <a:srgbClr val="0C0C0C"/>
                </a:solidFill>
                <a:latin typeface="Times New Roman"/>
                <a:cs typeface="Times New Roman"/>
              </a:rPr>
              <a:t>ownerships </a:t>
            </a:r>
            <a:r>
              <a:rPr lang="en-US" sz="2400" i="1" spc="60" dirty="0">
                <a:solidFill>
                  <a:srgbClr val="0C0C0C"/>
                </a:solidFill>
                <a:latin typeface="Times New Roman"/>
                <a:cs typeface="Times New Roman"/>
              </a:rPr>
              <a:t>of </a:t>
            </a:r>
            <a:r>
              <a:rPr lang="en-US" sz="2400" i="1" spc="45" dirty="0">
                <a:solidFill>
                  <a:srgbClr val="0C0C0C"/>
                </a:solidFill>
                <a:latin typeface="Times New Roman"/>
                <a:cs typeface="Times New Roman"/>
              </a:rPr>
              <a:t>physical</a:t>
            </a:r>
            <a:r>
              <a:rPr lang="en-US" sz="2400" i="1" spc="345" dirty="0">
                <a:solidFill>
                  <a:srgbClr val="0C0C0C"/>
                </a:solidFill>
                <a:latin typeface="Times New Roman"/>
                <a:cs typeface="Times New Roman"/>
              </a:rPr>
              <a:t> </a:t>
            </a:r>
            <a:r>
              <a:rPr lang="en-US" sz="2400" i="1" spc="80" dirty="0">
                <a:solidFill>
                  <a:srgbClr val="0C0C0C"/>
                </a:solidFill>
                <a:latin typeface="Times New Roman"/>
                <a:cs typeface="Times New Roman"/>
              </a:rPr>
              <a:t>things</a:t>
            </a:r>
            <a:endParaRPr lang="en-US" sz="2400" dirty="0">
              <a:latin typeface="Times New Roman"/>
              <a:cs typeface="Times New Roman"/>
            </a:endParaRPr>
          </a:p>
          <a:p>
            <a:r>
              <a:rPr lang="en-US" sz="1200" spc="60" dirty="0">
                <a:solidFill>
                  <a:srgbClr val="0C0C0C"/>
                </a:solidFill>
                <a:latin typeface="Times New Roman"/>
                <a:cs typeface="Times New Roman"/>
              </a:rPr>
              <a:t>(Commons, J.R. </a:t>
            </a:r>
            <a:r>
              <a:rPr lang="en-US" sz="1200" spc="55" dirty="0">
                <a:solidFill>
                  <a:srgbClr val="0C0C0C"/>
                </a:solidFill>
                <a:latin typeface="Times New Roman"/>
                <a:cs typeface="Times New Roman"/>
              </a:rPr>
              <a:t>(1934) Institutional Economics, New York: Macmillan)</a:t>
            </a:r>
            <a:endParaRPr lang="en-US" sz="1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Die </a:t>
            </a:r>
            <a:r>
              <a:rPr lang="en-US" sz="2400" dirty="0" err="1">
                <a:latin typeface="Times New Roman" panose="02020603050405020304" pitchFamily="18" charset="0"/>
                <a:cs typeface="Times New Roman" panose="02020603050405020304" pitchFamily="18" charset="0"/>
              </a:rPr>
              <a:t>Betonung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liegt</a:t>
            </a:r>
            <a:r>
              <a:rPr lang="en-US" sz="2400" dirty="0">
                <a:latin typeface="Times New Roman" panose="02020603050405020304" pitchFamily="18" charset="0"/>
                <a:cs typeface="Times New Roman" panose="02020603050405020304" pitchFamily="18" charset="0"/>
              </a:rPr>
              <a:t> auf dem </a:t>
            </a:r>
            <a:r>
              <a:rPr lang="en-US" sz="2400" dirty="0" err="1">
                <a:latin typeface="Times New Roman" panose="02020603050405020304" pitchFamily="18" charset="0"/>
                <a:cs typeface="Times New Roman" panose="02020603050405020304" pitchFamily="18" charset="0"/>
              </a:rPr>
              <a:t>immateriellen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Übergang</a:t>
            </a:r>
            <a:r>
              <a:rPr lang="en-US" sz="2400" dirty="0">
                <a:latin typeface="Times New Roman" panose="02020603050405020304" pitchFamily="18" charset="0"/>
                <a:cs typeface="Times New Roman" panose="02020603050405020304" pitchFamily="18" charset="0"/>
              </a:rPr>
              <a:t> von</a:t>
            </a:r>
          </a:p>
          <a:p>
            <a:pPr lvl="1"/>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Rechten</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Eigentum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oder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Besitz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Sache</a:t>
            </a:r>
            <a:endParaRPr lang="en-US"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C45D0A22-F2A2-2AFF-70C9-D480B4AE6C68}"/>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4234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Abschätzung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441795"/>
            <a:ext cx="12172950" cy="6217114"/>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Gehen sie davon aus, dass</a:t>
            </a:r>
          </a:p>
          <a:p>
            <a:endParaRPr lang="de-DE" sz="2000" dirty="0">
              <a:latin typeface="Times New Roman" panose="02020603050405020304" pitchFamily="18" charset="0"/>
              <a:cs typeface="Times New Roman" panose="02020603050405020304" pitchFamily="18" charset="0"/>
            </a:endParaRPr>
          </a:p>
          <a:p>
            <a:pPr marL="971550" lvl="1" indent="-514350">
              <a:buFont typeface="+mj-lt"/>
              <a:buAutoNum type="alphaLcParenR"/>
            </a:pPr>
            <a:r>
              <a:rPr lang="de-DE" sz="2000" dirty="0">
                <a:latin typeface="Times New Roman" panose="02020603050405020304" pitchFamily="18" charset="0"/>
                <a:cs typeface="Times New Roman" panose="02020603050405020304" pitchFamily="18" charset="0"/>
              </a:rPr>
              <a:t>durchschnittlich ca. 10% des Endpreises kalkuliert durch den Hersteller der Konsumgüter und Investitionsgüter auf Transaktionskosten wie Werbung, Vertrieb, Versicherung, Gebühren, </a:t>
            </a:r>
            <a:r>
              <a:rPr lang="de-DE" sz="2000" dirty="0" err="1">
                <a:latin typeface="Times New Roman" panose="02020603050405020304" pitchFamily="18" charset="0"/>
                <a:cs typeface="Times New Roman" panose="02020603050405020304" pitchFamily="18" charset="0"/>
              </a:rPr>
              <a:t>u.ä.</a:t>
            </a:r>
            <a:r>
              <a:rPr lang="de-DE" sz="2000" dirty="0">
                <a:latin typeface="Times New Roman" panose="02020603050405020304" pitchFamily="18" charset="0"/>
                <a:cs typeface="Times New Roman" panose="02020603050405020304" pitchFamily="18" charset="0"/>
              </a:rPr>
              <a:t> zurückzuführen sind,</a:t>
            </a:r>
          </a:p>
          <a:p>
            <a:pPr marL="971550" lvl="1" indent="-514350">
              <a:buFont typeface="+mj-lt"/>
              <a:buAutoNum type="alphaLcParenR"/>
            </a:pPr>
            <a:endParaRPr lang="de-DE" sz="2000" dirty="0">
              <a:latin typeface="Times New Roman" panose="02020603050405020304" pitchFamily="18" charset="0"/>
              <a:cs typeface="Times New Roman" panose="02020603050405020304" pitchFamily="18" charset="0"/>
            </a:endParaRPr>
          </a:p>
          <a:p>
            <a:pPr marL="971550" lvl="1" indent="-514350">
              <a:buFont typeface="+mj-lt"/>
              <a:buAutoNum type="alphaLcParenR"/>
            </a:pPr>
            <a:r>
              <a:rPr lang="de-DE" sz="2000" dirty="0">
                <a:latin typeface="Times New Roman" panose="02020603050405020304" pitchFamily="18" charset="0"/>
                <a:cs typeface="Times New Roman" panose="02020603050405020304" pitchFamily="18" charset="0"/>
              </a:rPr>
              <a:t>die Staatsausgaben zu 100% als Transaktionskosten gewertet werden können.</a:t>
            </a:r>
          </a:p>
          <a:p>
            <a:pPr lvl="1"/>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Wie hoch waren dann die Transaktionskosten in Deutschland im </a:t>
            </a:r>
            <a:r>
              <a:rPr lang="de-DE" sz="2000">
                <a:latin typeface="Times New Roman" panose="02020603050405020304" pitchFamily="18" charset="0"/>
                <a:cs typeface="Times New Roman" panose="02020603050405020304" pitchFamily="18" charset="0"/>
              </a:rPr>
              <a:t>Jahr 2022?</a:t>
            </a:r>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lphaLcParenR" startAt="3"/>
            </a:pPr>
            <a:r>
              <a:rPr lang="de-DE" sz="2000" dirty="0">
                <a:latin typeface="Times New Roman" panose="02020603050405020304" pitchFamily="18" charset="0"/>
                <a:cs typeface="Times New Roman" panose="02020603050405020304" pitchFamily="18" charset="0"/>
              </a:rPr>
              <a:t>Gehen sie weiterhin davon aus, dass aufgrund der Vorleistungen noch einmal Transaktionskosten in Höhe des Anteils der Vorleistungen am Produktionswert hinzukommen.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Wie hoch sind dann die Transaktionskosten in Relation zum BIP in Deutschland</a:t>
            </a:r>
          </a:p>
          <a:p>
            <a:r>
              <a:rPr lang="de-DE" sz="2000" dirty="0">
                <a:latin typeface="Times New Roman" panose="02020603050405020304" pitchFamily="18" charset="0"/>
                <a:cs typeface="Times New Roman" panose="02020603050405020304" pitchFamily="18" charset="0"/>
              </a:rPr>
              <a:t>im </a:t>
            </a:r>
            <a:r>
              <a:rPr lang="de-DE" sz="2000">
                <a:latin typeface="Times New Roman" panose="02020603050405020304" pitchFamily="18" charset="0"/>
                <a:cs typeface="Times New Roman" panose="02020603050405020304" pitchFamily="18" charset="0"/>
              </a:rPr>
              <a:t>Jahr 2022?</a:t>
            </a:r>
            <a:endParaRPr lang="de-DE" sz="20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Vgl. </a:t>
            </a:r>
            <a:r>
              <a:rPr lang="de-DE" sz="1200" dirty="0" err="1">
                <a:latin typeface="Times New Roman" panose="02020603050405020304" pitchFamily="18" charset="0"/>
                <a:cs typeface="Times New Roman" panose="02020603050405020304" pitchFamily="18" charset="0"/>
              </a:rPr>
              <a:t>Furobotn</a:t>
            </a:r>
            <a:r>
              <a:rPr lang="de-DE" sz="1200" dirty="0">
                <a:latin typeface="Times New Roman" panose="02020603050405020304" pitchFamily="18" charset="0"/>
                <a:cs typeface="Times New Roman" panose="02020603050405020304" pitchFamily="18" charset="0"/>
              </a:rPr>
              <a:t> und Richter, Neue Institutionenökonomie, S. 68 (4. Auflage)</a:t>
            </a:r>
          </a:p>
        </p:txBody>
      </p:sp>
      <p:sp>
        <p:nvSpPr>
          <p:cNvPr id="5" name="Rechteck 4">
            <a:extLst>
              <a:ext uri="{FF2B5EF4-FFF2-40B4-BE49-F238E27FC236}">
                <a16:creationId xmlns:a16="http://schemas.microsoft.com/office/drawing/2014/main" id="{4F99CD6B-0D87-DAF8-916A-8048D4B0FC09}"/>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DBF67522-5E8A-125F-27A6-3F3C0C4F4CEA}"/>
                  </a:ext>
                </a:extLst>
              </p14:cNvPr>
              <p14:cNvContentPartPr/>
              <p14:nvPr/>
            </p14:nvContentPartPr>
            <p14:xfrm>
              <a:off x="3130789" y="1386916"/>
              <a:ext cx="2133000" cy="38880"/>
            </p14:xfrm>
          </p:contentPart>
        </mc:Choice>
        <mc:Fallback>
          <p:pic>
            <p:nvPicPr>
              <p:cNvPr id="2" name="Freihand 1">
                <a:extLst>
                  <a:ext uri="{FF2B5EF4-FFF2-40B4-BE49-F238E27FC236}">
                    <a16:creationId xmlns:a16="http://schemas.microsoft.com/office/drawing/2014/main" id="{DBF67522-5E8A-125F-27A6-3F3C0C4F4CEA}"/>
                  </a:ext>
                </a:extLst>
              </p:cNvPr>
              <p:cNvPicPr/>
              <p:nvPr/>
            </p:nvPicPr>
            <p:blipFill>
              <a:blip r:embed="rId3"/>
              <a:stretch>
                <a:fillRect/>
              </a:stretch>
            </p:blipFill>
            <p:spPr>
              <a:xfrm>
                <a:off x="3124669" y="1380796"/>
                <a:ext cx="2145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680B07D-35F0-7531-9AC2-0B6C73A58BDE}"/>
                  </a:ext>
                </a:extLst>
              </p14:cNvPr>
              <p14:cNvContentPartPr/>
              <p14:nvPr/>
            </p14:nvContentPartPr>
            <p14:xfrm>
              <a:off x="8740669" y="1432996"/>
              <a:ext cx="1198440" cy="58680"/>
            </p14:xfrm>
          </p:contentPart>
        </mc:Choice>
        <mc:Fallback>
          <p:pic>
            <p:nvPicPr>
              <p:cNvPr id="3" name="Freihand 2">
                <a:extLst>
                  <a:ext uri="{FF2B5EF4-FFF2-40B4-BE49-F238E27FC236}">
                    <a16:creationId xmlns:a16="http://schemas.microsoft.com/office/drawing/2014/main" id="{6680B07D-35F0-7531-9AC2-0B6C73A58BDE}"/>
                  </a:ext>
                </a:extLst>
              </p:cNvPr>
              <p:cNvPicPr/>
              <p:nvPr/>
            </p:nvPicPr>
            <p:blipFill>
              <a:blip r:embed="rId5"/>
              <a:stretch>
                <a:fillRect/>
              </a:stretch>
            </p:blipFill>
            <p:spPr>
              <a:xfrm>
                <a:off x="8734549" y="1426876"/>
                <a:ext cx="1210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1B30568E-55A1-BAAD-6AD9-607F25483381}"/>
                  </a:ext>
                </a:extLst>
              </p14:cNvPr>
              <p14:cNvContentPartPr/>
              <p14:nvPr/>
            </p14:nvContentPartPr>
            <p14:xfrm>
              <a:off x="1121989" y="1669156"/>
              <a:ext cx="1840320" cy="100080"/>
            </p14:xfrm>
          </p:contentPart>
        </mc:Choice>
        <mc:Fallback>
          <p:pic>
            <p:nvPicPr>
              <p:cNvPr id="6" name="Freihand 5">
                <a:extLst>
                  <a:ext uri="{FF2B5EF4-FFF2-40B4-BE49-F238E27FC236}">
                    <a16:creationId xmlns:a16="http://schemas.microsoft.com/office/drawing/2014/main" id="{1B30568E-55A1-BAAD-6AD9-607F25483381}"/>
                  </a:ext>
                </a:extLst>
              </p:cNvPr>
              <p:cNvPicPr/>
              <p:nvPr/>
            </p:nvPicPr>
            <p:blipFill>
              <a:blip r:embed="rId7"/>
              <a:stretch>
                <a:fillRect/>
              </a:stretch>
            </p:blipFill>
            <p:spPr>
              <a:xfrm>
                <a:off x="1115869" y="1663036"/>
                <a:ext cx="1852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42587592-8829-2E89-12C1-838266A536AC}"/>
                  </a:ext>
                </a:extLst>
              </p14:cNvPr>
              <p14:cNvContentPartPr/>
              <p14:nvPr/>
            </p14:nvContentPartPr>
            <p14:xfrm>
              <a:off x="3191629" y="1372876"/>
              <a:ext cx="2242080" cy="100440"/>
            </p14:xfrm>
          </p:contentPart>
        </mc:Choice>
        <mc:Fallback>
          <p:pic>
            <p:nvPicPr>
              <p:cNvPr id="7" name="Freihand 6">
                <a:extLst>
                  <a:ext uri="{FF2B5EF4-FFF2-40B4-BE49-F238E27FC236}">
                    <a16:creationId xmlns:a16="http://schemas.microsoft.com/office/drawing/2014/main" id="{42587592-8829-2E89-12C1-838266A536AC}"/>
                  </a:ext>
                </a:extLst>
              </p:cNvPr>
              <p:cNvPicPr/>
              <p:nvPr/>
            </p:nvPicPr>
            <p:blipFill>
              <a:blip r:embed="rId9"/>
              <a:stretch>
                <a:fillRect/>
              </a:stretch>
            </p:blipFill>
            <p:spPr>
              <a:xfrm>
                <a:off x="3185509" y="1366756"/>
                <a:ext cx="2254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C17F5D84-BEE2-5E38-AF92-DEA983F0288C}"/>
                  </a:ext>
                </a:extLst>
              </p14:cNvPr>
              <p14:cNvContentPartPr/>
              <p14:nvPr/>
            </p14:nvContentPartPr>
            <p14:xfrm>
              <a:off x="3275149" y="2750596"/>
              <a:ext cx="3422520" cy="112680"/>
            </p14:xfrm>
          </p:contentPart>
        </mc:Choice>
        <mc:Fallback>
          <p:pic>
            <p:nvPicPr>
              <p:cNvPr id="8" name="Freihand 7">
                <a:extLst>
                  <a:ext uri="{FF2B5EF4-FFF2-40B4-BE49-F238E27FC236}">
                    <a16:creationId xmlns:a16="http://schemas.microsoft.com/office/drawing/2014/main" id="{C17F5D84-BEE2-5E38-AF92-DEA983F0288C}"/>
                  </a:ext>
                </a:extLst>
              </p:cNvPr>
              <p:cNvPicPr/>
              <p:nvPr/>
            </p:nvPicPr>
            <p:blipFill>
              <a:blip r:embed="rId11"/>
              <a:stretch>
                <a:fillRect/>
              </a:stretch>
            </p:blipFill>
            <p:spPr>
              <a:xfrm>
                <a:off x="3269029" y="2744476"/>
                <a:ext cx="3434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A77CF17C-5879-D394-F9CF-4B1E8987266E}"/>
                  </a:ext>
                </a:extLst>
              </p14:cNvPr>
              <p14:cNvContentPartPr/>
              <p14:nvPr/>
            </p14:nvContentPartPr>
            <p14:xfrm>
              <a:off x="10089229" y="238876"/>
              <a:ext cx="117720" cy="120960"/>
            </p14:xfrm>
          </p:contentPart>
        </mc:Choice>
        <mc:Fallback>
          <p:pic>
            <p:nvPicPr>
              <p:cNvPr id="15" name="Freihand 14">
                <a:extLst>
                  <a:ext uri="{FF2B5EF4-FFF2-40B4-BE49-F238E27FC236}">
                    <a16:creationId xmlns:a16="http://schemas.microsoft.com/office/drawing/2014/main" id="{A77CF17C-5879-D394-F9CF-4B1E8987266E}"/>
                  </a:ext>
                </a:extLst>
              </p:cNvPr>
              <p:cNvPicPr/>
              <p:nvPr/>
            </p:nvPicPr>
            <p:blipFill>
              <a:blip r:embed="rId13"/>
              <a:stretch>
                <a:fillRect/>
              </a:stretch>
            </p:blipFill>
            <p:spPr>
              <a:xfrm>
                <a:off x="10083109" y="232756"/>
                <a:ext cx="129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FC9C62F3-2EF2-383E-6E37-8F91C5AC00E8}"/>
                  </a:ext>
                </a:extLst>
              </p14:cNvPr>
              <p14:cNvContentPartPr/>
              <p14:nvPr/>
            </p14:nvContentPartPr>
            <p14:xfrm>
              <a:off x="10165909" y="291436"/>
              <a:ext cx="120960" cy="184680"/>
            </p14:xfrm>
          </p:contentPart>
        </mc:Choice>
        <mc:Fallback>
          <p:pic>
            <p:nvPicPr>
              <p:cNvPr id="16" name="Freihand 15">
                <a:extLst>
                  <a:ext uri="{FF2B5EF4-FFF2-40B4-BE49-F238E27FC236}">
                    <a16:creationId xmlns:a16="http://schemas.microsoft.com/office/drawing/2014/main" id="{FC9C62F3-2EF2-383E-6E37-8F91C5AC00E8}"/>
                  </a:ext>
                </a:extLst>
              </p:cNvPr>
              <p:cNvPicPr/>
              <p:nvPr/>
            </p:nvPicPr>
            <p:blipFill>
              <a:blip r:embed="rId15"/>
              <a:stretch>
                <a:fillRect/>
              </a:stretch>
            </p:blipFill>
            <p:spPr>
              <a:xfrm>
                <a:off x="10159789" y="285316"/>
                <a:ext cx="1332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785F5328-0F3A-8997-F21E-EEF6B7E9C1A7}"/>
                  </a:ext>
                </a:extLst>
              </p14:cNvPr>
              <p14:cNvContentPartPr/>
              <p14:nvPr/>
            </p14:nvContentPartPr>
            <p14:xfrm>
              <a:off x="10269589" y="239956"/>
              <a:ext cx="148320" cy="189720"/>
            </p14:xfrm>
          </p:contentPart>
        </mc:Choice>
        <mc:Fallback>
          <p:pic>
            <p:nvPicPr>
              <p:cNvPr id="17" name="Freihand 16">
                <a:extLst>
                  <a:ext uri="{FF2B5EF4-FFF2-40B4-BE49-F238E27FC236}">
                    <a16:creationId xmlns:a16="http://schemas.microsoft.com/office/drawing/2014/main" id="{785F5328-0F3A-8997-F21E-EEF6B7E9C1A7}"/>
                  </a:ext>
                </a:extLst>
              </p:cNvPr>
              <p:cNvPicPr/>
              <p:nvPr/>
            </p:nvPicPr>
            <p:blipFill>
              <a:blip r:embed="rId17"/>
              <a:stretch>
                <a:fillRect/>
              </a:stretch>
            </p:blipFill>
            <p:spPr>
              <a:xfrm>
                <a:off x="10263469" y="233836"/>
                <a:ext cx="1605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CD748EEA-9604-B69C-111A-13655CF94F34}"/>
                  </a:ext>
                </a:extLst>
              </p14:cNvPr>
              <p14:cNvContentPartPr/>
              <p14:nvPr/>
            </p14:nvContentPartPr>
            <p14:xfrm>
              <a:off x="10509709" y="231316"/>
              <a:ext cx="140040" cy="174600"/>
            </p14:xfrm>
          </p:contentPart>
        </mc:Choice>
        <mc:Fallback>
          <p:pic>
            <p:nvPicPr>
              <p:cNvPr id="19" name="Freihand 18">
                <a:extLst>
                  <a:ext uri="{FF2B5EF4-FFF2-40B4-BE49-F238E27FC236}">
                    <a16:creationId xmlns:a16="http://schemas.microsoft.com/office/drawing/2014/main" id="{CD748EEA-9604-B69C-111A-13655CF94F34}"/>
                  </a:ext>
                </a:extLst>
              </p:cNvPr>
              <p:cNvPicPr/>
              <p:nvPr/>
            </p:nvPicPr>
            <p:blipFill>
              <a:blip r:embed="rId19"/>
              <a:stretch>
                <a:fillRect/>
              </a:stretch>
            </p:blipFill>
            <p:spPr>
              <a:xfrm>
                <a:off x="10503589" y="225196"/>
                <a:ext cx="1522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28F59EB6-77DE-F613-394B-1BD838DE6101}"/>
                  </a:ext>
                </a:extLst>
              </p14:cNvPr>
              <p14:cNvContentPartPr/>
              <p14:nvPr/>
            </p14:nvContentPartPr>
            <p14:xfrm>
              <a:off x="10714549" y="253276"/>
              <a:ext cx="156240" cy="149040"/>
            </p14:xfrm>
          </p:contentPart>
        </mc:Choice>
        <mc:Fallback>
          <p:pic>
            <p:nvPicPr>
              <p:cNvPr id="20" name="Freihand 19">
                <a:extLst>
                  <a:ext uri="{FF2B5EF4-FFF2-40B4-BE49-F238E27FC236}">
                    <a16:creationId xmlns:a16="http://schemas.microsoft.com/office/drawing/2014/main" id="{28F59EB6-77DE-F613-394B-1BD838DE6101}"/>
                  </a:ext>
                </a:extLst>
              </p:cNvPr>
              <p:cNvPicPr/>
              <p:nvPr/>
            </p:nvPicPr>
            <p:blipFill>
              <a:blip r:embed="rId21"/>
              <a:stretch>
                <a:fillRect/>
              </a:stretch>
            </p:blipFill>
            <p:spPr>
              <a:xfrm>
                <a:off x="10708429" y="247156"/>
                <a:ext cx="168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B3FB97A3-FF4C-B846-0914-1DEDA685077E}"/>
                  </a:ext>
                </a:extLst>
              </p14:cNvPr>
              <p14:cNvContentPartPr/>
              <p14:nvPr/>
            </p14:nvContentPartPr>
            <p14:xfrm>
              <a:off x="11098669" y="197116"/>
              <a:ext cx="191880" cy="195120"/>
            </p14:xfrm>
          </p:contentPart>
        </mc:Choice>
        <mc:Fallback>
          <p:pic>
            <p:nvPicPr>
              <p:cNvPr id="21" name="Freihand 20">
                <a:extLst>
                  <a:ext uri="{FF2B5EF4-FFF2-40B4-BE49-F238E27FC236}">
                    <a16:creationId xmlns:a16="http://schemas.microsoft.com/office/drawing/2014/main" id="{B3FB97A3-FF4C-B846-0914-1DEDA685077E}"/>
                  </a:ext>
                </a:extLst>
              </p:cNvPr>
              <p:cNvPicPr/>
              <p:nvPr/>
            </p:nvPicPr>
            <p:blipFill>
              <a:blip r:embed="rId23"/>
              <a:stretch>
                <a:fillRect/>
              </a:stretch>
            </p:blipFill>
            <p:spPr>
              <a:xfrm>
                <a:off x="11092549" y="190996"/>
                <a:ext cx="2041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0AF112E4-DA2B-284D-817E-31CE5CFBBFEC}"/>
                  </a:ext>
                </a:extLst>
              </p14:cNvPr>
              <p14:cNvContentPartPr/>
              <p14:nvPr/>
            </p14:nvContentPartPr>
            <p14:xfrm>
              <a:off x="11332309" y="329596"/>
              <a:ext cx="65880" cy="36000"/>
            </p14:xfrm>
          </p:contentPart>
        </mc:Choice>
        <mc:Fallback>
          <p:pic>
            <p:nvPicPr>
              <p:cNvPr id="22" name="Freihand 21">
                <a:extLst>
                  <a:ext uri="{FF2B5EF4-FFF2-40B4-BE49-F238E27FC236}">
                    <a16:creationId xmlns:a16="http://schemas.microsoft.com/office/drawing/2014/main" id="{0AF112E4-DA2B-284D-817E-31CE5CFBBFEC}"/>
                  </a:ext>
                </a:extLst>
              </p:cNvPr>
              <p:cNvPicPr/>
              <p:nvPr/>
            </p:nvPicPr>
            <p:blipFill>
              <a:blip r:embed="rId25"/>
              <a:stretch>
                <a:fillRect/>
              </a:stretch>
            </p:blipFill>
            <p:spPr>
              <a:xfrm>
                <a:off x="11326189" y="323476"/>
                <a:ext cx="78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396FFCBE-070F-54F1-0DCF-708E25F372B6}"/>
                  </a:ext>
                </a:extLst>
              </p14:cNvPr>
              <p14:cNvContentPartPr/>
              <p14:nvPr/>
            </p14:nvContentPartPr>
            <p14:xfrm>
              <a:off x="11400709" y="260836"/>
              <a:ext cx="163440" cy="151200"/>
            </p14:xfrm>
          </p:contentPart>
        </mc:Choice>
        <mc:Fallback>
          <p:pic>
            <p:nvPicPr>
              <p:cNvPr id="23" name="Freihand 22">
                <a:extLst>
                  <a:ext uri="{FF2B5EF4-FFF2-40B4-BE49-F238E27FC236}">
                    <a16:creationId xmlns:a16="http://schemas.microsoft.com/office/drawing/2014/main" id="{396FFCBE-070F-54F1-0DCF-708E25F372B6}"/>
                  </a:ext>
                </a:extLst>
              </p:cNvPr>
              <p:cNvPicPr/>
              <p:nvPr/>
            </p:nvPicPr>
            <p:blipFill>
              <a:blip r:embed="rId27"/>
              <a:stretch>
                <a:fillRect/>
              </a:stretch>
            </p:blipFill>
            <p:spPr>
              <a:xfrm>
                <a:off x="11394589" y="254716"/>
                <a:ext cx="175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D5E8F7D8-3F4D-9D51-4D25-2BAED2DBF174}"/>
                  </a:ext>
                </a:extLst>
              </p14:cNvPr>
              <p14:cNvContentPartPr/>
              <p14:nvPr/>
            </p14:nvContentPartPr>
            <p14:xfrm>
              <a:off x="11579989" y="276676"/>
              <a:ext cx="226440" cy="204840"/>
            </p14:xfrm>
          </p:contentPart>
        </mc:Choice>
        <mc:Fallback>
          <p:pic>
            <p:nvPicPr>
              <p:cNvPr id="24" name="Freihand 23">
                <a:extLst>
                  <a:ext uri="{FF2B5EF4-FFF2-40B4-BE49-F238E27FC236}">
                    <a16:creationId xmlns:a16="http://schemas.microsoft.com/office/drawing/2014/main" id="{D5E8F7D8-3F4D-9D51-4D25-2BAED2DBF174}"/>
                  </a:ext>
                </a:extLst>
              </p:cNvPr>
              <p:cNvPicPr/>
              <p:nvPr/>
            </p:nvPicPr>
            <p:blipFill>
              <a:blip r:embed="rId29"/>
              <a:stretch>
                <a:fillRect/>
              </a:stretch>
            </p:blipFill>
            <p:spPr>
              <a:xfrm>
                <a:off x="11573869" y="270556"/>
                <a:ext cx="2386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AC405109-831F-03FF-F6CB-03964B9D46E3}"/>
                  </a:ext>
                </a:extLst>
              </p14:cNvPr>
              <p14:cNvContentPartPr/>
              <p14:nvPr/>
            </p14:nvContentPartPr>
            <p14:xfrm>
              <a:off x="11566309" y="428236"/>
              <a:ext cx="204840" cy="40680"/>
            </p14:xfrm>
          </p:contentPart>
        </mc:Choice>
        <mc:Fallback>
          <p:pic>
            <p:nvPicPr>
              <p:cNvPr id="25" name="Freihand 24">
                <a:extLst>
                  <a:ext uri="{FF2B5EF4-FFF2-40B4-BE49-F238E27FC236}">
                    <a16:creationId xmlns:a16="http://schemas.microsoft.com/office/drawing/2014/main" id="{AC405109-831F-03FF-F6CB-03964B9D46E3}"/>
                  </a:ext>
                </a:extLst>
              </p:cNvPr>
              <p:cNvPicPr/>
              <p:nvPr/>
            </p:nvPicPr>
            <p:blipFill>
              <a:blip r:embed="rId31"/>
              <a:stretch>
                <a:fillRect/>
              </a:stretch>
            </p:blipFill>
            <p:spPr>
              <a:xfrm>
                <a:off x="11560189" y="422116"/>
                <a:ext cx="217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 name="Freihand 30">
                <a:extLst>
                  <a:ext uri="{FF2B5EF4-FFF2-40B4-BE49-F238E27FC236}">
                    <a16:creationId xmlns:a16="http://schemas.microsoft.com/office/drawing/2014/main" id="{AF35026E-08F6-AADB-6DCE-8106D95BB519}"/>
                  </a:ext>
                </a:extLst>
              </p14:cNvPr>
              <p14:cNvContentPartPr/>
              <p14:nvPr/>
            </p14:nvContentPartPr>
            <p14:xfrm>
              <a:off x="10174189" y="597796"/>
              <a:ext cx="80280" cy="118080"/>
            </p14:xfrm>
          </p:contentPart>
        </mc:Choice>
        <mc:Fallback>
          <p:pic>
            <p:nvPicPr>
              <p:cNvPr id="31" name="Freihand 30">
                <a:extLst>
                  <a:ext uri="{FF2B5EF4-FFF2-40B4-BE49-F238E27FC236}">
                    <a16:creationId xmlns:a16="http://schemas.microsoft.com/office/drawing/2014/main" id="{AF35026E-08F6-AADB-6DCE-8106D95BB519}"/>
                  </a:ext>
                </a:extLst>
              </p:cNvPr>
              <p:cNvPicPr/>
              <p:nvPr/>
            </p:nvPicPr>
            <p:blipFill>
              <a:blip r:embed="rId33"/>
              <a:stretch>
                <a:fillRect/>
              </a:stretch>
            </p:blipFill>
            <p:spPr>
              <a:xfrm>
                <a:off x="10168069" y="591676"/>
                <a:ext cx="92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2" name="Freihand 31">
                <a:extLst>
                  <a:ext uri="{FF2B5EF4-FFF2-40B4-BE49-F238E27FC236}">
                    <a16:creationId xmlns:a16="http://schemas.microsoft.com/office/drawing/2014/main" id="{15D2E2B2-A542-2E73-6E68-05002D8269FD}"/>
                  </a:ext>
                </a:extLst>
              </p14:cNvPr>
              <p14:cNvContentPartPr/>
              <p14:nvPr/>
            </p14:nvContentPartPr>
            <p14:xfrm>
              <a:off x="10317829" y="602836"/>
              <a:ext cx="162360" cy="118080"/>
            </p14:xfrm>
          </p:contentPart>
        </mc:Choice>
        <mc:Fallback>
          <p:pic>
            <p:nvPicPr>
              <p:cNvPr id="32" name="Freihand 31">
                <a:extLst>
                  <a:ext uri="{FF2B5EF4-FFF2-40B4-BE49-F238E27FC236}">
                    <a16:creationId xmlns:a16="http://schemas.microsoft.com/office/drawing/2014/main" id="{15D2E2B2-A542-2E73-6E68-05002D8269FD}"/>
                  </a:ext>
                </a:extLst>
              </p:cNvPr>
              <p:cNvPicPr/>
              <p:nvPr/>
            </p:nvPicPr>
            <p:blipFill>
              <a:blip r:embed="rId35"/>
              <a:stretch>
                <a:fillRect/>
              </a:stretch>
            </p:blipFill>
            <p:spPr>
              <a:xfrm>
                <a:off x="10311709" y="596716"/>
                <a:ext cx="174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Freihand 32">
                <a:extLst>
                  <a:ext uri="{FF2B5EF4-FFF2-40B4-BE49-F238E27FC236}">
                    <a16:creationId xmlns:a16="http://schemas.microsoft.com/office/drawing/2014/main" id="{4D8608EA-15CA-75B4-1244-E26A7490E0E4}"/>
                  </a:ext>
                </a:extLst>
              </p14:cNvPr>
              <p14:cNvContentPartPr/>
              <p14:nvPr/>
            </p14:nvContentPartPr>
            <p14:xfrm>
              <a:off x="10492789" y="610756"/>
              <a:ext cx="177840" cy="112680"/>
            </p14:xfrm>
          </p:contentPart>
        </mc:Choice>
        <mc:Fallback>
          <p:pic>
            <p:nvPicPr>
              <p:cNvPr id="33" name="Freihand 32">
                <a:extLst>
                  <a:ext uri="{FF2B5EF4-FFF2-40B4-BE49-F238E27FC236}">
                    <a16:creationId xmlns:a16="http://schemas.microsoft.com/office/drawing/2014/main" id="{4D8608EA-15CA-75B4-1244-E26A7490E0E4}"/>
                  </a:ext>
                </a:extLst>
              </p:cNvPr>
              <p:cNvPicPr/>
              <p:nvPr/>
            </p:nvPicPr>
            <p:blipFill>
              <a:blip r:embed="rId37"/>
              <a:stretch>
                <a:fillRect/>
              </a:stretch>
            </p:blipFill>
            <p:spPr>
              <a:xfrm>
                <a:off x="10486669" y="604636"/>
                <a:ext cx="190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4" name="Freihand 33">
                <a:extLst>
                  <a:ext uri="{FF2B5EF4-FFF2-40B4-BE49-F238E27FC236}">
                    <a16:creationId xmlns:a16="http://schemas.microsoft.com/office/drawing/2014/main" id="{51B2817E-0462-35EB-9E59-6B6678BA20C4}"/>
                  </a:ext>
                </a:extLst>
              </p14:cNvPr>
              <p14:cNvContentPartPr/>
              <p14:nvPr/>
            </p14:nvContentPartPr>
            <p14:xfrm>
              <a:off x="10744789" y="614356"/>
              <a:ext cx="126360" cy="95040"/>
            </p14:xfrm>
          </p:contentPart>
        </mc:Choice>
        <mc:Fallback>
          <p:pic>
            <p:nvPicPr>
              <p:cNvPr id="34" name="Freihand 33">
                <a:extLst>
                  <a:ext uri="{FF2B5EF4-FFF2-40B4-BE49-F238E27FC236}">
                    <a16:creationId xmlns:a16="http://schemas.microsoft.com/office/drawing/2014/main" id="{51B2817E-0462-35EB-9E59-6B6678BA20C4}"/>
                  </a:ext>
                </a:extLst>
              </p:cNvPr>
              <p:cNvPicPr/>
              <p:nvPr/>
            </p:nvPicPr>
            <p:blipFill>
              <a:blip r:embed="rId39"/>
              <a:stretch>
                <a:fillRect/>
              </a:stretch>
            </p:blipFill>
            <p:spPr>
              <a:xfrm>
                <a:off x="10738669" y="608236"/>
                <a:ext cx="138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 name="Freihand 34">
                <a:extLst>
                  <a:ext uri="{FF2B5EF4-FFF2-40B4-BE49-F238E27FC236}">
                    <a16:creationId xmlns:a16="http://schemas.microsoft.com/office/drawing/2014/main" id="{7EEE9C50-AFD2-2107-208E-9EBF756347F2}"/>
                  </a:ext>
                </a:extLst>
              </p14:cNvPr>
              <p14:cNvContentPartPr/>
              <p14:nvPr/>
            </p14:nvContentPartPr>
            <p14:xfrm>
              <a:off x="11415469" y="626236"/>
              <a:ext cx="155160" cy="61560"/>
            </p14:xfrm>
          </p:contentPart>
        </mc:Choice>
        <mc:Fallback>
          <p:pic>
            <p:nvPicPr>
              <p:cNvPr id="35" name="Freihand 34">
                <a:extLst>
                  <a:ext uri="{FF2B5EF4-FFF2-40B4-BE49-F238E27FC236}">
                    <a16:creationId xmlns:a16="http://schemas.microsoft.com/office/drawing/2014/main" id="{7EEE9C50-AFD2-2107-208E-9EBF756347F2}"/>
                  </a:ext>
                </a:extLst>
              </p:cNvPr>
              <p:cNvPicPr/>
              <p:nvPr/>
            </p:nvPicPr>
            <p:blipFill>
              <a:blip r:embed="rId41"/>
              <a:stretch>
                <a:fillRect/>
              </a:stretch>
            </p:blipFill>
            <p:spPr>
              <a:xfrm>
                <a:off x="11409349" y="620116"/>
                <a:ext cx="167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3" name="Freihand 42">
                <a:extLst>
                  <a:ext uri="{FF2B5EF4-FFF2-40B4-BE49-F238E27FC236}">
                    <a16:creationId xmlns:a16="http://schemas.microsoft.com/office/drawing/2014/main" id="{12E5565D-3F0B-F5BE-EF12-429AEF03D7AD}"/>
                  </a:ext>
                </a:extLst>
              </p14:cNvPr>
              <p14:cNvContentPartPr/>
              <p14:nvPr/>
            </p14:nvContentPartPr>
            <p14:xfrm>
              <a:off x="11482789" y="880036"/>
              <a:ext cx="97560" cy="32760"/>
            </p14:xfrm>
          </p:contentPart>
        </mc:Choice>
        <mc:Fallback>
          <p:pic>
            <p:nvPicPr>
              <p:cNvPr id="43" name="Freihand 42">
                <a:extLst>
                  <a:ext uri="{FF2B5EF4-FFF2-40B4-BE49-F238E27FC236}">
                    <a16:creationId xmlns:a16="http://schemas.microsoft.com/office/drawing/2014/main" id="{12E5565D-3F0B-F5BE-EF12-429AEF03D7AD}"/>
                  </a:ext>
                </a:extLst>
              </p:cNvPr>
              <p:cNvPicPr/>
              <p:nvPr/>
            </p:nvPicPr>
            <p:blipFill>
              <a:blip r:embed="rId43"/>
              <a:stretch>
                <a:fillRect/>
              </a:stretch>
            </p:blipFill>
            <p:spPr>
              <a:xfrm>
                <a:off x="11476669" y="873916"/>
                <a:ext cx="109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Freihand 39">
                <a:extLst>
                  <a:ext uri="{FF2B5EF4-FFF2-40B4-BE49-F238E27FC236}">
                    <a16:creationId xmlns:a16="http://schemas.microsoft.com/office/drawing/2014/main" id="{5C7402A7-2709-7232-4775-8579438D2F4C}"/>
                  </a:ext>
                </a:extLst>
              </p14:cNvPr>
              <p14:cNvContentPartPr/>
              <p14:nvPr/>
            </p14:nvContentPartPr>
            <p14:xfrm>
              <a:off x="10318549" y="842596"/>
              <a:ext cx="153360" cy="113760"/>
            </p14:xfrm>
          </p:contentPart>
        </mc:Choice>
        <mc:Fallback>
          <p:pic>
            <p:nvPicPr>
              <p:cNvPr id="40" name="Freihand 39">
                <a:extLst>
                  <a:ext uri="{FF2B5EF4-FFF2-40B4-BE49-F238E27FC236}">
                    <a16:creationId xmlns:a16="http://schemas.microsoft.com/office/drawing/2014/main" id="{5C7402A7-2709-7232-4775-8579438D2F4C}"/>
                  </a:ext>
                </a:extLst>
              </p:cNvPr>
              <p:cNvPicPr/>
              <p:nvPr/>
            </p:nvPicPr>
            <p:blipFill>
              <a:blip r:embed="rId45"/>
              <a:stretch>
                <a:fillRect/>
              </a:stretch>
            </p:blipFill>
            <p:spPr>
              <a:xfrm>
                <a:off x="10312429" y="836476"/>
                <a:ext cx="165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Freihand 40">
                <a:extLst>
                  <a:ext uri="{FF2B5EF4-FFF2-40B4-BE49-F238E27FC236}">
                    <a16:creationId xmlns:a16="http://schemas.microsoft.com/office/drawing/2014/main" id="{9AA0B389-D6FF-324B-0AAC-D32B8B2D6364}"/>
                  </a:ext>
                </a:extLst>
              </p14:cNvPr>
              <p14:cNvContentPartPr/>
              <p14:nvPr/>
            </p14:nvContentPartPr>
            <p14:xfrm>
              <a:off x="10564069" y="828196"/>
              <a:ext cx="119520" cy="112680"/>
            </p14:xfrm>
          </p:contentPart>
        </mc:Choice>
        <mc:Fallback>
          <p:pic>
            <p:nvPicPr>
              <p:cNvPr id="41" name="Freihand 40">
                <a:extLst>
                  <a:ext uri="{FF2B5EF4-FFF2-40B4-BE49-F238E27FC236}">
                    <a16:creationId xmlns:a16="http://schemas.microsoft.com/office/drawing/2014/main" id="{9AA0B389-D6FF-324B-0AAC-D32B8B2D6364}"/>
                  </a:ext>
                </a:extLst>
              </p:cNvPr>
              <p:cNvPicPr/>
              <p:nvPr/>
            </p:nvPicPr>
            <p:blipFill>
              <a:blip r:embed="rId47"/>
              <a:stretch>
                <a:fillRect/>
              </a:stretch>
            </p:blipFill>
            <p:spPr>
              <a:xfrm>
                <a:off x="10557949" y="822076"/>
                <a:ext cx="131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Freihand 41">
                <a:extLst>
                  <a:ext uri="{FF2B5EF4-FFF2-40B4-BE49-F238E27FC236}">
                    <a16:creationId xmlns:a16="http://schemas.microsoft.com/office/drawing/2014/main" id="{A96474B2-C5A4-7202-A1DB-5DC92CC8BF22}"/>
                  </a:ext>
                </a:extLst>
              </p14:cNvPr>
              <p14:cNvContentPartPr/>
              <p14:nvPr/>
            </p14:nvContentPartPr>
            <p14:xfrm>
              <a:off x="10600789" y="824956"/>
              <a:ext cx="298440" cy="119160"/>
            </p14:xfrm>
          </p:contentPart>
        </mc:Choice>
        <mc:Fallback>
          <p:pic>
            <p:nvPicPr>
              <p:cNvPr id="42" name="Freihand 41">
                <a:extLst>
                  <a:ext uri="{FF2B5EF4-FFF2-40B4-BE49-F238E27FC236}">
                    <a16:creationId xmlns:a16="http://schemas.microsoft.com/office/drawing/2014/main" id="{A96474B2-C5A4-7202-A1DB-5DC92CC8BF22}"/>
                  </a:ext>
                </a:extLst>
              </p:cNvPr>
              <p:cNvPicPr/>
              <p:nvPr/>
            </p:nvPicPr>
            <p:blipFill>
              <a:blip r:embed="rId49"/>
              <a:stretch>
                <a:fillRect/>
              </a:stretch>
            </p:blipFill>
            <p:spPr>
              <a:xfrm>
                <a:off x="10594669" y="818836"/>
                <a:ext cx="310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6" name="Freihand 45">
                <a:extLst>
                  <a:ext uri="{FF2B5EF4-FFF2-40B4-BE49-F238E27FC236}">
                    <a16:creationId xmlns:a16="http://schemas.microsoft.com/office/drawing/2014/main" id="{02CB0718-379F-D4B8-31C8-CB4D48D3BEBC}"/>
                  </a:ext>
                </a:extLst>
              </p14:cNvPr>
              <p14:cNvContentPartPr/>
              <p14:nvPr/>
            </p14:nvContentPartPr>
            <p14:xfrm>
              <a:off x="10374709" y="1018996"/>
              <a:ext cx="124200" cy="150840"/>
            </p14:xfrm>
          </p:contentPart>
        </mc:Choice>
        <mc:Fallback>
          <p:pic>
            <p:nvPicPr>
              <p:cNvPr id="46" name="Freihand 45">
                <a:extLst>
                  <a:ext uri="{FF2B5EF4-FFF2-40B4-BE49-F238E27FC236}">
                    <a16:creationId xmlns:a16="http://schemas.microsoft.com/office/drawing/2014/main" id="{02CB0718-379F-D4B8-31C8-CB4D48D3BEBC}"/>
                  </a:ext>
                </a:extLst>
              </p:cNvPr>
              <p:cNvPicPr/>
              <p:nvPr/>
            </p:nvPicPr>
            <p:blipFill>
              <a:blip r:embed="rId51"/>
              <a:stretch>
                <a:fillRect/>
              </a:stretch>
            </p:blipFill>
            <p:spPr>
              <a:xfrm>
                <a:off x="10368589" y="1012876"/>
                <a:ext cx="136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7" name="Freihand 46">
                <a:extLst>
                  <a:ext uri="{FF2B5EF4-FFF2-40B4-BE49-F238E27FC236}">
                    <a16:creationId xmlns:a16="http://schemas.microsoft.com/office/drawing/2014/main" id="{015D751E-9467-0B54-22DD-E42609D6EFF5}"/>
                  </a:ext>
                </a:extLst>
              </p14:cNvPr>
              <p14:cNvContentPartPr/>
              <p14:nvPr/>
            </p14:nvContentPartPr>
            <p14:xfrm>
              <a:off x="10588549" y="993436"/>
              <a:ext cx="145800" cy="167040"/>
            </p14:xfrm>
          </p:contentPart>
        </mc:Choice>
        <mc:Fallback>
          <p:pic>
            <p:nvPicPr>
              <p:cNvPr id="47" name="Freihand 46">
                <a:extLst>
                  <a:ext uri="{FF2B5EF4-FFF2-40B4-BE49-F238E27FC236}">
                    <a16:creationId xmlns:a16="http://schemas.microsoft.com/office/drawing/2014/main" id="{015D751E-9467-0B54-22DD-E42609D6EFF5}"/>
                  </a:ext>
                </a:extLst>
              </p:cNvPr>
              <p:cNvPicPr/>
              <p:nvPr/>
            </p:nvPicPr>
            <p:blipFill>
              <a:blip r:embed="rId53"/>
              <a:stretch>
                <a:fillRect/>
              </a:stretch>
            </p:blipFill>
            <p:spPr>
              <a:xfrm>
                <a:off x="10582429" y="987316"/>
                <a:ext cx="158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 name="Freihand 47">
                <a:extLst>
                  <a:ext uri="{FF2B5EF4-FFF2-40B4-BE49-F238E27FC236}">
                    <a16:creationId xmlns:a16="http://schemas.microsoft.com/office/drawing/2014/main" id="{CB889495-0AE9-1563-FDEA-46B06AACB096}"/>
                  </a:ext>
                </a:extLst>
              </p14:cNvPr>
              <p14:cNvContentPartPr/>
              <p14:nvPr/>
            </p14:nvContentPartPr>
            <p14:xfrm>
              <a:off x="10796989" y="995236"/>
              <a:ext cx="155160" cy="177120"/>
            </p14:xfrm>
          </p:contentPart>
        </mc:Choice>
        <mc:Fallback>
          <p:pic>
            <p:nvPicPr>
              <p:cNvPr id="48" name="Freihand 47">
                <a:extLst>
                  <a:ext uri="{FF2B5EF4-FFF2-40B4-BE49-F238E27FC236}">
                    <a16:creationId xmlns:a16="http://schemas.microsoft.com/office/drawing/2014/main" id="{CB889495-0AE9-1563-FDEA-46B06AACB096}"/>
                  </a:ext>
                </a:extLst>
              </p:cNvPr>
              <p:cNvPicPr/>
              <p:nvPr/>
            </p:nvPicPr>
            <p:blipFill>
              <a:blip r:embed="rId55"/>
              <a:stretch>
                <a:fillRect/>
              </a:stretch>
            </p:blipFill>
            <p:spPr>
              <a:xfrm>
                <a:off x="10790869" y="989116"/>
                <a:ext cx="1674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0" name="Freihand 49">
                <a:extLst>
                  <a:ext uri="{FF2B5EF4-FFF2-40B4-BE49-F238E27FC236}">
                    <a16:creationId xmlns:a16="http://schemas.microsoft.com/office/drawing/2014/main" id="{AE085FD7-69B6-DEE7-20C5-3F59EE7CDC06}"/>
                  </a:ext>
                </a:extLst>
              </p14:cNvPr>
              <p14:cNvContentPartPr/>
              <p14:nvPr/>
            </p14:nvContentPartPr>
            <p14:xfrm>
              <a:off x="11418349" y="1029076"/>
              <a:ext cx="25920" cy="133920"/>
            </p14:xfrm>
          </p:contentPart>
        </mc:Choice>
        <mc:Fallback>
          <p:pic>
            <p:nvPicPr>
              <p:cNvPr id="50" name="Freihand 49">
                <a:extLst>
                  <a:ext uri="{FF2B5EF4-FFF2-40B4-BE49-F238E27FC236}">
                    <a16:creationId xmlns:a16="http://schemas.microsoft.com/office/drawing/2014/main" id="{AE085FD7-69B6-DEE7-20C5-3F59EE7CDC06}"/>
                  </a:ext>
                </a:extLst>
              </p:cNvPr>
              <p:cNvPicPr/>
              <p:nvPr/>
            </p:nvPicPr>
            <p:blipFill>
              <a:blip r:embed="rId57"/>
              <a:stretch>
                <a:fillRect/>
              </a:stretch>
            </p:blipFill>
            <p:spPr>
              <a:xfrm>
                <a:off x="11412229" y="1022956"/>
                <a:ext cx="38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1" name="Freihand 50">
                <a:extLst>
                  <a:ext uri="{FF2B5EF4-FFF2-40B4-BE49-F238E27FC236}">
                    <a16:creationId xmlns:a16="http://schemas.microsoft.com/office/drawing/2014/main" id="{1CB33AED-58FA-506E-35A7-CEA1A547C9E7}"/>
                  </a:ext>
                </a:extLst>
              </p14:cNvPr>
              <p14:cNvContentPartPr/>
              <p14:nvPr/>
            </p14:nvContentPartPr>
            <p14:xfrm>
              <a:off x="11473429" y="1042756"/>
              <a:ext cx="41760" cy="116280"/>
            </p14:xfrm>
          </p:contentPart>
        </mc:Choice>
        <mc:Fallback>
          <p:pic>
            <p:nvPicPr>
              <p:cNvPr id="51" name="Freihand 50">
                <a:extLst>
                  <a:ext uri="{FF2B5EF4-FFF2-40B4-BE49-F238E27FC236}">
                    <a16:creationId xmlns:a16="http://schemas.microsoft.com/office/drawing/2014/main" id="{1CB33AED-58FA-506E-35A7-CEA1A547C9E7}"/>
                  </a:ext>
                </a:extLst>
              </p:cNvPr>
              <p:cNvPicPr/>
              <p:nvPr/>
            </p:nvPicPr>
            <p:blipFill>
              <a:blip r:embed="rId59"/>
              <a:stretch>
                <a:fillRect/>
              </a:stretch>
            </p:blipFill>
            <p:spPr>
              <a:xfrm>
                <a:off x="11467309" y="1036636"/>
                <a:ext cx="54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090D506F-4DE5-1895-0FA3-818244327130}"/>
                  </a:ext>
                </a:extLst>
              </p14:cNvPr>
              <p14:cNvContentPartPr/>
              <p14:nvPr/>
            </p14:nvContentPartPr>
            <p14:xfrm>
              <a:off x="9727069" y="865636"/>
              <a:ext cx="18000" cy="111960"/>
            </p14:xfrm>
          </p:contentPart>
        </mc:Choice>
        <mc:Fallback>
          <p:pic>
            <p:nvPicPr>
              <p:cNvPr id="38" name="Freihand 37">
                <a:extLst>
                  <a:ext uri="{FF2B5EF4-FFF2-40B4-BE49-F238E27FC236}">
                    <a16:creationId xmlns:a16="http://schemas.microsoft.com/office/drawing/2014/main" id="{090D506F-4DE5-1895-0FA3-818244327130}"/>
                  </a:ext>
                </a:extLst>
              </p:cNvPr>
              <p:cNvPicPr/>
              <p:nvPr/>
            </p:nvPicPr>
            <p:blipFill>
              <a:blip r:embed="rId61"/>
              <a:stretch>
                <a:fillRect/>
              </a:stretch>
            </p:blipFill>
            <p:spPr>
              <a:xfrm>
                <a:off x="9720949" y="859516"/>
                <a:ext cx="30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6E38EBBA-B5A5-B3DA-9751-D7DBA92EAB07}"/>
                  </a:ext>
                </a:extLst>
              </p14:cNvPr>
              <p14:cNvContentPartPr/>
              <p14:nvPr/>
            </p14:nvContentPartPr>
            <p14:xfrm>
              <a:off x="9664789" y="845116"/>
              <a:ext cx="196920" cy="161280"/>
            </p14:xfrm>
          </p:contentPart>
        </mc:Choice>
        <mc:Fallback>
          <p:pic>
            <p:nvPicPr>
              <p:cNvPr id="39" name="Freihand 38">
                <a:extLst>
                  <a:ext uri="{FF2B5EF4-FFF2-40B4-BE49-F238E27FC236}">
                    <a16:creationId xmlns:a16="http://schemas.microsoft.com/office/drawing/2014/main" id="{6E38EBBA-B5A5-B3DA-9751-D7DBA92EAB07}"/>
                  </a:ext>
                </a:extLst>
              </p:cNvPr>
              <p:cNvPicPr/>
              <p:nvPr/>
            </p:nvPicPr>
            <p:blipFill>
              <a:blip r:embed="rId63"/>
              <a:stretch>
                <a:fillRect/>
              </a:stretch>
            </p:blipFill>
            <p:spPr>
              <a:xfrm>
                <a:off x="9658669" y="838996"/>
                <a:ext cx="209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7" name="Freihand 56">
                <a:extLst>
                  <a:ext uri="{FF2B5EF4-FFF2-40B4-BE49-F238E27FC236}">
                    <a16:creationId xmlns:a16="http://schemas.microsoft.com/office/drawing/2014/main" id="{1F48385B-CEB4-2F2C-DD8C-397696BFF2BD}"/>
                  </a:ext>
                </a:extLst>
              </p14:cNvPr>
              <p14:cNvContentPartPr/>
              <p14:nvPr/>
            </p14:nvContentPartPr>
            <p14:xfrm>
              <a:off x="9009589" y="916036"/>
              <a:ext cx="128160" cy="159120"/>
            </p14:xfrm>
          </p:contentPart>
        </mc:Choice>
        <mc:Fallback>
          <p:pic>
            <p:nvPicPr>
              <p:cNvPr id="57" name="Freihand 56">
                <a:extLst>
                  <a:ext uri="{FF2B5EF4-FFF2-40B4-BE49-F238E27FC236}">
                    <a16:creationId xmlns:a16="http://schemas.microsoft.com/office/drawing/2014/main" id="{1F48385B-CEB4-2F2C-DD8C-397696BFF2BD}"/>
                  </a:ext>
                </a:extLst>
              </p:cNvPr>
              <p:cNvPicPr/>
              <p:nvPr/>
            </p:nvPicPr>
            <p:blipFill>
              <a:blip r:embed="rId65"/>
              <a:stretch>
                <a:fillRect/>
              </a:stretch>
            </p:blipFill>
            <p:spPr>
              <a:xfrm>
                <a:off x="9003469" y="909916"/>
                <a:ext cx="140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8" name="Freihand 57">
                <a:extLst>
                  <a:ext uri="{FF2B5EF4-FFF2-40B4-BE49-F238E27FC236}">
                    <a16:creationId xmlns:a16="http://schemas.microsoft.com/office/drawing/2014/main" id="{D360F9B1-1807-7ACC-CA12-F01F882C0ED3}"/>
                  </a:ext>
                </a:extLst>
              </p14:cNvPr>
              <p14:cNvContentPartPr/>
              <p14:nvPr/>
            </p14:nvContentPartPr>
            <p14:xfrm>
              <a:off x="9179509" y="935116"/>
              <a:ext cx="66600" cy="70920"/>
            </p14:xfrm>
          </p:contentPart>
        </mc:Choice>
        <mc:Fallback>
          <p:pic>
            <p:nvPicPr>
              <p:cNvPr id="58" name="Freihand 57">
                <a:extLst>
                  <a:ext uri="{FF2B5EF4-FFF2-40B4-BE49-F238E27FC236}">
                    <a16:creationId xmlns:a16="http://schemas.microsoft.com/office/drawing/2014/main" id="{D360F9B1-1807-7ACC-CA12-F01F882C0ED3}"/>
                  </a:ext>
                </a:extLst>
              </p:cNvPr>
              <p:cNvPicPr/>
              <p:nvPr/>
            </p:nvPicPr>
            <p:blipFill>
              <a:blip r:embed="rId67"/>
              <a:stretch>
                <a:fillRect/>
              </a:stretch>
            </p:blipFill>
            <p:spPr>
              <a:xfrm>
                <a:off x="9173389" y="928996"/>
                <a:ext cx="78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9" name="Freihand 58">
                <a:extLst>
                  <a:ext uri="{FF2B5EF4-FFF2-40B4-BE49-F238E27FC236}">
                    <a16:creationId xmlns:a16="http://schemas.microsoft.com/office/drawing/2014/main" id="{CD65F61F-FEBD-B58A-C894-F6F90979974A}"/>
                  </a:ext>
                </a:extLst>
              </p14:cNvPr>
              <p14:cNvContentPartPr/>
              <p14:nvPr/>
            </p14:nvContentPartPr>
            <p14:xfrm>
              <a:off x="9288589" y="892636"/>
              <a:ext cx="95040" cy="142920"/>
            </p14:xfrm>
          </p:contentPart>
        </mc:Choice>
        <mc:Fallback>
          <p:pic>
            <p:nvPicPr>
              <p:cNvPr id="59" name="Freihand 58">
                <a:extLst>
                  <a:ext uri="{FF2B5EF4-FFF2-40B4-BE49-F238E27FC236}">
                    <a16:creationId xmlns:a16="http://schemas.microsoft.com/office/drawing/2014/main" id="{CD65F61F-FEBD-B58A-C894-F6F90979974A}"/>
                  </a:ext>
                </a:extLst>
              </p:cNvPr>
              <p:cNvPicPr/>
              <p:nvPr/>
            </p:nvPicPr>
            <p:blipFill>
              <a:blip r:embed="rId69"/>
              <a:stretch>
                <a:fillRect/>
              </a:stretch>
            </p:blipFill>
            <p:spPr>
              <a:xfrm>
                <a:off x="9282469" y="886516"/>
                <a:ext cx="107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0" name="Freihand 59">
                <a:extLst>
                  <a:ext uri="{FF2B5EF4-FFF2-40B4-BE49-F238E27FC236}">
                    <a16:creationId xmlns:a16="http://schemas.microsoft.com/office/drawing/2014/main" id="{8D7E9183-B6A3-6A3F-13B9-498B2BB68A8A}"/>
                  </a:ext>
                </a:extLst>
              </p14:cNvPr>
              <p14:cNvContentPartPr/>
              <p14:nvPr/>
            </p14:nvContentPartPr>
            <p14:xfrm>
              <a:off x="9445549" y="995236"/>
              <a:ext cx="68400" cy="75240"/>
            </p14:xfrm>
          </p:contentPart>
        </mc:Choice>
        <mc:Fallback>
          <p:pic>
            <p:nvPicPr>
              <p:cNvPr id="60" name="Freihand 59">
                <a:extLst>
                  <a:ext uri="{FF2B5EF4-FFF2-40B4-BE49-F238E27FC236}">
                    <a16:creationId xmlns:a16="http://schemas.microsoft.com/office/drawing/2014/main" id="{8D7E9183-B6A3-6A3F-13B9-498B2BB68A8A}"/>
                  </a:ext>
                </a:extLst>
              </p:cNvPr>
              <p:cNvPicPr/>
              <p:nvPr/>
            </p:nvPicPr>
            <p:blipFill>
              <a:blip r:embed="rId71"/>
              <a:stretch>
                <a:fillRect/>
              </a:stretch>
            </p:blipFill>
            <p:spPr>
              <a:xfrm>
                <a:off x="9439429" y="989116"/>
                <a:ext cx="80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3" name="Freihand 62">
                <a:extLst>
                  <a:ext uri="{FF2B5EF4-FFF2-40B4-BE49-F238E27FC236}">
                    <a16:creationId xmlns:a16="http://schemas.microsoft.com/office/drawing/2014/main" id="{4A89F6B4-ED14-0949-EFA7-5BA938565B22}"/>
                  </a:ext>
                </a:extLst>
              </p14:cNvPr>
              <p14:cNvContentPartPr/>
              <p14:nvPr/>
            </p14:nvContentPartPr>
            <p14:xfrm>
              <a:off x="9487669" y="1151836"/>
              <a:ext cx="115200" cy="95400"/>
            </p14:xfrm>
          </p:contentPart>
        </mc:Choice>
        <mc:Fallback>
          <p:pic>
            <p:nvPicPr>
              <p:cNvPr id="63" name="Freihand 62">
                <a:extLst>
                  <a:ext uri="{FF2B5EF4-FFF2-40B4-BE49-F238E27FC236}">
                    <a16:creationId xmlns:a16="http://schemas.microsoft.com/office/drawing/2014/main" id="{4A89F6B4-ED14-0949-EFA7-5BA938565B22}"/>
                  </a:ext>
                </a:extLst>
              </p:cNvPr>
              <p:cNvPicPr/>
              <p:nvPr/>
            </p:nvPicPr>
            <p:blipFill>
              <a:blip r:embed="rId73"/>
              <a:stretch>
                <a:fillRect/>
              </a:stretch>
            </p:blipFill>
            <p:spPr>
              <a:xfrm>
                <a:off x="9481549" y="1145716"/>
                <a:ext cx="127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4" name="Freihand 63">
                <a:extLst>
                  <a:ext uri="{FF2B5EF4-FFF2-40B4-BE49-F238E27FC236}">
                    <a16:creationId xmlns:a16="http://schemas.microsoft.com/office/drawing/2014/main" id="{52440E32-56FA-135B-67FF-6A4122625A48}"/>
                  </a:ext>
                </a:extLst>
              </p14:cNvPr>
              <p14:cNvContentPartPr/>
              <p14:nvPr/>
            </p14:nvContentPartPr>
            <p14:xfrm>
              <a:off x="9651829" y="1136716"/>
              <a:ext cx="102600" cy="61200"/>
            </p14:xfrm>
          </p:contentPart>
        </mc:Choice>
        <mc:Fallback>
          <p:pic>
            <p:nvPicPr>
              <p:cNvPr id="64" name="Freihand 63">
                <a:extLst>
                  <a:ext uri="{FF2B5EF4-FFF2-40B4-BE49-F238E27FC236}">
                    <a16:creationId xmlns:a16="http://schemas.microsoft.com/office/drawing/2014/main" id="{52440E32-56FA-135B-67FF-6A4122625A48}"/>
                  </a:ext>
                </a:extLst>
              </p:cNvPr>
              <p:cNvPicPr/>
              <p:nvPr/>
            </p:nvPicPr>
            <p:blipFill>
              <a:blip r:embed="rId75"/>
              <a:stretch>
                <a:fillRect/>
              </a:stretch>
            </p:blipFill>
            <p:spPr>
              <a:xfrm>
                <a:off x="9645709" y="1130596"/>
                <a:ext cx="114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6" name="Freihand 65">
                <a:extLst>
                  <a:ext uri="{FF2B5EF4-FFF2-40B4-BE49-F238E27FC236}">
                    <a16:creationId xmlns:a16="http://schemas.microsoft.com/office/drawing/2014/main" id="{A586F979-A9E0-7F89-6643-BADB4C8FB764}"/>
                  </a:ext>
                </a:extLst>
              </p14:cNvPr>
              <p14:cNvContentPartPr/>
              <p14:nvPr/>
            </p14:nvContentPartPr>
            <p14:xfrm>
              <a:off x="9783949" y="1120156"/>
              <a:ext cx="63000" cy="79920"/>
            </p14:xfrm>
          </p:contentPart>
        </mc:Choice>
        <mc:Fallback>
          <p:pic>
            <p:nvPicPr>
              <p:cNvPr id="66" name="Freihand 65">
                <a:extLst>
                  <a:ext uri="{FF2B5EF4-FFF2-40B4-BE49-F238E27FC236}">
                    <a16:creationId xmlns:a16="http://schemas.microsoft.com/office/drawing/2014/main" id="{A586F979-A9E0-7F89-6643-BADB4C8FB764}"/>
                  </a:ext>
                </a:extLst>
              </p:cNvPr>
              <p:cNvPicPr/>
              <p:nvPr/>
            </p:nvPicPr>
            <p:blipFill>
              <a:blip r:embed="rId77"/>
              <a:stretch>
                <a:fillRect/>
              </a:stretch>
            </p:blipFill>
            <p:spPr>
              <a:xfrm>
                <a:off x="9777829" y="1114036"/>
                <a:ext cx="75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8" name="Freihand 67">
                <a:extLst>
                  <a:ext uri="{FF2B5EF4-FFF2-40B4-BE49-F238E27FC236}">
                    <a16:creationId xmlns:a16="http://schemas.microsoft.com/office/drawing/2014/main" id="{5D03A0AC-87CE-5553-5A36-9184E2C3CF4E}"/>
                  </a:ext>
                </a:extLst>
              </p14:cNvPr>
              <p14:cNvContentPartPr/>
              <p14:nvPr/>
            </p14:nvContentPartPr>
            <p14:xfrm>
              <a:off x="9960709" y="1060396"/>
              <a:ext cx="49680" cy="142560"/>
            </p14:xfrm>
          </p:contentPart>
        </mc:Choice>
        <mc:Fallback>
          <p:pic>
            <p:nvPicPr>
              <p:cNvPr id="68" name="Freihand 67">
                <a:extLst>
                  <a:ext uri="{FF2B5EF4-FFF2-40B4-BE49-F238E27FC236}">
                    <a16:creationId xmlns:a16="http://schemas.microsoft.com/office/drawing/2014/main" id="{5D03A0AC-87CE-5553-5A36-9184E2C3CF4E}"/>
                  </a:ext>
                </a:extLst>
              </p:cNvPr>
              <p:cNvPicPr/>
              <p:nvPr/>
            </p:nvPicPr>
            <p:blipFill>
              <a:blip r:embed="rId79"/>
              <a:stretch>
                <a:fillRect/>
              </a:stretch>
            </p:blipFill>
            <p:spPr>
              <a:xfrm>
                <a:off x="9954589" y="1054276"/>
                <a:ext cx="61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9" name="Freihand 68">
                <a:extLst>
                  <a:ext uri="{FF2B5EF4-FFF2-40B4-BE49-F238E27FC236}">
                    <a16:creationId xmlns:a16="http://schemas.microsoft.com/office/drawing/2014/main" id="{AB0BDD43-3967-8D74-4CBB-4F77629838BF}"/>
                  </a:ext>
                </a:extLst>
              </p14:cNvPr>
              <p14:cNvContentPartPr/>
              <p14:nvPr/>
            </p14:nvContentPartPr>
            <p14:xfrm>
              <a:off x="10042069" y="1060396"/>
              <a:ext cx="98640" cy="113760"/>
            </p14:xfrm>
          </p:contentPart>
        </mc:Choice>
        <mc:Fallback>
          <p:pic>
            <p:nvPicPr>
              <p:cNvPr id="69" name="Freihand 68">
                <a:extLst>
                  <a:ext uri="{FF2B5EF4-FFF2-40B4-BE49-F238E27FC236}">
                    <a16:creationId xmlns:a16="http://schemas.microsoft.com/office/drawing/2014/main" id="{AB0BDD43-3967-8D74-4CBB-4F77629838BF}"/>
                  </a:ext>
                </a:extLst>
              </p:cNvPr>
              <p:cNvPicPr/>
              <p:nvPr/>
            </p:nvPicPr>
            <p:blipFill>
              <a:blip r:embed="rId81"/>
              <a:stretch>
                <a:fillRect/>
              </a:stretch>
            </p:blipFill>
            <p:spPr>
              <a:xfrm>
                <a:off x="10035949" y="1054276"/>
                <a:ext cx="110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0" name="Freihand 69">
                <a:extLst>
                  <a:ext uri="{FF2B5EF4-FFF2-40B4-BE49-F238E27FC236}">
                    <a16:creationId xmlns:a16="http://schemas.microsoft.com/office/drawing/2014/main" id="{C9BD8CF5-7CB9-B6AD-23EF-FFC381607B57}"/>
                  </a:ext>
                </a:extLst>
              </p14:cNvPr>
              <p14:cNvContentPartPr/>
              <p14:nvPr/>
            </p14:nvContentPartPr>
            <p14:xfrm>
              <a:off x="10078069" y="1160836"/>
              <a:ext cx="26280" cy="34560"/>
            </p14:xfrm>
          </p:contentPart>
        </mc:Choice>
        <mc:Fallback>
          <p:pic>
            <p:nvPicPr>
              <p:cNvPr id="70" name="Freihand 69">
                <a:extLst>
                  <a:ext uri="{FF2B5EF4-FFF2-40B4-BE49-F238E27FC236}">
                    <a16:creationId xmlns:a16="http://schemas.microsoft.com/office/drawing/2014/main" id="{C9BD8CF5-7CB9-B6AD-23EF-FFC381607B57}"/>
                  </a:ext>
                </a:extLst>
              </p:cNvPr>
              <p:cNvPicPr/>
              <p:nvPr/>
            </p:nvPicPr>
            <p:blipFill>
              <a:blip r:embed="rId83"/>
              <a:stretch>
                <a:fillRect/>
              </a:stretch>
            </p:blipFill>
            <p:spPr>
              <a:xfrm>
                <a:off x="10071949" y="1154716"/>
                <a:ext cx="38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1" name="Freihand 70">
                <a:extLst>
                  <a:ext uri="{FF2B5EF4-FFF2-40B4-BE49-F238E27FC236}">
                    <a16:creationId xmlns:a16="http://schemas.microsoft.com/office/drawing/2014/main" id="{5FECDE96-239B-1E87-A4F6-947C8B9F0B2F}"/>
                  </a:ext>
                </a:extLst>
              </p14:cNvPr>
              <p14:cNvContentPartPr/>
              <p14:nvPr/>
            </p14:nvContentPartPr>
            <p14:xfrm>
              <a:off x="9882949" y="1102156"/>
              <a:ext cx="85320" cy="104400"/>
            </p14:xfrm>
          </p:contentPart>
        </mc:Choice>
        <mc:Fallback>
          <p:pic>
            <p:nvPicPr>
              <p:cNvPr id="71" name="Freihand 70">
                <a:extLst>
                  <a:ext uri="{FF2B5EF4-FFF2-40B4-BE49-F238E27FC236}">
                    <a16:creationId xmlns:a16="http://schemas.microsoft.com/office/drawing/2014/main" id="{5FECDE96-239B-1E87-A4F6-947C8B9F0B2F}"/>
                  </a:ext>
                </a:extLst>
              </p:cNvPr>
              <p:cNvPicPr/>
              <p:nvPr/>
            </p:nvPicPr>
            <p:blipFill>
              <a:blip r:embed="rId85"/>
              <a:stretch>
                <a:fillRect/>
              </a:stretch>
            </p:blipFill>
            <p:spPr>
              <a:xfrm>
                <a:off x="9876829" y="1096036"/>
                <a:ext cx="97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2" name="Freihand 71">
                <a:extLst>
                  <a:ext uri="{FF2B5EF4-FFF2-40B4-BE49-F238E27FC236}">
                    <a16:creationId xmlns:a16="http://schemas.microsoft.com/office/drawing/2014/main" id="{AAC5EB34-5491-3B56-D2F4-0AD4F4F33093}"/>
                  </a:ext>
                </a:extLst>
              </p14:cNvPr>
              <p14:cNvContentPartPr/>
              <p14:nvPr/>
            </p14:nvContentPartPr>
            <p14:xfrm>
              <a:off x="9859189" y="1034476"/>
              <a:ext cx="157320" cy="188280"/>
            </p14:xfrm>
          </p:contentPart>
        </mc:Choice>
        <mc:Fallback>
          <p:pic>
            <p:nvPicPr>
              <p:cNvPr id="72" name="Freihand 71">
                <a:extLst>
                  <a:ext uri="{FF2B5EF4-FFF2-40B4-BE49-F238E27FC236}">
                    <a16:creationId xmlns:a16="http://schemas.microsoft.com/office/drawing/2014/main" id="{AAC5EB34-5491-3B56-D2F4-0AD4F4F33093}"/>
                  </a:ext>
                </a:extLst>
              </p:cNvPr>
              <p:cNvPicPr/>
              <p:nvPr/>
            </p:nvPicPr>
            <p:blipFill>
              <a:blip r:embed="rId87"/>
              <a:stretch>
                <a:fillRect/>
              </a:stretch>
            </p:blipFill>
            <p:spPr>
              <a:xfrm>
                <a:off x="9853069" y="1028356"/>
                <a:ext cx="1695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3" name="Freihand 72">
                <a:extLst>
                  <a:ext uri="{FF2B5EF4-FFF2-40B4-BE49-F238E27FC236}">
                    <a16:creationId xmlns:a16="http://schemas.microsoft.com/office/drawing/2014/main" id="{7A0342AC-5863-EF56-7053-DBF704F927FF}"/>
                  </a:ext>
                </a:extLst>
              </p14:cNvPr>
              <p14:cNvContentPartPr/>
              <p14:nvPr/>
            </p14:nvContentPartPr>
            <p14:xfrm>
              <a:off x="9616549" y="1196836"/>
              <a:ext cx="1157040" cy="925560"/>
            </p14:xfrm>
          </p:contentPart>
        </mc:Choice>
        <mc:Fallback>
          <p:pic>
            <p:nvPicPr>
              <p:cNvPr id="73" name="Freihand 72">
                <a:extLst>
                  <a:ext uri="{FF2B5EF4-FFF2-40B4-BE49-F238E27FC236}">
                    <a16:creationId xmlns:a16="http://schemas.microsoft.com/office/drawing/2014/main" id="{7A0342AC-5863-EF56-7053-DBF704F927FF}"/>
                  </a:ext>
                </a:extLst>
              </p:cNvPr>
              <p:cNvPicPr/>
              <p:nvPr/>
            </p:nvPicPr>
            <p:blipFill>
              <a:blip r:embed="rId89"/>
              <a:stretch>
                <a:fillRect/>
              </a:stretch>
            </p:blipFill>
            <p:spPr>
              <a:xfrm>
                <a:off x="9610429" y="1190716"/>
                <a:ext cx="1169280" cy="937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4" name="Freihand 73">
                <a:extLst>
                  <a:ext uri="{FF2B5EF4-FFF2-40B4-BE49-F238E27FC236}">
                    <a16:creationId xmlns:a16="http://schemas.microsoft.com/office/drawing/2014/main" id="{9AE743AB-4237-D063-581E-92EC901E2E7C}"/>
                  </a:ext>
                </a:extLst>
              </p14:cNvPr>
              <p14:cNvContentPartPr/>
              <p14:nvPr/>
            </p14:nvContentPartPr>
            <p14:xfrm>
              <a:off x="9836149" y="2014756"/>
              <a:ext cx="132120" cy="230040"/>
            </p14:xfrm>
          </p:contentPart>
        </mc:Choice>
        <mc:Fallback>
          <p:pic>
            <p:nvPicPr>
              <p:cNvPr id="74" name="Freihand 73">
                <a:extLst>
                  <a:ext uri="{FF2B5EF4-FFF2-40B4-BE49-F238E27FC236}">
                    <a16:creationId xmlns:a16="http://schemas.microsoft.com/office/drawing/2014/main" id="{9AE743AB-4237-D063-581E-92EC901E2E7C}"/>
                  </a:ext>
                </a:extLst>
              </p:cNvPr>
              <p:cNvPicPr/>
              <p:nvPr/>
            </p:nvPicPr>
            <p:blipFill>
              <a:blip r:embed="rId91"/>
              <a:stretch>
                <a:fillRect/>
              </a:stretch>
            </p:blipFill>
            <p:spPr>
              <a:xfrm>
                <a:off x="9830029" y="2008636"/>
                <a:ext cx="1443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5" name="Freihand 74">
                <a:extLst>
                  <a:ext uri="{FF2B5EF4-FFF2-40B4-BE49-F238E27FC236}">
                    <a16:creationId xmlns:a16="http://schemas.microsoft.com/office/drawing/2014/main" id="{908958EC-64A2-890F-FBE5-F00796BAF111}"/>
                  </a:ext>
                </a:extLst>
              </p14:cNvPr>
              <p14:cNvContentPartPr/>
              <p14:nvPr/>
            </p14:nvContentPartPr>
            <p14:xfrm>
              <a:off x="10068349" y="1984876"/>
              <a:ext cx="208440" cy="156240"/>
            </p14:xfrm>
          </p:contentPart>
        </mc:Choice>
        <mc:Fallback>
          <p:pic>
            <p:nvPicPr>
              <p:cNvPr id="75" name="Freihand 74">
                <a:extLst>
                  <a:ext uri="{FF2B5EF4-FFF2-40B4-BE49-F238E27FC236}">
                    <a16:creationId xmlns:a16="http://schemas.microsoft.com/office/drawing/2014/main" id="{908958EC-64A2-890F-FBE5-F00796BAF111}"/>
                  </a:ext>
                </a:extLst>
              </p:cNvPr>
              <p:cNvPicPr/>
              <p:nvPr/>
            </p:nvPicPr>
            <p:blipFill>
              <a:blip r:embed="rId93"/>
              <a:stretch>
                <a:fillRect/>
              </a:stretch>
            </p:blipFill>
            <p:spPr>
              <a:xfrm>
                <a:off x="10062229" y="1978756"/>
                <a:ext cx="2206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6" name="Freihand 75">
                <a:extLst>
                  <a:ext uri="{FF2B5EF4-FFF2-40B4-BE49-F238E27FC236}">
                    <a16:creationId xmlns:a16="http://schemas.microsoft.com/office/drawing/2014/main" id="{D1D3E73A-1101-3B5A-2148-F22162E32D08}"/>
                  </a:ext>
                </a:extLst>
              </p14:cNvPr>
              <p14:cNvContentPartPr/>
              <p14:nvPr/>
            </p14:nvContentPartPr>
            <p14:xfrm>
              <a:off x="10294429" y="1953916"/>
              <a:ext cx="195480" cy="197280"/>
            </p14:xfrm>
          </p:contentPart>
        </mc:Choice>
        <mc:Fallback>
          <p:pic>
            <p:nvPicPr>
              <p:cNvPr id="76" name="Freihand 75">
                <a:extLst>
                  <a:ext uri="{FF2B5EF4-FFF2-40B4-BE49-F238E27FC236}">
                    <a16:creationId xmlns:a16="http://schemas.microsoft.com/office/drawing/2014/main" id="{D1D3E73A-1101-3B5A-2148-F22162E32D08}"/>
                  </a:ext>
                </a:extLst>
              </p:cNvPr>
              <p:cNvPicPr/>
              <p:nvPr/>
            </p:nvPicPr>
            <p:blipFill>
              <a:blip r:embed="rId95"/>
              <a:stretch>
                <a:fillRect/>
              </a:stretch>
            </p:blipFill>
            <p:spPr>
              <a:xfrm>
                <a:off x="10288309" y="1947796"/>
                <a:ext cx="2077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7" name="Freihand 76">
                <a:extLst>
                  <a:ext uri="{FF2B5EF4-FFF2-40B4-BE49-F238E27FC236}">
                    <a16:creationId xmlns:a16="http://schemas.microsoft.com/office/drawing/2014/main" id="{48971CF7-1825-0E8F-58B9-128E4ED35EA3}"/>
                  </a:ext>
                </a:extLst>
              </p14:cNvPr>
              <p14:cNvContentPartPr/>
              <p14:nvPr/>
            </p14:nvContentPartPr>
            <p14:xfrm>
              <a:off x="10423309" y="2091076"/>
              <a:ext cx="57240" cy="77760"/>
            </p14:xfrm>
          </p:contentPart>
        </mc:Choice>
        <mc:Fallback>
          <p:pic>
            <p:nvPicPr>
              <p:cNvPr id="77" name="Freihand 76">
                <a:extLst>
                  <a:ext uri="{FF2B5EF4-FFF2-40B4-BE49-F238E27FC236}">
                    <a16:creationId xmlns:a16="http://schemas.microsoft.com/office/drawing/2014/main" id="{48971CF7-1825-0E8F-58B9-128E4ED35EA3}"/>
                  </a:ext>
                </a:extLst>
              </p:cNvPr>
              <p:cNvPicPr/>
              <p:nvPr/>
            </p:nvPicPr>
            <p:blipFill>
              <a:blip r:embed="rId97"/>
              <a:stretch>
                <a:fillRect/>
              </a:stretch>
            </p:blipFill>
            <p:spPr>
              <a:xfrm>
                <a:off x="10417189" y="2084956"/>
                <a:ext cx="69480" cy="90000"/>
              </a:xfrm>
              <a:prstGeom prst="rect">
                <a:avLst/>
              </a:prstGeom>
            </p:spPr>
          </p:pic>
        </mc:Fallback>
      </mc:AlternateContent>
      <p:grpSp>
        <p:nvGrpSpPr>
          <p:cNvPr id="98" name="Gruppieren 97">
            <a:extLst>
              <a:ext uri="{FF2B5EF4-FFF2-40B4-BE49-F238E27FC236}">
                <a16:creationId xmlns:a16="http://schemas.microsoft.com/office/drawing/2014/main" id="{D09328EA-F7E8-0F56-1624-18F1C6E602D8}"/>
              </a:ext>
            </a:extLst>
          </p:cNvPr>
          <p:cNvGrpSpPr/>
          <p:nvPr/>
        </p:nvGrpSpPr>
        <p:grpSpPr>
          <a:xfrm>
            <a:off x="9566869" y="2277916"/>
            <a:ext cx="2127960" cy="318240"/>
            <a:chOff x="9566869" y="2277916"/>
            <a:chExt cx="2127960" cy="318240"/>
          </a:xfrm>
        </p:grpSpPr>
        <mc:AlternateContent xmlns:mc="http://schemas.openxmlformats.org/markup-compatibility/2006">
          <mc:Choice xmlns:p14="http://schemas.microsoft.com/office/powerpoint/2010/main" Requires="p14">
            <p:contentPart p14:bwMode="auto" r:id="rId98">
              <p14:nvContentPartPr>
                <p14:cNvPr id="79" name="Freihand 78">
                  <a:extLst>
                    <a:ext uri="{FF2B5EF4-FFF2-40B4-BE49-F238E27FC236}">
                      <a16:creationId xmlns:a16="http://schemas.microsoft.com/office/drawing/2014/main" id="{046D6975-AA7B-A79D-E4A2-E98EC8F185AE}"/>
                    </a:ext>
                  </a:extLst>
                </p14:cNvPr>
                <p14:cNvContentPartPr/>
                <p14:nvPr/>
              </p14:nvContentPartPr>
              <p14:xfrm>
                <a:off x="9566869" y="2522356"/>
                <a:ext cx="189720" cy="20520"/>
              </p14:xfrm>
            </p:contentPart>
          </mc:Choice>
          <mc:Fallback>
            <p:pic>
              <p:nvPicPr>
                <p:cNvPr id="79" name="Freihand 78">
                  <a:extLst>
                    <a:ext uri="{FF2B5EF4-FFF2-40B4-BE49-F238E27FC236}">
                      <a16:creationId xmlns:a16="http://schemas.microsoft.com/office/drawing/2014/main" id="{046D6975-AA7B-A79D-E4A2-E98EC8F185AE}"/>
                    </a:ext>
                  </a:extLst>
                </p:cNvPr>
                <p:cNvPicPr/>
                <p:nvPr/>
              </p:nvPicPr>
              <p:blipFill>
                <a:blip r:embed="rId99"/>
                <a:stretch>
                  <a:fillRect/>
                </a:stretch>
              </p:blipFill>
              <p:spPr>
                <a:xfrm>
                  <a:off x="9560749" y="2516236"/>
                  <a:ext cx="201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0" name="Freihand 79">
                  <a:extLst>
                    <a:ext uri="{FF2B5EF4-FFF2-40B4-BE49-F238E27FC236}">
                      <a16:creationId xmlns:a16="http://schemas.microsoft.com/office/drawing/2014/main" id="{D0D9F542-3262-E2D8-F868-9DD67D9CB7A6}"/>
                    </a:ext>
                  </a:extLst>
                </p14:cNvPr>
                <p14:cNvContentPartPr/>
                <p14:nvPr/>
              </p14:nvContentPartPr>
              <p14:xfrm>
                <a:off x="9595669" y="2582476"/>
                <a:ext cx="173160" cy="13680"/>
              </p14:xfrm>
            </p:contentPart>
          </mc:Choice>
          <mc:Fallback>
            <p:pic>
              <p:nvPicPr>
                <p:cNvPr id="80" name="Freihand 79">
                  <a:extLst>
                    <a:ext uri="{FF2B5EF4-FFF2-40B4-BE49-F238E27FC236}">
                      <a16:creationId xmlns:a16="http://schemas.microsoft.com/office/drawing/2014/main" id="{D0D9F542-3262-E2D8-F868-9DD67D9CB7A6}"/>
                    </a:ext>
                  </a:extLst>
                </p:cNvPr>
                <p:cNvPicPr/>
                <p:nvPr/>
              </p:nvPicPr>
              <p:blipFill>
                <a:blip r:embed="rId101"/>
                <a:stretch>
                  <a:fillRect/>
                </a:stretch>
              </p:blipFill>
              <p:spPr>
                <a:xfrm>
                  <a:off x="9589549" y="2576356"/>
                  <a:ext cx="185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 name="Freihand 81">
                  <a:extLst>
                    <a:ext uri="{FF2B5EF4-FFF2-40B4-BE49-F238E27FC236}">
                      <a16:creationId xmlns:a16="http://schemas.microsoft.com/office/drawing/2014/main" id="{0E370608-AA8C-6A46-1A67-A176382CC3C9}"/>
                    </a:ext>
                  </a:extLst>
                </p14:cNvPr>
                <p14:cNvContentPartPr/>
                <p14:nvPr/>
              </p14:nvContentPartPr>
              <p14:xfrm>
                <a:off x="9895549" y="2466556"/>
                <a:ext cx="127440" cy="117720"/>
              </p14:xfrm>
            </p:contentPart>
          </mc:Choice>
          <mc:Fallback>
            <p:pic>
              <p:nvPicPr>
                <p:cNvPr id="82" name="Freihand 81">
                  <a:extLst>
                    <a:ext uri="{FF2B5EF4-FFF2-40B4-BE49-F238E27FC236}">
                      <a16:creationId xmlns:a16="http://schemas.microsoft.com/office/drawing/2014/main" id="{0E370608-AA8C-6A46-1A67-A176382CC3C9}"/>
                    </a:ext>
                  </a:extLst>
                </p:cNvPr>
                <p:cNvPicPr/>
                <p:nvPr/>
              </p:nvPicPr>
              <p:blipFill>
                <a:blip r:embed="rId103"/>
                <a:stretch>
                  <a:fillRect/>
                </a:stretch>
              </p:blipFill>
              <p:spPr>
                <a:xfrm>
                  <a:off x="9889429" y="2460436"/>
                  <a:ext cx="139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3" name="Freihand 82">
                  <a:extLst>
                    <a:ext uri="{FF2B5EF4-FFF2-40B4-BE49-F238E27FC236}">
                      <a16:creationId xmlns:a16="http://schemas.microsoft.com/office/drawing/2014/main" id="{F428B832-7CBE-DA54-D69F-DD400E423664}"/>
                    </a:ext>
                  </a:extLst>
                </p14:cNvPr>
                <p14:cNvContentPartPr/>
                <p14:nvPr/>
              </p14:nvContentPartPr>
              <p14:xfrm>
                <a:off x="10088869" y="2427676"/>
                <a:ext cx="127800" cy="128520"/>
              </p14:xfrm>
            </p:contentPart>
          </mc:Choice>
          <mc:Fallback>
            <p:pic>
              <p:nvPicPr>
                <p:cNvPr id="83" name="Freihand 82">
                  <a:extLst>
                    <a:ext uri="{FF2B5EF4-FFF2-40B4-BE49-F238E27FC236}">
                      <a16:creationId xmlns:a16="http://schemas.microsoft.com/office/drawing/2014/main" id="{F428B832-7CBE-DA54-D69F-DD400E423664}"/>
                    </a:ext>
                  </a:extLst>
                </p:cNvPr>
                <p:cNvPicPr/>
                <p:nvPr/>
              </p:nvPicPr>
              <p:blipFill>
                <a:blip r:embed="rId105"/>
                <a:stretch>
                  <a:fillRect/>
                </a:stretch>
              </p:blipFill>
              <p:spPr>
                <a:xfrm>
                  <a:off x="10082749" y="2421556"/>
                  <a:ext cx="140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4" name="Freihand 83">
                  <a:extLst>
                    <a:ext uri="{FF2B5EF4-FFF2-40B4-BE49-F238E27FC236}">
                      <a16:creationId xmlns:a16="http://schemas.microsoft.com/office/drawing/2014/main" id="{8FB2AC18-62B9-901C-FD3E-1920EAA978AA}"/>
                    </a:ext>
                  </a:extLst>
                </p14:cNvPr>
                <p14:cNvContentPartPr/>
                <p14:nvPr/>
              </p14:nvContentPartPr>
              <p14:xfrm>
                <a:off x="10279669" y="2379796"/>
                <a:ext cx="129240" cy="164160"/>
              </p14:xfrm>
            </p:contentPart>
          </mc:Choice>
          <mc:Fallback>
            <p:pic>
              <p:nvPicPr>
                <p:cNvPr id="84" name="Freihand 83">
                  <a:extLst>
                    <a:ext uri="{FF2B5EF4-FFF2-40B4-BE49-F238E27FC236}">
                      <a16:creationId xmlns:a16="http://schemas.microsoft.com/office/drawing/2014/main" id="{8FB2AC18-62B9-901C-FD3E-1920EAA978AA}"/>
                    </a:ext>
                  </a:extLst>
                </p:cNvPr>
                <p:cNvPicPr/>
                <p:nvPr/>
              </p:nvPicPr>
              <p:blipFill>
                <a:blip r:embed="rId107"/>
                <a:stretch>
                  <a:fillRect/>
                </a:stretch>
              </p:blipFill>
              <p:spPr>
                <a:xfrm>
                  <a:off x="10273549" y="2373676"/>
                  <a:ext cx="141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6" name="Freihand 85">
                  <a:extLst>
                    <a:ext uri="{FF2B5EF4-FFF2-40B4-BE49-F238E27FC236}">
                      <a16:creationId xmlns:a16="http://schemas.microsoft.com/office/drawing/2014/main" id="{1B95079D-7998-54A5-37B3-BDCA13DCED12}"/>
                    </a:ext>
                  </a:extLst>
                </p14:cNvPr>
                <p14:cNvContentPartPr/>
                <p14:nvPr/>
              </p14:nvContentPartPr>
              <p14:xfrm>
                <a:off x="10565869" y="2403196"/>
                <a:ext cx="9000" cy="113760"/>
              </p14:xfrm>
            </p:contentPart>
          </mc:Choice>
          <mc:Fallback>
            <p:pic>
              <p:nvPicPr>
                <p:cNvPr id="86" name="Freihand 85">
                  <a:extLst>
                    <a:ext uri="{FF2B5EF4-FFF2-40B4-BE49-F238E27FC236}">
                      <a16:creationId xmlns:a16="http://schemas.microsoft.com/office/drawing/2014/main" id="{1B95079D-7998-54A5-37B3-BDCA13DCED12}"/>
                    </a:ext>
                  </a:extLst>
                </p:cNvPr>
                <p:cNvPicPr/>
                <p:nvPr/>
              </p:nvPicPr>
              <p:blipFill>
                <a:blip r:embed="rId109"/>
                <a:stretch>
                  <a:fillRect/>
                </a:stretch>
              </p:blipFill>
              <p:spPr>
                <a:xfrm>
                  <a:off x="10559749" y="2397076"/>
                  <a:ext cx="21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7" name="Freihand 86">
                  <a:extLst>
                    <a:ext uri="{FF2B5EF4-FFF2-40B4-BE49-F238E27FC236}">
                      <a16:creationId xmlns:a16="http://schemas.microsoft.com/office/drawing/2014/main" id="{CCBC1B8A-58CB-13CC-FF1A-C96B3E908488}"/>
                    </a:ext>
                  </a:extLst>
                </p14:cNvPr>
                <p14:cNvContentPartPr/>
                <p14:nvPr/>
              </p14:nvContentPartPr>
              <p14:xfrm>
                <a:off x="10519789" y="2432716"/>
                <a:ext cx="129960" cy="32760"/>
              </p14:xfrm>
            </p:contentPart>
          </mc:Choice>
          <mc:Fallback>
            <p:pic>
              <p:nvPicPr>
                <p:cNvPr id="87" name="Freihand 86">
                  <a:extLst>
                    <a:ext uri="{FF2B5EF4-FFF2-40B4-BE49-F238E27FC236}">
                      <a16:creationId xmlns:a16="http://schemas.microsoft.com/office/drawing/2014/main" id="{CCBC1B8A-58CB-13CC-FF1A-C96B3E908488}"/>
                    </a:ext>
                  </a:extLst>
                </p:cNvPr>
                <p:cNvPicPr/>
                <p:nvPr/>
              </p:nvPicPr>
              <p:blipFill>
                <a:blip r:embed="rId111"/>
                <a:stretch>
                  <a:fillRect/>
                </a:stretch>
              </p:blipFill>
              <p:spPr>
                <a:xfrm>
                  <a:off x="10513669" y="2426596"/>
                  <a:ext cx="1422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8" name="Freihand 87">
                  <a:extLst>
                    <a:ext uri="{FF2B5EF4-FFF2-40B4-BE49-F238E27FC236}">
                      <a16:creationId xmlns:a16="http://schemas.microsoft.com/office/drawing/2014/main" id="{CEF5237C-8EB8-A360-ED64-C7D5F7BF78A1}"/>
                    </a:ext>
                  </a:extLst>
                </p14:cNvPr>
                <p14:cNvContentPartPr/>
                <p14:nvPr/>
              </p14:nvContentPartPr>
              <p14:xfrm>
                <a:off x="10704109" y="2350636"/>
                <a:ext cx="94680" cy="186480"/>
              </p14:xfrm>
            </p:contentPart>
          </mc:Choice>
          <mc:Fallback>
            <p:pic>
              <p:nvPicPr>
                <p:cNvPr id="88" name="Freihand 87">
                  <a:extLst>
                    <a:ext uri="{FF2B5EF4-FFF2-40B4-BE49-F238E27FC236}">
                      <a16:creationId xmlns:a16="http://schemas.microsoft.com/office/drawing/2014/main" id="{CEF5237C-8EB8-A360-ED64-C7D5F7BF78A1}"/>
                    </a:ext>
                  </a:extLst>
                </p:cNvPr>
                <p:cNvPicPr/>
                <p:nvPr/>
              </p:nvPicPr>
              <p:blipFill>
                <a:blip r:embed="rId113"/>
                <a:stretch>
                  <a:fillRect/>
                </a:stretch>
              </p:blipFill>
              <p:spPr>
                <a:xfrm>
                  <a:off x="10697989" y="2344516"/>
                  <a:ext cx="1069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9" name="Freihand 88">
                  <a:extLst>
                    <a:ext uri="{FF2B5EF4-FFF2-40B4-BE49-F238E27FC236}">
                      <a16:creationId xmlns:a16="http://schemas.microsoft.com/office/drawing/2014/main" id="{9F6DDFFF-BDDA-41BF-DBB9-4187B5E2B4C8}"/>
                    </a:ext>
                  </a:extLst>
                </p14:cNvPr>
                <p14:cNvContentPartPr/>
                <p14:nvPr/>
              </p14:nvContentPartPr>
              <p14:xfrm>
                <a:off x="10894549" y="2313556"/>
                <a:ext cx="111240" cy="205560"/>
              </p14:xfrm>
            </p:contentPart>
          </mc:Choice>
          <mc:Fallback>
            <p:pic>
              <p:nvPicPr>
                <p:cNvPr id="89" name="Freihand 88">
                  <a:extLst>
                    <a:ext uri="{FF2B5EF4-FFF2-40B4-BE49-F238E27FC236}">
                      <a16:creationId xmlns:a16="http://schemas.microsoft.com/office/drawing/2014/main" id="{9F6DDFFF-BDDA-41BF-DBB9-4187B5E2B4C8}"/>
                    </a:ext>
                  </a:extLst>
                </p:cNvPr>
                <p:cNvPicPr/>
                <p:nvPr/>
              </p:nvPicPr>
              <p:blipFill>
                <a:blip r:embed="rId115"/>
                <a:stretch>
                  <a:fillRect/>
                </a:stretch>
              </p:blipFill>
              <p:spPr>
                <a:xfrm>
                  <a:off x="10888429" y="2307436"/>
                  <a:ext cx="1234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0" name="Freihand 89">
                  <a:extLst>
                    <a:ext uri="{FF2B5EF4-FFF2-40B4-BE49-F238E27FC236}">
                      <a16:creationId xmlns:a16="http://schemas.microsoft.com/office/drawing/2014/main" id="{31A3D3C0-085F-264F-740B-AC01A8A25E27}"/>
                    </a:ext>
                  </a:extLst>
                </p14:cNvPr>
                <p14:cNvContentPartPr/>
                <p14:nvPr/>
              </p14:nvContentPartPr>
              <p14:xfrm>
                <a:off x="10900669" y="2412556"/>
                <a:ext cx="128880" cy="31320"/>
              </p14:xfrm>
            </p:contentPart>
          </mc:Choice>
          <mc:Fallback>
            <p:pic>
              <p:nvPicPr>
                <p:cNvPr id="90" name="Freihand 89">
                  <a:extLst>
                    <a:ext uri="{FF2B5EF4-FFF2-40B4-BE49-F238E27FC236}">
                      <a16:creationId xmlns:a16="http://schemas.microsoft.com/office/drawing/2014/main" id="{31A3D3C0-085F-264F-740B-AC01A8A25E27}"/>
                    </a:ext>
                  </a:extLst>
                </p:cNvPr>
                <p:cNvPicPr/>
                <p:nvPr/>
              </p:nvPicPr>
              <p:blipFill>
                <a:blip r:embed="rId117"/>
                <a:stretch>
                  <a:fillRect/>
                </a:stretch>
              </p:blipFill>
              <p:spPr>
                <a:xfrm>
                  <a:off x="10894549" y="2406436"/>
                  <a:ext cx="1411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2" name="Freihand 91">
                  <a:extLst>
                    <a:ext uri="{FF2B5EF4-FFF2-40B4-BE49-F238E27FC236}">
                      <a16:creationId xmlns:a16="http://schemas.microsoft.com/office/drawing/2014/main" id="{A5C6FF95-A556-A1B8-10D5-13409EB9ACA4}"/>
                    </a:ext>
                  </a:extLst>
                </p14:cNvPr>
                <p14:cNvContentPartPr/>
                <p14:nvPr/>
              </p14:nvContentPartPr>
              <p14:xfrm>
                <a:off x="11171749" y="2323996"/>
                <a:ext cx="14400" cy="173880"/>
              </p14:xfrm>
            </p:contentPart>
          </mc:Choice>
          <mc:Fallback>
            <p:pic>
              <p:nvPicPr>
                <p:cNvPr id="92" name="Freihand 91">
                  <a:extLst>
                    <a:ext uri="{FF2B5EF4-FFF2-40B4-BE49-F238E27FC236}">
                      <a16:creationId xmlns:a16="http://schemas.microsoft.com/office/drawing/2014/main" id="{A5C6FF95-A556-A1B8-10D5-13409EB9ACA4}"/>
                    </a:ext>
                  </a:extLst>
                </p:cNvPr>
                <p:cNvPicPr/>
                <p:nvPr/>
              </p:nvPicPr>
              <p:blipFill>
                <a:blip r:embed="rId119"/>
                <a:stretch>
                  <a:fillRect/>
                </a:stretch>
              </p:blipFill>
              <p:spPr>
                <a:xfrm>
                  <a:off x="11165629" y="2317876"/>
                  <a:ext cx="26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3" name="Freihand 92">
                  <a:extLst>
                    <a:ext uri="{FF2B5EF4-FFF2-40B4-BE49-F238E27FC236}">
                      <a16:creationId xmlns:a16="http://schemas.microsoft.com/office/drawing/2014/main" id="{2573D1F7-D866-41C4-015C-59CBD96FF312}"/>
                    </a:ext>
                  </a:extLst>
                </p14:cNvPr>
                <p14:cNvContentPartPr/>
                <p14:nvPr/>
              </p14:nvContentPartPr>
              <p14:xfrm>
                <a:off x="11143669" y="2389876"/>
                <a:ext cx="70920" cy="33480"/>
              </p14:xfrm>
            </p:contentPart>
          </mc:Choice>
          <mc:Fallback>
            <p:pic>
              <p:nvPicPr>
                <p:cNvPr id="93" name="Freihand 92">
                  <a:extLst>
                    <a:ext uri="{FF2B5EF4-FFF2-40B4-BE49-F238E27FC236}">
                      <a16:creationId xmlns:a16="http://schemas.microsoft.com/office/drawing/2014/main" id="{2573D1F7-D866-41C4-015C-59CBD96FF312}"/>
                    </a:ext>
                  </a:extLst>
                </p:cNvPr>
                <p:cNvPicPr/>
                <p:nvPr/>
              </p:nvPicPr>
              <p:blipFill>
                <a:blip r:embed="rId121"/>
                <a:stretch>
                  <a:fillRect/>
                </a:stretch>
              </p:blipFill>
              <p:spPr>
                <a:xfrm>
                  <a:off x="11137549" y="2383756"/>
                  <a:ext cx="83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5" name="Freihand 94">
                  <a:extLst>
                    <a:ext uri="{FF2B5EF4-FFF2-40B4-BE49-F238E27FC236}">
                      <a16:creationId xmlns:a16="http://schemas.microsoft.com/office/drawing/2014/main" id="{07BC7919-E18C-E017-E914-BFB834F9609C}"/>
                    </a:ext>
                  </a:extLst>
                </p14:cNvPr>
                <p14:cNvContentPartPr/>
                <p14:nvPr/>
              </p14:nvContentPartPr>
              <p14:xfrm>
                <a:off x="11309989" y="2283316"/>
                <a:ext cx="77400" cy="221760"/>
              </p14:xfrm>
            </p:contentPart>
          </mc:Choice>
          <mc:Fallback>
            <p:pic>
              <p:nvPicPr>
                <p:cNvPr id="95" name="Freihand 94">
                  <a:extLst>
                    <a:ext uri="{FF2B5EF4-FFF2-40B4-BE49-F238E27FC236}">
                      <a16:creationId xmlns:a16="http://schemas.microsoft.com/office/drawing/2014/main" id="{07BC7919-E18C-E017-E914-BFB834F9609C}"/>
                    </a:ext>
                  </a:extLst>
                </p:cNvPr>
                <p:cNvPicPr/>
                <p:nvPr/>
              </p:nvPicPr>
              <p:blipFill>
                <a:blip r:embed="rId123"/>
                <a:stretch>
                  <a:fillRect/>
                </a:stretch>
              </p:blipFill>
              <p:spPr>
                <a:xfrm>
                  <a:off x="11303869" y="2277196"/>
                  <a:ext cx="896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6" name="Freihand 95">
                  <a:extLst>
                    <a:ext uri="{FF2B5EF4-FFF2-40B4-BE49-F238E27FC236}">
                      <a16:creationId xmlns:a16="http://schemas.microsoft.com/office/drawing/2014/main" id="{89112D80-F933-68B4-0B33-031714070A01}"/>
                    </a:ext>
                  </a:extLst>
                </p14:cNvPr>
                <p14:cNvContentPartPr/>
                <p14:nvPr/>
              </p14:nvContentPartPr>
              <p14:xfrm>
                <a:off x="11421589" y="2277916"/>
                <a:ext cx="110160" cy="178200"/>
              </p14:xfrm>
            </p:contentPart>
          </mc:Choice>
          <mc:Fallback>
            <p:pic>
              <p:nvPicPr>
                <p:cNvPr id="96" name="Freihand 95">
                  <a:extLst>
                    <a:ext uri="{FF2B5EF4-FFF2-40B4-BE49-F238E27FC236}">
                      <a16:creationId xmlns:a16="http://schemas.microsoft.com/office/drawing/2014/main" id="{89112D80-F933-68B4-0B33-031714070A01}"/>
                    </a:ext>
                  </a:extLst>
                </p:cNvPr>
                <p:cNvPicPr/>
                <p:nvPr/>
              </p:nvPicPr>
              <p:blipFill>
                <a:blip r:embed="rId125"/>
                <a:stretch>
                  <a:fillRect/>
                </a:stretch>
              </p:blipFill>
              <p:spPr>
                <a:xfrm>
                  <a:off x="11415469" y="2271796"/>
                  <a:ext cx="1224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7" name="Freihand 96">
                  <a:extLst>
                    <a:ext uri="{FF2B5EF4-FFF2-40B4-BE49-F238E27FC236}">
                      <a16:creationId xmlns:a16="http://schemas.microsoft.com/office/drawing/2014/main" id="{C6ED6333-6B32-ABE7-2617-B4BD4A60E47A}"/>
                    </a:ext>
                  </a:extLst>
                </p14:cNvPr>
                <p14:cNvContentPartPr/>
                <p14:nvPr/>
              </p14:nvContentPartPr>
              <p14:xfrm>
                <a:off x="11531749" y="2277916"/>
                <a:ext cx="163080" cy="201600"/>
              </p14:xfrm>
            </p:contentPart>
          </mc:Choice>
          <mc:Fallback>
            <p:pic>
              <p:nvPicPr>
                <p:cNvPr id="97" name="Freihand 96">
                  <a:extLst>
                    <a:ext uri="{FF2B5EF4-FFF2-40B4-BE49-F238E27FC236}">
                      <a16:creationId xmlns:a16="http://schemas.microsoft.com/office/drawing/2014/main" id="{C6ED6333-6B32-ABE7-2617-B4BD4A60E47A}"/>
                    </a:ext>
                  </a:extLst>
                </p:cNvPr>
                <p:cNvPicPr/>
                <p:nvPr/>
              </p:nvPicPr>
              <p:blipFill>
                <a:blip r:embed="rId127"/>
                <a:stretch>
                  <a:fillRect/>
                </a:stretch>
              </p:blipFill>
              <p:spPr>
                <a:xfrm>
                  <a:off x="11525629" y="2271796"/>
                  <a:ext cx="175320" cy="213840"/>
                </a:xfrm>
                <a:prstGeom prst="rect">
                  <a:avLst/>
                </a:prstGeom>
              </p:spPr>
            </p:pic>
          </mc:Fallback>
        </mc:AlternateContent>
      </p:grpSp>
      <p:grpSp>
        <p:nvGrpSpPr>
          <p:cNvPr id="101" name="Gruppieren 100">
            <a:extLst>
              <a:ext uri="{FF2B5EF4-FFF2-40B4-BE49-F238E27FC236}">
                <a16:creationId xmlns:a16="http://schemas.microsoft.com/office/drawing/2014/main" id="{539D40F9-FF69-2D4A-5F18-A18B2690E556}"/>
              </a:ext>
            </a:extLst>
          </p:cNvPr>
          <p:cNvGrpSpPr/>
          <p:nvPr/>
        </p:nvGrpSpPr>
        <p:grpSpPr>
          <a:xfrm>
            <a:off x="9710149" y="2943556"/>
            <a:ext cx="163800" cy="105480"/>
            <a:chOff x="9710149" y="2943556"/>
            <a:chExt cx="163800" cy="105480"/>
          </a:xfrm>
        </p:grpSpPr>
        <mc:AlternateContent xmlns:mc="http://schemas.openxmlformats.org/markup-compatibility/2006">
          <mc:Choice xmlns:p14="http://schemas.microsoft.com/office/powerpoint/2010/main" Requires="p14">
            <p:contentPart p14:bwMode="auto" r:id="rId128">
              <p14:nvContentPartPr>
                <p14:cNvPr id="99" name="Freihand 98">
                  <a:extLst>
                    <a:ext uri="{FF2B5EF4-FFF2-40B4-BE49-F238E27FC236}">
                      <a16:creationId xmlns:a16="http://schemas.microsoft.com/office/drawing/2014/main" id="{A3A5ECA5-9ED3-DA33-45CC-E0EE0FCCFCD2}"/>
                    </a:ext>
                  </a:extLst>
                </p14:cNvPr>
                <p14:cNvContentPartPr/>
                <p14:nvPr/>
              </p14:nvContentPartPr>
              <p14:xfrm>
                <a:off x="9710149" y="2943556"/>
                <a:ext cx="163800" cy="50400"/>
              </p14:xfrm>
            </p:contentPart>
          </mc:Choice>
          <mc:Fallback>
            <p:pic>
              <p:nvPicPr>
                <p:cNvPr id="99" name="Freihand 98">
                  <a:extLst>
                    <a:ext uri="{FF2B5EF4-FFF2-40B4-BE49-F238E27FC236}">
                      <a16:creationId xmlns:a16="http://schemas.microsoft.com/office/drawing/2014/main" id="{A3A5ECA5-9ED3-DA33-45CC-E0EE0FCCFCD2}"/>
                    </a:ext>
                  </a:extLst>
                </p:cNvPr>
                <p:cNvPicPr/>
                <p:nvPr/>
              </p:nvPicPr>
              <p:blipFill>
                <a:blip r:embed="rId129"/>
                <a:stretch>
                  <a:fillRect/>
                </a:stretch>
              </p:blipFill>
              <p:spPr>
                <a:xfrm>
                  <a:off x="9704029" y="2937436"/>
                  <a:ext cx="176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0" name="Freihand 99">
                  <a:extLst>
                    <a:ext uri="{FF2B5EF4-FFF2-40B4-BE49-F238E27FC236}">
                      <a16:creationId xmlns:a16="http://schemas.microsoft.com/office/drawing/2014/main" id="{21BDB080-CA80-CC49-2478-9A5E6CA964AA}"/>
                    </a:ext>
                  </a:extLst>
                </p14:cNvPr>
                <p14:cNvContentPartPr/>
                <p14:nvPr/>
              </p14:nvContentPartPr>
              <p14:xfrm>
                <a:off x="9734989" y="3040396"/>
                <a:ext cx="132840" cy="8640"/>
              </p14:xfrm>
            </p:contentPart>
          </mc:Choice>
          <mc:Fallback>
            <p:pic>
              <p:nvPicPr>
                <p:cNvPr id="100" name="Freihand 99">
                  <a:extLst>
                    <a:ext uri="{FF2B5EF4-FFF2-40B4-BE49-F238E27FC236}">
                      <a16:creationId xmlns:a16="http://schemas.microsoft.com/office/drawing/2014/main" id="{21BDB080-CA80-CC49-2478-9A5E6CA964AA}"/>
                    </a:ext>
                  </a:extLst>
                </p:cNvPr>
                <p:cNvPicPr/>
                <p:nvPr/>
              </p:nvPicPr>
              <p:blipFill>
                <a:blip r:embed="rId131"/>
                <a:stretch>
                  <a:fillRect/>
                </a:stretch>
              </p:blipFill>
              <p:spPr>
                <a:xfrm>
                  <a:off x="9728869" y="3034276"/>
                  <a:ext cx="145080" cy="20880"/>
                </a:xfrm>
                <a:prstGeom prst="rect">
                  <a:avLst/>
                </a:prstGeom>
              </p:spPr>
            </p:pic>
          </mc:Fallback>
        </mc:AlternateContent>
      </p:grpSp>
      <p:grpSp>
        <p:nvGrpSpPr>
          <p:cNvPr id="104" name="Gruppieren 103">
            <a:extLst>
              <a:ext uri="{FF2B5EF4-FFF2-40B4-BE49-F238E27FC236}">
                <a16:creationId xmlns:a16="http://schemas.microsoft.com/office/drawing/2014/main" id="{A85DF177-5012-4919-CEA9-D72EB6BDAC79}"/>
              </a:ext>
            </a:extLst>
          </p:cNvPr>
          <p:cNvGrpSpPr/>
          <p:nvPr/>
        </p:nvGrpSpPr>
        <p:grpSpPr>
          <a:xfrm>
            <a:off x="10146829" y="2870836"/>
            <a:ext cx="296640" cy="211320"/>
            <a:chOff x="10146829" y="2870836"/>
            <a:chExt cx="296640" cy="211320"/>
          </a:xfrm>
        </p:grpSpPr>
        <mc:AlternateContent xmlns:mc="http://schemas.openxmlformats.org/markup-compatibility/2006">
          <mc:Choice xmlns:p14="http://schemas.microsoft.com/office/powerpoint/2010/main" Requires="p14">
            <p:contentPart p14:bwMode="auto" r:id="rId132">
              <p14:nvContentPartPr>
                <p14:cNvPr id="102" name="Freihand 101">
                  <a:extLst>
                    <a:ext uri="{FF2B5EF4-FFF2-40B4-BE49-F238E27FC236}">
                      <a16:creationId xmlns:a16="http://schemas.microsoft.com/office/drawing/2014/main" id="{D0B3BC32-07CD-C1CA-E8AD-E5BD62CC86C3}"/>
                    </a:ext>
                  </a:extLst>
                </p14:cNvPr>
                <p14:cNvContentPartPr/>
                <p14:nvPr/>
              </p14:nvContentPartPr>
              <p14:xfrm>
                <a:off x="10146829" y="2888836"/>
                <a:ext cx="115560" cy="193320"/>
              </p14:xfrm>
            </p:contentPart>
          </mc:Choice>
          <mc:Fallback>
            <p:pic>
              <p:nvPicPr>
                <p:cNvPr id="102" name="Freihand 101">
                  <a:extLst>
                    <a:ext uri="{FF2B5EF4-FFF2-40B4-BE49-F238E27FC236}">
                      <a16:creationId xmlns:a16="http://schemas.microsoft.com/office/drawing/2014/main" id="{D0B3BC32-07CD-C1CA-E8AD-E5BD62CC86C3}"/>
                    </a:ext>
                  </a:extLst>
                </p:cNvPr>
                <p:cNvPicPr/>
                <p:nvPr/>
              </p:nvPicPr>
              <p:blipFill>
                <a:blip r:embed="rId133"/>
                <a:stretch>
                  <a:fillRect/>
                </a:stretch>
              </p:blipFill>
              <p:spPr>
                <a:xfrm>
                  <a:off x="10140709" y="2882716"/>
                  <a:ext cx="1278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3" name="Freihand 102">
                  <a:extLst>
                    <a:ext uri="{FF2B5EF4-FFF2-40B4-BE49-F238E27FC236}">
                      <a16:creationId xmlns:a16="http://schemas.microsoft.com/office/drawing/2014/main" id="{0A4C1EB3-ACBC-66CF-5A0C-DF3FA1928AD6}"/>
                    </a:ext>
                  </a:extLst>
                </p14:cNvPr>
                <p14:cNvContentPartPr/>
                <p14:nvPr/>
              </p14:nvContentPartPr>
              <p14:xfrm>
                <a:off x="10340869" y="2870836"/>
                <a:ext cx="102600" cy="149760"/>
              </p14:xfrm>
            </p:contentPart>
          </mc:Choice>
          <mc:Fallback>
            <p:pic>
              <p:nvPicPr>
                <p:cNvPr id="103" name="Freihand 102">
                  <a:extLst>
                    <a:ext uri="{FF2B5EF4-FFF2-40B4-BE49-F238E27FC236}">
                      <a16:creationId xmlns:a16="http://schemas.microsoft.com/office/drawing/2014/main" id="{0A4C1EB3-ACBC-66CF-5A0C-DF3FA1928AD6}"/>
                    </a:ext>
                  </a:extLst>
                </p:cNvPr>
                <p:cNvPicPr/>
                <p:nvPr/>
              </p:nvPicPr>
              <p:blipFill>
                <a:blip r:embed="rId135"/>
                <a:stretch>
                  <a:fillRect/>
                </a:stretch>
              </p:blipFill>
              <p:spPr>
                <a:xfrm>
                  <a:off x="10334749" y="2864716"/>
                  <a:ext cx="114840" cy="162000"/>
                </a:xfrm>
                <a:prstGeom prst="rect">
                  <a:avLst/>
                </a:prstGeom>
              </p:spPr>
            </p:pic>
          </mc:Fallback>
        </mc:AlternateContent>
      </p:grpSp>
      <p:grpSp>
        <p:nvGrpSpPr>
          <p:cNvPr id="126" name="Gruppieren 125">
            <a:extLst>
              <a:ext uri="{FF2B5EF4-FFF2-40B4-BE49-F238E27FC236}">
                <a16:creationId xmlns:a16="http://schemas.microsoft.com/office/drawing/2014/main" id="{EEB747EF-5251-9CE5-5907-1C3F20391E04}"/>
              </a:ext>
            </a:extLst>
          </p:cNvPr>
          <p:cNvGrpSpPr/>
          <p:nvPr/>
        </p:nvGrpSpPr>
        <p:grpSpPr>
          <a:xfrm>
            <a:off x="9425389" y="3276196"/>
            <a:ext cx="285120" cy="153720"/>
            <a:chOff x="9425389" y="3276196"/>
            <a:chExt cx="285120" cy="153720"/>
          </a:xfrm>
        </p:grpSpPr>
        <mc:AlternateContent xmlns:mc="http://schemas.openxmlformats.org/markup-compatibility/2006">
          <mc:Choice xmlns:p14="http://schemas.microsoft.com/office/powerpoint/2010/main" Requires="p14">
            <p:contentPart p14:bwMode="auto" r:id="rId136">
              <p14:nvContentPartPr>
                <p14:cNvPr id="113" name="Freihand 112">
                  <a:extLst>
                    <a:ext uri="{FF2B5EF4-FFF2-40B4-BE49-F238E27FC236}">
                      <a16:creationId xmlns:a16="http://schemas.microsoft.com/office/drawing/2014/main" id="{A9C05195-E514-27FA-8433-7016CA70CD4B}"/>
                    </a:ext>
                  </a:extLst>
                </p14:cNvPr>
                <p14:cNvContentPartPr/>
                <p14:nvPr/>
              </p14:nvContentPartPr>
              <p14:xfrm>
                <a:off x="9425389" y="3322276"/>
                <a:ext cx="212400" cy="107640"/>
              </p14:xfrm>
            </p:contentPart>
          </mc:Choice>
          <mc:Fallback>
            <p:pic>
              <p:nvPicPr>
                <p:cNvPr id="113" name="Freihand 112">
                  <a:extLst>
                    <a:ext uri="{FF2B5EF4-FFF2-40B4-BE49-F238E27FC236}">
                      <a16:creationId xmlns:a16="http://schemas.microsoft.com/office/drawing/2014/main" id="{A9C05195-E514-27FA-8433-7016CA70CD4B}"/>
                    </a:ext>
                  </a:extLst>
                </p:cNvPr>
                <p:cNvPicPr/>
                <p:nvPr/>
              </p:nvPicPr>
              <p:blipFill>
                <a:blip r:embed="rId137"/>
                <a:stretch>
                  <a:fillRect/>
                </a:stretch>
              </p:blipFill>
              <p:spPr>
                <a:xfrm>
                  <a:off x="9419269" y="3316156"/>
                  <a:ext cx="224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4" name="Freihand 113">
                  <a:extLst>
                    <a:ext uri="{FF2B5EF4-FFF2-40B4-BE49-F238E27FC236}">
                      <a16:creationId xmlns:a16="http://schemas.microsoft.com/office/drawing/2014/main" id="{6D4AA19A-15D9-C7D7-2E74-2EFC3B4964A7}"/>
                    </a:ext>
                  </a:extLst>
                </p14:cNvPr>
                <p14:cNvContentPartPr/>
                <p14:nvPr/>
              </p14:nvContentPartPr>
              <p14:xfrm>
                <a:off x="9655069" y="3276196"/>
                <a:ext cx="55440" cy="133920"/>
              </p14:xfrm>
            </p:contentPart>
          </mc:Choice>
          <mc:Fallback>
            <p:pic>
              <p:nvPicPr>
                <p:cNvPr id="114" name="Freihand 113">
                  <a:extLst>
                    <a:ext uri="{FF2B5EF4-FFF2-40B4-BE49-F238E27FC236}">
                      <a16:creationId xmlns:a16="http://schemas.microsoft.com/office/drawing/2014/main" id="{6D4AA19A-15D9-C7D7-2E74-2EFC3B4964A7}"/>
                    </a:ext>
                  </a:extLst>
                </p:cNvPr>
                <p:cNvPicPr/>
                <p:nvPr/>
              </p:nvPicPr>
              <p:blipFill>
                <a:blip r:embed="rId139"/>
                <a:stretch>
                  <a:fillRect/>
                </a:stretch>
              </p:blipFill>
              <p:spPr>
                <a:xfrm>
                  <a:off x="9648949" y="3270076"/>
                  <a:ext cx="67680" cy="146160"/>
                </a:xfrm>
                <a:prstGeom prst="rect">
                  <a:avLst/>
                </a:prstGeom>
              </p:spPr>
            </p:pic>
          </mc:Fallback>
        </mc:AlternateContent>
      </p:grpSp>
      <p:grpSp>
        <p:nvGrpSpPr>
          <p:cNvPr id="125" name="Gruppieren 124">
            <a:extLst>
              <a:ext uri="{FF2B5EF4-FFF2-40B4-BE49-F238E27FC236}">
                <a16:creationId xmlns:a16="http://schemas.microsoft.com/office/drawing/2014/main" id="{4079A820-933F-0DA8-8EBE-618B0D2DDEB9}"/>
              </a:ext>
            </a:extLst>
          </p:cNvPr>
          <p:cNvGrpSpPr/>
          <p:nvPr/>
        </p:nvGrpSpPr>
        <p:grpSpPr>
          <a:xfrm>
            <a:off x="9921829" y="3286276"/>
            <a:ext cx="316080" cy="124560"/>
            <a:chOff x="9921829" y="3286276"/>
            <a:chExt cx="316080" cy="124560"/>
          </a:xfrm>
        </p:grpSpPr>
        <mc:AlternateContent xmlns:mc="http://schemas.openxmlformats.org/markup-compatibility/2006">
          <mc:Choice xmlns:p14="http://schemas.microsoft.com/office/powerpoint/2010/main" Requires="p14">
            <p:contentPart p14:bwMode="auto" r:id="rId140">
              <p14:nvContentPartPr>
                <p14:cNvPr id="115" name="Freihand 114">
                  <a:extLst>
                    <a:ext uri="{FF2B5EF4-FFF2-40B4-BE49-F238E27FC236}">
                      <a16:creationId xmlns:a16="http://schemas.microsoft.com/office/drawing/2014/main" id="{27DF90DD-AE01-6CB4-A0E0-E6E9F26683A6}"/>
                    </a:ext>
                  </a:extLst>
                </p14:cNvPr>
                <p14:cNvContentPartPr/>
                <p14:nvPr/>
              </p14:nvContentPartPr>
              <p14:xfrm>
                <a:off x="9921829" y="3286276"/>
                <a:ext cx="97560" cy="124560"/>
              </p14:xfrm>
            </p:contentPart>
          </mc:Choice>
          <mc:Fallback>
            <p:pic>
              <p:nvPicPr>
                <p:cNvPr id="115" name="Freihand 114">
                  <a:extLst>
                    <a:ext uri="{FF2B5EF4-FFF2-40B4-BE49-F238E27FC236}">
                      <a16:creationId xmlns:a16="http://schemas.microsoft.com/office/drawing/2014/main" id="{27DF90DD-AE01-6CB4-A0E0-E6E9F26683A6}"/>
                    </a:ext>
                  </a:extLst>
                </p:cNvPr>
                <p:cNvPicPr/>
                <p:nvPr/>
              </p:nvPicPr>
              <p:blipFill>
                <a:blip r:embed="rId141"/>
                <a:stretch>
                  <a:fillRect/>
                </a:stretch>
              </p:blipFill>
              <p:spPr>
                <a:xfrm>
                  <a:off x="9915709" y="3280156"/>
                  <a:ext cx="109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6" name="Freihand 115">
                  <a:extLst>
                    <a:ext uri="{FF2B5EF4-FFF2-40B4-BE49-F238E27FC236}">
                      <a16:creationId xmlns:a16="http://schemas.microsoft.com/office/drawing/2014/main" id="{43B2AFB6-643A-7474-ACC0-84A47B680769}"/>
                    </a:ext>
                  </a:extLst>
                </p14:cNvPr>
                <p14:cNvContentPartPr/>
                <p14:nvPr/>
              </p14:nvContentPartPr>
              <p14:xfrm>
                <a:off x="10060429" y="3289516"/>
                <a:ext cx="177480" cy="116280"/>
              </p14:xfrm>
            </p:contentPart>
          </mc:Choice>
          <mc:Fallback>
            <p:pic>
              <p:nvPicPr>
                <p:cNvPr id="116" name="Freihand 115">
                  <a:extLst>
                    <a:ext uri="{FF2B5EF4-FFF2-40B4-BE49-F238E27FC236}">
                      <a16:creationId xmlns:a16="http://schemas.microsoft.com/office/drawing/2014/main" id="{43B2AFB6-643A-7474-ACC0-84A47B680769}"/>
                    </a:ext>
                  </a:extLst>
                </p:cNvPr>
                <p:cNvPicPr/>
                <p:nvPr/>
              </p:nvPicPr>
              <p:blipFill>
                <a:blip r:embed="rId143"/>
                <a:stretch>
                  <a:fillRect/>
                </a:stretch>
              </p:blipFill>
              <p:spPr>
                <a:xfrm>
                  <a:off x="10054309" y="3283396"/>
                  <a:ext cx="189720" cy="128520"/>
                </a:xfrm>
                <a:prstGeom prst="rect">
                  <a:avLst/>
                </a:prstGeom>
              </p:spPr>
            </p:pic>
          </mc:Fallback>
        </mc:AlternateContent>
      </p:grpSp>
      <p:grpSp>
        <p:nvGrpSpPr>
          <p:cNvPr id="124" name="Gruppieren 123">
            <a:extLst>
              <a:ext uri="{FF2B5EF4-FFF2-40B4-BE49-F238E27FC236}">
                <a16:creationId xmlns:a16="http://schemas.microsoft.com/office/drawing/2014/main" id="{4B37C175-B4D0-23DB-3BEB-CA153EAAC566}"/>
              </a:ext>
            </a:extLst>
          </p:cNvPr>
          <p:cNvGrpSpPr/>
          <p:nvPr/>
        </p:nvGrpSpPr>
        <p:grpSpPr>
          <a:xfrm>
            <a:off x="10447069" y="2709556"/>
            <a:ext cx="1440000" cy="701280"/>
            <a:chOff x="10447069" y="2709556"/>
            <a:chExt cx="1440000" cy="701280"/>
          </a:xfrm>
        </p:grpSpPr>
        <mc:AlternateContent xmlns:mc="http://schemas.openxmlformats.org/markup-compatibility/2006">
          <mc:Choice xmlns:p14="http://schemas.microsoft.com/office/powerpoint/2010/main" Requires="p14">
            <p:contentPart p14:bwMode="auto" r:id="rId144">
              <p14:nvContentPartPr>
                <p14:cNvPr id="105" name="Freihand 104">
                  <a:extLst>
                    <a:ext uri="{FF2B5EF4-FFF2-40B4-BE49-F238E27FC236}">
                      <a16:creationId xmlns:a16="http://schemas.microsoft.com/office/drawing/2014/main" id="{FC207434-E8BE-CBA9-E040-45D27B8EE897}"/>
                    </a:ext>
                  </a:extLst>
                </p14:cNvPr>
                <p14:cNvContentPartPr/>
                <p14:nvPr/>
              </p14:nvContentPartPr>
              <p14:xfrm>
                <a:off x="10583869" y="2822956"/>
                <a:ext cx="111960" cy="177480"/>
              </p14:xfrm>
            </p:contentPart>
          </mc:Choice>
          <mc:Fallback>
            <p:pic>
              <p:nvPicPr>
                <p:cNvPr id="105" name="Freihand 104">
                  <a:extLst>
                    <a:ext uri="{FF2B5EF4-FFF2-40B4-BE49-F238E27FC236}">
                      <a16:creationId xmlns:a16="http://schemas.microsoft.com/office/drawing/2014/main" id="{FC207434-E8BE-CBA9-E040-45D27B8EE897}"/>
                    </a:ext>
                  </a:extLst>
                </p:cNvPr>
                <p:cNvPicPr/>
                <p:nvPr/>
              </p:nvPicPr>
              <p:blipFill>
                <a:blip r:embed="rId145"/>
                <a:stretch>
                  <a:fillRect/>
                </a:stretch>
              </p:blipFill>
              <p:spPr>
                <a:xfrm>
                  <a:off x="10577749" y="2816836"/>
                  <a:ext cx="124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6" name="Freihand 105">
                  <a:extLst>
                    <a:ext uri="{FF2B5EF4-FFF2-40B4-BE49-F238E27FC236}">
                      <a16:creationId xmlns:a16="http://schemas.microsoft.com/office/drawing/2014/main" id="{0BDCC99C-FDDD-EBDD-9BFF-A579AB1A52F9}"/>
                    </a:ext>
                  </a:extLst>
                </p14:cNvPr>
                <p14:cNvContentPartPr/>
                <p14:nvPr/>
              </p14:nvContentPartPr>
              <p14:xfrm>
                <a:off x="10708069" y="2783716"/>
                <a:ext cx="69840" cy="176400"/>
              </p14:xfrm>
            </p:contentPart>
          </mc:Choice>
          <mc:Fallback>
            <p:pic>
              <p:nvPicPr>
                <p:cNvPr id="106" name="Freihand 105">
                  <a:extLst>
                    <a:ext uri="{FF2B5EF4-FFF2-40B4-BE49-F238E27FC236}">
                      <a16:creationId xmlns:a16="http://schemas.microsoft.com/office/drawing/2014/main" id="{0BDCC99C-FDDD-EBDD-9BFF-A579AB1A52F9}"/>
                    </a:ext>
                  </a:extLst>
                </p:cNvPr>
                <p:cNvPicPr/>
                <p:nvPr/>
              </p:nvPicPr>
              <p:blipFill>
                <a:blip r:embed="rId147"/>
                <a:stretch>
                  <a:fillRect/>
                </a:stretch>
              </p:blipFill>
              <p:spPr>
                <a:xfrm>
                  <a:off x="10701949" y="2777596"/>
                  <a:ext cx="82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8" name="Freihand 107">
                  <a:extLst>
                    <a:ext uri="{FF2B5EF4-FFF2-40B4-BE49-F238E27FC236}">
                      <a16:creationId xmlns:a16="http://schemas.microsoft.com/office/drawing/2014/main" id="{9E05DC1A-47E1-CFA0-CB60-C7E3A9FDB236}"/>
                    </a:ext>
                  </a:extLst>
                </p14:cNvPr>
                <p14:cNvContentPartPr/>
                <p14:nvPr/>
              </p14:nvContentPartPr>
              <p14:xfrm>
                <a:off x="10897789" y="2725756"/>
                <a:ext cx="164160" cy="218880"/>
              </p14:xfrm>
            </p:contentPart>
          </mc:Choice>
          <mc:Fallback>
            <p:pic>
              <p:nvPicPr>
                <p:cNvPr id="108" name="Freihand 107">
                  <a:extLst>
                    <a:ext uri="{FF2B5EF4-FFF2-40B4-BE49-F238E27FC236}">
                      <a16:creationId xmlns:a16="http://schemas.microsoft.com/office/drawing/2014/main" id="{9E05DC1A-47E1-CFA0-CB60-C7E3A9FDB236}"/>
                    </a:ext>
                  </a:extLst>
                </p:cNvPr>
                <p:cNvPicPr/>
                <p:nvPr/>
              </p:nvPicPr>
              <p:blipFill>
                <a:blip r:embed="rId149"/>
                <a:stretch>
                  <a:fillRect/>
                </a:stretch>
              </p:blipFill>
              <p:spPr>
                <a:xfrm>
                  <a:off x="10891669" y="2719636"/>
                  <a:ext cx="1764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9" name="Freihand 108">
                  <a:extLst>
                    <a:ext uri="{FF2B5EF4-FFF2-40B4-BE49-F238E27FC236}">
                      <a16:creationId xmlns:a16="http://schemas.microsoft.com/office/drawing/2014/main" id="{1383A8F0-7674-EE98-AA89-8DFBB4A3AC42}"/>
                    </a:ext>
                  </a:extLst>
                </p14:cNvPr>
                <p14:cNvContentPartPr/>
                <p14:nvPr/>
              </p14:nvContentPartPr>
              <p14:xfrm>
                <a:off x="11093989" y="2804596"/>
                <a:ext cx="115920" cy="86760"/>
              </p14:xfrm>
            </p:contentPart>
          </mc:Choice>
          <mc:Fallback>
            <p:pic>
              <p:nvPicPr>
                <p:cNvPr id="109" name="Freihand 108">
                  <a:extLst>
                    <a:ext uri="{FF2B5EF4-FFF2-40B4-BE49-F238E27FC236}">
                      <a16:creationId xmlns:a16="http://schemas.microsoft.com/office/drawing/2014/main" id="{1383A8F0-7674-EE98-AA89-8DFBB4A3AC42}"/>
                    </a:ext>
                  </a:extLst>
                </p:cNvPr>
                <p:cNvPicPr/>
                <p:nvPr/>
              </p:nvPicPr>
              <p:blipFill>
                <a:blip r:embed="rId151"/>
                <a:stretch>
                  <a:fillRect/>
                </a:stretch>
              </p:blipFill>
              <p:spPr>
                <a:xfrm>
                  <a:off x="11087869" y="2798476"/>
                  <a:ext cx="128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0" name="Freihand 109">
                  <a:extLst>
                    <a:ext uri="{FF2B5EF4-FFF2-40B4-BE49-F238E27FC236}">
                      <a16:creationId xmlns:a16="http://schemas.microsoft.com/office/drawing/2014/main" id="{E988620F-638E-C6B7-0A01-61DF0B8EA8DD}"/>
                    </a:ext>
                  </a:extLst>
                </p14:cNvPr>
                <p14:cNvContentPartPr/>
                <p14:nvPr/>
              </p14:nvContentPartPr>
              <p14:xfrm>
                <a:off x="11191909" y="2709556"/>
                <a:ext cx="344160" cy="189720"/>
              </p14:xfrm>
            </p:contentPart>
          </mc:Choice>
          <mc:Fallback>
            <p:pic>
              <p:nvPicPr>
                <p:cNvPr id="110" name="Freihand 109">
                  <a:extLst>
                    <a:ext uri="{FF2B5EF4-FFF2-40B4-BE49-F238E27FC236}">
                      <a16:creationId xmlns:a16="http://schemas.microsoft.com/office/drawing/2014/main" id="{E988620F-638E-C6B7-0A01-61DF0B8EA8DD}"/>
                    </a:ext>
                  </a:extLst>
                </p:cNvPr>
                <p:cNvPicPr/>
                <p:nvPr/>
              </p:nvPicPr>
              <p:blipFill>
                <a:blip r:embed="rId153"/>
                <a:stretch>
                  <a:fillRect/>
                </a:stretch>
              </p:blipFill>
              <p:spPr>
                <a:xfrm>
                  <a:off x="11185789" y="2703436"/>
                  <a:ext cx="356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1" name="Freihand 110">
                  <a:extLst>
                    <a:ext uri="{FF2B5EF4-FFF2-40B4-BE49-F238E27FC236}">
                      <a16:creationId xmlns:a16="http://schemas.microsoft.com/office/drawing/2014/main" id="{8861ABFD-12FA-4D4A-7EEA-4CD64EF264A3}"/>
                    </a:ext>
                  </a:extLst>
                </p14:cNvPr>
                <p14:cNvContentPartPr/>
                <p14:nvPr/>
              </p14:nvContentPartPr>
              <p14:xfrm>
                <a:off x="11346349" y="2780116"/>
                <a:ext cx="213120" cy="91800"/>
              </p14:xfrm>
            </p:contentPart>
          </mc:Choice>
          <mc:Fallback>
            <p:pic>
              <p:nvPicPr>
                <p:cNvPr id="111" name="Freihand 110">
                  <a:extLst>
                    <a:ext uri="{FF2B5EF4-FFF2-40B4-BE49-F238E27FC236}">
                      <a16:creationId xmlns:a16="http://schemas.microsoft.com/office/drawing/2014/main" id="{8861ABFD-12FA-4D4A-7EEA-4CD64EF264A3}"/>
                    </a:ext>
                  </a:extLst>
                </p:cNvPr>
                <p:cNvPicPr/>
                <p:nvPr/>
              </p:nvPicPr>
              <p:blipFill>
                <a:blip r:embed="rId155"/>
                <a:stretch>
                  <a:fillRect/>
                </a:stretch>
              </p:blipFill>
              <p:spPr>
                <a:xfrm>
                  <a:off x="11340229" y="2773996"/>
                  <a:ext cx="225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7" name="Freihand 116">
                  <a:extLst>
                    <a:ext uri="{FF2B5EF4-FFF2-40B4-BE49-F238E27FC236}">
                      <a16:creationId xmlns:a16="http://schemas.microsoft.com/office/drawing/2014/main" id="{7DC749C2-4ADE-88BE-FE94-D6EB56131890}"/>
                    </a:ext>
                  </a:extLst>
                </p14:cNvPr>
                <p14:cNvContentPartPr/>
                <p14:nvPr/>
              </p14:nvContentPartPr>
              <p14:xfrm>
                <a:off x="10447069" y="3214276"/>
                <a:ext cx="82800" cy="139320"/>
              </p14:xfrm>
            </p:contentPart>
          </mc:Choice>
          <mc:Fallback>
            <p:pic>
              <p:nvPicPr>
                <p:cNvPr id="117" name="Freihand 116">
                  <a:extLst>
                    <a:ext uri="{FF2B5EF4-FFF2-40B4-BE49-F238E27FC236}">
                      <a16:creationId xmlns:a16="http://schemas.microsoft.com/office/drawing/2014/main" id="{7DC749C2-4ADE-88BE-FE94-D6EB56131890}"/>
                    </a:ext>
                  </a:extLst>
                </p:cNvPr>
                <p:cNvPicPr/>
                <p:nvPr/>
              </p:nvPicPr>
              <p:blipFill>
                <a:blip r:embed="rId157"/>
                <a:stretch>
                  <a:fillRect/>
                </a:stretch>
              </p:blipFill>
              <p:spPr>
                <a:xfrm>
                  <a:off x="10440949" y="3208156"/>
                  <a:ext cx="95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8" name="Freihand 117">
                  <a:extLst>
                    <a:ext uri="{FF2B5EF4-FFF2-40B4-BE49-F238E27FC236}">
                      <a16:creationId xmlns:a16="http://schemas.microsoft.com/office/drawing/2014/main" id="{6CA5B8B2-6F51-3A87-9C75-B8AB9517F34F}"/>
                    </a:ext>
                  </a:extLst>
                </p14:cNvPr>
                <p14:cNvContentPartPr/>
                <p14:nvPr/>
              </p14:nvContentPartPr>
              <p14:xfrm>
                <a:off x="10628149" y="3192676"/>
                <a:ext cx="202320" cy="218160"/>
              </p14:xfrm>
            </p:contentPart>
          </mc:Choice>
          <mc:Fallback>
            <p:pic>
              <p:nvPicPr>
                <p:cNvPr id="118" name="Freihand 117">
                  <a:extLst>
                    <a:ext uri="{FF2B5EF4-FFF2-40B4-BE49-F238E27FC236}">
                      <a16:creationId xmlns:a16="http://schemas.microsoft.com/office/drawing/2014/main" id="{6CA5B8B2-6F51-3A87-9C75-B8AB9517F34F}"/>
                    </a:ext>
                  </a:extLst>
                </p:cNvPr>
                <p:cNvPicPr/>
                <p:nvPr/>
              </p:nvPicPr>
              <p:blipFill>
                <a:blip r:embed="rId159"/>
                <a:stretch>
                  <a:fillRect/>
                </a:stretch>
              </p:blipFill>
              <p:spPr>
                <a:xfrm>
                  <a:off x="10622029" y="3186556"/>
                  <a:ext cx="2145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9" name="Freihand 118">
                  <a:extLst>
                    <a:ext uri="{FF2B5EF4-FFF2-40B4-BE49-F238E27FC236}">
                      <a16:creationId xmlns:a16="http://schemas.microsoft.com/office/drawing/2014/main" id="{37F94835-F68A-B6F5-ECCD-F9E8530E5FB5}"/>
                    </a:ext>
                  </a:extLst>
                </p14:cNvPr>
                <p14:cNvContentPartPr/>
                <p14:nvPr/>
              </p14:nvContentPartPr>
              <p14:xfrm>
                <a:off x="10945669" y="3076036"/>
                <a:ext cx="356760" cy="250560"/>
              </p14:xfrm>
            </p:contentPart>
          </mc:Choice>
          <mc:Fallback>
            <p:pic>
              <p:nvPicPr>
                <p:cNvPr id="119" name="Freihand 118">
                  <a:extLst>
                    <a:ext uri="{FF2B5EF4-FFF2-40B4-BE49-F238E27FC236}">
                      <a16:creationId xmlns:a16="http://schemas.microsoft.com/office/drawing/2014/main" id="{37F94835-F68A-B6F5-ECCD-F9E8530E5FB5}"/>
                    </a:ext>
                  </a:extLst>
                </p:cNvPr>
                <p:cNvPicPr/>
                <p:nvPr/>
              </p:nvPicPr>
              <p:blipFill>
                <a:blip r:embed="rId161"/>
                <a:stretch>
                  <a:fillRect/>
                </a:stretch>
              </p:blipFill>
              <p:spPr>
                <a:xfrm>
                  <a:off x="10939549" y="3069916"/>
                  <a:ext cx="3690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0" name="Freihand 119">
                  <a:extLst>
                    <a:ext uri="{FF2B5EF4-FFF2-40B4-BE49-F238E27FC236}">
                      <a16:creationId xmlns:a16="http://schemas.microsoft.com/office/drawing/2014/main" id="{F3CA5BE2-F638-2DF3-F4BC-773F1A01013C}"/>
                    </a:ext>
                  </a:extLst>
                </p14:cNvPr>
                <p14:cNvContentPartPr/>
                <p14:nvPr/>
              </p14:nvContentPartPr>
              <p14:xfrm>
                <a:off x="11339869" y="3274396"/>
                <a:ext cx="17280" cy="27360"/>
              </p14:xfrm>
            </p:contentPart>
          </mc:Choice>
          <mc:Fallback>
            <p:pic>
              <p:nvPicPr>
                <p:cNvPr id="120" name="Freihand 119">
                  <a:extLst>
                    <a:ext uri="{FF2B5EF4-FFF2-40B4-BE49-F238E27FC236}">
                      <a16:creationId xmlns:a16="http://schemas.microsoft.com/office/drawing/2014/main" id="{F3CA5BE2-F638-2DF3-F4BC-773F1A01013C}"/>
                    </a:ext>
                  </a:extLst>
                </p:cNvPr>
                <p:cNvPicPr/>
                <p:nvPr/>
              </p:nvPicPr>
              <p:blipFill>
                <a:blip r:embed="rId163"/>
                <a:stretch>
                  <a:fillRect/>
                </a:stretch>
              </p:blipFill>
              <p:spPr>
                <a:xfrm>
                  <a:off x="11333749" y="3268276"/>
                  <a:ext cx="29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1" name="Freihand 120">
                  <a:extLst>
                    <a:ext uri="{FF2B5EF4-FFF2-40B4-BE49-F238E27FC236}">
                      <a16:creationId xmlns:a16="http://schemas.microsoft.com/office/drawing/2014/main" id="{8CF53A82-CE29-E567-69C6-6DC1DBA6ED8E}"/>
                    </a:ext>
                  </a:extLst>
                </p14:cNvPr>
                <p14:cNvContentPartPr/>
                <p14:nvPr/>
              </p14:nvContentPartPr>
              <p14:xfrm>
                <a:off x="11495029" y="3137596"/>
                <a:ext cx="11880" cy="94680"/>
              </p14:xfrm>
            </p:contentPart>
          </mc:Choice>
          <mc:Fallback>
            <p:pic>
              <p:nvPicPr>
                <p:cNvPr id="121" name="Freihand 120">
                  <a:extLst>
                    <a:ext uri="{FF2B5EF4-FFF2-40B4-BE49-F238E27FC236}">
                      <a16:creationId xmlns:a16="http://schemas.microsoft.com/office/drawing/2014/main" id="{8CF53A82-CE29-E567-69C6-6DC1DBA6ED8E}"/>
                    </a:ext>
                  </a:extLst>
                </p:cNvPr>
                <p:cNvPicPr/>
                <p:nvPr/>
              </p:nvPicPr>
              <p:blipFill>
                <a:blip r:embed="rId165"/>
                <a:stretch>
                  <a:fillRect/>
                </a:stretch>
              </p:blipFill>
              <p:spPr>
                <a:xfrm>
                  <a:off x="11488909" y="3131476"/>
                  <a:ext cx="24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2" name="Freihand 121">
                  <a:extLst>
                    <a:ext uri="{FF2B5EF4-FFF2-40B4-BE49-F238E27FC236}">
                      <a16:creationId xmlns:a16="http://schemas.microsoft.com/office/drawing/2014/main" id="{21175128-3741-B885-664C-7CF2389B22E3}"/>
                    </a:ext>
                  </a:extLst>
                </p14:cNvPr>
                <p14:cNvContentPartPr/>
                <p14:nvPr/>
              </p14:nvContentPartPr>
              <p14:xfrm>
                <a:off x="11452189" y="3052636"/>
                <a:ext cx="237600" cy="222480"/>
              </p14:xfrm>
            </p:contentPart>
          </mc:Choice>
          <mc:Fallback>
            <p:pic>
              <p:nvPicPr>
                <p:cNvPr id="122" name="Freihand 121">
                  <a:extLst>
                    <a:ext uri="{FF2B5EF4-FFF2-40B4-BE49-F238E27FC236}">
                      <a16:creationId xmlns:a16="http://schemas.microsoft.com/office/drawing/2014/main" id="{21175128-3741-B885-664C-7CF2389B22E3}"/>
                    </a:ext>
                  </a:extLst>
                </p:cNvPr>
                <p:cNvPicPr/>
                <p:nvPr/>
              </p:nvPicPr>
              <p:blipFill>
                <a:blip r:embed="rId167"/>
                <a:stretch>
                  <a:fillRect/>
                </a:stretch>
              </p:blipFill>
              <p:spPr>
                <a:xfrm>
                  <a:off x="11446069" y="3046516"/>
                  <a:ext cx="2498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3" name="Freihand 122">
                  <a:extLst>
                    <a:ext uri="{FF2B5EF4-FFF2-40B4-BE49-F238E27FC236}">
                      <a16:creationId xmlns:a16="http://schemas.microsoft.com/office/drawing/2014/main" id="{DBE5C379-D104-369E-3FF8-667F7641E5BC}"/>
                    </a:ext>
                  </a:extLst>
                </p14:cNvPr>
                <p14:cNvContentPartPr/>
                <p14:nvPr/>
              </p14:nvContentPartPr>
              <p14:xfrm>
                <a:off x="11708509" y="3031756"/>
                <a:ext cx="178560" cy="204840"/>
              </p14:xfrm>
            </p:contentPart>
          </mc:Choice>
          <mc:Fallback>
            <p:pic>
              <p:nvPicPr>
                <p:cNvPr id="123" name="Freihand 122">
                  <a:extLst>
                    <a:ext uri="{FF2B5EF4-FFF2-40B4-BE49-F238E27FC236}">
                      <a16:creationId xmlns:a16="http://schemas.microsoft.com/office/drawing/2014/main" id="{DBE5C379-D104-369E-3FF8-667F7641E5BC}"/>
                    </a:ext>
                  </a:extLst>
                </p:cNvPr>
                <p:cNvPicPr/>
                <p:nvPr/>
              </p:nvPicPr>
              <p:blipFill>
                <a:blip r:embed="rId169"/>
                <a:stretch>
                  <a:fillRect/>
                </a:stretch>
              </p:blipFill>
              <p:spPr>
                <a:xfrm>
                  <a:off x="11702389" y="3025636"/>
                  <a:ext cx="190800" cy="217080"/>
                </a:xfrm>
                <a:prstGeom prst="rect">
                  <a:avLst/>
                </a:prstGeom>
              </p:spPr>
            </p:pic>
          </mc:Fallback>
        </mc:AlternateContent>
      </p:grpSp>
      <p:grpSp>
        <p:nvGrpSpPr>
          <p:cNvPr id="132" name="Gruppieren 131">
            <a:extLst>
              <a:ext uri="{FF2B5EF4-FFF2-40B4-BE49-F238E27FC236}">
                <a16:creationId xmlns:a16="http://schemas.microsoft.com/office/drawing/2014/main" id="{FF4E84A6-5339-DAD0-C424-9D2B72B48B4F}"/>
              </a:ext>
            </a:extLst>
          </p:cNvPr>
          <p:cNvGrpSpPr/>
          <p:nvPr/>
        </p:nvGrpSpPr>
        <p:grpSpPr>
          <a:xfrm>
            <a:off x="8687029" y="134476"/>
            <a:ext cx="1202760" cy="631440"/>
            <a:chOff x="8687029" y="134476"/>
            <a:chExt cx="1202760" cy="631440"/>
          </a:xfrm>
        </p:grpSpPr>
        <mc:AlternateContent xmlns:mc="http://schemas.openxmlformats.org/markup-compatibility/2006">
          <mc:Choice xmlns:p14="http://schemas.microsoft.com/office/powerpoint/2010/main" Requires="p14">
            <p:contentPart p14:bwMode="auto" r:id="rId170">
              <p14:nvContentPartPr>
                <p14:cNvPr id="9" name="Freihand 8">
                  <a:extLst>
                    <a:ext uri="{FF2B5EF4-FFF2-40B4-BE49-F238E27FC236}">
                      <a16:creationId xmlns:a16="http://schemas.microsoft.com/office/drawing/2014/main" id="{6A478A9B-5CFA-4AFF-1133-4B7F46038E1B}"/>
                    </a:ext>
                  </a:extLst>
                </p14:cNvPr>
                <p14:cNvContentPartPr/>
                <p14:nvPr/>
              </p14:nvContentPartPr>
              <p14:xfrm>
                <a:off x="9301189" y="316276"/>
                <a:ext cx="12240" cy="183960"/>
              </p14:xfrm>
            </p:contentPart>
          </mc:Choice>
          <mc:Fallback>
            <p:pic>
              <p:nvPicPr>
                <p:cNvPr id="9" name="Freihand 8">
                  <a:extLst>
                    <a:ext uri="{FF2B5EF4-FFF2-40B4-BE49-F238E27FC236}">
                      <a16:creationId xmlns:a16="http://schemas.microsoft.com/office/drawing/2014/main" id="{6A478A9B-5CFA-4AFF-1133-4B7F46038E1B}"/>
                    </a:ext>
                  </a:extLst>
                </p:cNvPr>
                <p:cNvPicPr/>
                <p:nvPr/>
              </p:nvPicPr>
              <p:blipFill>
                <a:blip r:embed="rId171"/>
                <a:stretch>
                  <a:fillRect/>
                </a:stretch>
              </p:blipFill>
              <p:spPr>
                <a:xfrm>
                  <a:off x="9295069" y="310156"/>
                  <a:ext cx="244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 name="Freihand 11">
                  <a:extLst>
                    <a:ext uri="{FF2B5EF4-FFF2-40B4-BE49-F238E27FC236}">
                      <a16:creationId xmlns:a16="http://schemas.microsoft.com/office/drawing/2014/main" id="{775E8D8E-D8AC-A097-6EEB-D804F173B4E8}"/>
                    </a:ext>
                  </a:extLst>
                </p14:cNvPr>
                <p14:cNvContentPartPr/>
                <p14:nvPr/>
              </p14:nvContentPartPr>
              <p14:xfrm>
                <a:off x="9282829" y="272716"/>
                <a:ext cx="194400" cy="264240"/>
              </p14:xfrm>
            </p:contentPart>
          </mc:Choice>
          <mc:Fallback>
            <p:pic>
              <p:nvPicPr>
                <p:cNvPr id="12" name="Freihand 11">
                  <a:extLst>
                    <a:ext uri="{FF2B5EF4-FFF2-40B4-BE49-F238E27FC236}">
                      <a16:creationId xmlns:a16="http://schemas.microsoft.com/office/drawing/2014/main" id="{775E8D8E-D8AC-A097-6EEB-D804F173B4E8}"/>
                    </a:ext>
                  </a:extLst>
                </p:cNvPr>
                <p:cNvPicPr/>
                <p:nvPr/>
              </p:nvPicPr>
              <p:blipFill>
                <a:blip r:embed="rId173"/>
                <a:stretch>
                  <a:fillRect/>
                </a:stretch>
              </p:blipFill>
              <p:spPr>
                <a:xfrm>
                  <a:off x="9276709" y="266596"/>
                  <a:ext cx="2066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 name="Freihand 12">
                  <a:extLst>
                    <a:ext uri="{FF2B5EF4-FFF2-40B4-BE49-F238E27FC236}">
                      <a16:creationId xmlns:a16="http://schemas.microsoft.com/office/drawing/2014/main" id="{C05F7542-EE64-1503-4F22-5B97BE25B1D7}"/>
                    </a:ext>
                  </a:extLst>
                </p14:cNvPr>
                <p14:cNvContentPartPr/>
                <p14:nvPr/>
              </p14:nvContentPartPr>
              <p14:xfrm>
                <a:off x="9595309" y="279196"/>
                <a:ext cx="20880" cy="155160"/>
              </p14:xfrm>
            </p:contentPart>
          </mc:Choice>
          <mc:Fallback>
            <p:pic>
              <p:nvPicPr>
                <p:cNvPr id="13" name="Freihand 12">
                  <a:extLst>
                    <a:ext uri="{FF2B5EF4-FFF2-40B4-BE49-F238E27FC236}">
                      <a16:creationId xmlns:a16="http://schemas.microsoft.com/office/drawing/2014/main" id="{C05F7542-EE64-1503-4F22-5B97BE25B1D7}"/>
                    </a:ext>
                  </a:extLst>
                </p:cNvPr>
                <p:cNvPicPr/>
                <p:nvPr/>
              </p:nvPicPr>
              <p:blipFill>
                <a:blip r:embed="rId175"/>
                <a:stretch>
                  <a:fillRect/>
                </a:stretch>
              </p:blipFill>
              <p:spPr>
                <a:xfrm>
                  <a:off x="9589189" y="273076"/>
                  <a:ext cx="33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 name="Freihand 13">
                  <a:extLst>
                    <a:ext uri="{FF2B5EF4-FFF2-40B4-BE49-F238E27FC236}">
                      <a16:creationId xmlns:a16="http://schemas.microsoft.com/office/drawing/2014/main" id="{3A199B79-1D9C-816B-D43F-4D019BC6A703}"/>
                    </a:ext>
                  </a:extLst>
                </p14:cNvPr>
                <p14:cNvContentPartPr/>
                <p14:nvPr/>
              </p14:nvContentPartPr>
              <p14:xfrm>
                <a:off x="9724189" y="237796"/>
                <a:ext cx="154080" cy="209880"/>
              </p14:xfrm>
            </p:contentPart>
          </mc:Choice>
          <mc:Fallback>
            <p:pic>
              <p:nvPicPr>
                <p:cNvPr id="14" name="Freihand 13">
                  <a:extLst>
                    <a:ext uri="{FF2B5EF4-FFF2-40B4-BE49-F238E27FC236}">
                      <a16:creationId xmlns:a16="http://schemas.microsoft.com/office/drawing/2014/main" id="{3A199B79-1D9C-816B-D43F-4D019BC6A703}"/>
                    </a:ext>
                  </a:extLst>
                </p:cNvPr>
                <p:cNvPicPr/>
                <p:nvPr/>
              </p:nvPicPr>
              <p:blipFill>
                <a:blip r:embed="rId177"/>
                <a:stretch>
                  <a:fillRect/>
                </a:stretch>
              </p:blipFill>
              <p:spPr>
                <a:xfrm>
                  <a:off x="9718069" y="231676"/>
                  <a:ext cx="1663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8" name="Freihand 27">
                  <a:extLst>
                    <a:ext uri="{FF2B5EF4-FFF2-40B4-BE49-F238E27FC236}">
                      <a16:creationId xmlns:a16="http://schemas.microsoft.com/office/drawing/2014/main" id="{4CEF5FE3-1BD3-8252-1B73-D3405DCCCE9B}"/>
                    </a:ext>
                  </a:extLst>
                </p14:cNvPr>
                <p14:cNvContentPartPr/>
                <p14:nvPr/>
              </p14:nvContentPartPr>
              <p14:xfrm>
                <a:off x="9544549" y="663316"/>
                <a:ext cx="6120" cy="102600"/>
              </p14:xfrm>
            </p:contentPart>
          </mc:Choice>
          <mc:Fallback>
            <p:pic>
              <p:nvPicPr>
                <p:cNvPr id="28" name="Freihand 27">
                  <a:extLst>
                    <a:ext uri="{FF2B5EF4-FFF2-40B4-BE49-F238E27FC236}">
                      <a16:creationId xmlns:a16="http://schemas.microsoft.com/office/drawing/2014/main" id="{4CEF5FE3-1BD3-8252-1B73-D3405DCCCE9B}"/>
                    </a:ext>
                  </a:extLst>
                </p:cNvPr>
                <p:cNvPicPr/>
                <p:nvPr/>
              </p:nvPicPr>
              <p:blipFill>
                <a:blip r:embed="rId179"/>
                <a:stretch>
                  <a:fillRect/>
                </a:stretch>
              </p:blipFill>
              <p:spPr>
                <a:xfrm>
                  <a:off x="9538429" y="657196"/>
                  <a:ext cx="18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9" name="Freihand 28">
                  <a:extLst>
                    <a:ext uri="{FF2B5EF4-FFF2-40B4-BE49-F238E27FC236}">
                      <a16:creationId xmlns:a16="http://schemas.microsoft.com/office/drawing/2014/main" id="{C6E4E576-7AAE-5DD4-394F-6D090A05CB9E}"/>
                    </a:ext>
                  </a:extLst>
                </p14:cNvPr>
                <p14:cNvContentPartPr/>
                <p14:nvPr/>
              </p14:nvContentPartPr>
              <p14:xfrm>
                <a:off x="9504949" y="575476"/>
                <a:ext cx="125640" cy="130320"/>
              </p14:xfrm>
            </p:contentPart>
          </mc:Choice>
          <mc:Fallback>
            <p:pic>
              <p:nvPicPr>
                <p:cNvPr id="29" name="Freihand 28">
                  <a:extLst>
                    <a:ext uri="{FF2B5EF4-FFF2-40B4-BE49-F238E27FC236}">
                      <a16:creationId xmlns:a16="http://schemas.microsoft.com/office/drawing/2014/main" id="{C6E4E576-7AAE-5DD4-394F-6D090A05CB9E}"/>
                    </a:ext>
                  </a:extLst>
                </p:cNvPr>
                <p:cNvPicPr/>
                <p:nvPr/>
              </p:nvPicPr>
              <p:blipFill>
                <a:blip r:embed="rId181"/>
                <a:stretch>
                  <a:fillRect/>
                </a:stretch>
              </p:blipFill>
              <p:spPr>
                <a:xfrm>
                  <a:off x="9498829" y="569356"/>
                  <a:ext cx="137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0" name="Freihand 29">
                  <a:extLst>
                    <a:ext uri="{FF2B5EF4-FFF2-40B4-BE49-F238E27FC236}">
                      <a16:creationId xmlns:a16="http://schemas.microsoft.com/office/drawing/2014/main" id="{96D92108-D256-1D7E-527D-BBC4DA92845C}"/>
                    </a:ext>
                  </a:extLst>
                </p14:cNvPr>
                <p14:cNvContentPartPr/>
                <p14:nvPr/>
              </p14:nvContentPartPr>
              <p14:xfrm>
                <a:off x="9668389" y="553156"/>
                <a:ext cx="221400" cy="176040"/>
              </p14:xfrm>
            </p:contentPart>
          </mc:Choice>
          <mc:Fallback>
            <p:pic>
              <p:nvPicPr>
                <p:cNvPr id="30" name="Freihand 29">
                  <a:extLst>
                    <a:ext uri="{FF2B5EF4-FFF2-40B4-BE49-F238E27FC236}">
                      <a16:creationId xmlns:a16="http://schemas.microsoft.com/office/drawing/2014/main" id="{96D92108-D256-1D7E-527D-BBC4DA92845C}"/>
                    </a:ext>
                  </a:extLst>
                </p:cNvPr>
                <p:cNvPicPr/>
                <p:nvPr/>
              </p:nvPicPr>
              <p:blipFill>
                <a:blip r:embed="rId183"/>
                <a:stretch>
                  <a:fillRect/>
                </a:stretch>
              </p:blipFill>
              <p:spPr>
                <a:xfrm>
                  <a:off x="9662269" y="547036"/>
                  <a:ext cx="2336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3" name="Freihand 52">
                  <a:extLst>
                    <a:ext uri="{FF2B5EF4-FFF2-40B4-BE49-F238E27FC236}">
                      <a16:creationId xmlns:a16="http://schemas.microsoft.com/office/drawing/2014/main" id="{EFC4E0C6-4EDD-674F-C662-84CA5E7C3B86}"/>
                    </a:ext>
                  </a:extLst>
                </p14:cNvPr>
                <p14:cNvContentPartPr/>
                <p14:nvPr/>
              </p14:nvContentPartPr>
              <p14:xfrm>
                <a:off x="9068269" y="613636"/>
                <a:ext cx="14760" cy="129960"/>
              </p14:xfrm>
            </p:contentPart>
          </mc:Choice>
          <mc:Fallback>
            <p:pic>
              <p:nvPicPr>
                <p:cNvPr id="53" name="Freihand 52">
                  <a:extLst>
                    <a:ext uri="{FF2B5EF4-FFF2-40B4-BE49-F238E27FC236}">
                      <a16:creationId xmlns:a16="http://schemas.microsoft.com/office/drawing/2014/main" id="{EFC4E0C6-4EDD-674F-C662-84CA5E7C3B86}"/>
                    </a:ext>
                  </a:extLst>
                </p:cNvPr>
                <p:cNvPicPr/>
                <p:nvPr/>
              </p:nvPicPr>
              <p:blipFill>
                <a:blip r:embed="rId185"/>
                <a:stretch>
                  <a:fillRect/>
                </a:stretch>
              </p:blipFill>
              <p:spPr>
                <a:xfrm>
                  <a:off x="9062149" y="607516"/>
                  <a:ext cx="27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4" name="Freihand 53">
                  <a:extLst>
                    <a:ext uri="{FF2B5EF4-FFF2-40B4-BE49-F238E27FC236}">
                      <a16:creationId xmlns:a16="http://schemas.microsoft.com/office/drawing/2014/main" id="{5E14B177-CA06-2AC9-BEB0-5F5C857A8987}"/>
                    </a:ext>
                  </a:extLst>
                </p14:cNvPr>
                <p14:cNvContentPartPr/>
                <p14:nvPr/>
              </p14:nvContentPartPr>
              <p14:xfrm>
                <a:off x="9166189" y="597436"/>
                <a:ext cx="66960" cy="126000"/>
              </p14:xfrm>
            </p:contentPart>
          </mc:Choice>
          <mc:Fallback>
            <p:pic>
              <p:nvPicPr>
                <p:cNvPr id="54" name="Freihand 53">
                  <a:extLst>
                    <a:ext uri="{FF2B5EF4-FFF2-40B4-BE49-F238E27FC236}">
                      <a16:creationId xmlns:a16="http://schemas.microsoft.com/office/drawing/2014/main" id="{5E14B177-CA06-2AC9-BEB0-5F5C857A8987}"/>
                    </a:ext>
                  </a:extLst>
                </p:cNvPr>
                <p:cNvPicPr/>
                <p:nvPr/>
              </p:nvPicPr>
              <p:blipFill>
                <a:blip r:embed="rId187"/>
                <a:stretch>
                  <a:fillRect/>
                </a:stretch>
              </p:blipFill>
              <p:spPr>
                <a:xfrm>
                  <a:off x="9160069" y="591316"/>
                  <a:ext cx="79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5" name="Freihand 54">
                  <a:extLst>
                    <a:ext uri="{FF2B5EF4-FFF2-40B4-BE49-F238E27FC236}">
                      <a16:creationId xmlns:a16="http://schemas.microsoft.com/office/drawing/2014/main" id="{9F1013F5-8874-EDFC-5A2D-2FDFE1F87861}"/>
                    </a:ext>
                  </a:extLst>
                </p14:cNvPr>
                <p14:cNvContentPartPr/>
                <p14:nvPr/>
              </p14:nvContentPartPr>
              <p14:xfrm>
                <a:off x="9322069" y="603196"/>
                <a:ext cx="55080" cy="126720"/>
              </p14:xfrm>
            </p:contentPart>
          </mc:Choice>
          <mc:Fallback>
            <p:pic>
              <p:nvPicPr>
                <p:cNvPr id="55" name="Freihand 54">
                  <a:extLst>
                    <a:ext uri="{FF2B5EF4-FFF2-40B4-BE49-F238E27FC236}">
                      <a16:creationId xmlns:a16="http://schemas.microsoft.com/office/drawing/2014/main" id="{9F1013F5-8874-EDFC-5A2D-2FDFE1F87861}"/>
                    </a:ext>
                  </a:extLst>
                </p:cNvPr>
                <p:cNvPicPr/>
                <p:nvPr/>
              </p:nvPicPr>
              <p:blipFill>
                <a:blip r:embed="rId189"/>
                <a:stretch>
                  <a:fillRect/>
                </a:stretch>
              </p:blipFill>
              <p:spPr>
                <a:xfrm>
                  <a:off x="9315949" y="597076"/>
                  <a:ext cx="67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6" name="Freihand 55">
                  <a:extLst>
                    <a:ext uri="{FF2B5EF4-FFF2-40B4-BE49-F238E27FC236}">
                      <a16:creationId xmlns:a16="http://schemas.microsoft.com/office/drawing/2014/main" id="{FBBC86E6-DC1A-FD5D-35E4-202F80C21341}"/>
                    </a:ext>
                  </a:extLst>
                </p14:cNvPr>
                <p14:cNvContentPartPr/>
                <p14:nvPr/>
              </p14:nvContentPartPr>
              <p14:xfrm>
                <a:off x="9302989" y="568636"/>
                <a:ext cx="158760" cy="189360"/>
              </p14:xfrm>
            </p:contentPart>
          </mc:Choice>
          <mc:Fallback>
            <p:pic>
              <p:nvPicPr>
                <p:cNvPr id="56" name="Freihand 55">
                  <a:extLst>
                    <a:ext uri="{FF2B5EF4-FFF2-40B4-BE49-F238E27FC236}">
                      <a16:creationId xmlns:a16="http://schemas.microsoft.com/office/drawing/2014/main" id="{FBBC86E6-DC1A-FD5D-35E4-202F80C21341}"/>
                    </a:ext>
                  </a:extLst>
                </p:cNvPr>
                <p:cNvPicPr/>
                <p:nvPr/>
              </p:nvPicPr>
              <p:blipFill>
                <a:blip r:embed="rId191"/>
                <a:stretch>
                  <a:fillRect/>
                </a:stretch>
              </p:blipFill>
              <p:spPr>
                <a:xfrm>
                  <a:off x="9296869" y="562516"/>
                  <a:ext cx="171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7" name="Freihand 126">
                  <a:extLst>
                    <a:ext uri="{FF2B5EF4-FFF2-40B4-BE49-F238E27FC236}">
                      <a16:creationId xmlns:a16="http://schemas.microsoft.com/office/drawing/2014/main" id="{1D6BE5CB-B5C3-6CA6-0820-02B08F9A9840}"/>
                    </a:ext>
                  </a:extLst>
                </p14:cNvPr>
                <p14:cNvContentPartPr/>
                <p14:nvPr/>
              </p14:nvContentPartPr>
              <p14:xfrm>
                <a:off x="8687029" y="199276"/>
                <a:ext cx="96840" cy="154440"/>
              </p14:xfrm>
            </p:contentPart>
          </mc:Choice>
          <mc:Fallback>
            <p:pic>
              <p:nvPicPr>
                <p:cNvPr id="127" name="Freihand 126">
                  <a:extLst>
                    <a:ext uri="{FF2B5EF4-FFF2-40B4-BE49-F238E27FC236}">
                      <a16:creationId xmlns:a16="http://schemas.microsoft.com/office/drawing/2014/main" id="{1D6BE5CB-B5C3-6CA6-0820-02B08F9A9840}"/>
                    </a:ext>
                  </a:extLst>
                </p:cNvPr>
                <p:cNvPicPr/>
                <p:nvPr/>
              </p:nvPicPr>
              <p:blipFill>
                <a:blip r:embed="rId193"/>
                <a:stretch>
                  <a:fillRect/>
                </a:stretch>
              </p:blipFill>
              <p:spPr>
                <a:xfrm>
                  <a:off x="8680909" y="193156"/>
                  <a:ext cx="109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8" name="Freihand 127">
                  <a:extLst>
                    <a:ext uri="{FF2B5EF4-FFF2-40B4-BE49-F238E27FC236}">
                      <a16:creationId xmlns:a16="http://schemas.microsoft.com/office/drawing/2014/main" id="{B0EBAF94-4FCD-9C47-6F37-59C3469E63E0}"/>
                    </a:ext>
                  </a:extLst>
                </p14:cNvPr>
                <p14:cNvContentPartPr/>
                <p14:nvPr/>
              </p14:nvContentPartPr>
              <p14:xfrm>
                <a:off x="8825629" y="243556"/>
                <a:ext cx="81360" cy="96840"/>
              </p14:xfrm>
            </p:contentPart>
          </mc:Choice>
          <mc:Fallback>
            <p:pic>
              <p:nvPicPr>
                <p:cNvPr id="128" name="Freihand 127">
                  <a:extLst>
                    <a:ext uri="{FF2B5EF4-FFF2-40B4-BE49-F238E27FC236}">
                      <a16:creationId xmlns:a16="http://schemas.microsoft.com/office/drawing/2014/main" id="{B0EBAF94-4FCD-9C47-6F37-59C3469E63E0}"/>
                    </a:ext>
                  </a:extLst>
                </p:cNvPr>
                <p:cNvPicPr/>
                <p:nvPr/>
              </p:nvPicPr>
              <p:blipFill>
                <a:blip r:embed="rId195"/>
                <a:stretch>
                  <a:fillRect/>
                </a:stretch>
              </p:blipFill>
              <p:spPr>
                <a:xfrm>
                  <a:off x="8819509" y="237436"/>
                  <a:ext cx="93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9" name="Freihand 128">
                  <a:extLst>
                    <a:ext uri="{FF2B5EF4-FFF2-40B4-BE49-F238E27FC236}">
                      <a16:creationId xmlns:a16="http://schemas.microsoft.com/office/drawing/2014/main" id="{11190335-158A-902D-DB45-097CE5B14FAE}"/>
                    </a:ext>
                  </a:extLst>
                </p14:cNvPr>
                <p14:cNvContentPartPr/>
                <p14:nvPr/>
              </p14:nvContentPartPr>
              <p14:xfrm>
                <a:off x="8955949" y="160036"/>
                <a:ext cx="90000" cy="141840"/>
              </p14:xfrm>
            </p:contentPart>
          </mc:Choice>
          <mc:Fallback>
            <p:pic>
              <p:nvPicPr>
                <p:cNvPr id="129" name="Freihand 128">
                  <a:extLst>
                    <a:ext uri="{FF2B5EF4-FFF2-40B4-BE49-F238E27FC236}">
                      <a16:creationId xmlns:a16="http://schemas.microsoft.com/office/drawing/2014/main" id="{11190335-158A-902D-DB45-097CE5B14FAE}"/>
                    </a:ext>
                  </a:extLst>
                </p:cNvPr>
                <p:cNvPicPr/>
                <p:nvPr/>
              </p:nvPicPr>
              <p:blipFill>
                <a:blip r:embed="rId197"/>
                <a:stretch>
                  <a:fillRect/>
                </a:stretch>
              </p:blipFill>
              <p:spPr>
                <a:xfrm>
                  <a:off x="8949829" y="153916"/>
                  <a:ext cx="102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0" name="Freihand 129">
                  <a:extLst>
                    <a:ext uri="{FF2B5EF4-FFF2-40B4-BE49-F238E27FC236}">
                      <a16:creationId xmlns:a16="http://schemas.microsoft.com/office/drawing/2014/main" id="{350C9868-B6EF-F7AA-2E81-AB871453E97B}"/>
                    </a:ext>
                  </a:extLst>
                </p14:cNvPr>
                <p14:cNvContentPartPr/>
                <p14:nvPr/>
              </p14:nvContentPartPr>
              <p14:xfrm>
                <a:off x="9095989" y="134476"/>
                <a:ext cx="122040" cy="145080"/>
              </p14:xfrm>
            </p:contentPart>
          </mc:Choice>
          <mc:Fallback>
            <p:pic>
              <p:nvPicPr>
                <p:cNvPr id="130" name="Freihand 129">
                  <a:extLst>
                    <a:ext uri="{FF2B5EF4-FFF2-40B4-BE49-F238E27FC236}">
                      <a16:creationId xmlns:a16="http://schemas.microsoft.com/office/drawing/2014/main" id="{350C9868-B6EF-F7AA-2E81-AB871453E97B}"/>
                    </a:ext>
                  </a:extLst>
                </p:cNvPr>
                <p:cNvPicPr/>
                <p:nvPr/>
              </p:nvPicPr>
              <p:blipFill>
                <a:blip r:embed="rId199"/>
                <a:stretch>
                  <a:fillRect/>
                </a:stretch>
              </p:blipFill>
              <p:spPr>
                <a:xfrm>
                  <a:off x="9089869" y="128356"/>
                  <a:ext cx="134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1" name="Freihand 130">
                  <a:extLst>
                    <a:ext uri="{FF2B5EF4-FFF2-40B4-BE49-F238E27FC236}">
                      <a16:creationId xmlns:a16="http://schemas.microsoft.com/office/drawing/2014/main" id="{C40FB2CE-C192-563F-C9A1-6FE36AA91EE0}"/>
                    </a:ext>
                  </a:extLst>
                </p14:cNvPr>
                <p14:cNvContentPartPr/>
                <p14:nvPr/>
              </p14:nvContentPartPr>
              <p14:xfrm>
                <a:off x="8696389" y="244636"/>
                <a:ext cx="586440" cy="278640"/>
              </p14:xfrm>
            </p:contentPart>
          </mc:Choice>
          <mc:Fallback>
            <p:pic>
              <p:nvPicPr>
                <p:cNvPr id="131" name="Freihand 130">
                  <a:extLst>
                    <a:ext uri="{FF2B5EF4-FFF2-40B4-BE49-F238E27FC236}">
                      <a16:creationId xmlns:a16="http://schemas.microsoft.com/office/drawing/2014/main" id="{C40FB2CE-C192-563F-C9A1-6FE36AA91EE0}"/>
                    </a:ext>
                  </a:extLst>
                </p:cNvPr>
                <p:cNvPicPr/>
                <p:nvPr/>
              </p:nvPicPr>
              <p:blipFill>
                <a:blip r:embed="rId201"/>
                <a:stretch>
                  <a:fillRect/>
                </a:stretch>
              </p:blipFill>
              <p:spPr>
                <a:xfrm>
                  <a:off x="8690269" y="238516"/>
                  <a:ext cx="598680" cy="29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2">
            <p14:nvContentPartPr>
              <p14:cNvPr id="133" name="Freihand 132">
                <a:extLst>
                  <a:ext uri="{FF2B5EF4-FFF2-40B4-BE49-F238E27FC236}">
                    <a16:creationId xmlns:a16="http://schemas.microsoft.com/office/drawing/2014/main" id="{BE1A94F7-2C91-AFFE-C6E2-DF365E6F53A1}"/>
                  </a:ext>
                </a:extLst>
              </p14:cNvPr>
              <p14:cNvContentPartPr/>
              <p14:nvPr/>
            </p14:nvContentPartPr>
            <p14:xfrm>
              <a:off x="2598709" y="4246756"/>
              <a:ext cx="1392840" cy="54720"/>
            </p14:xfrm>
          </p:contentPart>
        </mc:Choice>
        <mc:Fallback>
          <p:pic>
            <p:nvPicPr>
              <p:cNvPr id="133" name="Freihand 132">
                <a:extLst>
                  <a:ext uri="{FF2B5EF4-FFF2-40B4-BE49-F238E27FC236}">
                    <a16:creationId xmlns:a16="http://schemas.microsoft.com/office/drawing/2014/main" id="{BE1A94F7-2C91-AFFE-C6E2-DF365E6F53A1}"/>
                  </a:ext>
                </a:extLst>
              </p:cNvPr>
              <p:cNvPicPr/>
              <p:nvPr/>
            </p:nvPicPr>
            <p:blipFill>
              <a:blip r:embed="rId203"/>
              <a:stretch>
                <a:fillRect/>
              </a:stretch>
            </p:blipFill>
            <p:spPr>
              <a:xfrm>
                <a:off x="2592589" y="4240636"/>
                <a:ext cx="1405080" cy="66960"/>
              </a:xfrm>
              <a:prstGeom prst="rect">
                <a:avLst/>
              </a:prstGeom>
            </p:spPr>
          </p:pic>
        </mc:Fallback>
      </mc:AlternateContent>
      <p:grpSp>
        <p:nvGrpSpPr>
          <p:cNvPr id="153" name="Gruppieren 152">
            <a:extLst>
              <a:ext uri="{FF2B5EF4-FFF2-40B4-BE49-F238E27FC236}">
                <a16:creationId xmlns:a16="http://schemas.microsoft.com/office/drawing/2014/main" id="{5D08B45F-1699-F1BE-1E30-2C3F39D1DE68}"/>
              </a:ext>
            </a:extLst>
          </p:cNvPr>
          <p:cNvGrpSpPr/>
          <p:nvPr/>
        </p:nvGrpSpPr>
        <p:grpSpPr>
          <a:xfrm>
            <a:off x="3689149" y="4069996"/>
            <a:ext cx="3049920" cy="364320"/>
            <a:chOff x="3689149" y="4069996"/>
            <a:chExt cx="3049920" cy="364320"/>
          </a:xfrm>
        </p:grpSpPr>
        <mc:AlternateContent xmlns:mc="http://schemas.openxmlformats.org/markup-compatibility/2006">
          <mc:Choice xmlns:p14="http://schemas.microsoft.com/office/powerpoint/2010/main" Requires="p14">
            <p:contentPart p14:bwMode="auto" r:id="rId204">
              <p14:nvContentPartPr>
                <p14:cNvPr id="134" name="Freihand 133">
                  <a:extLst>
                    <a:ext uri="{FF2B5EF4-FFF2-40B4-BE49-F238E27FC236}">
                      <a16:creationId xmlns:a16="http://schemas.microsoft.com/office/drawing/2014/main" id="{BEB0EA9E-A604-E5D4-B854-82F9A190AA48}"/>
                    </a:ext>
                  </a:extLst>
                </p14:cNvPr>
                <p14:cNvContentPartPr/>
                <p14:nvPr/>
              </p14:nvContentPartPr>
              <p14:xfrm>
                <a:off x="3689149" y="4169356"/>
                <a:ext cx="295200" cy="264960"/>
              </p14:xfrm>
            </p:contentPart>
          </mc:Choice>
          <mc:Fallback>
            <p:pic>
              <p:nvPicPr>
                <p:cNvPr id="134" name="Freihand 133">
                  <a:extLst>
                    <a:ext uri="{FF2B5EF4-FFF2-40B4-BE49-F238E27FC236}">
                      <a16:creationId xmlns:a16="http://schemas.microsoft.com/office/drawing/2014/main" id="{BEB0EA9E-A604-E5D4-B854-82F9A190AA48}"/>
                    </a:ext>
                  </a:extLst>
                </p:cNvPr>
                <p:cNvPicPr/>
                <p:nvPr/>
              </p:nvPicPr>
              <p:blipFill>
                <a:blip r:embed="rId205"/>
                <a:stretch>
                  <a:fillRect/>
                </a:stretch>
              </p:blipFill>
              <p:spPr>
                <a:xfrm>
                  <a:off x="3683029" y="4163236"/>
                  <a:ext cx="3074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5" name="Freihand 134">
                  <a:extLst>
                    <a:ext uri="{FF2B5EF4-FFF2-40B4-BE49-F238E27FC236}">
                      <a16:creationId xmlns:a16="http://schemas.microsoft.com/office/drawing/2014/main" id="{383C57DA-90F5-B8F6-3AC0-6AD00FD2778A}"/>
                    </a:ext>
                  </a:extLst>
                </p14:cNvPr>
                <p14:cNvContentPartPr/>
                <p14:nvPr/>
              </p14:nvContentPartPr>
              <p14:xfrm>
                <a:off x="4116829" y="4336036"/>
                <a:ext cx="10080" cy="41040"/>
              </p14:xfrm>
            </p:contentPart>
          </mc:Choice>
          <mc:Fallback>
            <p:pic>
              <p:nvPicPr>
                <p:cNvPr id="135" name="Freihand 134">
                  <a:extLst>
                    <a:ext uri="{FF2B5EF4-FFF2-40B4-BE49-F238E27FC236}">
                      <a16:creationId xmlns:a16="http://schemas.microsoft.com/office/drawing/2014/main" id="{383C57DA-90F5-B8F6-3AC0-6AD00FD2778A}"/>
                    </a:ext>
                  </a:extLst>
                </p:cNvPr>
                <p:cNvPicPr/>
                <p:nvPr/>
              </p:nvPicPr>
              <p:blipFill>
                <a:blip r:embed="rId207"/>
                <a:stretch>
                  <a:fillRect/>
                </a:stretch>
              </p:blipFill>
              <p:spPr>
                <a:xfrm>
                  <a:off x="4110709" y="4329916"/>
                  <a:ext cx="22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6" name="Freihand 135">
                  <a:extLst>
                    <a:ext uri="{FF2B5EF4-FFF2-40B4-BE49-F238E27FC236}">
                      <a16:creationId xmlns:a16="http://schemas.microsoft.com/office/drawing/2014/main" id="{B729F6BE-BAD9-9992-5E2A-D3B1004B92B1}"/>
                    </a:ext>
                  </a:extLst>
                </p14:cNvPr>
                <p14:cNvContentPartPr/>
                <p14:nvPr/>
              </p14:nvContentPartPr>
              <p14:xfrm>
                <a:off x="4216909" y="4228396"/>
                <a:ext cx="358920" cy="118080"/>
              </p14:xfrm>
            </p:contentPart>
          </mc:Choice>
          <mc:Fallback>
            <p:pic>
              <p:nvPicPr>
                <p:cNvPr id="136" name="Freihand 135">
                  <a:extLst>
                    <a:ext uri="{FF2B5EF4-FFF2-40B4-BE49-F238E27FC236}">
                      <a16:creationId xmlns:a16="http://schemas.microsoft.com/office/drawing/2014/main" id="{B729F6BE-BAD9-9992-5E2A-D3B1004B92B1}"/>
                    </a:ext>
                  </a:extLst>
                </p:cNvPr>
                <p:cNvPicPr/>
                <p:nvPr/>
              </p:nvPicPr>
              <p:blipFill>
                <a:blip r:embed="rId209"/>
                <a:stretch>
                  <a:fillRect/>
                </a:stretch>
              </p:blipFill>
              <p:spPr>
                <a:xfrm>
                  <a:off x="4210789" y="4222276"/>
                  <a:ext cx="371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7" name="Freihand 136">
                  <a:extLst>
                    <a:ext uri="{FF2B5EF4-FFF2-40B4-BE49-F238E27FC236}">
                      <a16:creationId xmlns:a16="http://schemas.microsoft.com/office/drawing/2014/main" id="{54B6D684-68AA-CB0E-84A2-CBF227F93377}"/>
                    </a:ext>
                  </a:extLst>
                </p14:cNvPr>
                <p14:cNvContentPartPr/>
                <p14:nvPr/>
              </p14:nvContentPartPr>
              <p14:xfrm>
                <a:off x="4728109" y="4181956"/>
                <a:ext cx="118800" cy="198000"/>
              </p14:xfrm>
            </p:contentPart>
          </mc:Choice>
          <mc:Fallback>
            <p:pic>
              <p:nvPicPr>
                <p:cNvPr id="137" name="Freihand 136">
                  <a:extLst>
                    <a:ext uri="{FF2B5EF4-FFF2-40B4-BE49-F238E27FC236}">
                      <a16:creationId xmlns:a16="http://schemas.microsoft.com/office/drawing/2014/main" id="{54B6D684-68AA-CB0E-84A2-CBF227F93377}"/>
                    </a:ext>
                  </a:extLst>
                </p:cNvPr>
                <p:cNvPicPr/>
                <p:nvPr/>
              </p:nvPicPr>
              <p:blipFill>
                <a:blip r:embed="rId211"/>
                <a:stretch>
                  <a:fillRect/>
                </a:stretch>
              </p:blipFill>
              <p:spPr>
                <a:xfrm>
                  <a:off x="4721989" y="4175836"/>
                  <a:ext cx="1310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8" name="Freihand 137">
                  <a:extLst>
                    <a:ext uri="{FF2B5EF4-FFF2-40B4-BE49-F238E27FC236}">
                      <a16:creationId xmlns:a16="http://schemas.microsoft.com/office/drawing/2014/main" id="{0F3EE756-C704-AF93-1B90-21DC32A96A7A}"/>
                    </a:ext>
                  </a:extLst>
                </p14:cNvPr>
                <p14:cNvContentPartPr/>
                <p14:nvPr/>
              </p14:nvContentPartPr>
              <p14:xfrm>
                <a:off x="4924309" y="4194196"/>
                <a:ext cx="29880" cy="162000"/>
              </p14:xfrm>
            </p:contentPart>
          </mc:Choice>
          <mc:Fallback>
            <p:pic>
              <p:nvPicPr>
                <p:cNvPr id="138" name="Freihand 137">
                  <a:extLst>
                    <a:ext uri="{FF2B5EF4-FFF2-40B4-BE49-F238E27FC236}">
                      <a16:creationId xmlns:a16="http://schemas.microsoft.com/office/drawing/2014/main" id="{0F3EE756-C704-AF93-1B90-21DC32A96A7A}"/>
                    </a:ext>
                  </a:extLst>
                </p:cNvPr>
                <p:cNvPicPr/>
                <p:nvPr/>
              </p:nvPicPr>
              <p:blipFill>
                <a:blip r:embed="rId213"/>
                <a:stretch>
                  <a:fillRect/>
                </a:stretch>
              </p:blipFill>
              <p:spPr>
                <a:xfrm>
                  <a:off x="4918189" y="4188076"/>
                  <a:ext cx="42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9" name="Freihand 138">
                  <a:extLst>
                    <a:ext uri="{FF2B5EF4-FFF2-40B4-BE49-F238E27FC236}">
                      <a16:creationId xmlns:a16="http://schemas.microsoft.com/office/drawing/2014/main" id="{ADF90F2D-A9EF-9592-281A-F8EB73667D1E}"/>
                    </a:ext>
                  </a:extLst>
                </p14:cNvPr>
                <p14:cNvContentPartPr/>
                <p14:nvPr/>
              </p14:nvContentPartPr>
              <p14:xfrm>
                <a:off x="5036269" y="4180156"/>
                <a:ext cx="6120" cy="157680"/>
              </p14:xfrm>
            </p:contentPart>
          </mc:Choice>
          <mc:Fallback>
            <p:pic>
              <p:nvPicPr>
                <p:cNvPr id="139" name="Freihand 138">
                  <a:extLst>
                    <a:ext uri="{FF2B5EF4-FFF2-40B4-BE49-F238E27FC236}">
                      <a16:creationId xmlns:a16="http://schemas.microsoft.com/office/drawing/2014/main" id="{ADF90F2D-A9EF-9592-281A-F8EB73667D1E}"/>
                    </a:ext>
                  </a:extLst>
                </p:cNvPr>
                <p:cNvPicPr/>
                <p:nvPr/>
              </p:nvPicPr>
              <p:blipFill>
                <a:blip r:embed="rId215"/>
                <a:stretch>
                  <a:fillRect/>
                </a:stretch>
              </p:blipFill>
              <p:spPr>
                <a:xfrm>
                  <a:off x="5030149" y="4174036"/>
                  <a:ext cx="183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0" name="Freihand 139">
                  <a:extLst>
                    <a:ext uri="{FF2B5EF4-FFF2-40B4-BE49-F238E27FC236}">
                      <a16:creationId xmlns:a16="http://schemas.microsoft.com/office/drawing/2014/main" id="{19B45AE9-D8D5-CCAD-7255-AE397198BF9D}"/>
                    </a:ext>
                  </a:extLst>
                </p14:cNvPr>
                <p14:cNvContentPartPr/>
                <p14:nvPr/>
              </p14:nvContentPartPr>
              <p14:xfrm>
                <a:off x="5007109" y="4138396"/>
                <a:ext cx="114480" cy="133920"/>
              </p14:xfrm>
            </p:contentPart>
          </mc:Choice>
          <mc:Fallback>
            <p:pic>
              <p:nvPicPr>
                <p:cNvPr id="140" name="Freihand 139">
                  <a:extLst>
                    <a:ext uri="{FF2B5EF4-FFF2-40B4-BE49-F238E27FC236}">
                      <a16:creationId xmlns:a16="http://schemas.microsoft.com/office/drawing/2014/main" id="{19B45AE9-D8D5-CCAD-7255-AE397198BF9D}"/>
                    </a:ext>
                  </a:extLst>
                </p:cNvPr>
                <p:cNvPicPr/>
                <p:nvPr/>
              </p:nvPicPr>
              <p:blipFill>
                <a:blip r:embed="rId217"/>
                <a:stretch>
                  <a:fillRect/>
                </a:stretch>
              </p:blipFill>
              <p:spPr>
                <a:xfrm>
                  <a:off x="5000989" y="4132276"/>
                  <a:ext cx="126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2" name="Freihand 141">
                  <a:extLst>
                    <a:ext uri="{FF2B5EF4-FFF2-40B4-BE49-F238E27FC236}">
                      <a16:creationId xmlns:a16="http://schemas.microsoft.com/office/drawing/2014/main" id="{16C0A94E-6284-D6BE-B862-7FE6E6CCB81B}"/>
                    </a:ext>
                  </a:extLst>
                </p14:cNvPr>
                <p14:cNvContentPartPr/>
                <p14:nvPr/>
              </p14:nvContentPartPr>
              <p14:xfrm>
                <a:off x="5344069" y="4199236"/>
                <a:ext cx="132840" cy="73080"/>
              </p14:xfrm>
            </p:contentPart>
          </mc:Choice>
          <mc:Fallback>
            <p:pic>
              <p:nvPicPr>
                <p:cNvPr id="142" name="Freihand 141">
                  <a:extLst>
                    <a:ext uri="{FF2B5EF4-FFF2-40B4-BE49-F238E27FC236}">
                      <a16:creationId xmlns:a16="http://schemas.microsoft.com/office/drawing/2014/main" id="{16C0A94E-6284-D6BE-B862-7FE6E6CCB81B}"/>
                    </a:ext>
                  </a:extLst>
                </p:cNvPr>
                <p:cNvPicPr/>
                <p:nvPr/>
              </p:nvPicPr>
              <p:blipFill>
                <a:blip r:embed="rId219"/>
                <a:stretch>
                  <a:fillRect/>
                </a:stretch>
              </p:blipFill>
              <p:spPr>
                <a:xfrm>
                  <a:off x="5337949" y="4193116"/>
                  <a:ext cx="145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3" name="Freihand 142">
                  <a:extLst>
                    <a:ext uri="{FF2B5EF4-FFF2-40B4-BE49-F238E27FC236}">
                      <a16:creationId xmlns:a16="http://schemas.microsoft.com/office/drawing/2014/main" id="{948C7F34-C640-5709-408F-52ED485E23E3}"/>
                    </a:ext>
                  </a:extLst>
                </p14:cNvPr>
                <p14:cNvContentPartPr/>
                <p14:nvPr/>
              </p14:nvContentPartPr>
              <p14:xfrm>
                <a:off x="5328589" y="4314796"/>
                <a:ext cx="157680" cy="82080"/>
              </p14:xfrm>
            </p:contentPart>
          </mc:Choice>
          <mc:Fallback>
            <p:pic>
              <p:nvPicPr>
                <p:cNvPr id="143" name="Freihand 142">
                  <a:extLst>
                    <a:ext uri="{FF2B5EF4-FFF2-40B4-BE49-F238E27FC236}">
                      <a16:creationId xmlns:a16="http://schemas.microsoft.com/office/drawing/2014/main" id="{948C7F34-C640-5709-408F-52ED485E23E3}"/>
                    </a:ext>
                  </a:extLst>
                </p:cNvPr>
                <p:cNvPicPr/>
                <p:nvPr/>
              </p:nvPicPr>
              <p:blipFill>
                <a:blip r:embed="rId221"/>
                <a:stretch>
                  <a:fillRect/>
                </a:stretch>
              </p:blipFill>
              <p:spPr>
                <a:xfrm>
                  <a:off x="5322469" y="4308676"/>
                  <a:ext cx="169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5" name="Freihand 144">
                  <a:extLst>
                    <a:ext uri="{FF2B5EF4-FFF2-40B4-BE49-F238E27FC236}">
                      <a16:creationId xmlns:a16="http://schemas.microsoft.com/office/drawing/2014/main" id="{E5E678D6-EC5F-5A2D-3C55-27AE0DA8D170}"/>
                    </a:ext>
                  </a:extLst>
                </p14:cNvPr>
                <p14:cNvContentPartPr/>
                <p14:nvPr/>
              </p14:nvContentPartPr>
              <p14:xfrm>
                <a:off x="5663029" y="4166116"/>
                <a:ext cx="104400" cy="192240"/>
              </p14:xfrm>
            </p:contentPart>
          </mc:Choice>
          <mc:Fallback>
            <p:pic>
              <p:nvPicPr>
                <p:cNvPr id="145" name="Freihand 144">
                  <a:extLst>
                    <a:ext uri="{FF2B5EF4-FFF2-40B4-BE49-F238E27FC236}">
                      <a16:creationId xmlns:a16="http://schemas.microsoft.com/office/drawing/2014/main" id="{E5E678D6-EC5F-5A2D-3C55-27AE0DA8D170}"/>
                    </a:ext>
                  </a:extLst>
                </p:cNvPr>
                <p:cNvPicPr/>
                <p:nvPr/>
              </p:nvPicPr>
              <p:blipFill>
                <a:blip r:embed="rId223"/>
                <a:stretch>
                  <a:fillRect/>
                </a:stretch>
              </p:blipFill>
              <p:spPr>
                <a:xfrm>
                  <a:off x="5656909" y="4159996"/>
                  <a:ext cx="116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6" name="Freihand 145">
                  <a:extLst>
                    <a:ext uri="{FF2B5EF4-FFF2-40B4-BE49-F238E27FC236}">
                      <a16:creationId xmlns:a16="http://schemas.microsoft.com/office/drawing/2014/main" id="{9DC94FF6-09DC-BBFE-7E76-B499D733F08D}"/>
                    </a:ext>
                  </a:extLst>
                </p14:cNvPr>
                <p14:cNvContentPartPr/>
                <p14:nvPr/>
              </p14:nvContentPartPr>
              <p14:xfrm>
                <a:off x="5840509" y="4181236"/>
                <a:ext cx="325800" cy="187200"/>
              </p14:xfrm>
            </p:contentPart>
          </mc:Choice>
          <mc:Fallback>
            <p:pic>
              <p:nvPicPr>
                <p:cNvPr id="146" name="Freihand 145">
                  <a:extLst>
                    <a:ext uri="{FF2B5EF4-FFF2-40B4-BE49-F238E27FC236}">
                      <a16:creationId xmlns:a16="http://schemas.microsoft.com/office/drawing/2014/main" id="{9DC94FF6-09DC-BBFE-7E76-B499D733F08D}"/>
                    </a:ext>
                  </a:extLst>
                </p:cNvPr>
                <p:cNvPicPr/>
                <p:nvPr/>
              </p:nvPicPr>
              <p:blipFill>
                <a:blip r:embed="rId225"/>
                <a:stretch>
                  <a:fillRect/>
                </a:stretch>
              </p:blipFill>
              <p:spPr>
                <a:xfrm>
                  <a:off x="5834389" y="4175116"/>
                  <a:ext cx="3380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7" name="Freihand 146">
                  <a:extLst>
                    <a:ext uri="{FF2B5EF4-FFF2-40B4-BE49-F238E27FC236}">
                      <a16:creationId xmlns:a16="http://schemas.microsoft.com/office/drawing/2014/main" id="{512447D1-3952-5B52-8FA8-2FA8A709A48C}"/>
                    </a:ext>
                  </a:extLst>
                </p14:cNvPr>
                <p14:cNvContentPartPr/>
                <p14:nvPr/>
              </p14:nvContentPartPr>
              <p14:xfrm>
                <a:off x="6167029" y="4183756"/>
                <a:ext cx="86760" cy="195840"/>
              </p14:xfrm>
            </p:contentPart>
          </mc:Choice>
          <mc:Fallback>
            <p:pic>
              <p:nvPicPr>
                <p:cNvPr id="147" name="Freihand 146">
                  <a:extLst>
                    <a:ext uri="{FF2B5EF4-FFF2-40B4-BE49-F238E27FC236}">
                      <a16:creationId xmlns:a16="http://schemas.microsoft.com/office/drawing/2014/main" id="{512447D1-3952-5B52-8FA8-2FA8A709A48C}"/>
                    </a:ext>
                  </a:extLst>
                </p:cNvPr>
                <p:cNvPicPr/>
                <p:nvPr/>
              </p:nvPicPr>
              <p:blipFill>
                <a:blip r:embed="rId227"/>
                <a:stretch>
                  <a:fillRect/>
                </a:stretch>
              </p:blipFill>
              <p:spPr>
                <a:xfrm>
                  <a:off x="6160909" y="4177636"/>
                  <a:ext cx="990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8" name="Freihand 147">
                  <a:extLst>
                    <a:ext uri="{FF2B5EF4-FFF2-40B4-BE49-F238E27FC236}">
                      <a16:creationId xmlns:a16="http://schemas.microsoft.com/office/drawing/2014/main" id="{9F6A884F-BA7C-FB35-A8AF-21D2306ECA93}"/>
                    </a:ext>
                  </a:extLst>
                </p14:cNvPr>
                <p14:cNvContentPartPr/>
                <p14:nvPr/>
              </p14:nvContentPartPr>
              <p14:xfrm>
                <a:off x="6269269" y="4183396"/>
                <a:ext cx="238320" cy="247680"/>
              </p14:xfrm>
            </p:contentPart>
          </mc:Choice>
          <mc:Fallback>
            <p:pic>
              <p:nvPicPr>
                <p:cNvPr id="148" name="Freihand 147">
                  <a:extLst>
                    <a:ext uri="{FF2B5EF4-FFF2-40B4-BE49-F238E27FC236}">
                      <a16:creationId xmlns:a16="http://schemas.microsoft.com/office/drawing/2014/main" id="{9F6A884F-BA7C-FB35-A8AF-21D2306ECA93}"/>
                    </a:ext>
                  </a:extLst>
                </p:cNvPr>
                <p:cNvPicPr/>
                <p:nvPr/>
              </p:nvPicPr>
              <p:blipFill>
                <a:blip r:embed="rId229"/>
                <a:stretch>
                  <a:fillRect/>
                </a:stretch>
              </p:blipFill>
              <p:spPr>
                <a:xfrm>
                  <a:off x="6263149" y="4177276"/>
                  <a:ext cx="2505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0" name="Freihand 149">
                  <a:extLst>
                    <a:ext uri="{FF2B5EF4-FFF2-40B4-BE49-F238E27FC236}">
                      <a16:creationId xmlns:a16="http://schemas.microsoft.com/office/drawing/2014/main" id="{176F09C8-AAA9-86D9-B3B2-0A02924940B4}"/>
                    </a:ext>
                  </a:extLst>
                </p14:cNvPr>
                <p14:cNvContentPartPr/>
                <p14:nvPr/>
              </p14:nvContentPartPr>
              <p14:xfrm>
                <a:off x="6647269" y="4069996"/>
                <a:ext cx="38160" cy="164880"/>
              </p14:xfrm>
            </p:contentPart>
          </mc:Choice>
          <mc:Fallback>
            <p:pic>
              <p:nvPicPr>
                <p:cNvPr id="150" name="Freihand 149">
                  <a:extLst>
                    <a:ext uri="{FF2B5EF4-FFF2-40B4-BE49-F238E27FC236}">
                      <a16:creationId xmlns:a16="http://schemas.microsoft.com/office/drawing/2014/main" id="{176F09C8-AAA9-86D9-B3B2-0A02924940B4}"/>
                    </a:ext>
                  </a:extLst>
                </p:cNvPr>
                <p:cNvPicPr/>
                <p:nvPr/>
              </p:nvPicPr>
              <p:blipFill>
                <a:blip r:embed="rId231"/>
                <a:stretch>
                  <a:fillRect/>
                </a:stretch>
              </p:blipFill>
              <p:spPr>
                <a:xfrm>
                  <a:off x="6641149" y="4063876"/>
                  <a:ext cx="50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2" name="Freihand 151">
                  <a:extLst>
                    <a:ext uri="{FF2B5EF4-FFF2-40B4-BE49-F238E27FC236}">
                      <a16:creationId xmlns:a16="http://schemas.microsoft.com/office/drawing/2014/main" id="{05E3FA06-B4B9-EE2F-3902-73447E260078}"/>
                    </a:ext>
                  </a:extLst>
                </p14:cNvPr>
                <p14:cNvContentPartPr/>
                <p14:nvPr/>
              </p14:nvContentPartPr>
              <p14:xfrm>
                <a:off x="6735469" y="4346476"/>
                <a:ext cx="3600" cy="16200"/>
              </p14:xfrm>
            </p:contentPart>
          </mc:Choice>
          <mc:Fallback>
            <p:pic>
              <p:nvPicPr>
                <p:cNvPr id="152" name="Freihand 151">
                  <a:extLst>
                    <a:ext uri="{FF2B5EF4-FFF2-40B4-BE49-F238E27FC236}">
                      <a16:creationId xmlns:a16="http://schemas.microsoft.com/office/drawing/2014/main" id="{05E3FA06-B4B9-EE2F-3902-73447E260078}"/>
                    </a:ext>
                  </a:extLst>
                </p:cNvPr>
                <p:cNvPicPr/>
                <p:nvPr/>
              </p:nvPicPr>
              <p:blipFill>
                <a:blip r:embed="rId233"/>
                <a:stretch>
                  <a:fillRect/>
                </a:stretch>
              </p:blipFill>
              <p:spPr>
                <a:xfrm>
                  <a:off x="6729349" y="4340356"/>
                  <a:ext cx="15840" cy="28440"/>
                </a:xfrm>
                <a:prstGeom prst="rect">
                  <a:avLst/>
                </a:prstGeom>
              </p:spPr>
            </p:pic>
          </mc:Fallback>
        </mc:AlternateContent>
      </p:grpSp>
      <p:grpSp>
        <p:nvGrpSpPr>
          <p:cNvPr id="166" name="Gruppieren 165">
            <a:extLst>
              <a:ext uri="{FF2B5EF4-FFF2-40B4-BE49-F238E27FC236}">
                <a16:creationId xmlns:a16="http://schemas.microsoft.com/office/drawing/2014/main" id="{A5C01251-0BEF-CA11-20DE-F732F4FAAC75}"/>
              </a:ext>
            </a:extLst>
          </p:cNvPr>
          <p:cNvGrpSpPr/>
          <p:nvPr/>
        </p:nvGrpSpPr>
        <p:grpSpPr>
          <a:xfrm>
            <a:off x="7102309" y="4014556"/>
            <a:ext cx="1172160" cy="560160"/>
            <a:chOff x="7102309" y="4014556"/>
            <a:chExt cx="1172160" cy="560160"/>
          </a:xfrm>
        </p:grpSpPr>
        <mc:AlternateContent xmlns:mc="http://schemas.openxmlformats.org/markup-compatibility/2006">
          <mc:Choice xmlns:p14="http://schemas.microsoft.com/office/powerpoint/2010/main" Requires="p14">
            <p:contentPart p14:bwMode="auto" r:id="rId234">
              <p14:nvContentPartPr>
                <p14:cNvPr id="154" name="Freihand 153">
                  <a:extLst>
                    <a:ext uri="{FF2B5EF4-FFF2-40B4-BE49-F238E27FC236}">
                      <a16:creationId xmlns:a16="http://schemas.microsoft.com/office/drawing/2014/main" id="{794DCB5E-4E07-66AE-DD60-338F04A2E985}"/>
                    </a:ext>
                  </a:extLst>
                </p14:cNvPr>
                <p14:cNvContentPartPr/>
                <p14:nvPr/>
              </p14:nvContentPartPr>
              <p14:xfrm>
                <a:off x="7102309" y="4115716"/>
                <a:ext cx="134640" cy="183240"/>
              </p14:xfrm>
            </p:contentPart>
          </mc:Choice>
          <mc:Fallback>
            <p:pic>
              <p:nvPicPr>
                <p:cNvPr id="154" name="Freihand 153">
                  <a:extLst>
                    <a:ext uri="{FF2B5EF4-FFF2-40B4-BE49-F238E27FC236}">
                      <a16:creationId xmlns:a16="http://schemas.microsoft.com/office/drawing/2014/main" id="{794DCB5E-4E07-66AE-DD60-338F04A2E985}"/>
                    </a:ext>
                  </a:extLst>
                </p:cNvPr>
                <p:cNvPicPr/>
                <p:nvPr/>
              </p:nvPicPr>
              <p:blipFill>
                <a:blip r:embed="rId235"/>
                <a:stretch>
                  <a:fillRect/>
                </a:stretch>
              </p:blipFill>
              <p:spPr>
                <a:xfrm>
                  <a:off x="7096189" y="4109596"/>
                  <a:ext cx="146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5" name="Freihand 154">
                  <a:extLst>
                    <a:ext uri="{FF2B5EF4-FFF2-40B4-BE49-F238E27FC236}">
                      <a16:creationId xmlns:a16="http://schemas.microsoft.com/office/drawing/2014/main" id="{28520C91-711F-6133-9D5A-6C9F97EB7BCA}"/>
                    </a:ext>
                  </a:extLst>
                </p14:cNvPr>
                <p14:cNvContentPartPr/>
                <p14:nvPr/>
              </p14:nvContentPartPr>
              <p14:xfrm>
                <a:off x="7278349" y="4089076"/>
                <a:ext cx="129240" cy="162720"/>
              </p14:xfrm>
            </p:contentPart>
          </mc:Choice>
          <mc:Fallback>
            <p:pic>
              <p:nvPicPr>
                <p:cNvPr id="155" name="Freihand 154">
                  <a:extLst>
                    <a:ext uri="{FF2B5EF4-FFF2-40B4-BE49-F238E27FC236}">
                      <a16:creationId xmlns:a16="http://schemas.microsoft.com/office/drawing/2014/main" id="{28520C91-711F-6133-9D5A-6C9F97EB7BCA}"/>
                    </a:ext>
                  </a:extLst>
                </p:cNvPr>
                <p:cNvPicPr/>
                <p:nvPr/>
              </p:nvPicPr>
              <p:blipFill>
                <a:blip r:embed="rId237"/>
                <a:stretch>
                  <a:fillRect/>
                </a:stretch>
              </p:blipFill>
              <p:spPr>
                <a:xfrm>
                  <a:off x="7272229" y="4082956"/>
                  <a:ext cx="141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6" name="Freihand 155">
                  <a:extLst>
                    <a:ext uri="{FF2B5EF4-FFF2-40B4-BE49-F238E27FC236}">
                      <a16:creationId xmlns:a16="http://schemas.microsoft.com/office/drawing/2014/main" id="{A4A438D6-A164-B977-D41B-7273BDE8F0EB}"/>
                    </a:ext>
                  </a:extLst>
                </p14:cNvPr>
                <p14:cNvContentPartPr/>
                <p14:nvPr/>
              </p14:nvContentPartPr>
              <p14:xfrm>
                <a:off x="7108789" y="4296436"/>
                <a:ext cx="299160" cy="112320"/>
              </p14:xfrm>
            </p:contentPart>
          </mc:Choice>
          <mc:Fallback>
            <p:pic>
              <p:nvPicPr>
                <p:cNvPr id="156" name="Freihand 155">
                  <a:extLst>
                    <a:ext uri="{FF2B5EF4-FFF2-40B4-BE49-F238E27FC236}">
                      <a16:creationId xmlns:a16="http://schemas.microsoft.com/office/drawing/2014/main" id="{A4A438D6-A164-B977-D41B-7273BDE8F0EB}"/>
                    </a:ext>
                  </a:extLst>
                </p:cNvPr>
                <p:cNvPicPr/>
                <p:nvPr/>
              </p:nvPicPr>
              <p:blipFill>
                <a:blip r:embed="rId239"/>
                <a:stretch>
                  <a:fillRect/>
                </a:stretch>
              </p:blipFill>
              <p:spPr>
                <a:xfrm>
                  <a:off x="7102669" y="4290316"/>
                  <a:ext cx="311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7" name="Freihand 156">
                  <a:extLst>
                    <a:ext uri="{FF2B5EF4-FFF2-40B4-BE49-F238E27FC236}">
                      <a16:creationId xmlns:a16="http://schemas.microsoft.com/office/drawing/2014/main" id="{8DEC6079-2502-BB85-2DE4-803068A1D9F2}"/>
                    </a:ext>
                  </a:extLst>
                </p14:cNvPr>
                <p14:cNvContentPartPr/>
                <p14:nvPr/>
              </p14:nvContentPartPr>
              <p14:xfrm>
                <a:off x="7180429" y="4378516"/>
                <a:ext cx="122400" cy="196200"/>
              </p14:xfrm>
            </p:contentPart>
          </mc:Choice>
          <mc:Fallback>
            <p:pic>
              <p:nvPicPr>
                <p:cNvPr id="157" name="Freihand 156">
                  <a:extLst>
                    <a:ext uri="{FF2B5EF4-FFF2-40B4-BE49-F238E27FC236}">
                      <a16:creationId xmlns:a16="http://schemas.microsoft.com/office/drawing/2014/main" id="{8DEC6079-2502-BB85-2DE4-803068A1D9F2}"/>
                    </a:ext>
                  </a:extLst>
                </p:cNvPr>
                <p:cNvPicPr/>
                <p:nvPr/>
              </p:nvPicPr>
              <p:blipFill>
                <a:blip r:embed="rId241"/>
                <a:stretch>
                  <a:fillRect/>
                </a:stretch>
              </p:blipFill>
              <p:spPr>
                <a:xfrm>
                  <a:off x="7174309" y="4372396"/>
                  <a:ext cx="134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8" name="Freihand 157">
                  <a:extLst>
                    <a:ext uri="{FF2B5EF4-FFF2-40B4-BE49-F238E27FC236}">
                      <a16:creationId xmlns:a16="http://schemas.microsoft.com/office/drawing/2014/main" id="{B76D82B0-D32D-32E5-30B2-49AEA8B92D9B}"/>
                    </a:ext>
                  </a:extLst>
                </p14:cNvPr>
                <p14:cNvContentPartPr/>
                <p14:nvPr/>
              </p14:nvContentPartPr>
              <p14:xfrm>
                <a:off x="7323709" y="4377436"/>
                <a:ext cx="181080" cy="173160"/>
              </p14:xfrm>
            </p:contentPart>
          </mc:Choice>
          <mc:Fallback>
            <p:pic>
              <p:nvPicPr>
                <p:cNvPr id="158" name="Freihand 157">
                  <a:extLst>
                    <a:ext uri="{FF2B5EF4-FFF2-40B4-BE49-F238E27FC236}">
                      <a16:creationId xmlns:a16="http://schemas.microsoft.com/office/drawing/2014/main" id="{B76D82B0-D32D-32E5-30B2-49AEA8B92D9B}"/>
                    </a:ext>
                  </a:extLst>
                </p:cNvPr>
                <p:cNvPicPr/>
                <p:nvPr/>
              </p:nvPicPr>
              <p:blipFill>
                <a:blip r:embed="rId243"/>
                <a:stretch>
                  <a:fillRect/>
                </a:stretch>
              </p:blipFill>
              <p:spPr>
                <a:xfrm>
                  <a:off x="7317589" y="4371316"/>
                  <a:ext cx="193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9" name="Freihand 158">
                  <a:extLst>
                    <a:ext uri="{FF2B5EF4-FFF2-40B4-BE49-F238E27FC236}">
                      <a16:creationId xmlns:a16="http://schemas.microsoft.com/office/drawing/2014/main" id="{D5DB2B61-854A-80D3-AA09-8971E31824EF}"/>
                    </a:ext>
                  </a:extLst>
                </p14:cNvPr>
                <p14:cNvContentPartPr/>
                <p14:nvPr/>
              </p14:nvContentPartPr>
              <p14:xfrm>
                <a:off x="7613869" y="4249996"/>
                <a:ext cx="136440" cy="69480"/>
              </p14:xfrm>
            </p:contentPart>
          </mc:Choice>
          <mc:Fallback>
            <p:pic>
              <p:nvPicPr>
                <p:cNvPr id="159" name="Freihand 158">
                  <a:extLst>
                    <a:ext uri="{FF2B5EF4-FFF2-40B4-BE49-F238E27FC236}">
                      <a16:creationId xmlns:a16="http://schemas.microsoft.com/office/drawing/2014/main" id="{D5DB2B61-854A-80D3-AA09-8971E31824EF}"/>
                    </a:ext>
                  </a:extLst>
                </p:cNvPr>
                <p:cNvPicPr/>
                <p:nvPr/>
              </p:nvPicPr>
              <p:blipFill>
                <a:blip r:embed="rId245"/>
                <a:stretch>
                  <a:fillRect/>
                </a:stretch>
              </p:blipFill>
              <p:spPr>
                <a:xfrm>
                  <a:off x="7607749" y="4243876"/>
                  <a:ext cx="148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61706ECD-DE0D-80B8-5C55-DC7F20C65437}"/>
                    </a:ext>
                  </a:extLst>
                </p14:cNvPr>
                <p14:cNvContentPartPr/>
                <p14:nvPr/>
              </p14:nvContentPartPr>
              <p14:xfrm>
                <a:off x="7628629" y="4277356"/>
                <a:ext cx="145800" cy="102600"/>
              </p14:xfrm>
            </p:contentPart>
          </mc:Choice>
          <mc:Fallback>
            <p:pic>
              <p:nvPicPr>
                <p:cNvPr id="160" name="Freihand 159">
                  <a:extLst>
                    <a:ext uri="{FF2B5EF4-FFF2-40B4-BE49-F238E27FC236}">
                      <a16:creationId xmlns:a16="http://schemas.microsoft.com/office/drawing/2014/main" id="{61706ECD-DE0D-80B8-5C55-DC7F20C65437}"/>
                    </a:ext>
                  </a:extLst>
                </p:cNvPr>
                <p:cNvPicPr/>
                <p:nvPr/>
              </p:nvPicPr>
              <p:blipFill>
                <a:blip r:embed="rId247"/>
                <a:stretch>
                  <a:fillRect/>
                </a:stretch>
              </p:blipFill>
              <p:spPr>
                <a:xfrm>
                  <a:off x="7622509" y="4271236"/>
                  <a:ext cx="158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2" name="Freihand 161">
                  <a:extLst>
                    <a:ext uri="{FF2B5EF4-FFF2-40B4-BE49-F238E27FC236}">
                      <a16:creationId xmlns:a16="http://schemas.microsoft.com/office/drawing/2014/main" id="{8C36CFC0-6850-8923-21D3-2A58463FD296}"/>
                    </a:ext>
                  </a:extLst>
                </p14:cNvPr>
                <p14:cNvContentPartPr/>
                <p14:nvPr/>
              </p14:nvContentPartPr>
              <p14:xfrm>
                <a:off x="7839949" y="4150636"/>
                <a:ext cx="113400" cy="171720"/>
              </p14:xfrm>
            </p:contentPart>
          </mc:Choice>
          <mc:Fallback>
            <p:pic>
              <p:nvPicPr>
                <p:cNvPr id="162" name="Freihand 161">
                  <a:extLst>
                    <a:ext uri="{FF2B5EF4-FFF2-40B4-BE49-F238E27FC236}">
                      <a16:creationId xmlns:a16="http://schemas.microsoft.com/office/drawing/2014/main" id="{8C36CFC0-6850-8923-21D3-2A58463FD296}"/>
                    </a:ext>
                  </a:extLst>
                </p:cNvPr>
                <p:cNvPicPr/>
                <p:nvPr/>
              </p:nvPicPr>
              <p:blipFill>
                <a:blip r:embed="rId249"/>
                <a:stretch>
                  <a:fillRect/>
                </a:stretch>
              </p:blipFill>
              <p:spPr>
                <a:xfrm>
                  <a:off x="7833829" y="4144516"/>
                  <a:ext cx="125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3" name="Freihand 162">
                  <a:extLst>
                    <a:ext uri="{FF2B5EF4-FFF2-40B4-BE49-F238E27FC236}">
                      <a16:creationId xmlns:a16="http://schemas.microsoft.com/office/drawing/2014/main" id="{041B0EA6-E23B-422D-D310-29585197127C}"/>
                    </a:ext>
                  </a:extLst>
                </p14:cNvPr>
                <p14:cNvContentPartPr/>
                <p14:nvPr/>
              </p14:nvContentPartPr>
              <p14:xfrm>
                <a:off x="7878829" y="4099156"/>
                <a:ext cx="103680" cy="51480"/>
              </p14:xfrm>
            </p:contentPart>
          </mc:Choice>
          <mc:Fallback>
            <p:pic>
              <p:nvPicPr>
                <p:cNvPr id="163" name="Freihand 162">
                  <a:extLst>
                    <a:ext uri="{FF2B5EF4-FFF2-40B4-BE49-F238E27FC236}">
                      <a16:creationId xmlns:a16="http://schemas.microsoft.com/office/drawing/2014/main" id="{041B0EA6-E23B-422D-D310-29585197127C}"/>
                    </a:ext>
                  </a:extLst>
                </p:cNvPr>
                <p:cNvPicPr/>
                <p:nvPr/>
              </p:nvPicPr>
              <p:blipFill>
                <a:blip r:embed="rId251"/>
                <a:stretch>
                  <a:fillRect/>
                </a:stretch>
              </p:blipFill>
              <p:spPr>
                <a:xfrm>
                  <a:off x="7872709" y="4093036"/>
                  <a:ext cx="1159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4" name="Freihand 163">
                  <a:extLst>
                    <a:ext uri="{FF2B5EF4-FFF2-40B4-BE49-F238E27FC236}">
                      <a16:creationId xmlns:a16="http://schemas.microsoft.com/office/drawing/2014/main" id="{1D8FADD0-3B3B-16DA-3AE7-CA2839F06108}"/>
                    </a:ext>
                  </a:extLst>
                </p14:cNvPr>
                <p14:cNvContentPartPr/>
                <p14:nvPr/>
              </p14:nvContentPartPr>
              <p14:xfrm>
                <a:off x="7998349" y="4048036"/>
                <a:ext cx="204840" cy="213840"/>
              </p14:xfrm>
            </p:contentPart>
          </mc:Choice>
          <mc:Fallback>
            <p:pic>
              <p:nvPicPr>
                <p:cNvPr id="164" name="Freihand 163">
                  <a:extLst>
                    <a:ext uri="{FF2B5EF4-FFF2-40B4-BE49-F238E27FC236}">
                      <a16:creationId xmlns:a16="http://schemas.microsoft.com/office/drawing/2014/main" id="{1D8FADD0-3B3B-16DA-3AE7-CA2839F06108}"/>
                    </a:ext>
                  </a:extLst>
                </p:cNvPr>
                <p:cNvPicPr/>
                <p:nvPr/>
              </p:nvPicPr>
              <p:blipFill>
                <a:blip r:embed="rId253"/>
                <a:stretch>
                  <a:fillRect/>
                </a:stretch>
              </p:blipFill>
              <p:spPr>
                <a:xfrm>
                  <a:off x="7992229" y="4041916"/>
                  <a:ext cx="2170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5" name="Freihand 164">
                  <a:extLst>
                    <a:ext uri="{FF2B5EF4-FFF2-40B4-BE49-F238E27FC236}">
                      <a16:creationId xmlns:a16="http://schemas.microsoft.com/office/drawing/2014/main" id="{932567E9-C118-18EA-FB90-448B2BCBDDF5}"/>
                    </a:ext>
                  </a:extLst>
                </p14:cNvPr>
                <p14:cNvContentPartPr/>
                <p14:nvPr/>
              </p14:nvContentPartPr>
              <p14:xfrm>
                <a:off x="8085469" y="4014556"/>
                <a:ext cx="189000" cy="220680"/>
              </p14:xfrm>
            </p:contentPart>
          </mc:Choice>
          <mc:Fallback>
            <p:pic>
              <p:nvPicPr>
                <p:cNvPr id="165" name="Freihand 164">
                  <a:extLst>
                    <a:ext uri="{FF2B5EF4-FFF2-40B4-BE49-F238E27FC236}">
                      <a16:creationId xmlns:a16="http://schemas.microsoft.com/office/drawing/2014/main" id="{932567E9-C118-18EA-FB90-448B2BCBDDF5}"/>
                    </a:ext>
                  </a:extLst>
                </p:cNvPr>
                <p:cNvPicPr/>
                <p:nvPr/>
              </p:nvPicPr>
              <p:blipFill>
                <a:blip r:embed="rId255"/>
                <a:stretch>
                  <a:fillRect/>
                </a:stretch>
              </p:blipFill>
              <p:spPr>
                <a:xfrm>
                  <a:off x="8079349" y="4008436"/>
                  <a:ext cx="201240" cy="23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6">
            <p14:nvContentPartPr>
              <p14:cNvPr id="167" name="Freihand 166">
                <a:extLst>
                  <a:ext uri="{FF2B5EF4-FFF2-40B4-BE49-F238E27FC236}">
                    <a16:creationId xmlns:a16="http://schemas.microsoft.com/office/drawing/2014/main" id="{FBFFE6C0-EA64-C119-B269-0F60BC946E73}"/>
                  </a:ext>
                </a:extLst>
              </p14:cNvPr>
              <p14:cNvContentPartPr/>
              <p14:nvPr/>
            </p14:nvContentPartPr>
            <p14:xfrm>
              <a:off x="4686709" y="5078716"/>
              <a:ext cx="115920" cy="216360"/>
            </p14:xfrm>
          </p:contentPart>
        </mc:Choice>
        <mc:Fallback>
          <p:pic>
            <p:nvPicPr>
              <p:cNvPr id="167" name="Freihand 166">
                <a:extLst>
                  <a:ext uri="{FF2B5EF4-FFF2-40B4-BE49-F238E27FC236}">
                    <a16:creationId xmlns:a16="http://schemas.microsoft.com/office/drawing/2014/main" id="{FBFFE6C0-EA64-C119-B269-0F60BC946E73}"/>
                  </a:ext>
                </a:extLst>
              </p:cNvPr>
              <p:cNvPicPr/>
              <p:nvPr/>
            </p:nvPicPr>
            <p:blipFill>
              <a:blip r:embed="rId257"/>
              <a:stretch>
                <a:fillRect/>
              </a:stretch>
            </p:blipFill>
            <p:spPr>
              <a:xfrm>
                <a:off x="4680589" y="5072596"/>
                <a:ext cx="1281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8" name="Freihand 167">
                <a:extLst>
                  <a:ext uri="{FF2B5EF4-FFF2-40B4-BE49-F238E27FC236}">
                    <a16:creationId xmlns:a16="http://schemas.microsoft.com/office/drawing/2014/main" id="{106DAB9E-ACF4-8878-87D5-E0379B23E95B}"/>
                  </a:ext>
                </a:extLst>
              </p14:cNvPr>
              <p14:cNvContentPartPr/>
              <p14:nvPr/>
            </p14:nvContentPartPr>
            <p14:xfrm>
              <a:off x="4815589" y="5102476"/>
              <a:ext cx="154800" cy="198360"/>
            </p14:xfrm>
          </p:contentPart>
        </mc:Choice>
        <mc:Fallback>
          <p:pic>
            <p:nvPicPr>
              <p:cNvPr id="168" name="Freihand 167">
                <a:extLst>
                  <a:ext uri="{FF2B5EF4-FFF2-40B4-BE49-F238E27FC236}">
                    <a16:creationId xmlns:a16="http://schemas.microsoft.com/office/drawing/2014/main" id="{106DAB9E-ACF4-8878-87D5-E0379B23E95B}"/>
                  </a:ext>
                </a:extLst>
              </p:cNvPr>
              <p:cNvPicPr/>
              <p:nvPr/>
            </p:nvPicPr>
            <p:blipFill>
              <a:blip r:embed="rId259"/>
              <a:stretch>
                <a:fillRect/>
              </a:stretch>
            </p:blipFill>
            <p:spPr>
              <a:xfrm>
                <a:off x="4809469" y="5096356"/>
                <a:ext cx="167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9" name="Freihand 168">
                <a:extLst>
                  <a:ext uri="{FF2B5EF4-FFF2-40B4-BE49-F238E27FC236}">
                    <a16:creationId xmlns:a16="http://schemas.microsoft.com/office/drawing/2014/main" id="{5BC6A522-AC10-EA89-7017-263C0AEE7C97}"/>
                  </a:ext>
                </a:extLst>
              </p14:cNvPr>
              <p14:cNvContentPartPr/>
              <p14:nvPr/>
            </p14:nvContentPartPr>
            <p14:xfrm>
              <a:off x="5018989" y="5077636"/>
              <a:ext cx="43560" cy="161280"/>
            </p14:xfrm>
          </p:contentPart>
        </mc:Choice>
        <mc:Fallback>
          <p:pic>
            <p:nvPicPr>
              <p:cNvPr id="169" name="Freihand 168">
                <a:extLst>
                  <a:ext uri="{FF2B5EF4-FFF2-40B4-BE49-F238E27FC236}">
                    <a16:creationId xmlns:a16="http://schemas.microsoft.com/office/drawing/2014/main" id="{5BC6A522-AC10-EA89-7017-263C0AEE7C97}"/>
                  </a:ext>
                </a:extLst>
              </p:cNvPr>
              <p:cNvPicPr/>
              <p:nvPr/>
            </p:nvPicPr>
            <p:blipFill>
              <a:blip r:embed="rId261"/>
              <a:stretch>
                <a:fillRect/>
              </a:stretch>
            </p:blipFill>
            <p:spPr>
              <a:xfrm>
                <a:off x="5012869" y="5071516"/>
                <a:ext cx="55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0" name="Freihand 169">
                <a:extLst>
                  <a:ext uri="{FF2B5EF4-FFF2-40B4-BE49-F238E27FC236}">
                    <a16:creationId xmlns:a16="http://schemas.microsoft.com/office/drawing/2014/main" id="{86E85C24-4074-5B48-29AE-1B270A6E506A}"/>
                  </a:ext>
                </a:extLst>
              </p14:cNvPr>
              <p14:cNvContentPartPr/>
              <p14:nvPr/>
            </p14:nvContentPartPr>
            <p14:xfrm>
              <a:off x="5118709" y="5074036"/>
              <a:ext cx="90000" cy="163800"/>
            </p14:xfrm>
          </p:contentPart>
        </mc:Choice>
        <mc:Fallback>
          <p:pic>
            <p:nvPicPr>
              <p:cNvPr id="170" name="Freihand 169">
                <a:extLst>
                  <a:ext uri="{FF2B5EF4-FFF2-40B4-BE49-F238E27FC236}">
                    <a16:creationId xmlns:a16="http://schemas.microsoft.com/office/drawing/2014/main" id="{86E85C24-4074-5B48-29AE-1B270A6E506A}"/>
                  </a:ext>
                </a:extLst>
              </p:cNvPr>
              <p:cNvPicPr/>
              <p:nvPr/>
            </p:nvPicPr>
            <p:blipFill>
              <a:blip r:embed="rId263"/>
              <a:stretch>
                <a:fillRect/>
              </a:stretch>
            </p:blipFill>
            <p:spPr>
              <a:xfrm>
                <a:off x="5112589" y="5067916"/>
                <a:ext cx="102240" cy="176040"/>
              </a:xfrm>
              <a:prstGeom prst="rect">
                <a:avLst/>
              </a:prstGeom>
            </p:spPr>
          </p:pic>
        </mc:Fallback>
      </mc:AlternateContent>
      <p:grpSp>
        <p:nvGrpSpPr>
          <p:cNvPr id="183" name="Gruppieren 182">
            <a:extLst>
              <a:ext uri="{FF2B5EF4-FFF2-40B4-BE49-F238E27FC236}">
                <a16:creationId xmlns:a16="http://schemas.microsoft.com/office/drawing/2014/main" id="{6EABC24E-426F-A85E-7C64-C21085DFC42F}"/>
              </a:ext>
            </a:extLst>
          </p:cNvPr>
          <p:cNvGrpSpPr/>
          <p:nvPr/>
        </p:nvGrpSpPr>
        <p:grpSpPr>
          <a:xfrm>
            <a:off x="5420749" y="4901236"/>
            <a:ext cx="1519560" cy="407880"/>
            <a:chOff x="5420749" y="4901236"/>
            <a:chExt cx="1519560" cy="407880"/>
          </a:xfrm>
        </p:grpSpPr>
        <mc:AlternateContent xmlns:mc="http://schemas.openxmlformats.org/markup-compatibility/2006">
          <mc:Choice xmlns:p14="http://schemas.microsoft.com/office/powerpoint/2010/main" Requires="p14">
            <p:contentPart p14:bwMode="auto" r:id="rId264">
              <p14:nvContentPartPr>
                <p14:cNvPr id="172" name="Freihand 171">
                  <a:extLst>
                    <a:ext uri="{FF2B5EF4-FFF2-40B4-BE49-F238E27FC236}">
                      <a16:creationId xmlns:a16="http://schemas.microsoft.com/office/drawing/2014/main" id="{1EE24214-549D-D4BD-DCBC-5AE1869E1C10}"/>
                    </a:ext>
                  </a:extLst>
                </p14:cNvPr>
                <p14:cNvContentPartPr/>
                <p14:nvPr/>
              </p14:nvContentPartPr>
              <p14:xfrm>
                <a:off x="5420749" y="5128036"/>
                <a:ext cx="19440" cy="83160"/>
              </p14:xfrm>
            </p:contentPart>
          </mc:Choice>
          <mc:Fallback>
            <p:pic>
              <p:nvPicPr>
                <p:cNvPr id="172" name="Freihand 171">
                  <a:extLst>
                    <a:ext uri="{FF2B5EF4-FFF2-40B4-BE49-F238E27FC236}">
                      <a16:creationId xmlns:a16="http://schemas.microsoft.com/office/drawing/2014/main" id="{1EE24214-549D-D4BD-DCBC-5AE1869E1C10}"/>
                    </a:ext>
                  </a:extLst>
                </p:cNvPr>
                <p:cNvPicPr/>
                <p:nvPr/>
              </p:nvPicPr>
              <p:blipFill>
                <a:blip r:embed="rId265"/>
                <a:stretch>
                  <a:fillRect/>
                </a:stretch>
              </p:blipFill>
              <p:spPr>
                <a:xfrm>
                  <a:off x="5414629" y="5121916"/>
                  <a:ext cx="31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3" name="Freihand 172">
                  <a:extLst>
                    <a:ext uri="{FF2B5EF4-FFF2-40B4-BE49-F238E27FC236}">
                      <a16:creationId xmlns:a16="http://schemas.microsoft.com/office/drawing/2014/main" id="{4851AF77-0D8A-3EA3-C464-2D207B3EEC00}"/>
                    </a:ext>
                  </a:extLst>
                </p14:cNvPr>
                <p14:cNvContentPartPr/>
                <p14:nvPr/>
              </p14:nvContentPartPr>
              <p14:xfrm>
                <a:off x="5537389" y="5018236"/>
                <a:ext cx="97200" cy="219240"/>
              </p14:xfrm>
            </p:contentPart>
          </mc:Choice>
          <mc:Fallback>
            <p:pic>
              <p:nvPicPr>
                <p:cNvPr id="173" name="Freihand 172">
                  <a:extLst>
                    <a:ext uri="{FF2B5EF4-FFF2-40B4-BE49-F238E27FC236}">
                      <a16:creationId xmlns:a16="http://schemas.microsoft.com/office/drawing/2014/main" id="{4851AF77-0D8A-3EA3-C464-2D207B3EEC00}"/>
                    </a:ext>
                  </a:extLst>
                </p:cNvPr>
                <p:cNvPicPr/>
                <p:nvPr/>
              </p:nvPicPr>
              <p:blipFill>
                <a:blip r:embed="rId267"/>
                <a:stretch>
                  <a:fillRect/>
                </a:stretch>
              </p:blipFill>
              <p:spPr>
                <a:xfrm>
                  <a:off x="5531269" y="5012116"/>
                  <a:ext cx="1094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4" name="Freihand 173">
                  <a:extLst>
                    <a:ext uri="{FF2B5EF4-FFF2-40B4-BE49-F238E27FC236}">
                      <a16:creationId xmlns:a16="http://schemas.microsoft.com/office/drawing/2014/main" id="{414229A9-FE4B-F376-87BE-23BE7B92BD41}"/>
                    </a:ext>
                  </a:extLst>
                </p14:cNvPr>
                <p14:cNvContentPartPr/>
                <p14:nvPr/>
              </p14:nvContentPartPr>
              <p14:xfrm>
                <a:off x="5680309" y="5183836"/>
                <a:ext cx="13320" cy="125280"/>
              </p14:xfrm>
            </p:contentPart>
          </mc:Choice>
          <mc:Fallback>
            <p:pic>
              <p:nvPicPr>
                <p:cNvPr id="174" name="Freihand 173">
                  <a:extLst>
                    <a:ext uri="{FF2B5EF4-FFF2-40B4-BE49-F238E27FC236}">
                      <a16:creationId xmlns:a16="http://schemas.microsoft.com/office/drawing/2014/main" id="{414229A9-FE4B-F376-87BE-23BE7B92BD41}"/>
                    </a:ext>
                  </a:extLst>
                </p:cNvPr>
                <p:cNvPicPr/>
                <p:nvPr/>
              </p:nvPicPr>
              <p:blipFill>
                <a:blip r:embed="rId269"/>
                <a:stretch>
                  <a:fillRect/>
                </a:stretch>
              </p:blipFill>
              <p:spPr>
                <a:xfrm>
                  <a:off x="5674189" y="5177716"/>
                  <a:ext cx="25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5" name="Freihand 174">
                  <a:extLst>
                    <a:ext uri="{FF2B5EF4-FFF2-40B4-BE49-F238E27FC236}">
                      <a16:creationId xmlns:a16="http://schemas.microsoft.com/office/drawing/2014/main" id="{1906E7B9-445C-383C-73A8-B2BBC1990CA2}"/>
                    </a:ext>
                  </a:extLst>
                </p14:cNvPr>
                <p14:cNvContentPartPr/>
                <p14:nvPr/>
              </p14:nvContentPartPr>
              <p14:xfrm>
                <a:off x="5726389" y="4946956"/>
                <a:ext cx="162360" cy="258480"/>
              </p14:xfrm>
            </p:contentPart>
          </mc:Choice>
          <mc:Fallback>
            <p:pic>
              <p:nvPicPr>
                <p:cNvPr id="175" name="Freihand 174">
                  <a:extLst>
                    <a:ext uri="{FF2B5EF4-FFF2-40B4-BE49-F238E27FC236}">
                      <a16:creationId xmlns:a16="http://schemas.microsoft.com/office/drawing/2014/main" id="{1906E7B9-445C-383C-73A8-B2BBC1990CA2}"/>
                    </a:ext>
                  </a:extLst>
                </p:cNvPr>
                <p:cNvPicPr/>
                <p:nvPr/>
              </p:nvPicPr>
              <p:blipFill>
                <a:blip r:embed="rId271"/>
                <a:stretch>
                  <a:fillRect/>
                </a:stretch>
              </p:blipFill>
              <p:spPr>
                <a:xfrm>
                  <a:off x="5720269" y="4940836"/>
                  <a:ext cx="1746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7" name="Freihand 176">
                  <a:extLst>
                    <a:ext uri="{FF2B5EF4-FFF2-40B4-BE49-F238E27FC236}">
                      <a16:creationId xmlns:a16="http://schemas.microsoft.com/office/drawing/2014/main" id="{D0DC1CC5-ADC6-EA03-3C3E-795F3BBD3872}"/>
                    </a:ext>
                  </a:extLst>
                </p14:cNvPr>
                <p14:cNvContentPartPr/>
                <p14:nvPr/>
              </p14:nvContentPartPr>
              <p14:xfrm>
                <a:off x="6082069" y="4999876"/>
                <a:ext cx="158400" cy="104760"/>
              </p14:xfrm>
            </p:contentPart>
          </mc:Choice>
          <mc:Fallback>
            <p:pic>
              <p:nvPicPr>
                <p:cNvPr id="177" name="Freihand 176">
                  <a:extLst>
                    <a:ext uri="{FF2B5EF4-FFF2-40B4-BE49-F238E27FC236}">
                      <a16:creationId xmlns:a16="http://schemas.microsoft.com/office/drawing/2014/main" id="{D0DC1CC5-ADC6-EA03-3C3E-795F3BBD3872}"/>
                    </a:ext>
                  </a:extLst>
                </p:cNvPr>
                <p:cNvPicPr/>
                <p:nvPr/>
              </p:nvPicPr>
              <p:blipFill>
                <a:blip r:embed="rId273"/>
                <a:stretch>
                  <a:fillRect/>
                </a:stretch>
              </p:blipFill>
              <p:spPr>
                <a:xfrm>
                  <a:off x="6075949" y="4993756"/>
                  <a:ext cx="170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8" name="Freihand 177">
                  <a:extLst>
                    <a:ext uri="{FF2B5EF4-FFF2-40B4-BE49-F238E27FC236}">
                      <a16:creationId xmlns:a16="http://schemas.microsoft.com/office/drawing/2014/main" id="{E8EF2358-2374-E297-677F-2505151921A4}"/>
                    </a:ext>
                  </a:extLst>
                </p14:cNvPr>
                <p14:cNvContentPartPr/>
                <p14:nvPr/>
              </p14:nvContentPartPr>
              <p14:xfrm>
                <a:off x="6125629" y="5087716"/>
                <a:ext cx="184680" cy="124560"/>
              </p14:xfrm>
            </p:contentPart>
          </mc:Choice>
          <mc:Fallback>
            <p:pic>
              <p:nvPicPr>
                <p:cNvPr id="178" name="Freihand 177">
                  <a:extLst>
                    <a:ext uri="{FF2B5EF4-FFF2-40B4-BE49-F238E27FC236}">
                      <a16:creationId xmlns:a16="http://schemas.microsoft.com/office/drawing/2014/main" id="{E8EF2358-2374-E297-677F-2505151921A4}"/>
                    </a:ext>
                  </a:extLst>
                </p:cNvPr>
                <p:cNvPicPr/>
                <p:nvPr/>
              </p:nvPicPr>
              <p:blipFill>
                <a:blip r:embed="rId275"/>
                <a:stretch>
                  <a:fillRect/>
                </a:stretch>
              </p:blipFill>
              <p:spPr>
                <a:xfrm>
                  <a:off x="6119509" y="5081596"/>
                  <a:ext cx="196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9" name="Freihand 178">
                  <a:extLst>
                    <a:ext uri="{FF2B5EF4-FFF2-40B4-BE49-F238E27FC236}">
                      <a16:creationId xmlns:a16="http://schemas.microsoft.com/office/drawing/2014/main" id="{675CC568-C7A7-8384-BF0D-E74CF152D022}"/>
                    </a:ext>
                  </a:extLst>
                </p14:cNvPr>
                <p14:cNvContentPartPr/>
                <p14:nvPr/>
              </p14:nvContentPartPr>
              <p14:xfrm>
                <a:off x="6402109" y="4965676"/>
                <a:ext cx="114480" cy="190800"/>
              </p14:xfrm>
            </p:contentPart>
          </mc:Choice>
          <mc:Fallback>
            <p:pic>
              <p:nvPicPr>
                <p:cNvPr id="179" name="Freihand 178">
                  <a:extLst>
                    <a:ext uri="{FF2B5EF4-FFF2-40B4-BE49-F238E27FC236}">
                      <a16:creationId xmlns:a16="http://schemas.microsoft.com/office/drawing/2014/main" id="{675CC568-C7A7-8384-BF0D-E74CF152D022}"/>
                    </a:ext>
                  </a:extLst>
                </p:cNvPr>
                <p:cNvPicPr/>
                <p:nvPr/>
              </p:nvPicPr>
              <p:blipFill>
                <a:blip r:embed="rId277"/>
                <a:stretch>
                  <a:fillRect/>
                </a:stretch>
              </p:blipFill>
              <p:spPr>
                <a:xfrm>
                  <a:off x="6395989" y="4959556"/>
                  <a:ext cx="126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0" name="Freihand 179">
                  <a:extLst>
                    <a:ext uri="{FF2B5EF4-FFF2-40B4-BE49-F238E27FC236}">
                      <a16:creationId xmlns:a16="http://schemas.microsoft.com/office/drawing/2014/main" id="{109AD6ED-DF93-48A8-E58E-14A026843646}"/>
                    </a:ext>
                  </a:extLst>
                </p14:cNvPr>
                <p14:cNvContentPartPr/>
                <p14:nvPr/>
              </p14:nvContentPartPr>
              <p14:xfrm>
                <a:off x="6554749" y="4939756"/>
                <a:ext cx="94680" cy="286200"/>
              </p14:xfrm>
            </p:contentPart>
          </mc:Choice>
          <mc:Fallback>
            <p:pic>
              <p:nvPicPr>
                <p:cNvPr id="180" name="Freihand 179">
                  <a:extLst>
                    <a:ext uri="{FF2B5EF4-FFF2-40B4-BE49-F238E27FC236}">
                      <a16:creationId xmlns:a16="http://schemas.microsoft.com/office/drawing/2014/main" id="{109AD6ED-DF93-48A8-E58E-14A026843646}"/>
                    </a:ext>
                  </a:extLst>
                </p:cNvPr>
                <p:cNvPicPr/>
                <p:nvPr/>
              </p:nvPicPr>
              <p:blipFill>
                <a:blip r:embed="rId279"/>
                <a:stretch>
                  <a:fillRect/>
                </a:stretch>
              </p:blipFill>
              <p:spPr>
                <a:xfrm>
                  <a:off x="6548629" y="4933636"/>
                  <a:ext cx="1069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1" name="Freihand 180">
                  <a:extLst>
                    <a:ext uri="{FF2B5EF4-FFF2-40B4-BE49-F238E27FC236}">
                      <a16:creationId xmlns:a16="http://schemas.microsoft.com/office/drawing/2014/main" id="{EAC09F60-296B-A7E3-8452-E31754C9405C}"/>
                    </a:ext>
                  </a:extLst>
                </p14:cNvPr>
                <p14:cNvContentPartPr/>
                <p14:nvPr/>
              </p14:nvContentPartPr>
              <p14:xfrm>
                <a:off x="6694789" y="4929676"/>
                <a:ext cx="107640" cy="186840"/>
              </p14:xfrm>
            </p:contentPart>
          </mc:Choice>
          <mc:Fallback>
            <p:pic>
              <p:nvPicPr>
                <p:cNvPr id="181" name="Freihand 180">
                  <a:extLst>
                    <a:ext uri="{FF2B5EF4-FFF2-40B4-BE49-F238E27FC236}">
                      <a16:creationId xmlns:a16="http://schemas.microsoft.com/office/drawing/2014/main" id="{EAC09F60-296B-A7E3-8452-E31754C9405C}"/>
                    </a:ext>
                  </a:extLst>
                </p:cNvPr>
                <p:cNvPicPr/>
                <p:nvPr/>
              </p:nvPicPr>
              <p:blipFill>
                <a:blip r:embed="rId281"/>
                <a:stretch>
                  <a:fillRect/>
                </a:stretch>
              </p:blipFill>
              <p:spPr>
                <a:xfrm>
                  <a:off x="6688669" y="4923556"/>
                  <a:ext cx="1198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2" name="Freihand 181">
                  <a:extLst>
                    <a:ext uri="{FF2B5EF4-FFF2-40B4-BE49-F238E27FC236}">
                      <a16:creationId xmlns:a16="http://schemas.microsoft.com/office/drawing/2014/main" id="{2ECE1582-05E1-AA2F-B27E-A64D1B05C355}"/>
                    </a:ext>
                  </a:extLst>
                </p14:cNvPr>
                <p14:cNvContentPartPr/>
                <p14:nvPr/>
              </p14:nvContentPartPr>
              <p14:xfrm>
                <a:off x="6844189" y="4901236"/>
                <a:ext cx="96120" cy="207720"/>
              </p14:xfrm>
            </p:contentPart>
          </mc:Choice>
          <mc:Fallback>
            <p:pic>
              <p:nvPicPr>
                <p:cNvPr id="182" name="Freihand 181">
                  <a:extLst>
                    <a:ext uri="{FF2B5EF4-FFF2-40B4-BE49-F238E27FC236}">
                      <a16:creationId xmlns:a16="http://schemas.microsoft.com/office/drawing/2014/main" id="{2ECE1582-05E1-AA2F-B27E-A64D1B05C355}"/>
                    </a:ext>
                  </a:extLst>
                </p:cNvPr>
                <p:cNvPicPr/>
                <p:nvPr/>
              </p:nvPicPr>
              <p:blipFill>
                <a:blip r:embed="rId283"/>
                <a:stretch>
                  <a:fillRect/>
                </a:stretch>
              </p:blipFill>
              <p:spPr>
                <a:xfrm>
                  <a:off x="6838069" y="4895116"/>
                  <a:ext cx="108360" cy="219960"/>
                </a:xfrm>
                <a:prstGeom prst="rect">
                  <a:avLst/>
                </a:prstGeom>
              </p:spPr>
            </p:pic>
          </mc:Fallback>
        </mc:AlternateContent>
      </p:grpSp>
      <p:grpSp>
        <p:nvGrpSpPr>
          <p:cNvPr id="192" name="Gruppieren 191">
            <a:extLst>
              <a:ext uri="{FF2B5EF4-FFF2-40B4-BE49-F238E27FC236}">
                <a16:creationId xmlns:a16="http://schemas.microsoft.com/office/drawing/2014/main" id="{3058A792-645C-D97C-1BED-CBC1216A3F2A}"/>
              </a:ext>
            </a:extLst>
          </p:cNvPr>
          <p:cNvGrpSpPr/>
          <p:nvPr/>
        </p:nvGrpSpPr>
        <p:grpSpPr>
          <a:xfrm>
            <a:off x="7096909" y="4772716"/>
            <a:ext cx="1261080" cy="321480"/>
            <a:chOff x="7096909" y="4772716"/>
            <a:chExt cx="1261080" cy="321480"/>
          </a:xfrm>
        </p:grpSpPr>
        <mc:AlternateContent xmlns:mc="http://schemas.openxmlformats.org/markup-compatibility/2006">
          <mc:Choice xmlns:p14="http://schemas.microsoft.com/office/powerpoint/2010/main" Requires="p14">
            <p:contentPart p14:bwMode="auto" r:id="rId284">
              <p14:nvContentPartPr>
                <p14:cNvPr id="184" name="Freihand 183">
                  <a:extLst>
                    <a:ext uri="{FF2B5EF4-FFF2-40B4-BE49-F238E27FC236}">
                      <a16:creationId xmlns:a16="http://schemas.microsoft.com/office/drawing/2014/main" id="{1282712C-BEE2-E01D-07AC-1F467DD458B4}"/>
                    </a:ext>
                  </a:extLst>
                </p14:cNvPr>
                <p14:cNvContentPartPr/>
                <p14:nvPr/>
              </p14:nvContentPartPr>
              <p14:xfrm>
                <a:off x="7096909" y="4881796"/>
                <a:ext cx="144720" cy="212400"/>
              </p14:xfrm>
            </p:contentPart>
          </mc:Choice>
          <mc:Fallback>
            <p:pic>
              <p:nvPicPr>
                <p:cNvPr id="184" name="Freihand 183">
                  <a:extLst>
                    <a:ext uri="{FF2B5EF4-FFF2-40B4-BE49-F238E27FC236}">
                      <a16:creationId xmlns:a16="http://schemas.microsoft.com/office/drawing/2014/main" id="{1282712C-BEE2-E01D-07AC-1F467DD458B4}"/>
                    </a:ext>
                  </a:extLst>
                </p:cNvPr>
                <p:cNvPicPr/>
                <p:nvPr/>
              </p:nvPicPr>
              <p:blipFill>
                <a:blip r:embed="rId285"/>
                <a:stretch>
                  <a:fillRect/>
                </a:stretch>
              </p:blipFill>
              <p:spPr>
                <a:xfrm>
                  <a:off x="7090789" y="4875676"/>
                  <a:ext cx="156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5" name="Freihand 184">
                  <a:extLst>
                    <a:ext uri="{FF2B5EF4-FFF2-40B4-BE49-F238E27FC236}">
                      <a16:creationId xmlns:a16="http://schemas.microsoft.com/office/drawing/2014/main" id="{6F3D84BD-9B6E-1D44-57F4-8CD5E0068115}"/>
                    </a:ext>
                  </a:extLst>
                </p14:cNvPr>
                <p14:cNvContentPartPr/>
                <p14:nvPr/>
              </p14:nvContentPartPr>
              <p14:xfrm>
                <a:off x="7258189" y="4948036"/>
                <a:ext cx="110880" cy="123840"/>
              </p14:xfrm>
            </p:contentPart>
          </mc:Choice>
          <mc:Fallback>
            <p:pic>
              <p:nvPicPr>
                <p:cNvPr id="185" name="Freihand 184">
                  <a:extLst>
                    <a:ext uri="{FF2B5EF4-FFF2-40B4-BE49-F238E27FC236}">
                      <a16:creationId xmlns:a16="http://schemas.microsoft.com/office/drawing/2014/main" id="{6F3D84BD-9B6E-1D44-57F4-8CD5E0068115}"/>
                    </a:ext>
                  </a:extLst>
                </p:cNvPr>
                <p:cNvPicPr/>
                <p:nvPr/>
              </p:nvPicPr>
              <p:blipFill>
                <a:blip r:embed="rId287"/>
                <a:stretch>
                  <a:fillRect/>
                </a:stretch>
              </p:blipFill>
              <p:spPr>
                <a:xfrm>
                  <a:off x="7252069" y="4941916"/>
                  <a:ext cx="123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6" name="Freihand 185">
                  <a:extLst>
                    <a:ext uri="{FF2B5EF4-FFF2-40B4-BE49-F238E27FC236}">
                      <a16:creationId xmlns:a16="http://schemas.microsoft.com/office/drawing/2014/main" id="{73669775-CECB-246E-FEDE-51AB42F1A5A0}"/>
                    </a:ext>
                  </a:extLst>
                </p14:cNvPr>
                <p14:cNvContentPartPr/>
                <p14:nvPr/>
              </p14:nvContentPartPr>
              <p14:xfrm>
                <a:off x="7398589" y="4835716"/>
                <a:ext cx="134280" cy="222840"/>
              </p14:xfrm>
            </p:contentPart>
          </mc:Choice>
          <mc:Fallback>
            <p:pic>
              <p:nvPicPr>
                <p:cNvPr id="186" name="Freihand 185">
                  <a:extLst>
                    <a:ext uri="{FF2B5EF4-FFF2-40B4-BE49-F238E27FC236}">
                      <a16:creationId xmlns:a16="http://schemas.microsoft.com/office/drawing/2014/main" id="{73669775-CECB-246E-FEDE-51AB42F1A5A0}"/>
                    </a:ext>
                  </a:extLst>
                </p:cNvPr>
                <p:cNvPicPr/>
                <p:nvPr/>
              </p:nvPicPr>
              <p:blipFill>
                <a:blip r:embed="rId289"/>
                <a:stretch>
                  <a:fillRect/>
                </a:stretch>
              </p:blipFill>
              <p:spPr>
                <a:xfrm>
                  <a:off x="7392469" y="4829596"/>
                  <a:ext cx="146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7" name="Freihand 186">
                  <a:extLst>
                    <a:ext uri="{FF2B5EF4-FFF2-40B4-BE49-F238E27FC236}">
                      <a16:creationId xmlns:a16="http://schemas.microsoft.com/office/drawing/2014/main" id="{E8B1625A-7007-140F-45D7-1906235A2F95}"/>
                    </a:ext>
                  </a:extLst>
                </p14:cNvPr>
                <p14:cNvContentPartPr/>
                <p14:nvPr/>
              </p14:nvContentPartPr>
              <p14:xfrm>
                <a:off x="7613509" y="4885396"/>
                <a:ext cx="115920" cy="193320"/>
              </p14:xfrm>
            </p:contentPart>
          </mc:Choice>
          <mc:Fallback>
            <p:pic>
              <p:nvPicPr>
                <p:cNvPr id="187" name="Freihand 186">
                  <a:extLst>
                    <a:ext uri="{FF2B5EF4-FFF2-40B4-BE49-F238E27FC236}">
                      <a16:creationId xmlns:a16="http://schemas.microsoft.com/office/drawing/2014/main" id="{E8B1625A-7007-140F-45D7-1906235A2F95}"/>
                    </a:ext>
                  </a:extLst>
                </p:cNvPr>
                <p:cNvPicPr/>
                <p:nvPr/>
              </p:nvPicPr>
              <p:blipFill>
                <a:blip r:embed="rId291"/>
                <a:stretch>
                  <a:fillRect/>
                </a:stretch>
              </p:blipFill>
              <p:spPr>
                <a:xfrm>
                  <a:off x="7607389" y="4879276"/>
                  <a:ext cx="1281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8" name="Freihand 187">
                  <a:extLst>
                    <a:ext uri="{FF2B5EF4-FFF2-40B4-BE49-F238E27FC236}">
                      <a16:creationId xmlns:a16="http://schemas.microsoft.com/office/drawing/2014/main" id="{F2C4064D-82F8-EA4F-C521-3DE1E145D29A}"/>
                    </a:ext>
                  </a:extLst>
                </p14:cNvPr>
                <p14:cNvContentPartPr/>
                <p14:nvPr/>
              </p14:nvContentPartPr>
              <p14:xfrm>
                <a:off x="7590109" y="4930036"/>
                <a:ext cx="149400" cy="100440"/>
              </p14:xfrm>
            </p:contentPart>
          </mc:Choice>
          <mc:Fallback>
            <p:pic>
              <p:nvPicPr>
                <p:cNvPr id="188" name="Freihand 187">
                  <a:extLst>
                    <a:ext uri="{FF2B5EF4-FFF2-40B4-BE49-F238E27FC236}">
                      <a16:creationId xmlns:a16="http://schemas.microsoft.com/office/drawing/2014/main" id="{F2C4064D-82F8-EA4F-C521-3DE1E145D29A}"/>
                    </a:ext>
                  </a:extLst>
                </p:cNvPr>
                <p:cNvPicPr/>
                <p:nvPr/>
              </p:nvPicPr>
              <p:blipFill>
                <a:blip r:embed="rId293"/>
                <a:stretch>
                  <a:fillRect/>
                </a:stretch>
              </p:blipFill>
              <p:spPr>
                <a:xfrm>
                  <a:off x="7583989" y="4923916"/>
                  <a:ext cx="161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9" name="Freihand 188">
                  <a:extLst>
                    <a:ext uri="{FF2B5EF4-FFF2-40B4-BE49-F238E27FC236}">
                      <a16:creationId xmlns:a16="http://schemas.microsoft.com/office/drawing/2014/main" id="{E1B269C1-2055-0FBB-E896-9B6E1FC9F5B1}"/>
                    </a:ext>
                  </a:extLst>
                </p14:cNvPr>
                <p14:cNvContentPartPr/>
                <p14:nvPr/>
              </p14:nvContentPartPr>
              <p14:xfrm>
                <a:off x="7822309" y="4815556"/>
                <a:ext cx="286200" cy="221760"/>
              </p14:xfrm>
            </p:contentPart>
          </mc:Choice>
          <mc:Fallback>
            <p:pic>
              <p:nvPicPr>
                <p:cNvPr id="189" name="Freihand 188">
                  <a:extLst>
                    <a:ext uri="{FF2B5EF4-FFF2-40B4-BE49-F238E27FC236}">
                      <a16:creationId xmlns:a16="http://schemas.microsoft.com/office/drawing/2014/main" id="{E1B269C1-2055-0FBB-E896-9B6E1FC9F5B1}"/>
                    </a:ext>
                  </a:extLst>
                </p:cNvPr>
                <p:cNvPicPr/>
                <p:nvPr/>
              </p:nvPicPr>
              <p:blipFill>
                <a:blip r:embed="rId295"/>
                <a:stretch>
                  <a:fillRect/>
                </a:stretch>
              </p:blipFill>
              <p:spPr>
                <a:xfrm>
                  <a:off x="7816189" y="4809436"/>
                  <a:ext cx="2984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0" name="Freihand 189">
                  <a:extLst>
                    <a:ext uri="{FF2B5EF4-FFF2-40B4-BE49-F238E27FC236}">
                      <a16:creationId xmlns:a16="http://schemas.microsoft.com/office/drawing/2014/main" id="{B7CC1883-4EAD-E61C-948A-F455A100304A}"/>
                    </a:ext>
                  </a:extLst>
                </p14:cNvPr>
                <p14:cNvContentPartPr/>
                <p14:nvPr/>
              </p14:nvContentPartPr>
              <p14:xfrm>
                <a:off x="7987909" y="4772716"/>
                <a:ext cx="370080" cy="236520"/>
              </p14:xfrm>
            </p:contentPart>
          </mc:Choice>
          <mc:Fallback>
            <p:pic>
              <p:nvPicPr>
                <p:cNvPr id="190" name="Freihand 189">
                  <a:extLst>
                    <a:ext uri="{FF2B5EF4-FFF2-40B4-BE49-F238E27FC236}">
                      <a16:creationId xmlns:a16="http://schemas.microsoft.com/office/drawing/2014/main" id="{B7CC1883-4EAD-E61C-948A-F455A100304A}"/>
                    </a:ext>
                  </a:extLst>
                </p:cNvPr>
                <p:cNvPicPr/>
                <p:nvPr/>
              </p:nvPicPr>
              <p:blipFill>
                <a:blip r:embed="rId297"/>
                <a:stretch>
                  <a:fillRect/>
                </a:stretch>
              </p:blipFill>
              <p:spPr>
                <a:xfrm>
                  <a:off x="7981789" y="4766596"/>
                  <a:ext cx="3823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1" name="Freihand 190">
                  <a:extLst>
                    <a:ext uri="{FF2B5EF4-FFF2-40B4-BE49-F238E27FC236}">
                      <a16:creationId xmlns:a16="http://schemas.microsoft.com/office/drawing/2014/main" id="{A613C2F1-DED2-50D1-1AAA-9B36808E625A}"/>
                    </a:ext>
                  </a:extLst>
                </p14:cNvPr>
                <p14:cNvContentPartPr/>
                <p14:nvPr/>
              </p14:nvContentPartPr>
              <p14:xfrm>
                <a:off x="8248909" y="4893676"/>
                <a:ext cx="75240" cy="102960"/>
              </p14:xfrm>
            </p:contentPart>
          </mc:Choice>
          <mc:Fallback>
            <p:pic>
              <p:nvPicPr>
                <p:cNvPr id="191" name="Freihand 190">
                  <a:extLst>
                    <a:ext uri="{FF2B5EF4-FFF2-40B4-BE49-F238E27FC236}">
                      <a16:creationId xmlns:a16="http://schemas.microsoft.com/office/drawing/2014/main" id="{A613C2F1-DED2-50D1-1AAA-9B36808E625A}"/>
                    </a:ext>
                  </a:extLst>
                </p:cNvPr>
                <p:cNvPicPr/>
                <p:nvPr/>
              </p:nvPicPr>
              <p:blipFill>
                <a:blip r:embed="rId299"/>
                <a:stretch>
                  <a:fillRect/>
                </a:stretch>
              </p:blipFill>
              <p:spPr>
                <a:xfrm>
                  <a:off x="8242789" y="4887556"/>
                  <a:ext cx="87480" cy="115200"/>
                </a:xfrm>
                <a:prstGeom prst="rect">
                  <a:avLst/>
                </a:prstGeom>
              </p:spPr>
            </p:pic>
          </mc:Fallback>
        </mc:AlternateContent>
      </p:grpSp>
      <p:grpSp>
        <p:nvGrpSpPr>
          <p:cNvPr id="195" name="Gruppieren 194">
            <a:extLst>
              <a:ext uri="{FF2B5EF4-FFF2-40B4-BE49-F238E27FC236}">
                <a16:creationId xmlns:a16="http://schemas.microsoft.com/office/drawing/2014/main" id="{1DA97A53-5B06-D626-D2AA-C82B47C5DAB6}"/>
              </a:ext>
            </a:extLst>
          </p:cNvPr>
          <p:cNvGrpSpPr/>
          <p:nvPr/>
        </p:nvGrpSpPr>
        <p:grpSpPr>
          <a:xfrm>
            <a:off x="5184949" y="5742196"/>
            <a:ext cx="297720" cy="201240"/>
            <a:chOff x="5184949" y="5742196"/>
            <a:chExt cx="297720" cy="201240"/>
          </a:xfrm>
        </p:grpSpPr>
        <mc:AlternateContent xmlns:mc="http://schemas.openxmlformats.org/markup-compatibility/2006">
          <mc:Choice xmlns:p14="http://schemas.microsoft.com/office/powerpoint/2010/main" Requires="p14">
            <p:contentPart p14:bwMode="auto" r:id="rId300">
              <p14:nvContentPartPr>
                <p14:cNvPr id="193" name="Freihand 192">
                  <a:extLst>
                    <a:ext uri="{FF2B5EF4-FFF2-40B4-BE49-F238E27FC236}">
                      <a16:creationId xmlns:a16="http://schemas.microsoft.com/office/drawing/2014/main" id="{56112516-5C9F-FF96-D89B-E6301280F72E}"/>
                    </a:ext>
                  </a:extLst>
                </p14:cNvPr>
                <p14:cNvContentPartPr/>
                <p14:nvPr/>
              </p14:nvContentPartPr>
              <p14:xfrm>
                <a:off x="5184949" y="5792236"/>
                <a:ext cx="216720" cy="71640"/>
              </p14:xfrm>
            </p:contentPart>
          </mc:Choice>
          <mc:Fallback>
            <p:pic>
              <p:nvPicPr>
                <p:cNvPr id="193" name="Freihand 192">
                  <a:extLst>
                    <a:ext uri="{FF2B5EF4-FFF2-40B4-BE49-F238E27FC236}">
                      <a16:creationId xmlns:a16="http://schemas.microsoft.com/office/drawing/2014/main" id="{56112516-5C9F-FF96-D89B-E6301280F72E}"/>
                    </a:ext>
                  </a:extLst>
                </p:cNvPr>
                <p:cNvPicPr/>
                <p:nvPr/>
              </p:nvPicPr>
              <p:blipFill>
                <a:blip r:embed="rId301"/>
                <a:stretch>
                  <a:fillRect/>
                </a:stretch>
              </p:blipFill>
              <p:spPr>
                <a:xfrm>
                  <a:off x="5178829" y="5786116"/>
                  <a:ext cx="228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4" name="Freihand 193">
                  <a:extLst>
                    <a:ext uri="{FF2B5EF4-FFF2-40B4-BE49-F238E27FC236}">
                      <a16:creationId xmlns:a16="http://schemas.microsoft.com/office/drawing/2014/main" id="{7AAC433C-4BB4-0A3C-5EBC-D0914894DCCF}"/>
                    </a:ext>
                  </a:extLst>
                </p14:cNvPr>
                <p14:cNvContentPartPr/>
                <p14:nvPr/>
              </p14:nvContentPartPr>
              <p14:xfrm>
                <a:off x="5258749" y="5742196"/>
                <a:ext cx="223920" cy="201240"/>
              </p14:xfrm>
            </p:contentPart>
          </mc:Choice>
          <mc:Fallback>
            <p:pic>
              <p:nvPicPr>
                <p:cNvPr id="194" name="Freihand 193">
                  <a:extLst>
                    <a:ext uri="{FF2B5EF4-FFF2-40B4-BE49-F238E27FC236}">
                      <a16:creationId xmlns:a16="http://schemas.microsoft.com/office/drawing/2014/main" id="{7AAC433C-4BB4-0A3C-5EBC-D0914894DCCF}"/>
                    </a:ext>
                  </a:extLst>
                </p:cNvPr>
                <p:cNvPicPr/>
                <p:nvPr/>
              </p:nvPicPr>
              <p:blipFill>
                <a:blip r:embed="rId303"/>
                <a:stretch>
                  <a:fillRect/>
                </a:stretch>
              </p:blipFill>
              <p:spPr>
                <a:xfrm>
                  <a:off x="5252629" y="5736076"/>
                  <a:ext cx="236160" cy="213480"/>
                </a:xfrm>
                <a:prstGeom prst="rect">
                  <a:avLst/>
                </a:prstGeom>
              </p:spPr>
            </p:pic>
          </mc:Fallback>
        </mc:AlternateContent>
      </p:grpSp>
      <p:grpSp>
        <p:nvGrpSpPr>
          <p:cNvPr id="211" name="Gruppieren 210">
            <a:extLst>
              <a:ext uri="{FF2B5EF4-FFF2-40B4-BE49-F238E27FC236}">
                <a16:creationId xmlns:a16="http://schemas.microsoft.com/office/drawing/2014/main" id="{4C3412D6-DCD1-EA3A-EB75-730790CA9D5B}"/>
              </a:ext>
            </a:extLst>
          </p:cNvPr>
          <p:cNvGrpSpPr/>
          <p:nvPr/>
        </p:nvGrpSpPr>
        <p:grpSpPr>
          <a:xfrm>
            <a:off x="5707669" y="5463916"/>
            <a:ext cx="1100520" cy="698040"/>
            <a:chOff x="5707669" y="5463916"/>
            <a:chExt cx="1100520" cy="698040"/>
          </a:xfrm>
        </p:grpSpPr>
        <mc:AlternateContent xmlns:mc="http://schemas.openxmlformats.org/markup-compatibility/2006">
          <mc:Choice xmlns:p14="http://schemas.microsoft.com/office/powerpoint/2010/main" Requires="p14">
            <p:contentPart p14:bwMode="auto" r:id="rId304">
              <p14:nvContentPartPr>
                <p14:cNvPr id="196" name="Freihand 195">
                  <a:extLst>
                    <a:ext uri="{FF2B5EF4-FFF2-40B4-BE49-F238E27FC236}">
                      <a16:creationId xmlns:a16="http://schemas.microsoft.com/office/drawing/2014/main" id="{BE2F2515-2A68-4A5B-AC32-870D29AC6754}"/>
                    </a:ext>
                  </a:extLst>
                </p14:cNvPr>
                <p14:cNvContentPartPr/>
                <p14:nvPr/>
              </p14:nvContentPartPr>
              <p14:xfrm>
                <a:off x="5707669" y="5583796"/>
                <a:ext cx="28080" cy="174240"/>
              </p14:xfrm>
            </p:contentPart>
          </mc:Choice>
          <mc:Fallback>
            <p:pic>
              <p:nvPicPr>
                <p:cNvPr id="196" name="Freihand 195">
                  <a:extLst>
                    <a:ext uri="{FF2B5EF4-FFF2-40B4-BE49-F238E27FC236}">
                      <a16:creationId xmlns:a16="http://schemas.microsoft.com/office/drawing/2014/main" id="{BE2F2515-2A68-4A5B-AC32-870D29AC6754}"/>
                    </a:ext>
                  </a:extLst>
                </p:cNvPr>
                <p:cNvPicPr/>
                <p:nvPr/>
              </p:nvPicPr>
              <p:blipFill>
                <a:blip r:embed="rId305"/>
                <a:stretch>
                  <a:fillRect/>
                </a:stretch>
              </p:blipFill>
              <p:spPr>
                <a:xfrm>
                  <a:off x="5701549" y="5577676"/>
                  <a:ext cx="40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7" name="Freihand 196">
                  <a:extLst>
                    <a:ext uri="{FF2B5EF4-FFF2-40B4-BE49-F238E27FC236}">
                      <a16:creationId xmlns:a16="http://schemas.microsoft.com/office/drawing/2014/main" id="{0AE8AB05-70DE-A212-F286-2A620587EA2D}"/>
                    </a:ext>
                  </a:extLst>
                </p14:cNvPr>
                <p14:cNvContentPartPr/>
                <p14:nvPr/>
              </p14:nvContentPartPr>
              <p14:xfrm>
                <a:off x="5840869" y="5501716"/>
                <a:ext cx="88560" cy="239400"/>
              </p14:xfrm>
            </p:contentPart>
          </mc:Choice>
          <mc:Fallback>
            <p:pic>
              <p:nvPicPr>
                <p:cNvPr id="197" name="Freihand 196">
                  <a:extLst>
                    <a:ext uri="{FF2B5EF4-FFF2-40B4-BE49-F238E27FC236}">
                      <a16:creationId xmlns:a16="http://schemas.microsoft.com/office/drawing/2014/main" id="{0AE8AB05-70DE-A212-F286-2A620587EA2D}"/>
                    </a:ext>
                  </a:extLst>
                </p:cNvPr>
                <p:cNvPicPr/>
                <p:nvPr/>
              </p:nvPicPr>
              <p:blipFill>
                <a:blip r:embed="rId307"/>
                <a:stretch>
                  <a:fillRect/>
                </a:stretch>
              </p:blipFill>
              <p:spPr>
                <a:xfrm>
                  <a:off x="5834749" y="5495596"/>
                  <a:ext cx="1008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8" name="Freihand 197">
                  <a:extLst>
                    <a:ext uri="{FF2B5EF4-FFF2-40B4-BE49-F238E27FC236}">
                      <a16:creationId xmlns:a16="http://schemas.microsoft.com/office/drawing/2014/main" id="{198F2B03-00ED-85C8-B28B-B139DA45D1FC}"/>
                    </a:ext>
                  </a:extLst>
                </p14:cNvPr>
                <p14:cNvContentPartPr/>
                <p14:nvPr/>
              </p14:nvContentPartPr>
              <p14:xfrm>
                <a:off x="5995669" y="5483716"/>
                <a:ext cx="102960" cy="169200"/>
              </p14:xfrm>
            </p:contentPart>
          </mc:Choice>
          <mc:Fallback>
            <p:pic>
              <p:nvPicPr>
                <p:cNvPr id="198" name="Freihand 197">
                  <a:extLst>
                    <a:ext uri="{FF2B5EF4-FFF2-40B4-BE49-F238E27FC236}">
                      <a16:creationId xmlns:a16="http://schemas.microsoft.com/office/drawing/2014/main" id="{198F2B03-00ED-85C8-B28B-B139DA45D1FC}"/>
                    </a:ext>
                  </a:extLst>
                </p:cNvPr>
                <p:cNvPicPr/>
                <p:nvPr/>
              </p:nvPicPr>
              <p:blipFill>
                <a:blip r:embed="rId309"/>
                <a:stretch>
                  <a:fillRect/>
                </a:stretch>
              </p:blipFill>
              <p:spPr>
                <a:xfrm>
                  <a:off x="5989549" y="5477596"/>
                  <a:ext cx="115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9" name="Freihand 198">
                  <a:extLst>
                    <a:ext uri="{FF2B5EF4-FFF2-40B4-BE49-F238E27FC236}">
                      <a16:creationId xmlns:a16="http://schemas.microsoft.com/office/drawing/2014/main" id="{218636E3-58D5-FEBF-C7B7-B67CD25C258C}"/>
                    </a:ext>
                  </a:extLst>
                </p14:cNvPr>
                <p14:cNvContentPartPr/>
                <p14:nvPr/>
              </p14:nvContentPartPr>
              <p14:xfrm>
                <a:off x="6122749" y="5463916"/>
                <a:ext cx="88920" cy="198360"/>
              </p14:xfrm>
            </p:contentPart>
          </mc:Choice>
          <mc:Fallback>
            <p:pic>
              <p:nvPicPr>
                <p:cNvPr id="199" name="Freihand 198">
                  <a:extLst>
                    <a:ext uri="{FF2B5EF4-FFF2-40B4-BE49-F238E27FC236}">
                      <a16:creationId xmlns:a16="http://schemas.microsoft.com/office/drawing/2014/main" id="{218636E3-58D5-FEBF-C7B7-B67CD25C258C}"/>
                    </a:ext>
                  </a:extLst>
                </p:cNvPr>
                <p:cNvPicPr/>
                <p:nvPr/>
              </p:nvPicPr>
              <p:blipFill>
                <a:blip r:embed="rId311"/>
                <a:stretch>
                  <a:fillRect/>
                </a:stretch>
              </p:blipFill>
              <p:spPr>
                <a:xfrm>
                  <a:off x="6116629" y="5457796"/>
                  <a:ext cx="1011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0" name="Freihand 199">
                  <a:extLst>
                    <a:ext uri="{FF2B5EF4-FFF2-40B4-BE49-F238E27FC236}">
                      <a16:creationId xmlns:a16="http://schemas.microsoft.com/office/drawing/2014/main" id="{54EB253A-ED56-E673-3866-687102C1F12F}"/>
                    </a:ext>
                  </a:extLst>
                </p14:cNvPr>
                <p14:cNvContentPartPr/>
                <p14:nvPr/>
              </p14:nvContentPartPr>
              <p14:xfrm>
                <a:off x="5710189" y="5644636"/>
                <a:ext cx="578160" cy="295200"/>
              </p14:xfrm>
            </p:contentPart>
          </mc:Choice>
          <mc:Fallback>
            <p:pic>
              <p:nvPicPr>
                <p:cNvPr id="200" name="Freihand 199">
                  <a:extLst>
                    <a:ext uri="{FF2B5EF4-FFF2-40B4-BE49-F238E27FC236}">
                      <a16:creationId xmlns:a16="http://schemas.microsoft.com/office/drawing/2014/main" id="{54EB253A-ED56-E673-3866-687102C1F12F}"/>
                    </a:ext>
                  </a:extLst>
                </p:cNvPr>
                <p:cNvPicPr/>
                <p:nvPr/>
              </p:nvPicPr>
              <p:blipFill>
                <a:blip r:embed="rId313"/>
                <a:stretch>
                  <a:fillRect/>
                </a:stretch>
              </p:blipFill>
              <p:spPr>
                <a:xfrm>
                  <a:off x="5704069" y="5638516"/>
                  <a:ext cx="5904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1" name="Freihand 200">
                  <a:extLst>
                    <a:ext uri="{FF2B5EF4-FFF2-40B4-BE49-F238E27FC236}">
                      <a16:creationId xmlns:a16="http://schemas.microsoft.com/office/drawing/2014/main" id="{A8330508-4A71-6B88-1981-712C3FAD4009}"/>
                    </a:ext>
                  </a:extLst>
                </p14:cNvPr>
                <p14:cNvContentPartPr/>
                <p14:nvPr/>
              </p14:nvContentPartPr>
              <p14:xfrm>
                <a:off x="5836189" y="5954236"/>
                <a:ext cx="97200" cy="168480"/>
              </p14:xfrm>
            </p:contentPart>
          </mc:Choice>
          <mc:Fallback>
            <p:pic>
              <p:nvPicPr>
                <p:cNvPr id="201" name="Freihand 200">
                  <a:extLst>
                    <a:ext uri="{FF2B5EF4-FFF2-40B4-BE49-F238E27FC236}">
                      <a16:creationId xmlns:a16="http://schemas.microsoft.com/office/drawing/2014/main" id="{A8330508-4A71-6B88-1981-712C3FAD4009}"/>
                    </a:ext>
                  </a:extLst>
                </p:cNvPr>
                <p:cNvPicPr/>
                <p:nvPr/>
              </p:nvPicPr>
              <p:blipFill>
                <a:blip r:embed="rId315"/>
                <a:stretch>
                  <a:fillRect/>
                </a:stretch>
              </p:blipFill>
              <p:spPr>
                <a:xfrm>
                  <a:off x="5830069" y="5948116"/>
                  <a:ext cx="109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2" name="Freihand 201">
                  <a:extLst>
                    <a:ext uri="{FF2B5EF4-FFF2-40B4-BE49-F238E27FC236}">
                      <a16:creationId xmlns:a16="http://schemas.microsoft.com/office/drawing/2014/main" id="{65DE9EDE-ED1A-2BF9-7282-56B9896385A2}"/>
                    </a:ext>
                  </a:extLst>
                </p14:cNvPr>
                <p14:cNvContentPartPr/>
                <p14:nvPr/>
              </p14:nvContentPartPr>
              <p14:xfrm>
                <a:off x="5934109" y="5952076"/>
                <a:ext cx="30240" cy="209880"/>
              </p14:xfrm>
            </p:contentPart>
          </mc:Choice>
          <mc:Fallback>
            <p:pic>
              <p:nvPicPr>
                <p:cNvPr id="202" name="Freihand 201">
                  <a:extLst>
                    <a:ext uri="{FF2B5EF4-FFF2-40B4-BE49-F238E27FC236}">
                      <a16:creationId xmlns:a16="http://schemas.microsoft.com/office/drawing/2014/main" id="{65DE9EDE-ED1A-2BF9-7282-56B9896385A2}"/>
                    </a:ext>
                  </a:extLst>
                </p:cNvPr>
                <p:cNvPicPr/>
                <p:nvPr/>
              </p:nvPicPr>
              <p:blipFill>
                <a:blip r:embed="rId317"/>
                <a:stretch>
                  <a:fillRect/>
                </a:stretch>
              </p:blipFill>
              <p:spPr>
                <a:xfrm>
                  <a:off x="5927989" y="5945956"/>
                  <a:ext cx="424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4" name="Freihand 203">
                  <a:extLst>
                    <a:ext uri="{FF2B5EF4-FFF2-40B4-BE49-F238E27FC236}">
                      <a16:creationId xmlns:a16="http://schemas.microsoft.com/office/drawing/2014/main" id="{C9877587-73B7-AF79-0EAD-CC9A279305F0}"/>
                    </a:ext>
                  </a:extLst>
                </p14:cNvPr>
                <p14:cNvContentPartPr/>
                <p14:nvPr/>
              </p14:nvContentPartPr>
              <p14:xfrm>
                <a:off x="6023029" y="5890156"/>
                <a:ext cx="135720" cy="259200"/>
              </p14:xfrm>
            </p:contentPart>
          </mc:Choice>
          <mc:Fallback>
            <p:pic>
              <p:nvPicPr>
                <p:cNvPr id="204" name="Freihand 203">
                  <a:extLst>
                    <a:ext uri="{FF2B5EF4-FFF2-40B4-BE49-F238E27FC236}">
                      <a16:creationId xmlns:a16="http://schemas.microsoft.com/office/drawing/2014/main" id="{C9877587-73B7-AF79-0EAD-CC9A279305F0}"/>
                    </a:ext>
                  </a:extLst>
                </p:cNvPr>
                <p:cNvPicPr/>
                <p:nvPr/>
              </p:nvPicPr>
              <p:blipFill>
                <a:blip r:embed="rId319"/>
                <a:stretch>
                  <a:fillRect/>
                </a:stretch>
              </p:blipFill>
              <p:spPr>
                <a:xfrm>
                  <a:off x="6016909" y="5884036"/>
                  <a:ext cx="1479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5" name="Freihand 204">
                  <a:extLst>
                    <a:ext uri="{FF2B5EF4-FFF2-40B4-BE49-F238E27FC236}">
                      <a16:creationId xmlns:a16="http://schemas.microsoft.com/office/drawing/2014/main" id="{08162C8B-C1CB-F2AD-590B-657BBBD98FF6}"/>
                    </a:ext>
                  </a:extLst>
                </p14:cNvPr>
                <p14:cNvContentPartPr/>
                <p14:nvPr/>
              </p14:nvContentPartPr>
              <p14:xfrm>
                <a:off x="6187189" y="5829316"/>
                <a:ext cx="136800" cy="216360"/>
              </p14:xfrm>
            </p:contentPart>
          </mc:Choice>
          <mc:Fallback>
            <p:pic>
              <p:nvPicPr>
                <p:cNvPr id="205" name="Freihand 204">
                  <a:extLst>
                    <a:ext uri="{FF2B5EF4-FFF2-40B4-BE49-F238E27FC236}">
                      <a16:creationId xmlns:a16="http://schemas.microsoft.com/office/drawing/2014/main" id="{08162C8B-C1CB-F2AD-590B-657BBBD98FF6}"/>
                    </a:ext>
                  </a:extLst>
                </p:cNvPr>
                <p:cNvPicPr/>
                <p:nvPr/>
              </p:nvPicPr>
              <p:blipFill>
                <a:blip r:embed="rId321"/>
                <a:stretch>
                  <a:fillRect/>
                </a:stretch>
              </p:blipFill>
              <p:spPr>
                <a:xfrm>
                  <a:off x="6181069" y="5823196"/>
                  <a:ext cx="1490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7" name="Freihand 206">
                  <a:extLst>
                    <a:ext uri="{FF2B5EF4-FFF2-40B4-BE49-F238E27FC236}">
                      <a16:creationId xmlns:a16="http://schemas.microsoft.com/office/drawing/2014/main" id="{34C36313-C14D-5F42-B272-2D7771F76602}"/>
                    </a:ext>
                  </a:extLst>
                </p14:cNvPr>
                <p14:cNvContentPartPr/>
                <p14:nvPr/>
              </p14:nvContentPartPr>
              <p14:xfrm>
                <a:off x="6318949" y="5815276"/>
                <a:ext cx="95760" cy="202680"/>
              </p14:xfrm>
            </p:contentPart>
          </mc:Choice>
          <mc:Fallback>
            <p:pic>
              <p:nvPicPr>
                <p:cNvPr id="207" name="Freihand 206">
                  <a:extLst>
                    <a:ext uri="{FF2B5EF4-FFF2-40B4-BE49-F238E27FC236}">
                      <a16:creationId xmlns:a16="http://schemas.microsoft.com/office/drawing/2014/main" id="{34C36313-C14D-5F42-B272-2D7771F76602}"/>
                    </a:ext>
                  </a:extLst>
                </p:cNvPr>
                <p:cNvPicPr/>
                <p:nvPr/>
              </p:nvPicPr>
              <p:blipFill>
                <a:blip r:embed="rId323"/>
                <a:stretch>
                  <a:fillRect/>
                </a:stretch>
              </p:blipFill>
              <p:spPr>
                <a:xfrm>
                  <a:off x="6312829" y="5809156"/>
                  <a:ext cx="1080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9" name="Freihand 208">
                  <a:extLst>
                    <a:ext uri="{FF2B5EF4-FFF2-40B4-BE49-F238E27FC236}">
                      <a16:creationId xmlns:a16="http://schemas.microsoft.com/office/drawing/2014/main" id="{DAA8164E-8107-5F75-4024-CC11DE7410B1}"/>
                    </a:ext>
                  </a:extLst>
                </p14:cNvPr>
                <p14:cNvContentPartPr/>
                <p14:nvPr/>
              </p14:nvContentPartPr>
              <p14:xfrm>
                <a:off x="6544669" y="5550316"/>
                <a:ext cx="204120" cy="97920"/>
              </p14:xfrm>
            </p:contentPart>
          </mc:Choice>
          <mc:Fallback>
            <p:pic>
              <p:nvPicPr>
                <p:cNvPr id="209" name="Freihand 208">
                  <a:extLst>
                    <a:ext uri="{FF2B5EF4-FFF2-40B4-BE49-F238E27FC236}">
                      <a16:creationId xmlns:a16="http://schemas.microsoft.com/office/drawing/2014/main" id="{DAA8164E-8107-5F75-4024-CC11DE7410B1}"/>
                    </a:ext>
                  </a:extLst>
                </p:cNvPr>
                <p:cNvPicPr/>
                <p:nvPr/>
              </p:nvPicPr>
              <p:blipFill>
                <a:blip r:embed="rId325"/>
                <a:stretch>
                  <a:fillRect/>
                </a:stretch>
              </p:blipFill>
              <p:spPr>
                <a:xfrm>
                  <a:off x="6538549" y="5544196"/>
                  <a:ext cx="216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0" name="Freihand 209">
                  <a:extLst>
                    <a:ext uri="{FF2B5EF4-FFF2-40B4-BE49-F238E27FC236}">
                      <a16:creationId xmlns:a16="http://schemas.microsoft.com/office/drawing/2014/main" id="{E66C7E8A-ED2A-B6E8-5D67-70D28B6261B1}"/>
                    </a:ext>
                  </a:extLst>
                </p14:cNvPr>
                <p14:cNvContentPartPr/>
                <p14:nvPr/>
              </p14:nvContentPartPr>
              <p14:xfrm>
                <a:off x="6613069" y="5624476"/>
                <a:ext cx="195120" cy="190440"/>
              </p14:xfrm>
            </p:contentPart>
          </mc:Choice>
          <mc:Fallback>
            <p:pic>
              <p:nvPicPr>
                <p:cNvPr id="210" name="Freihand 209">
                  <a:extLst>
                    <a:ext uri="{FF2B5EF4-FFF2-40B4-BE49-F238E27FC236}">
                      <a16:creationId xmlns:a16="http://schemas.microsoft.com/office/drawing/2014/main" id="{E66C7E8A-ED2A-B6E8-5D67-70D28B6261B1}"/>
                    </a:ext>
                  </a:extLst>
                </p:cNvPr>
                <p:cNvPicPr/>
                <p:nvPr/>
              </p:nvPicPr>
              <p:blipFill>
                <a:blip r:embed="rId327"/>
                <a:stretch>
                  <a:fillRect/>
                </a:stretch>
              </p:blipFill>
              <p:spPr>
                <a:xfrm>
                  <a:off x="6606949" y="5618356"/>
                  <a:ext cx="207360" cy="202680"/>
                </a:xfrm>
                <a:prstGeom prst="rect">
                  <a:avLst/>
                </a:prstGeom>
              </p:spPr>
            </p:pic>
          </mc:Fallback>
        </mc:AlternateContent>
      </p:grpSp>
      <p:grpSp>
        <p:nvGrpSpPr>
          <p:cNvPr id="218" name="Gruppieren 217">
            <a:extLst>
              <a:ext uri="{FF2B5EF4-FFF2-40B4-BE49-F238E27FC236}">
                <a16:creationId xmlns:a16="http://schemas.microsoft.com/office/drawing/2014/main" id="{B9C3E23B-8127-9BA5-996B-F8238171B26B}"/>
              </a:ext>
            </a:extLst>
          </p:cNvPr>
          <p:cNvGrpSpPr/>
          <p:nvPr/>
        </p:nvGrpSpPr>
        <p:grpSpPr>
          <a:xfrm>
            <a:off x="6900709" y="5297956"/>
            <a:ext cx="970560" cy="629280"/>
            <a:chOff x="6900709" y="5297956"/>
            <a:chExt cx="970560" cy="629280"/>
          </a:xfrm>
        </p:grpSpPr>
        <mc:AlternateContent xmlns:mc="http://schemas.openxmlformats.org/markup-compatibility/2006">
          <mc:Choice xmlns:p14="http://schemas.microsoft.com/office/powerpoint/2010/main" Requires="p14">
            <p:contentPart p14:bwMode="auto" r:id="rId328">
              <p14:nvContentPartPr>
                <p14:cNvPr id="212" name="Freihand 211">
                  <a:extLst>
                    <a:ext uri="{FF2B5EF4-FFF2-40B4-BE49-F238E27FC236}">
                      <a16:creationId xmlns:a16="http://schemas.microsoft.com/office/drawing/2014/main" id="{B0EF647F-AEB3-FABE-5743-D1998D57BA2A}"/>
                    </a:ext>
                  </a:extLst>
                </p14:cNvPr>
                <p14:cNvContentPartPr/>
                <p14:nvPr/>
              </p14:nvContentPartPr>
              <p14:xfrm>
                <a:off x="6900709" y="5406316"/>
                <a:ext cx="144360" cy="160200"/>
              </p14:xfrm>
            </p:contentPart>
          </mc:Choice>
          <mc:Fallback>
            <p:pic>
              <p:nvPicPr>
                <p:cNvPr id="212" name="Freihand 211">
                  <a:extLst>
                    <a:ext uri="{FF2B5EF4-FFF2-40B4-BE49-F238E27FC236}">
                      <a16:creationId xmlns:a16="http://schemas.microsoft.com/office/drawing/2014/main" id="{B0EF647F-AEB3-FABE-5743-D1998D57BA2A}"/>
                    </a:ext>
                  </a:extLst>
                </p:cNvPr>
                <p:cNvPicPr/>
                <p:nvPr/>
              </p:nvPicPr>
              <p:blipFill>
                <a:blip r:embed="rId329"/>
                <a:stretch>
                  <a:fillRect/>
                </a:stretch>
              </p:blipFill>
              <p:spPr>
                <a:xfrm>
                  <a:off x="6894589" y="5400196"/>
                  <a:ext cx="1566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3" name="Freihand 212">
                  <a:extLst>
                    <a:ext uri="{FF2B5EF4-FFF2-40B4-BE49-F238E27FC236}">
                      <a16:creationId xmlns:a16="http://schemas.microsoft.com/office/drawing/2014/main" id="{CE67EEA1-DEC2-47DE-99F4-7D6809147468}"/>
                    </a:ext>
                  </a:extLst>
                </p14:cNvPr>
                <p14:cNvContentPartPr/>
                <p14:nvPr/>
              </p14:nvContentPartPr>
              <p14:xfrm>
                <a:off x="7025629" y="5466076"/>
                <a:ext cx="38880" cy="209160"/>
              </p14:xfrm>
            </p:contentPart>
          </mc:Choice>
          <mc:Fallback>
            <p:pic>
              <p:nvPicPr>
                <p:cNvPr id="213" name="Freihand 212">
                  <a:extLst>
                    <a:ext uri="{FF2B5EF4-FFF2-40B4-BE49-F238E27FC236}">
                      <a16:creationId xmlns:a16="http://schemas.microsoft.com/office/drawing/2014/main" id="{CE67EEA1-DEC2-47DE-99F4-7D6809147468}"/>
                    </a:ext>
                  </a:extLst>
                </p:cNvPr>
                <p:cNvPicPr/>
                <p:nvPr/>
              </p:nvPicPr>
              <p:blipFill>
                <a:blip r:embed="rId331"/>
                <a:stretch>
                  <a:fillRect/>
                </a:stretch>
              </p:blipFill>
              <p:spPr>
                <a:xfrm>
                  <a:off x="7019509" y="5459956"/>
                  <a:ext cx="511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4" name="Freihand 213">
                  <a:extLst>
                    <a:ext uri="{FF2B5EF4-FFF2-40B4-BE49-F238E27FC236}">
                      <a16:creationId xmlns:a16="http://schemas.microsoft.com/office/drawing/2014/main" id="{63609862-103F-27E8-DF73-0AE9BC132A10}"/>
                    </a:ext>
                  </a:extLst>
                </p14:cNvPr>
                <p14:cNvContentPartPr/>
                <p14:nvPr/>
              </p14:nvContentPartPr>
              <p14:xfrm>
                <a:off x="7105549" y="5358076"/>
                <a:ext cx="154440" cy="231120"/>
              </p14:xfrm>
            </p:contentPart>
          </mc:Choice>
          <mc:Fallback>
            <p:pic>
              <p:nvPicPr>
                <p:cNvPr id="214" name="Freihand 213">
                  <a:extLst>
                    <a:ext uri="{FF2B5EF4-FFF2-40B4-BE49-F238E27FC236}">
                      <a16:creationId xmlns:a16="http://schemas.microsoft.com/office/drawing/2014/main" id="{63609862-103F-27E8-DF73-0AE9BC132A10}"/>
                    </a:ext>
                  </a:extLst>
                </p:cNvPr>
                <p:cNvPicPr/>
                <p:nvPr/>
              </p:nvPicPr>
              <p:blipFill>
                <a:blip r:embed="rId333"/>
                <a:stretch>
                  <a:fillRect/>
                </a:stretch>
              </p:blipFill>
              <p:spPr>
                <a:xfrm>
                  <a:off x="7099429" y="5351956"/>
                  <a:ext cx="166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5" name="Freihand 214">
                  <a:extLst>
                    <a:ext uri="{FF2B5EF4-FFF2-40B4-BE49-F238E27FC236}">
                      <a16:creationId xmlns:a16="http://schemas.microsoft.com/office/drawing/2014/main" id="{D293B7BE-488B-F4AB-9FA6-F69C384CBCB6}"/>
                    </a:ext>
                  </a:extLst>
                </p14:cNvPr>
                <p14:cNvContentPartPr/>
                <p14:nvPr/>
              </p14:nvContentPartPr>
              <p14:xfrm>
                <a:off x="7267549" y="5297956"/>
                <a:ext cx="136800" cy="281880"/>
              </p14:xfrm>
            </p:contentPart>
          </mc:Choice>
          <mc:Fallback>
            <p:pic>
              <p:nvPicPr>
                <p:cNvPr id="215" name="Freihand 214">
                  <a:extLst>
                    <a:ext uri="{FF2B5EF4-FFF2-40B4-BE49-F238E27FC236}">
                      <a16:creationId xmlns:a16="http://schemas.microsoft.com/office/drawing/2014/main" id="{D293B7BE-488B-F4AB-9FA6-F69C384CBCB6}"/>
                    </a:ext>
                  </a:extLst>
                </p:cNvPr>
                <p:cNvPicPr/>
                <p:nvPr/>
              </p:nvPicPr>
              <p:blipFill>
                <a:blip r:embed="rId335"/>
                <a:stretch>
                  <a:fillRect/>
                </a:stretch>
              </p:blipFill>
              <p:spPr>
                <a:xfrm>
                  <a:off x="7261429" y="5291836"/>
                  <a:ext cx="1490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6" name="Freihand 215">
                  <a:extLst>
                    <a:ext uri="{FF2B5EF4-FFF2-40B4-BE49-F238E27FC236}">
                      <a16:creationId xmlns:a16="http://schemas.microsoft.com/office/drawing/2014/main" id="{632838FD-093F-37B9-0174-56A0A983C510}"/>
                    </a:ext>
                  </a:extLst>
                </p14:cNvPr>
                <p14:cNvContentPartPr/>
                <p14:nvPr/>
              </p14:nvContentPartPr>
              <p14:xfrm>
                <a:off x="7461949" y="5414956"/>
                <a:ext cx="103680" cy="168840"/>
              </p14:xfrm>
            </p:contentPart>
          </mc:Choice>
          <mc:Fallback>
            <p:pic>
              <p:nvPicPr>
                <p:cNvPr id="216" name="Freihand 215">
                  <a:extLst>
                    <a:ext uri="{FF2B5EF4-FFF2-40B4-BE49-F238E27FC236}">
                      <a16:creationId xmlns:a16="http://schemas.microsoft.com/office/drawing/2014/main" id="{632838FD-093F-37B9-0174-56A0A983C510}"/>
                    </a:ext>
                  </a:extLst>
                </p:cNvPr>
                <p:cNvPicPr/>
                <p:nvPr/>
              </p:nvPicPr>
              <p:blipFill>
                <a:blip r:embed="rId337"/>
                <a:stretch>
                  <a:fillRect/>
                </a:stretch>
              </p:blipFill>
              <p:spPr>
                <a:xfrm>
                  <a:off x="7455829" y="5408836"/>
                  <a:ext cx="115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7" name="Freihand 216">
                  <a:extLst>
                    <a:ext uri="{FF2B5EF4-FFF2-40B4-BE49-F238E27FC236}">
                      <a16:creationId xmlns:a16="http://schemas.microsoft.com/office/drawing/2014/main" id="{F304A357-6BBF-72A7-02FE-871303A62A85}"/>
                    </a:ext>
                  </a:extLst>
                </p14:cNvPr>
                <p14:cNvContentPartPr/>
                <p14:nvPr/>
              </p14:nvContentPartPr>
              <p14:xfrm>
                <a:off x="7031749" y="5475436"/>
                <a:ext cx="839520" cy="451800"/>
              </p14:xfrm>
            </p:contentPart>
          </mc:Choice>
          <mc:Fallback>
            <p:pic>
              <p:nvPicPr>
                <p:cNvPr id="217" name="Freihand 216">
                  <a:extLst>
                    <a:ext uri="{FF2B5EF4-FFF2-40B4-BE49-F238E27FC236}">
                      <a16:creationId xmlns:a16="http://schemas.microsoft.com/office/drawing/2014/main" id="{F304A357-6BBF-72A7-02FE-871303A62A85}"/>
                    </a:ext>
                  </a:extLst>
                </p:cNvPr>
                <p:cNvPicPr/>
                <p:nvPr/>
              </p:nvPicPr>
              <p:blipFill>
                <a:blip r:embed="rId339"/>
                <a:stretch>
                  <a:fillRect/>
                </a:stretch>
              </p:blipFill>
              <p:spPr>
                <a:xfrm>
                  <a:off x="7025629" y="5469316"/>
                  <a:ext cx="851760" cy="464040"/>
                </a:xfrm>
                <a:prstGeom prst="rect">
                  <a:avLst/>
                </a:prstGeom>
              </p:spPr>
            </p:pic>
          </mc:Fallback>
        </mc:AlternateContent>
      </p:grpSp>
    </p:spTree>
    <p:extLst>
      <p:ext uri="{BB962C8B-B14F-4D97-AF65-F5344CB8AC3E}">
        <p14:creationId xmlns:p14="http://schemas.microsoft.com/office/powerpoint/2010/main" val="7280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Beispiele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4921945"/>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Die Kosten des Geldtransfers</a:t>
                </a:r>
                <a:r>
                  <a:rPr lang="de-DE" sz="2000" baseline="30000" dirty="0">
                    <a:latin typeface="Times New Roman" panose="02020603050405020304" pitchFamily="18" charset="0"/>
                    <a:cs typeface="Times New Roman" panose="02020603050405020304" pitchFamily="18" charset="0"/>
                  </a:rPr>
                  <a:t>1</a:t>
                </a:r>
                <a:r>
                  <a:rPr lang="de-DE" sz="2000" dirty="0">
                    <a:latin typeface="Times New Roman" panose="02020603050405020304" pitchFamily="18" charset="0"/>
                    <a:cs typeface="Times New Roman" panose="02020603050405020304" pitchFamily="18" charset="0"/>
                  </a:rPr>
                  <a:t> (Bargeld/bargeldlos) machen etwa 2% in Relation zum Bruttoinlandsprodukt aus (rund 60 Mrd. Euro)</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Die Werbe- und Marketingausgaben der Autoindustrie</a:t>
                </a:r>
                <a:r>
                  <a:rPr lang="de-DE" sz="2000" baseline="30000" dirty="0">
                    <a:latin typeface="Times New Roman" panose="02020603050405020304" pitchFamily="18" charset="0"/>
                    <a:cs typeface="Times New Roman" panose="02020603050405020304" pitchFamily="18" charset="0"/>
                  </a:rPr>
                  <a:t>2</a:t>
                </a:r>
                <a:r>
                  <a:rPr lang="de-DE" sz="2000" dirty="0">
                    <a:latin typeface="Times New Roman" panose="02020603050405020304" pitchFamily="18" charset="0"/>
                    <a:cs typeface="Times New Roman" panose="02020603050405020304" pitchFamily="18" charset="0"/>
                  </a:rPr>
                  <a:t> pro Neuwagen belaufen sich            400-4000 Euro</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Der internationalen Fischindustrie</a:t>
                </a:r>
                <a:r>
                  <a:rPr lang="de-DE" sz="2000" baseline="30000" dirty="0">
                    <a:latin typeface="Times New Roman" panose="02020603050405020304" pitchFamily="18" charset="0"/>
                    <a:cs typeface="Times New Roman" panose="02020603050405020304" pitchFamily="18" charset="0"/>
                  </a:rPr>
                  <a:t>3</a:t>
                </a:r>
                <a:r>
                  <a:rPr lang="de-DE" sz="2000" dirty="0">
                    <a:latin typeface="Times New Roman" panose="02020603050405020304" pitchFamily="18" charset="0"/>
                    <a:cs typeface="Times New Roman" panose="02020603050405020304" pitchFamily="18" charset="0"/>
                  </a:rPr>
                  <a:t> entsteht ein Verlust von ca. 80 Mrd. US-Dollar p.a.  aufgrund von Überfischung → </a:t>
                </a:r>
                <a:r>
                  <a:rPr lang="de-DE" sz="2000" dirty="0" err="1">
                    <a:latin typeface="Times New Roman" panose="02020603050405020304" pitchFamily="18" charset="0"/>
                    <a:cs typeface="Times New Roman" panose="02020603050405020304" pitchFamily="18" charset="0"/>
                  </a:rPr>
                  <a:t>Allmendeproblem</a:t>
                </a:r>
                <a:r>
                  <a:rPr lang="de-DE" sz="2000" dirty="0">
                    <a:latin typeface="Times New Roman" panose="02020603050405020304" pitchFamily="18" charset="0"/>
                    <a:cs typeface="Times New Roman" panose="02020603050405020304" pitchFamily="18" charset="0"/>
                  </a:rPr>
                  <a:t> aufgrund von fehlenden Eigentumsrechten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Transaktionskosten haben einen signifikanten Einfluss auf die Handelsbeziehungen</a:t>
                </a:r>
                <a:r>
                  <a:rPr lang="de-DE" sz="2000" baseline="30000" dirty="0">
                    <a:latin typeface="Times New Roman" panose="02020603050405020304" pitchFamily="18" charset="0"/>
                    <a:cs typeface="Times New Roman" panose="02020603050405020304" pitchFamily="18" charset="0"/>
                  </a:rPr>
                  <a:t>4</a:t>
                </a:r>
                <a:r>
                  <a:rPr lang="de-DE" sz="2000" dirty="0">
                    <a:latin typeface="Times New Roman" panose="02020603050405020304" pitchFamily="18" charset="0"/>
                    <a:cs typeface="Times New Roman" panose="02020603050405020304" pitchFamily="18" charset="0"/>
                  </a:rPr>
                  <a:t> zwischen Ländern: Bei einem Anstieg der Transaktionskosten um 1% sinkt in asiatischen Ländern das Handelsvolumen um etwa 0,2% (Irrtumswahrscheinlichkeit=10%). Abschätzung über ein Gravitationsmodell: </a:t>
                </a:r>
                <a14:m>
                  <m:oMath xmlns:m="http://schemas.openxmlformats.org/officeDocument/2006/math">
                    <m:sSub>
                      <m:sSubPr>
                        <m:ctrlPr>
                          <a:rPr lang="de-DE" sz="200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𝐻</m:t>
                        </m:r>
                      </m:e>
                      <m:sub>
                        <m:r>
                          <a:rPr lang="de-DE" sz="2000" b="0" i="1" smtClean="0">
                            <a:latin typeface="Cambria Math" panose="02040503050406030204" pitchFamily="18" charset="0"/>
                            <a:cs typeface="Times New Roman" panose="02020603050405020304" pitchFamily="18" charset="0"/>
                          </a:rPr>
                          <m:t>𝑖𝑗</m:t>
                        </m:r>
                      </m:sub>
                    </m:sSub>
                    <m:r>
                      <a:rPr lang="de-DE" sz="2000" b="0" i="1" smtClean="0">
                        <a:latin typeface="Cambria Math" panose="02040503050406030204" pitchFamily="18" charset="0"/>
                        <a:cs typeface="Times New Roman" panose="02020603050405020304" pitchFamily="18" charset="0"/>
                      </a:rPr>
                      <m:t>=</m:t>
                    </m:r>
                    <m:sSubSup>
                      <m:sSubSupPr>
                        <m:ctrlPr>
                          <a:rPr lang="de-DE" sz="2000" b="0" i="1" smtClean="0">
                            <a:latin typeface="Cambria Math" panose="02040503050406030204" pitchFamily="18" charset="0"/>
                            <a:cs typeface="Times New Roman" panose="02020603050405020304" pitchFamily="18" charset="0"/>
                          </a:rPr>
                        </m:ctrlPr>
                      </m:sSubSupPr>
                      <m:e>
                        <m:r>
                          <a:rPr lang="de-DE" sz="2000" b="0" i="1" smtClean="0">
                            <a:latin typeface="Cambria Math" panose="02040503050406030204" pitchFamily="18" charset="0"/>
                            <a:cs typeface="Times New Roman" panose="02020603050405020304" pitchFamily="18" charset="0"/>
                          </a:rPr>
                          <m:t>𝐾𝑌</m:t>
                        </m:r>
                      </m:e>
                      <m:sub>
                        <m:r>
                          <a:rPr lang="de-DE" sz="2000" b="0" i="1" smtClean="0">
                            <a:latin typeface="Cambria Math" panose="02040503050406030204" pitchFamily="18" charset="0"/>
                            <a:cs typeface="Times New Roman" panose="02020603050405020304" pitchFamily="18" charset="0"/>
                          </a:rPr>
                          <m:t>𝑖</m:t>
                        </m:r>
                      </m:sub>
                      <m:sup>
                        <m:r>
                          <a:rPr lang="de-DE" sz="2000" b="0" i="1" smtClean="0">
                            <a:latin typeface="Cambria Math" panose="02040503050406030204" pitchFamily="18" charset="0"/>
                            <a:cs typeface="Times New Roman" panose="02020603050405020304" pitchFamily="18" charset="0"/>
                          </a:rPr>
                          <m:t>𝑎</m:t>
                        </m:r>
                      </m:sup>
                    </m:sSubSup>
                    <m:sSubSup>
                      <m:sSubSupPr>
                        <m:ctrlPr>
                          <a:rPr lang="de-DE" sz="2000" i="1">
                            <a:latin typeface="Cambria Math" panose="02040503050406030204" pitchFamily="18" charset="0"/>
                            <a:cs typeface="Times New Roman" panose="02020603050405020304" pitchFamily="18" charset="0"/>
                          </a:rPr>
                        </m:ctrlPr>
                      </m:sSubSupPr>
                      <m:e>
                        <m:r>
                          <a:rPr lang="de-DE" sz="2000" i="1">
                            <a:latin typeface="Cambria Math" panose="02040503050406030204" pitchFamily="18" charset="0"/>
                            <a:cs typeface="Times New Roman" panose="02020603050405020304" pitchFamily="18" charset="0"/>
                          </a:rPr>
                          <m:t>𝑌</m:t>
                        </m:r>
                      </m:e>
                      <m:sub>
                        <m:r>
                          <a:rPr lang="de-DE" sz="2000" i="1">
                            <a:latin typeface="Cambria Math" panose="02040503050406030204" pitchFamily="18" charset="0"/>
                            <a:cs typeface="Times New Roman" panose="02020603050405020304" pitchFamily="18" charset="0"/>
                          </a:rPr>
                          <m:t>𝑖</m:t>
                        </m:r>
                      </m:sub>
                      <m:sup>
                        <m:r>
                          <a:rPr lang="de-DE" sz="2000" b="0" i="1" smtClean="0">
                            <a:latin typeface="Cambria Math" panose="02040503050406030204" pitchFamily="18" charset="0"/>
                            <a:cs typeface="Times New Roman" panose="02020603050405020304" pitchFamily="18" charset="0"/>
                          </a:rPr>
                          <m:t>𝑏</m:t>
                        </m:r>
                      </m:sup>
                    </m:sSubSup>
                    <m:sSubSup>
                      <m:sSubSupPr>
                        <m:ctrlPr>
                          <a:rPr lang="de-DE" sz="2000" i="1">
                            <a:latin typeface="Cambria Math" panose="02040503050406030204" pitchFamily="18" charset="0"/>
                            <a:cs typeface="Times New Roman" panose="02020603050405020304" pitchFamily="18" charset="0"/>
                          </a:rPr>
                        </m:ctrlPr>
                      </m:sSubSupPr>
                      <m:e>
                        <m:r>
                          <a:rPr lang="de-DE" sz="2000" b="0" i="1" smtClean="0">
                            <a:latin typeface="Cambria Math" panose="02040503050406030204" pitchFamily="18" charset="0"/>
                            <a:cs typeface="Times New Roman" panose="02020603050405020304" pitchFamily="18" charset="0"/>
                          </a:rPr>
                          <m:t>𝑇𝐶</m:t>
                        </m:r>
                      </m:e>
                      <m:sub>
                        <m:r>
                          <a:rPr lang="de-DE" sz="2000" i="1">
                            <a:latin typeface="Cambria Math" panose="02040503050406030204" pitchFamily="18" charset="0"/>
                            <a:cs typeface="Times New Roman" panose="02020603050405020304" pitchFamily="18" charset="0"/>
                          </a:rPr>
                          <m:t>𝑖</m:t>
                        </m:r>
                        <m:r>
                          <a:rPr lang="de-DE" sz="2000" b="0" i="1" smtClean="0">
                            <a:latin typeface="Cambria Math" panose="02040503050406030204" pitchFamily="18" charset="0"/>
                            <a:cs typeface="Times New Roman" panose="02020603050405020304" pitchFamily="18" charset="0"/>
                          </a:rPr>
                          <m:t>𝑗</m:t>
                        </m:r>
                      </m:sub>
                      <m:sup>
                        <m:r>
                          <a:rPr lang="de-DE" sz="2000" b="0" i="1" smtClean="0">
                            <a:latin typeface="Cambria Math" panose="02040503050406030204" pitchFamily="18" charset="0"/>
                            <a:cs typeface="Times New Roman" panose="02020603050405020304" pitchFamily="18" charset="0"/>
                          </a:rPr>
                          <m:t>𝑐</m:t>
                        </m:r>
                      </m:sup>
                    </m:sSubSup>
                    <m:sSubSup>
                      <m:sSubSupPr>
                        <m:ctrlPr>
                          <a:rPr lang="de-DE" sz="2000" i="1">
                            <a:latin typeface="Cambria Math" panose="02040503050406030204" pitchFamily="18" charset="0"/>
                            <a:cs typeface="Times New Roman" panose="02020603050405020304" pitchFamily="18" charset="0"/>
                          </a:rPr>
                        </m:ctrlPr>
                      </m:sSubSupPr>
                      <m:e>
                        <m:r>
                          <a:rPr lang="de-DE" sz="2000" b="0" i="1" smtClean="0">
                            <a:latin typeface="Cambria Math" panose="02040503050406030204" pitchFamily="18" charset="0"/>
                            <a:cs typeface="Times New Roman" panose="02020603050405020304" pitchFamily="18" charset="0"/>
                          </a:rPr>
                          <m:t>𝐷</m:t>
                        </m:r>
                      </m:e>
                      <m:sub>
                        <m:r>
                          <a:rPr lang="de-DE" sz="2000" i="1">
                            <a:latin typeface="Cambria Math" panose="02040503050406030204" pitchFamily="18" charset="0"/>
                            <a:cs typeface="Times New Roman" panose="02020603050405020304" pitchFamily="18" charset="0"/>
                          </a:rPr>
                          <m:t>𝑖𝑗</m:t>
                        </m:r>
                      </m:sub>
                      <m:sup>
                        <m:r>
                          <a:rPr lang="de-DE" sz="2000" b="0" i="1" smtClean="0">
                            <a:latin typeface="Cambria Math" panose="02040503050406030204" pitchFamily="18" charset="0"/>
                            <a:cs typeface="Times New Roman" panose="02020603050405020304" pitchFamily="18" charset="0"/>
                          </a:rPr>
                          <m:t>𝑑</m:t>
                        </m:r>
                      </m:sup>
                    </m:sSubSup>
                    <m:r>
                      <a:rPr lang="de-DE" sz="2000" b="0" i="1" smtClean="0">
                        <a:latin typeface="Cambria Math" panose="02040503050406030204" pitchFamily="18" charset="0"/>
                        <a:cs typeface="Times New Roman" panose="02020603050405020304" pitchFamily="18" charset="0"/>
                      </a:rPr>
                      <m:t>𝐹</m:t>
                    </m:r>
                    <m:d>
                      <m:dPr>
                        <m:ctrlPr>
                          <a:rPr lang="de-DE" sz="2000" b="0" i="1" smtClean="0">
                            <a:latin typeface="Cambria Math" panose="02040503050406030204" pitchFamily="18" charset="0"/>
                            <a:cs typeface="Times New Roman" panose="02020603050405020304" pitchFamily="18" charset="0"/>
                          </a:rPr>
                        </m:ctrlPr>
                      </m:dPr>
                      <m:e>
                        <m:acc>
                          <m:accPr>
                            <m:chr m:val="⃗"/>
                            <m:ctrlPr>
                              <a:rPr lang="de-DE" sz="2000" b="0" i="1" smtClean="0">
                                <a:latin typeface="Cambria Math" panose="02040503050406030204" pitchFamily="18" charset="0"/>
                                <a:cs typeface="Times New Roman" panose="02020603050405020304" pitchFamily="18" charset="0"/>
                              </a:rPr>
                            </m:ctrlPr>
                          </m:accPr>
                          <m:e>
                            <m:r>
                              <a:rPr lang="de-DE" sz="2000" b="0" i="1" smtClean="0">
                                <a:latin typeface="Cambria Math" panose="02040503050406030204" pitchFamily="18" charset="0"/>
                                <a:cs typeface="Times New Roman" panose="02020603050405020304" pitchFamily="18" charset="0"/>
                              </a:rPr>
                              <m:t>𝑋</m:t>
                            </m:r>
                          </m:e>
                        </m:acc>
                      </m:e>
                    </m:d>
                  </m:oMath>
                </a14:m>
                <a:r>
                  <a:rPr lang="de-DE" sz="2000" b="0" dirty="0">
                    <a:latin typeface="Times New Roman" panose="02020603050405020304" pitchFamily="18" charset="0"/>
                    <a:cs typeface="Times New Roman" panose="02020603050405020304" pitchFamily="18" charset="0"/>
                  </a:rPr>
                  <a:t> (TC: Transaktionskosten!)</a:t>
                </a: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1) Krüger, M. (2014) </a:t>
                </a:r>
                <a:r>
                  <a:rPr lang="en-US" sz="1200" dirty="0">
                    <a:latin typeface="Times New Roman" panose="02020603050405020304" pitchFamily="18" charset="0"/>
                    <a:cs typeface="Times New Roman" panose="02020603050405020304" pitchFamily="18" charset="0"/>
                  </a:rPr>
                  <a:t>Costs and Benefits of Cash and Cashless Payment Instruments in Germany. Module 1, Overview and Initial Estimates, Bundesbank</a:t>
                </a:r>
              </a:p>
              <a:p>
                <a:r>
                  <a:rPr lang="de-DE" sz="1200" dirty="0">
                    <a:latin typeface="Times New Roman" panose="02020603050405020304" pitchFamily="18" charset="0"/>
                    <a:cs typeface="Times New Roman" panose="02020603050405020304" pitchFamily="18" charset="0"/>
                  </a:rPr>
                  <a:t>2) Motorpresse, Horizont, VDA</a:t>
                </a:r>
              </a:p>
              <a:p>
                <a:r>
                  <a:rPr lang="de-DE" sz="1200" dirty="0">
                    <a:latin typeface="Times New Roman" panose="02020603050405020304" pitchFamily="18" charset="0"/>
                    <a:cs typeface="Times New Roman" panose="02020603050405020304" pitchFamily="18" charset="0"/>
                  </a:rPr>
                  <a:t>3) </a:t>
                </a:r>
                <a:r>
                  <a:rPr lang="en-US" sz="1200" dirty="0" err="1">
                    <a:latin typeface="Times New Roman" panose="02020603050405020304" pitchFamily="18" charset="0"/>
                    <a:cs typeface="Times New Roman" panose="02020603050405020304" pitchFamily="18" charset="0"/>
                  </a:rPr>
                  <a:t>Liebcap</a:t>
                </a:r>
                <a:r>
                  <a:rPr lang="en-US" sz="1200" dirty="0">
                    <a:latin typeface="Times New Roman" panose="02020603050405020304" pitchFamily="18" charset="0"/>
                    <a:cs typeface="Times New Roman" panose="02020603050405020304" pitchFamily="18" charset="0"/>
                  </a:rPr>
                  <a:t> G.D. (2018) Douglass C. North: Transaction Costs, Property Rights, and Economic Outcomes, NBER Working Paper No. 24585, May; </a:t>
                </a:r>
                <a:r>
                  <a:rPr lang="de-DE" sz="1200" dirty="0">
                    <a:latin typeface="Times New Roman" panose="02020603050405020304" pitchFamily="18" charset="0"/>
                    <a:cs typeface="Times New Roman" panose="02020603050405020304" pitchFamily="18" charset="0"/>
                    <a:hlinkClick r:id="rId2"/>
                  </a:rPr>
                  <a:t>World Bank (2017)</a:t>
                </a:r>
                <a:endParaRPr lang="de-DE" sz="12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4) </a:t>
                </a:r>
                <a:r>
                  <a:rPr lang="de-DE" sz="1200" dirty="0" err="1">
                    <a:latin typeface="Times New Roman" panose="02020603050405020304" pitchFamily="18" charset="0"/>
                    <a:cs typeface="Times New Roman" panose="02020603050405020304" pitchFamily="18" charset="0"/>
                  </a:rPr>
                  <a:t>Prabir</a:t>
                </a:r>
                <a:r>
                  <a:rPr lang="de-DE" sz="1200" dirty="0">
                    <a:latin typeface="Times New Roman" panose="02020603050405020304" pitchFamily="18" charset="0"/>
                    <a:cs typeface="Times New Roman" panose="02020603050405020304" pitchFamily="18" charset="0"/>
                  </a:rPr>
                  <a:t>, D. (2006) </a:t>
                </a:r>
                <a:r>
                  <a:rPr lang="en-US" sz="1200" dirty="0">
                    <a:latin typeface="Times New Roman" panose="02020603050405020304" pitchFamily="18" charset="0"/>
                    <a:cs typeface="Times New Roman" panose="02020603050405020304" pitchFamily="18" charset="0"/>
                  </a:rPr>
                  <a:t>Trade, Infrastructure and Transaction Costs: The Imperatives for Asian Economic Cooperation, Journal of Economic Integration, 21(4), December 2006; 708-735</a:t>
                </a:r>
                <a:endParaRPr lang="de-DE" sz="12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4" name="Textfeld 3">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22166" y="631362"/>
                <a:ext cx="12172950" cy="4921945"/>
              </a:xfrm>
              <a:prstGeom prst="rect">
                <a:avLst/>
              </a:prstGeom>
              <a:blipFill>
                <a:blip r:embed="rId3"/>
                <a:stretch>
                  <a:fillRect l="-451" t="-743" r="-901" b="-1115"/>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712AB1F5-79AA-CACB-BAB1-60576512A4D5}"/>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7F552DD-688A-F608-5014-5A02809F2CAD}"/>
                  </a:ext>
                </a:extLst>
              </p14:cNvPr>
              <p14:cNvContentPartPr/>
              <p14:nvPr/>
            </p14:nvContentPartPr>
            <p14:xfrm>
              <a:off x="532309" y="1219156"/>
              <a:ext cx="1917720" cy="164520"/>
            </p14:xfrm>
          </p:contentPart>
        </mc:Choice>
        <mc:Fallback>
          <p:pic>
            <p:nvPicPr>
              <p:cNvPr id="2" name="Freihand 1">
                <a:extLst>
                  <a:ext uri="{FF2B5EF4-FFF2-40B4-BE49-F238E27FC236}">
                    <a16:creationId xmlns:a16="http://schemas.microsoft.com/office/drawing/2014/main" id="{97F552DD-688A-F608-5014-5A02809F2CAD}"/>
                  </a:ext>
                </a:extLst>
              </p:cNvPr>
              <p:cNvPicPr/>
              <p:nvPr/>
            </p:nvPicPr>
            <p:blipFill>
              <a:blip r:embed="rId5"/>
              <a:stretch>
                <a:fillRect/>
              </a:stretch>
            </p:blipFill>
            <p:spPr>
              <a:xfrm>
                <a:off x="526189" y="1213036"/>
                <a:ext cx="1929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03613B7-6C88-E82B-70A1-9FF9A9A790E6}"/>
                  </a:ext>
                </a:extLst>
              </p14:cNvPr>
              <p14:cNvContentPartPr/>
              <p14:nvPr/>
            </p14:nvContentPartPr>
            <p14:xfrm>
              <a:off x="9580549" y="1772116"/>
              <a:ext cx="1791360" cy="272880"/>
            </p14:xfrm>
          </p:contentPart>
        </mc:Choice>
        <mc:Fallback>
          <p:pic>
            <p:nvPicPr>
              <p:cNvPr id="3" name="Freihand 2">
                <a:extLst>
                  <a:ext uri="{FF2B5EF4-FFF2-40B4-BE49-F238E27FC236}">
                    <a16:creationId xmlns:a16="http://schemas.microsoft.com/office/drawing/2014/main" id="{903613B7-6C88-E82B-70A1-9FF9A9A790E6}"/>
                  </a:ext>
                </a:extLst>
              </p:cNvPr>
              <p:cNvPicPr/>
              <p:nvPr/>
            </p:nvPicPr>
            <p:blipFill>
              <a:blip r:embed="rId7"/>
              <a:stretch>
                <a:fillRect/>
              </a:stretch>
            </p:blipFill>
            <p:spPr>
              <a:xfrm>
                <a:off x="9574429" y="1765996"/>
                <a:ext cx="18036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EE5E0E78-5D27-9CE9-03E6-B6D36AD8A832}"/>
                  </a:ext>
                </a:extLst>
              </p14:cNvPr>
              <p14:cNvContentPartPr/>
              <p14:nvPr/>
            </p14:nvContentPartPr>
            <p14:xfrm>
              <a:off x="2540749" y="2424436"/>
              <a:ext cx="5306040" cy="169920"/>
            </p14:xfrm>
          </p:contentPart>
        </mc:Choice>
        <mc:Fallback>
          <p:pic>
            <p:nvPicPr>
              <p:cNvPr id="6" name="Freihand 5">
                <a:extLst>
                  <a:ext uri="{FF2B5EF4-FFF2-40B4-BE49-F238E27FC236}">
                    <a16:creationId xmlns:a16="http://schemas.microsoft.com/office/drawing/2014/main" id="{EE5E0E78-5D27-9CE9-03E6-B6D36AD8A832}"/>
                  </a:ext>
                </a:extLst>
              </p:cNvPr>
              <p:cNvPicPr/>
              <p:nvPr/>
            </p:nvPicPr>
            <p:blipFill>
              <a:blip r:embed="rId9"/>
              <a:stretch>
                <a:fillRect/>
              </a:stretch>
            </p:blipFill>
            <p:spPr>
              <a:xfrm>
                <a:off x="2534629" y="2418316"/>
                <a:ext cx="53182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2A294C61-3FE7-CBC3-4AB8-BE4B5769E739}"/>
                  </a:ext>
                </a:extLst>
              </p14:cNvPr>
              <p14:cNvContentPartPr/>
              <p14:nvPr/>
            </p14:nvContentPartPr>
            <p14:xfrm>
              <a:off x="454189" y="3364396"/>
              <a:ext cx="6208920" cy="178920"/>
            </p14:xfrm>
          </p:contentPart>
        </mc:Choice>
        <mc:Fallback>
          <p:pic>
            <p:nvPicPr>
              <p:cNvPr id="7" name="Freihand 6">
                <a:extLst>
                  <a:ext uri="{FF2B5EF4-FFF2-40B4-BE49-F238E27FC236}">
                    <a16:creationId xmlns:a16="http://schemas.microsoft.com/office/drawing/2014/main" id="{2A294C61-3FE7-CBC3-4AB8-BE4B5769E739}"/>
                  </a:ext>
                </a:extLst>
              </p:cNvPr>
              <p:cNvPicPr/>
              <p:nvPr/>
            </p:nvPicPr>
            <p:blipFill>
              <a:blip r:embed="rId11"/>
              <a:stretch>
                <a:fillRect/>
              </a:stretch>
            </p:blipFill>
            <p:spPr>
              <a:xfrm>
                <a:off x="448069" y="3358276"/>
                <a:ext cx="62211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A59B006E-6FBF-891F-67DF-364BB34CCB9B}"/>
                  </a:ext>
                </a:extLst>
              </p14:cNvPr>
              <p14:cNvContentPartPr/>
              <p14:nvPr/>
            </p14:nvContentPartPr>
            <p14:xfrm>
              <a:off x="9870709" y="3616756"/>
              <a:ext cx="1171800" cy="102960"/>
            </p14:xfrm>
          </p:contentPart>
        </mc:Choice>
        <mc:Fallback>
          <p:pic>
            <p:nvPicPr>
              <p:cNvPr id="8" name="Freihand 7">
                <a:extLst>
                  <a:ext uri="{FF2B5EF4-FFF2-40B4-BE49-F238E27FC236}">
                    <a16:creationId xmlns:a16="http://schemas.microsoft.com/office/drawing/2014/main" id="{A59B006E-6FBF-891F-67DF-364BB34CCB9B}"/>
                  </a:ext>
                </a:extLst>
              </p:cNvPr>
              <p:cNvPicPr/>
              <p:nvPr/>
            </p:nvPicPr>
            <p:blipFill>
              <a:blip r:embed="rId13"/>
              <a:stretch>
                <a:fillRect/>
              </a:stretch>
            </p:blipFill>
            <p:spPr>
              <a:xfrm>
                <a:off x="9864589" y="3610636"/>
                <a:ext cx="1184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A8FA213B-F03E-09B7-6E30-C1D6376334DB}"/>
                  </a:ext>
                </a:extLst>
              </p14:cNvPr>
              <p14:cNvContentPartPr/>
              <p14:nvPr/>
            </p14:nvContentPartPr>
            <p14:xfrm>
              <a:off x="3745309" y="3666436"/>
              <a:ext cx="1253520" cy="118440"/>
            </p14:xfrm>
          </p:contentPart>
        </mc:Choice>
        <mc:Fallback>
          <p:pic>
            <p:nvPicPr>
              <p:cNvPr id="9" name="Freihand 8">
                <a:extLst>
                  <a:ext uri="{FF2B5EF4-FFF2-40B4-BE49-F238E27FC236}">
                    <a16:creationId xmlns:a16="http://schemas.microsoft.com/office/drawing/2014/main" id="{A8FA213B-F03E-09B7-6E30-C1D6376334DB}"/>
                  </a:ext>
                </a:extLst>
              </p:cNvPr>
              <p:cNvPicPr/>
              <p:nvPr/>
            </p:nvPicPr>
            <p:blipFill>
              <a:blip r:embed="rId15"/>
              <a:stretch>
                <a:fillRect/>
              </a:stretch>
            </p:blipFill>
            <p:spPr>
              <a:xfrm>
                <a:off x="3739189" y="3660316"/>
                <a:ext cx="1265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DFFBB8B7-B221-02BA-6C06-CC36C5DD08B3}"/>
                  </a:ext>
                </a:extLst>
              </p14:cNvPr>
              <p14:cNvContentPartPr/>
              <p14:nvPr/>
            </p14:nvContentPartPr>
            <p14:xfrm>
              <a:off x="10288669" y="3354676"/>
              <a:ext cx="1058040" cy="473040"/>
            </p14:xfrm>
          </p:contentPart>
        </mc:Choice>
        <mc:Fallback>
          <p:pic>
            <p:nvPicPr>
              <p:cNvPr id="12" name="Freihand 11">
                <a:extLst>
                  <a:ext uri="{FF2B5EF4-FFF2-40B4-BE49-F238E27FC236}">
                    <a16:creationId xmlns:a16="http://schemas.microsoft.com/office/drawing/2014/main" id="{DFFBB8B7-B221-02BA-6C06-CC36C5DD08B3}"/>
                  </a:ext>
                </a:extLst>
              </p:cNvPr>
              <p:cNvPicPr/>
              <p:nvPr/>
            </p:nvPicPr>
            <p:blipFill>
              <a:blip r:embed="rId17"/>
              <a:stretch>
                <a:fillRect/>
              </a:stretch>
            </p:blipFill>
            <p:spPr>
              <a:xfrm>
                <a:off x="10282549" y="3348556"/>
                <a:ext cx="1070280" cy="485280"/>
              </a:xfrm>
              <a:prstGeom prst="rect">
                <a:avLst/>
              </a:prstGeom>
            </p:spPr>
          </p:pic>
        </mc:Fallback>
      </mc:AlternateContent>
    </p:spTree>
    <p:extLst>
      <p:ext uri="{BB962C8B-B14F-4D97-AF65-F5344CB8AC3E}">
        <p14:creationId xmlns:p14="http://schemas.microsoft.com/office/powerpoint/2010/main" val="1378581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5925555"/>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Eine Senkung der Transaktionskosten ist weiterhin eines der fundamentalen Argumente für die Einführung des europäischen Binnenmarktes und die Einführung des Euro. Quantitative Abschätzungen zur Höhe der Einsparungen können allerdings seriös nicht gemacht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Konzeptioneller Art kann man sich Gedanken über mögliche Wachstumsimpulse oder Wachstumshemmnisse aufgrund des Transaktionskostenproblems machen</a:t>
            </a:r>
            <a:r>
              <a:rPr lang="de-DE" sz="2400" baseline="30000" dirty="0">
                <a:latin typeface="Times New Roman" panose="02020603050405020304" pitchFamily="18" charset="0"/>
                <a:cs typeface="Times New Roman" panose="02020603050405020304" pitchFamily="18" charset="0"/>
              </a:rPr>
              <a:t>1</a:t>
            </a:r>
            <a:r>
              <a:rPr lang="de-DE" sz="2400" dirty="0">
                <a:latin typeface="Times New Roman" panose="02020603050405020304" pitchFamily="18" charset="0"/>
                <a:cs typeface="Times New Roman" panose="02020603050405020304" pitchFamily="18" charset="0"/>
              </a:rPr>
              <a:t>:</a:t>
            </a:r>
            <a:endParaRPr lang="de-DE" sz="2400" baseline="30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Gründung des deutschen Zollvereins 1833: Vorher musste man allein, wenn man Waren zwischen Ostpreußen (Königsberg) und Westpreußen (Köln) transportierte bis zu 18 Zollgrenzen passieren</a:t>
            </a:r>
            <a:r>
              <a:rPr lang="de-DE" sz="2400" baseline="30000" dirty="0">
                <a:latin typeface="Times New Roman" panose="02020603050405020304" pitchFamily="18" charset="0"/>
                <a:cs typeface="Times New Roman" panose="02020603050405020304" pitchFamily="18" charset="0"/>
              </a:rPr>
              <a:t>2</a:t>
            </a:r>
            <a:r>
              <a:rPr lang="de-DE"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Zusammenbruch der Sowjetunion und der DDR ist nicht</a:t>
            </a:r>
          </a:p>
          <a:p>
            <a:pPr lvl="1"/>
            <a:r>
              <a:rPr lang="de-DE" sz="2400" dirty="0">
                <a:latin typeface="Times New Roman" panose="02020603050405020304" pitchFamily="18" charset="0"/>
                <a:cs typeface="Times New Roman" panose="02020603050405020304" pitchFamily="18" charset="0"/>
              </a:rPr>
              <a:t>     zuletzt auf die ausufernden Kosten im institutionellen Rahmen</a:t>
            </a:r>
          </a:p>
          <a:p>
            <a:pPr lvl="1"/>
            <a:r>
              <a:rPr lang="de-DE" sz="2400" dirty="0">
                <a:latin typeface="Times New Roman" panose="02020603050405020304" pitchFamily="18" charset="0"/>
                <a:cs typeface="Times New Roman" panose="02020603050405020304" pitchFamily="18" charset="0"/>
              </a:rPr>
              <a:t>     einer Planwirtschaft zu sehen.</a:t>
            </a: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1) </a:t>
            </a:r>
            <a:r>
              <a:rPr lang="de-DE" sz="1200" dirty="0" err="1">
                <a:latin typeface="Times New Roman" panose="02020603050405020304" pitchFamily="18" charset="0"/>
                <a:cs typeface="Times New Roman" panose="02020603050405020304" pitchFamily="18" charset="0"/>
              </a:rPr>
              <a:t>Bywaters</a:t>
            </a:r>
            <a:r>
              <a:rPr lang="de-DE" sz="1200" dirty="0">
                <a:latin typeface="Times New Roman" panose="02020603050405020304" pitchFamily="18" charset="0"/>
                <a:cs typeface="Times New Roman" panose="02020603050405020304" pitchFamily="18" charset="0"/>
              </a:rPr>
              <a:t>, D. </a:t>
            </a:r>
            <a:r>
              <a:rPr lang="de-DE" sz="1200" dirty="0" err="1">
                <a:latin typeface="Times New Roman" panose="02020603050405020304" pitchFamily="18" charset="0"/>
                <a:cs typeface="Times New Roman" panose="02020603050405020304" pitchFamily="18" charset="0"/>
              </a:rPr>
              <a:t>and</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Mlodkowski</a:t>
            </a:r>
            <a:r>
              <a:rPr lang="de-DE" sz="1200" dirty="0">
                <a:latin typeface="Times New Roman" panose="02020603050405020304" pitchFamily="18" charset="0"/>
                <a:cs typeface="Times New Roman" panose="02020603050405020304" pitchFamily="18" charset="0"/>
              </a:rPr>
              <a:t>, P. (2012) </a:t>
            </a:r>
            <a:r>
              <a:rPr lang="en-US" sz="1200" dirty="0">
                <a:latin typeface="Times New Roman" panose="02020603050405020304" pitchFamily="18" charset="0"/>
                <a:cs typeface="Times New Roman" panose="02020603050405020304" pitchFamily="18" charset="0"/>
              </a:rPr>
              <a:t>The Role of Transactions Costs in Economic Growth, The International Journal of Economic Policy Studies, </a:t>
            </a:r>
            <a:r>
              <a:rPr lang="fr-FR" sz="1200" dirty="0">
                <a:latin typeface="Times New Roman" panose="02020603050405020304" pitchFamily="18" charset="0"/>
                <a:cs typeface="Times New Roman" panose="02020603050405020304" pitchFamily="18" charset="0"/>
              </a:rPr>
              <a:t>Volume 7, Article 3</a:t>
            </a:r>
          </a:p>
          <a:p>
            <a:r>
              <a:rPr lang="fr-FR" sz="1200" dirty="0">
                <a:latin typeface="Times New Roman" panose="02020603050405020304" pitchFamily="18" charset="0"/>
                <a:cs typeface="Times New Roman" panose="02020603050405020304" pitchFamily="18" charset="0"/>
              </a:rPr>
              <a:t>2)</a:t>
            </a:r>
            <a:r>
              <a:rPr lang="de-DE" sz="1200" dirty="0">
                <a:latin typeface="Times New Roman" panose="02020603050405020304" pitchFamily="18" charset="0"/>
                <a:cs typeface="Times New Roman" panose="02020603050405020304" pitchFamily="18" charset="0"/>
              </a:rPr>
              <a:t> Seidel, F. (1971) Das Armutsproblem im deutschen </a:t>
            </a:r>
            <a:r>
              <a:rPr lang="de-DE" sz="1200" dirty="0" err="1">
                <a:latin typeface="Times New Roman" panose="02020603050405020304" pitchFamily="18" charset="0"/>
                <a:cs typeface="Times New Roman" panose="02020603050405020304" pitchFamily="18" charset="0"/>
              </a:rPr>
              <a:t>Vormarz</a:t>
            </a:r>
            <a:r>
              <a:rPr lang="de-DE" sz="1200" dirty="0">
                <a:latin typeface="Times New Roman" panose="02020603050405020304" pitchFamily="18" charset="0"/>
                <a:cs typeface="Times New Roman" panose="02020603050405020304" pitchFamily="18" charset="0"/>
              </a:rPr>
              <a:t> bei Friederich List. [in]: Kölner Vorträge zur Sozial- und Wirtschaftsgeschichte, Volume 13, Köln 1971</a:t>
            </a:r>
            <a:endParaRPr lang="fr-FR" sz="1200" dirty="0">
              <a:latin typeface="Times New Roman" panose="02020603050405020304" pitchFamily="18" charset="0"/>
              <a:cs typeface="Times New Roman" panose="02020603050405020304" pitchFamily="18" charset="0"/>
            </a:endParaRPr>
          </a:p>
          <a:p>
            <a:pPr marL="457200" indent="-457200">
              <a:buAutoNum type="arabicParenR"/>
            </a:pPr>
            <a:endParaRPr lang="de-DE" sz="2400" baseline="300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1168058-E714-11B1-D65A-E2B249ACF200}"/>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43355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004281" y="552450"/>
            <a:ext cx="4940878" cy="38671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Studierende Deutschland (2017/2018)</a:t>
            </a:r>
          </a:p>
        </p:txBody>
      </p:sp>
      <p:sp>
        <p:nvSpPr>
          <p:cNvPr id="4" name="Textfeld 3">
            <a:extLst>
              <a:ext uri="{FF2B5EF4-FFF2-40B4-BE49-F238E27FC236}">
                <a16:creationId xmlns:a16="http://schemas.microsoft.com/office/drawing/2014/main" id="{AA15B691-283D-4341-8E52-EBA1542B1340}"/>
              </a:ext>
            </a:extLst>
          </p:cNvPr>
          <p:cNvSpPr txBox="1"/>
          <p:nvPr/>
        </p:nvSpPr>
        <p:spPr>
          <a:xfrm>
            <a:off x="0" y="6598592"/>
            <a:ext cx="3799261" cy="249884"/>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a:t>
            </a:r>
            <a:r>
              <a:rPr lang="de-DE" sz="1200" dirty="0" err="1">
                <a:latin typeface="Times New Roman" panose="02020603050405020304" pitchFamily="18" charset="0"/>
                <a:cs typeface="Times New Roman" panose="02020603050405020304" pitchFamily="18" charset="0"/>
              </a:rPr>
              <a:t>Destatis</a:t>
            </a:r>
            <a:endParaRPr lang="de-DE" sz="1200" dirty="0">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2"/>
          <a:stretch>
            <a:fillRect/>
          </a:stretch>
        </p:blipFill>
        <p:spPr>
          <a:xfrm>
            <a:off x="0" y="1053665"/>
            <a:ext cx="6949440" cy="5546188"/>
          </a:xfrm>
          <a:prstGeom prst="rect">
            <a:avLst/>
          </a:prstGeom>
        </p:spPr>
      </p:pic>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AA15B691-283D-4341-8E52-EBA1542B1340}"/>
                  </a:ext>
                </a:extLst>
              </p:cNvPr>
              <p:cNvSpPr txBox="1"/>
              <p:nvPr/>
            </p:nvSpPr>
            <p:spPr>
              <a:xfrm>
                <a:off x="6930391" y="666949"/>
                <a:ext cx="5198225" cy="2979500"/>
              </a:xfrm>
              <a:prstGeom prst="rect">
                <a:avLst/>
              </a:prstGeom>
              <a:noFill/>
            </p:spPr>
            <p:txBody>
              <a:bodyPr wrap="square" rtlCol="0">
                <a:noAutofit/>
              </a:bodyPr>
              <a:lstStyle/>
              <a:p>
                <a:pPr algn="ctr"/>
                <a:r>
                  <a:rPr lang="de-DE" sz="2000" dirty="0">
                    <a:latin typeface="Times New Roman" panose="02020603050405020304" pitchFamily="18" charset="0"/>
                    <a:cs typeface="Times New Roman" panose="02020603050405020304" pitchFamily="18" charset="0"/>
                  </a:rPr>
                  <a:t>Das Verhältnis</a:t>
                </a:r>
              </a:p>
              <a:p>
                <a:pPr algn="ctr"/>
                <a:endParaRPr lang="de-DE" sz="200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f>
                        <m:fPr>
                          <m:ctrlPr>
                            <a:rPr lang="de-DE" sz="2000" i="1" smtClean="0">
                              <a:latin typeface="Cambria Math" panose="02040503050406030204" pitchFamily="18" charset="0"/>
                              <a:cs typeface="Times New Roman" panose="02020603050405020304" pitchFamily="18" charset="0"/>
                            </a:rPr>
                          </m:ctrlPr>
                        </m:fPr>
                        <m:num>
                          <m:r>
                            <a:rPr lang="de-DE" sz="2000" b="0" i="1" smtClean="0">
                              <a:latin typeface="Cambria Math" panose="02040503050406030204" pitchFamily="18" charset="0"/>
                              <a:cs typeface="Times New Roman" panose="02020603050405020304" pitchFamily="18" charset="0"/>
                            </a:rPr>
                            <m:t>𝐵𝑊𝐿</m:t>
                          </m:r>
                          <m:r>
                            <a:rPr lang="de-DE" sz="2000" b="0" i="1" smtClean="0">
                              <a:latin typeface="Cambria Math" panose="02040503050406030204" pitchFamily="18" charset="0"/>
                              <a:cs typeface="Times New Roman" panose="02020603050405020304" pitchFamily="18" charset="0"/>
                            </a:rPr>
                            <m:t>+</m:t>
                          </m:r>
                          <m:r>
                            <a:rPr lang="de-DE" sz="2000" b="0" i="1" smtClean="0">
                              <a:latin typeface="Cambria Math" panose="02040503050406030204" pitchFamily="18" charset="0"/>
                              <a:cs typeface="Times New Roman" panose="02020603050405020304" pitchFamily="18" charset="0"/>
                            </a:rPr>
                            <m:t>𝑊𝐼𝑊𝐼</m:t>
                          </m:r>
                          <m:r>
                            <a:rPr lang="de-DE" sz="2000" b="0" i="1" smtClean="0">
                              <a:latin typeface="Cambria Math" panose="02040503050406030204" pitchFamily="18" charset="0"/>
                              <a:cs typeface="Times New Roman" panose="02020603050405020304" pitchFamily="18" charset="0"/>
                            </a:rPr>
                            <m:t>+</m:t>
                          </m:r>
                          <m:r>
                            <a:rPr lang="de-DE" sz="2000" b="0" i="1" smtClean="0">
                              <a:latin typeface="Cambria Math" panose="02040503050406030204" pitchFamily="18" charset="0"/>
                              <a:cs typeface="Times New Roman" panose="02020603050405020304" pitchFamily="18" charset="0"/>
                            </a:rPr>
                            <m:t>𝐽𝑢𝑟𝑎</m:t>
                          </m:r>
                        </m:num>
                        <m:den>
                          <m:r>
                            <a:rPr lang="de-DE" sz="2000" b="0" i="1" smtClean="0">
                              <a:latin typeface="Cambria Math" panose="02040503050406030204" pitchFamily="18" charset="0"/>
                              <a:cs typeface="Times New Roman" panose="02020603050405020304" pitchFamily="18" charset="0"/>
                            </a:rPr>
                            <m:t>𝐼𝑛𝑔𝑒𝑛𝑖𝑒𝑢𝑟</m:t>
                          </m:r>
                          <m:r>
                            <a:rPr lang="de-DE" sz="2000" b="0" i="1" smtClean="0">
                              <a:latin typeface="Cambria Math" panose="02040503050406030204" pitchFamily="18" charset="0"/>
                              <a:cs typeface="Times New Roman" panose="02020603050405020304" pitchFamily="18" charset="0"/>
                            </a:rPr>
                            <m:t>+</m:t>
                          </m:r>
                          <m:r>
                            <a:rPr lang="de-DE" sz="2000" b="0" i="1" smtClean="0">
                              <a:latin typeface="Cambria Math" panose="02040503050406030204" pitchFamily="18" charset="0"/>
                              <a:cs typeface="Times New Roman" panose="02020603050405020304" pitchFamily="18" charset="0"/>
                            </a:rPr>
                            <m:t>𝑁𝑎𝑡𝑢𝑟𝑤𝑖𝑠𝑠𝑒𝑛𝑠𝑐h𝑎𝑓𝑡</m:t>
                          </m:r>
                        </m:den>
                      </m:f>
                    </m:oMath>
                  </m:oMathPara>
                </a14:m>
                <a:endParaRPr lang="de-DE" sz="2000" dirty="0">
                  <a:latin typeface="Arial" panose="020B0604020202020204" pitchFamily="34" charset="0"/>
                  <a:cs typeface="Arial" panose="020B0604020202020204" pitchFamily="34" charset="0"/>
                </a:endParaRPr>
              </a:p>
              <a:p>
                <a:pPr algn="ctr"/>
                <a:endParaRPr lang="de-DE" sz="2000" dirty="0">
                  <a:latin typeface="Arial" panose="020B0604020202020204" pitchFamily="34" charset="0"/>
                  <a:cs typeface="Arial" panose="020B0604020202020204" pitchFamily="34" charset="0"/>
                </a:endParaRPr>
              </a:p>
              <a:p>
                <a:pPr algn="ctr"/>
                <a:r>
                  <a:rPr lang="de-DE" sz="2000" dirty="0">
                    <a:latin typeface="Arial" panose="020B0604020202020204" pitchFamily="34" charset="0"/>
                    <a:cs typeface="Arial" panose="020B0604020202020204" pitchFamily="34" charset="0"/>
                  </a:rPr>
                  <a:t>Liegt in Deutschland bei rund 1,1</a:t>
                </a:r>
              </a:p>
              <a:p>
                <a:pPr algn="ctr"/>
                <a:r>
                  <a:rPr lang="de-DE" sz="2000" dirty="0">
                    <a:latin typeface="Arial" panose="020B0604020202020204" pitchFamily="34" charset="0"/>
                    <a:cs typeface="Arial" panose="020B0604020202020204" pitchFamily="34" charset="0"/>
                  </a:rPr>
                  <a:t>und </a:t>
                </a:r>
              </a:p>
              <a:p>
                <a:pPr algn="ctr"/>
                <a:r>
                  <a:rPr lang="de-DE" sz="2000" dirty="0">
                    <a:latin typeface="Arial" panose="020B0604020202020204" pitchFamily="34" charset="0"/>
                    <a:cs typeface="Arial" panose="020B0604020202020204" pitchFamily="34" charset="0"/>
                  </a:rPr>
                  <a:t>in den USA bei rund 2,5</a:t>
                </a:r>
              </a:p>
              <a:p>
                <a:pPr algn="ctr"/>
                <a:endParaRPr lang="de-DE" sz="2400" dirty="0">
                  <a:latin typeface="Arial" panose="020B0604020202020204" pitchFamily="34" charset="0"/>
                  <a:cs typeface="Arial" panose="020B0604020202020204" pitchFamily="34" charset="0"/>
                </a:endParaRPr>
              </a:p>
            </p:txBody>
          </p:sp>
        </mc:Choice>
        <mc:Fallback xmlns="">
          <p:sp>
            <p:nvSpPr>
              <p:cNvPr id="6" name="Textfeld 5">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6930391" y="666949"/>
                <a:ext cx="5198225" cy="2979500"/>
              </a:xfrm>
              <a:prstGeom prst="rect">
                <a:avLst/>
              </a:prstGeom>
              <a:blipFill>
                <a:blip r:embed="rId3"/>
                <a:stretch>
                  <a:fillRect t="-1022"/>
                </a:stretch>
              </a:blipFill>
            </p:spPr>
            <p:txBody>
              <a:bodyPr/>
              <a:lstStyle/>
              <a:p>
                <a:r>
                  <a:rPr lang="de-DE">
                    <a:noFill/>
                  </a:rPr>
                  <a:t> </a:t>
                </a:r>
              </a:p>
            </p:txBody>
          </p:sp>
        </mc:Fallback>
      </mc:AlternateContent>
      <p:sp>
        <p:nvSpPr>
          <p:cNvPr id="7" name="Rechteck 6">
            <a:extLst>
              <a:ext uri="{FF2B5EF4-FFF2-40B4-BE49-F238E27FC236}">
                <a16:creationId xmlns:a16="http://schemas.microsoft.com/office/drawing/2014/main" id="{001A3B05-8F97-511A-5112-933636FDF7D7}"/>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91442F2E-90E2-6C85-89FC-FDA7ED692965}"/>
              </a:ext>
            </a:extLst>
          </p:cNvPr>
          <p:cNvSpPr txBox="1"/>
          <p:nvPr/>
        </p:nvSpPr>
        <p:spPr>
          <a:xfrm>
            <a:off x="4981994" y="2852920"/>
            <a:ext cx="3896794" cy="2862322"/>
          </a:xfrm>
          <a:prstGeom prst="rect">
            <a:avLst/>
          </a:prstGeom>
          <a:noFill/>
        </p:spPr>
        <p:txBody>
          <a:bodyPr wrap="square">
            <a:spAutoFit/>
          </a:bodyPr>
          <a:lstStyle/>
          <a:p>
            <a:r>
              <a:rPr lang="de-DE" sz="1800" dirty="0">
                <a:latin typeface="Arial" panose="020B0604020202020204" pitchFamily="34" charset="0"/>
                <a:cs typeface="Arial" panose="020B0604020202020204" pitchFamily="34" charset="0"/>
              </a:rPr>
              <a:t>Geht man davon aus, dass die Arbeit von Betriebswirten und Juristen eher als Transaktionskosten verbucht werden, während dies bei Ingenieuren und Naturwissenschaftlern eher nicht der Fall sein wird, erscheinen Abschätzungen von Transaktionskosten in Höhe von 50% des BIP durchaus plausibel.</a:t>
            </a:r>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79A8AA6D-C28E-84F5-6C00-FA29820C6D08}"/>
                  </a:ext>
                </a:extLst>
              </p14:cNvPr>
              <p14:cNvContentPartPr/>
              <p14:nvPr/>
            </p14:nvContentPartPr>
            <p14:xfrm>
              <a:off x="10200109" y="2127076"/>
              <a:ext cx="1670760" cy="758160"/>
            </p14:xfrm>
          </p:contentPart>
        </mc:Choice>
        <mc:Fallback>
          <p:pic>
            <p:nvPicPr>
              <p:cNvPr id="3" name="Freihand 2">
                <a:extLst>
                  <a:ext uri="{FF2B5EF4-FFF2-40B4-BE49-F238E27FC236}">
                    <a16:creationId xmlns:a16="http://schemas.microsoft.com/office/drawing/2014/main" id="{79A8AA6D-C28E-84F5-6C00-FA29820C6D08}"/>
                  </a:ext>
                </a:extLst>
              </p:cNvPr>
              <p:cNvPicPr/>
              <p:nvPr/>
            </p:nvPicPr>
            <p:blipFill>
              <a:blip r:embed="rId5"/>
              <a:stretch>
                <a:fillRect/>
              </a:stretch>
            </p:blipFill>
            <p:spPr>
              <a:xfrm>
                <a:off x="10193989" y="2120956"/>
                <a:ext cx="1683000" cy="770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0A28140A-A18E-DC27-A542-3F8002E6EDCF}"/>
                  </a:ext>
                </a:extLst>
              </p14:cNvPr>
              <p14:cNvContentPartPr/>
              <p14:nvPr/>
            </p14:nvContentPartPr>
            <p14:xfrm>
              <a:off x="9777469" y="2767516"/>
              <a:ext cx="1321920" cy="626760"/>
            </p14:xfrm>
          </p:contentPart>
        </mc:Choice>
        <mc:Fallback>
          <p:pic>
            <p:nvPicPr>
              <p:cNvPr id="5" name="Freihand 4">
                <a:extLst>
                  <a:ext uri="{FF2B5EF4-FFF2-40B4-BE49-F238E27FC236}">
                    <a16:creationId xmlns:a16="http://schemas.microsoft.com/office/drawing/2014/main" id="{0A28140A-A18E-DC27-A542-3F8002E6EDCF}"/>
                  </a:ext>
                </a:extLst>
              </p:cNvPr>
              <p:cNvPicPr/>
              <p:nvPr/>
            </p:nvPicPr>
            <p:blipFill>
              <a:blip r:embed="rId7"/>
              <a:stretch>
                <a:fillRect/>
              </a:stretch>
            </p:blipFill>
            <p:spPr>
              <a:xfrm>
                <a:off x="9771349" y="2761396"/>
                <a:ext cx="133416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2418FDD1-80B9-01B8-992B-65B30E255A4E}"/>
                  </a:ext>
                </a:extLst>
              </p14:cNvPr>
              <p14:cNvContentPartPr/>
              <p14:nvPr/>
            </p14:nvContentPartPr>
            <p14:xfrm>
              <a:off x="10045309" y="2172436"/>
              <a:ext cx="1716120" cy="1419840"/>
            </p14:xfrm>
          </p:contentPart>
        </mc:Choice>
        <mc:Fallback>
          <p:pic>
            <p:nvPicPr>
              <p:cNvPr id="8" name="Freihand 7">
                <a:extLst>
                  <a:ext uri="{FF2B5EF4-FFF2-40B4-BE49-F238E27FC236}">
                    <a16:creationId xmlns:a16="http://schemas.microsoft.com/office/drawing/2014/main" id="{2418FDD1-80B9-01B8-992B-65B30E255A4E}"/>
                  </a:ext>
                </a:extLst>
              </p:cNvPr>
              <p:cNvPicPr/>
              <p:nvPr/>
            </p:nvPicPr>
            <p:blipFill>
              <a:blip r:embed="rId9"/>
              <a:stretch>
                <a:fillRect/>
              </a:stretch>
            </p:blipFill>
            <p:spPr>
              <a:xfrm>
                <a:off x="10039189" y="2166316"/>
                <a:ext cx="1728360" cy="1432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5FE247EB-AB1A-1831-5EF4-0007AE5A38BE}"/>
                  </a:ext>
                </a:extLst>
              </p14:cNvPr>
              <p14:cNvContentPartPr/>
              <p14:nvPr/>
            </p14:nvContentPartPr>
            <p14:xfrm>
              <a:off x="7879909" y="1031236"/>
              <a:ext cx="1367280" cy="920880"/>
            </p14:xfrm>
          </p:contentPart>
        </mc:Choice>
        <mc:Fallback>
          <p:pic>
            <p:nvPicPr>
              <p:cNvPr id="12" name="Freihand 11">
                <a:extLst>
                  <a:ext uri="{FF2B5EF4-FFF2-40B4-BE49-F238E27FC236}">
                    <a16:creationId xmlns:a16="http://schemas.microsoft.com/office/drawing/2014/main" id="{5FE247EB-AB1A-1831-5EF4-0007AE5A38BE}"/>
                  </a:ext>
                </a:extLst>
              </p:cNvPr>
              <p:cNvPicPr/>
              <p:nvPr/>
            </p:nvPicPr>
            <p:blipFill>
              <a:blip r:embed="rId11"/>
              <a:stretch>
                <a:fillRect/>
              </a:stretch>
            </p:blipFill>
            <p:spPr>
              <a:xfrm>
                <a:off x="7873789" y="1025116"/>
                <a:ext cx="1379520" cy="933120"/>
              </a:xfrm>
              <a:prstGeom prst="rect">
                <a:avLst/>
              </a:prstGeom>
            </p:spPr>
          </p:pic>
        </mc:Fallback>
      </mc:AlternateContent>
    </p:spTree>
    <p:extLst>
      <p:ext uri="{BB962C8B-B14F-4D97-AF65-F5344CB8AC3E}">
        <p14:creationId xmlns:p14="http://schemas.microsoft.com/office/powerpoint/2010/main" val="202751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449069" y="90442"/>
            <a:ext cx="3536575" cy="492867"/>
          </a:xfrm>
          <a:prstGeom prst="rect">
            <a:avLst/>
          </a:prstGeom>
          <a:noFill/>
        </p:spPr>
        <p:txBody>
          <a:bodyPr wrap="square" rtlCol="0">
            <a:noAutofit/>
          </a:bodyPr>
          <a:lstStyle/>
          <a:p>
            <a:pPr algn="ctr"/>
            <a:r>
              <a:rPr lang="en-US" sz="2400" b="1" dirty="0"/>
              <a:t>UK-</a:t>
            </a:r>
            <a:r>
              <a:rPr lang="en-US" sz="2400" b="1" dirty="0" err="1"/>
              <a:t>Unterhauswahlen</a:t>
            </a:r>
            <a:endParaRPr lang="en-US" sz="2400" b="1" dirty="0"/>
          </a:p>
        </p:txBody>
      </p:sp>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A02B34C-4580-3140-FEBC-2700E532D87E}"/>
              </a:ext>
            </a:extLst>
          </p:cNvPr>
          <p:cNvSpPr txBox="1"/>
          <p:nvPr/>
        </p:nvSpPr>
        <p:spPr>
          <a:xfrm>
            <a:off x="559030" y="804825"/>
            <a:ext cx="8443653" cy="5078313"/>
          </a:xfrm>
          <a:prstGeom prst="rect">
            <a:avLst/>
          </a:prstGeom>
          <a:noFill/>
        </p:spPr>
        <p:txBody>
          <a:bodyPr wrap="square">
            <a:spAutoFit/>
          </a:bodyPr>
          <a:lstStyle/>
          <a:p>
            <a:pPr marL="285750" indent="-285750" algn="l">
              <a:buFont typeface="Arial" panose="020B0604020202020204" pitchFamily="34" charset="0"/>
              <a:buChar char="•"/>
            </a:pPr>
            <a:r>
              <a:rPr lang="de-DE" b="1" i="0">
                <a:solidFill>
                  <a:srgbClr val="000000"/>
                </a:solidFill>
                <a:effectLst/>
                <a:latin typeface="arial" panose="020B0604020202020204" pitchFamily="34" charset="0"/>
              </a:rPr>
              <a:t>Relative Mehrheitswahl</a:t>
            </a:r>
            <a:r>
              <a:rPr lang="de-DE" b="0" i="0">
                <a:solidFill>
                  <a:srgbClr val="000000"/>
                </a:solidFill>
                <a:effectLst/>
                <a:latin typeface="arial" panose="020B0604020202020204" pitchFamily="34" charset="0"/>
              </a:rPr>
              <a:t> in 650 Einmandatswahlkreisen.</a:t>
            </a:r>
          </a:p>
          <a:p>
            <a:pPr marL="285750" indent="-285750" algn="l">
              <a:buFont typeface="Arial" panose="020B0604020202020204" pitchFamily="34" charset="0"/>
              <a:buChar char="•"/>
            </a:pPr>
            <a:endParaRPr lang="de-DE" b="0"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b="1">
                <a:solidFill>
                  <a:srgbClr val="000000"/>
                </a:solidFill>
                <a:latin typeface="arial" panose="020B0604020202020204" pitchFamily="34" charset="0"/>
              </a:rPr>
              <a:t>Alle Wahlberechtigten haben eine Stimme</a:t>
            </a:r>
            <a:r>
              <a:rPr lang="de-DE" b="1" i="0">
                <a:solidFill>
                  <a:srgbClr val="000000"/>
                </a:solidFill>
                <a:effectLst/>
                <a:latin typeface="arial" panose="020B0604020202020204" pitchFamily="34" charset="0"/>
              </a:rPr>
              <a:t>:</a:t>
            </a:r>
            <a:r>
              <a:rPr lang="de-DE" b="0" i="0">
                <a:solidFill>
                  <a:srgbClr val="000000"/>
                </a:solidFill>
                <a:effectLst/>
                <a:latin typeface="arial" panose="020B0604020202020204" pitchFamily="34" charset="0"/>
              </a:rPr>
              <a:t> Eine Stimme für eine Person im Wahlkreis. Gewählt ist, wer die meisten Stimmen im Wahlkreis erhält.</a:t>
            </a:r>
          </a:p>
          <a:p>
            <a:pPr marL="285750" indent="-285750" algn="l">
              <a:buFont typeface="Arial" panose="020B0604020202020204" pitchFamily="34" charset="0"/>
              <a:buChar char="•"/>
            </a:pPr>
            <a:endParaRPr lang="de-DE" b="1"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b="1" i="0">
                <a:solidFill>
                  <a:srgbClr val="000000"/>
                </a:solidFill>
                <a:effectLst/>
                <a:latin typeface="arial" panose="020B0604020202020204" pitchFamily="34" charset="0"/>
              </a:rPr>
              <a:t>The Winner takes it all:</a:t>
            </a:r>
            <a:r>
              <a:rPr lang="de-DE" b="0" i="0">
                <a:solidFill>
                  <a:srgbClr val="000000"/>
                </a:solidFill>
                <a:effectLst/>
                <a:latin typeface="arial" panose="020B0604020202020204" pitchFamily="34" charset="0"/>
              </a:rPr>
              <a:t> Die Stimmen der Unterlegenen „verfallen“.</a:t>
            </a:r>
          </a:p>
          <a:p>
            <a:pPr marL="285750" indent="-285750">
              <a:buFont typeface="Arial" panose="020B0604020202020204" pitchFamily="34" charset="0"/>
              <a:buChar char="•"/>
            </a:pPr>
            <a:endParaRPr lang="de-DE" b="1" i="0">
              <a:solidFill>
                <a:srgbClr val="000000"/>
              </a:solidFill>
              <a:effectLst/>
              <a:latin typeface="arial" panose="020B0604020202020204" pitchFamily="34" charset="0"/>
            </a:endParaRPr>
          </a:p>
          <a:p>
            <a:pPr marL="285750" indent="-285750">
              <a:buFont typeface="Arial" panose="020B0604020202020204" pitchFamily="34" charset="0"/>
              <a:buChar char="•"/>
            </a:pPr>
            <a:r>
              <a:rPr lang="de-DE" b="1" i="0">
                <a:solidFill>
                  <a:srgbClr val="000000"/>
                </a:solidFill>
                <a:effectLst/>
                <a:latin typeface="arial" panose="020B0604020202020204" pitchFamily="34" charset="0"/>
              </a:rPr>
              <a:t>Regierungsbildung: </a:t>
            </a:r>
            <a:r>
              <a:rPr lang="de-DE" i="0">
                <a:solidFill>
                  <a:srgbClr val="000000"/>
                </a:solidFill>
                <a:effectLst/>
                <a:latin typeface="arial" panose="020B0604020202020204" pitchFamily="34" charset="0"/>
              </a:rPr>
              <a:t>Die Partei mit der Mehrheit der Sitze im Unterhaus wird mit der Regierungsbildung beauftragt.</a:t>
            </a:r>
          </a:p>
          <a:p>
            <a:endParaRPr lang="de-DE">
              <a:solidFill>
                <a:srgbClr val="000000"/>
              </a:solidFill>
              <a:latin typeface="arial" panose="020B0604020202020204" pitchFamily="34" charset="0"/>
            </a:endParaRPr>
          </a:p>
          <a:p>
            <a:r>
              <a:rPr lang="de-DE" i="0" u="sng">
                <a:solidFill>
                  <a:srgbClr val="000000"/>
                </a:solidFill>
                <a:effectLst/>
                <a:latin typeface="arial" panose="020B0604020202020204" pitchFamily="34" charset="0"/>
              </a:rPr>
              <a:t>Anmerkungen:</a:t>
            </a:r>
          </a:p>
          <a:p>
            <a:endParaRPr lang="de-DE" i="0" u="sng">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i="0">
                <a:solidFill>
                  <a:srgbClr val="000000"/>
                </a:solidFill>
                <a:effectLst/>
                <a:latin typeface="arial" panose="020B0604020202020204" pitchFamily="34" charset="0"/>
              </a:rPr>
              <a:t>Aufgrund des Wahlrechts waren bisher keine Koalitionen notwendig.</a:t>
            </a:r>
          </a:p>
          <a:p>
            <a:pPr marL="285750" indent="-285750">
              <a:buFont typeface="Wingdings" panose="05000000000000000000" pitchFamily="2" charset="2"/>
              <a:buChar char="Ø"/>
            </a:pPr>
            <a:endParaRPr lang="de-DE" i="0">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i="0">
                <a:solidFill>
                  <a:srgbClr val="000000"/>
                </a:solidFill>
                <a:effectLst/>
                <a:latin typeface="arial" panose="020B0604020202020204" pitchFamily="34" charset="0"/>
              </a:rPr>
              <a:t>Aufgrund des Wahlrechts ist eine </a:t>
            </a:r>
            <a:r>
              <a:rPr lang="de-DE">
                <a:solidFill>
                  <a:srgbClr val="000000"/>
                </a:solidFill>
                <a:latin typeface="arial" panose="020B0604020202020204" pitchFamily="34" charset="0"/>
              </a:rPr>
              <a:t>Umkehr der Mehrheitsverhältnisse – Stimmenmehrheit vs. Sitzmehrheit – möglich z.B. (1951/Cons. 1974/Labour)</a:t>
            </a:r>
            <a:endParaRPr lang="de-DE" i="0">
              <a:solidFill>
                <a:srgbClr val="000000"/>
              </a:solidFill>
              <a:effectLst/>
              <a:latin typeface="arial" panose="020B0604020202020204" pitchFamily="34" charset="0"/>
            </a:endParaRPr>
          </a:p>
          <a:p>
            <a:pPr algn="l"/>
            <a:endParaRPr lang="de-DE" b="0" i="0">
              <a:solidFill>
                <a:srgbClr val="000000"/>
              </a:solidFill>
              <a:effectLst/>
              <a:latin typeface="arial" panose="020B0604020202020204" pitchFamily="34" charset="0"/>
            </a:endParaRPr>
          </a:p>
          <a:p>
            <a:pPr algn="l"/>
            <a:endParaRPr lang="de-DE"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7746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Asymmetrische Information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12172950" cy="603821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Transaktionskosten spielen häufig bei ökonomischen Entscheidungen eine fundamentale Rolle, wenn für die Praxis von der Annahme der vollständigen Information aller Marktteilnehmer abgewichen werden muss:</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Viele Märkte sind asymmetrischer Information geprägt</a:t>
            </a:r>
          </a:p>
          <a:p>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Gebrauchtwagenmarkt (</a:t>
            </a:r>
            <a:r>
              <a:rPr lang="de-DE" sz="2400" dirty="0" err="1">
                <a:latin typeface="Times New Roman" panose="02020603050405020304" pitchFamily="18" charset="0"/>
                <a:cs typeface="Times New Roman" panose="02020603050405020304" pitchFamily="18" charset="0"/>
              </a:rPr>
              <a:t>Akerlof</a:t>
            </a:r>
            <a:r>
              <a:rPr lang="de-DE" sz="2400" dirty="0">
                <a:latin typeface="Times New Roman" panose="02020603050405020304" pitchFamily="18" charset="0"/>
                <a:cs typeface="Times New Roman" panose="02020603050405020304" pitchFamily="18" charset="0"/>
              </a:rPr>
              <a:t> Nobelpreis 2001)</a:t>
            </a:r>
          </a:p>
          <a:p>
            <a:r>
              <a:rPr lang="en-US" sz="1200" dirty="0">
                <a:latin typeface="Times New Roman" panose="02020603050405020304" pitchFamily="18" charset="0"/>
                <a:cs typeface="Times New Roman" panose="02020603050405020304" pitchFamily="18" charset="0"/>
              </a:rPr>
              <a:t>	G. A. </a:t>
            </a:r>
            <a:r>
              <a:rPr lang="en-US" sz="1200" dirty="0" err="1">
                <a:latin typeface="Times New Roman" panose="02020603050405020304" pitchFamily="18" charset="0"/>
                <a:cs typeface="Times New Roman" panose="02020603050405020304" pitchFamily="18" charset="0"/>
              </a:rPr>
              <a:t>Akerlof</a:t>
            </a:r>
            <a:r>
              <a:rPr lang="en-US" sz="1200" dirty="0">
                <a:latin typeface="Times New Roman" panose="02020603050405020304" pitchFamily="18" charset="0"/>
                <a:cs typeface="Times New Roman" panose="02020603050405020304" pitchFamily="18" charset="0"/>
              </a:rPr>
              <a:t>: (1970) The Market for Lemons: Quality Uncertainty and the Market Mechanism. In: Quarterly Journal of Economics. Band 84, </a:t>
            </a:r>
            <a:r>
              <a:rPr lang="en-US" sz="1200" dirty="0" err="1">
                <a:latin typeface="Times New Roman" panose="02020603050405020304" pitchFamily="18" charset="0"/>
                <a:cs typeface="Times New Roman" panose="02020603050405020304" pitchFamily="18" charset="0"/>
              </a:rPr>
              <a:t>Nr</a:t>
            </a:r>
            <a:r>
              <a:rPr lang="en-US" sz="1200" dirty="0">
                <a:latin typeface="Times New Roman" panose="02020603050405020304" pitchFamily="18" charset="0"/>
                <a:cs typeface="Times New Roman" panose="02020603050405020304" pitchFamily="18" charset="0"/>
              </a:rPr>
              <a:t>. 3, 1970, S. 488–500</a:t>
            </a:r>
            <a:endParaRPr lang="de-DE"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Versicherungsmarkt (Rothschild/Stieglitz Nobelpreis 2001)</a:t>
            </a:r>
          </a:p>
          <a:p>
            <a:r>
              <a:rPr lang="en-US" sz="1200" dirty="0">
                <a:latin typeface="Times New Roman" panose="02020603050405020304" pitchFamily="18" charset="0"/>
                <a:cs typeface="Times New Roman" panose="02020603050405020304" pitchFamily="18" charset="0"/>
              </a:rPr>
              <a:t>	Rothschild, M. &amp; </a:t>
            </a:r>
            <a:r>
              <a:rPr lang="en-US" sz="1200" dirty="0" err="1">
                <a:latin typeface="Times New Roman" panose="02020603050405020304" pitchFamily="18" charset="0"/>
                <a:cs typeface="Times New Roman" panose="02020603050405020304" pitchFamily="18" charset="0"/>
              </a:rPr>
              <a:t>Stiglitz</a:t>
            </a:r>
            <a:r>
              <a:rPr lang="en-US" sz="1200" dirty="0">
                <a:latin typeface="Times New Roman" panose="02020603050405020304" pitchFamily="18" charset="0"/>
                <a:cs typeface="Times New Roman" panose="02020603050405020304" pitchFamily="18" charset="0"/>
              </a:rPr>
              <a:t>, J. (1976). "Equilibrium in Competitive Insurance Markets: An Essay on the Economics of Imperfect Information," The Quarterly Journal of Economics,  	Oxford University Press, vol. 90(4), pages 629-649</a:t>
            </a:r>
            <a:endParaRPr lang="de-DE"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Kreditmarkt (siehe Versicherungsmarkt)</a:t>
            </a:r>
          </a:p>
          <a:p>
            <a:pPr lvl="1"/>
            <a:r>
              <a:rPr lang="en-US" sz="11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Stiglitz</a:t>
            </a:r>
            <a:r>
              <a:rPr lang="en-US" sz="1200" dirty="0">
                <a:latin typeface="Times New Roman" panose="02020603050405020304" pitchFamily="18" charset="0"/>
                <a:cs typeface="Times New Roman" panose="02020603050405020304" pitchFamily="18" charset="0"/>
              </a:rPr>
              <a:t>, J. E. &amp; Weiss, A. (1981), Credit Rationing in Markets with Imperfect Information, American Economic Review, Vol. 71, No. 3, Jun., pp. 393-410</a:t>
            </a:r>
            <a:endParaRPr lang="de-DE"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Arbeitsmarkt (Bewerber/Agent und Arbeitgeber/Prinzipal)</a:t>
            </a:r>
          </a:p>
        </p:txBody>
      </p:sp>
      <p:sp>
        <p:nvSpPr>
          <p:cNvPr id="5" name="Rechteck 4">
            <a:extLst>
              <a:ext uri="{FF2B5EF4-FFF2-40B4-BE49-F238E27FC236}">
                <a16:creationId xmlns:a16="http://schemas.microsoft.com/office/drawing/2014/main" id="{1313FFB4-C394-C536-2129-1E4CAD3340A6}"/>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370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Probleme asymmetrischer Information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8670555" cy="6038216"/>
          </a:xfrm>
          <a:prstGeom prst="rect">
            <a:avLst/>
          </a:prstGeom>
          <a:noFill/>
        </p:spPr>
        <p:txBody>
          <a:bodyPr wrap="square" rtlCol="0">
            <a:noAutofit/>
          </a:bodyPr>
          <a:lstStyle/>
          <a:p>
            <a:r>
              <a:rPr lang="de-DE" sz="2400" b="1" dirty="0" err="1">
                <a:latin typeface="Times New Roman" panose="02020603050405020304" pitchFamily="18" charset="0"/>
                <a:cs typeface="Times New Roman" panose="02020603050405020304" pitchFamily="18" charset="0"/>
              </a:rPr>
              <a:t>Adverse</a:t>
            </a:r>
            <a:r>
              <a:rPr lang="de-DE" sz="2400" b="1" dirty="0">
                <a:latin typeface="Times New Roman" panose="02020603050405020304" pitchFamily="18" charset="0"/>
                <a:cs typeface="Times New Roman" panose="02020603050405020304" pitchFamily="18" charset="0"/>
              </a:rPr>
              <a:t> Selektion:</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Vertragsabschluss haben die Vertragspartner asymmetrische Information über die Qualität des gehandelten Gutes bzw. Art der auftretenden Risiken</a:t>
            </a:r>
          </a:p>
          <a:p>
            <a:r>
              <a:rPr lang="de-DE" sz="2400" dirty="0">
                <a:latin typeface="Times New Roman" panose="02020603050405020304" pitchFamily="18" charset="0"/>
                <a:cs typeface="Times New Roman" panose="02020603050405020304" pitchFamily="18" charset="0"/>
              </a:rPr>
              <a:t>			→	Problem einer versteckten Information.</a:t>
            </a:r>
          </a:p>
          <a:p>
            <a:endParaRPr lang="de-DE" sz="2400"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Moralisches Risiko:</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Vertragsabschluss haben zwar beide Parteien symmetrische Information, nach Vertragsabschluss kann aber eine der Parteien die Handlungen der anderen Partei nicht beobachten, bzw. die andere Partei ändert ihr Handeln aufgrund des Vertragsabschlusses.</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Problem einer versteckten Handlung.</a:t>
            </a:r>
          </a:p>
        </p:txBody>
      </p:sp>
      <p:sp>
        <p:nvSpPr>
          <p:cNvPr id="5" name="Rechteck 4">
            <a:extLst>
              <a:ext uri="{FF2B5EF4-FFF2-40B4-BE49-F238E27FC236}">
                <a16:creationId xmlns:a16="http://schemas.microsoft.com/office/drawing/2014/main" id="{7A73FAE6-613A-2599-D764-7735B63674B4}"/>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F94372FC-A269-A08B-2E62-22E1DBA70509}"/>
                  </a:ext>
                </a:extLst>
              </p14:cNvPr>
              <p14:cNvContentPartPr/>
              <p14:nvPr/>
            </p14:nvContentPartPr>
            <p14:xfrm>
              <a:off x="5534869" y="3066611"/>
              <a:ext cx="3048480" cy="68040"/>
            </p14:xfrm>
          </p:contentPart>
        </mc:Choice>
        <mc:Fallback>
          <p:pic>
            <p:nvPicPr>
              <p:cNvPr id="2" name="Freihand 1">
                <a:extLst>
                  <a:ext uri="{FF2B5EF4-FFF2-40B4-BE49-F238E27FC236}">
                    <a16:creationId xmlns:a16="http://schemas.microsoft.com/office/drawing/2014/main" id="{F94372FC-A269-A08B-2E62-22E1DBA70509}"/>
                  </a:ext>
                </a:extLst>
              </p:cNvPr>
              <p:cNvPicPr/>
              <p:nvPr/>
            </p:nvPicPr>
            <p:blipFill>
              <a:blip r:embed="rId3"/>
              <a:stretch>
                <a:fillRect/>
              </a:stretch>
            </p:blipFill>
            <p:spPr>
              <a:xfrm>
                <a:off x="5528749" y="3060491"/>
                <a:ext cx="3060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7DF5283E-FA52-2BFF-C20F-5487A2B82D29}"/>
                  </a:ext>
                </a:extLst>
              </p14:cNvPr>
              <p14:cNvContentPartPr/>
              <p14:nvPr/>
            </p14:nvContentPartPr>
            <p14:xfrm>
              <a:off x="5474389" y="6421451"/>
              <a:ext cx="2744640" cy="44640"/>
            </p14:xfrm>
          </p:contentPart>
        </mc:Choice>
        <mc:Fallback>
          <p:pic>
            <p:nvPicPr>
              <p:cNvPr id="3" name="Freihand 2">
                <a:extLst>
                  <a:ext uri="{FF2B5EF4-FFF2-40B4-BE49-F238E27FC236}">
                    <a16:creationId xmlns:a16="http://schemas.microsoft.com/office/drawing/2014/main" id="{7DF5283E-FA52-2BFF-C20F-5487A2B82D29}"/>
                  </a:ext>
                </a:extLst>
              </p:cNvPr>
              <p:cNvPicPr/>
              <p:nvPr/>
            </p:nvPicPr>
            <p:blipFill>
              <a:blip r:embed="rId5"/>
              <a:stretch>
                <a:fillRect/>
              </a:stretch>
            </p:blipFill>
            <p:spPr>
              <a:xfrm>
                <a:off x="5468269" y="6415331"/>
                <a:ext cx="2756880" cy="56880"/>
              </a:xfrm>
              <a:prstGeom prst="rect">
                <a:avLst/>
              </a:prstGeom>
            </p:spPr>
          </p:pic>
        </mc:Fallback>
      </mc:AlternateContent>
    </p:spTree>
    <p:extLst>
      <p:ext uri="{BB962C8B-B14F-4D97-AF65-F5344CB8AC3E}">
        <p14:creationId xmlns:p14="http://schemas.microsoft.com/office/powerpoint/2010/main" val="566073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433704"/>
            <a:ext cx="8673360" cy="6353424"/>
          </a:xfrm>
          <a:prstGeom prst="rect">
            <a:avLst/>
          </a:prstGeom>
          <a:noFill/>
        </p:spPr>
        <p:txBody>
          <a:bodyPr wrap="square" rtlCol="0">
            <a:noAutofit/>
          </a:bodyPr>
          <a:lstStyle/>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Es gibt zwei Investitionsobjekte: Ein gutes IG und ein schlechtes IS</a:t>
            </a:r>
          </a:p>
          <a:p>
            <a:pPr marL="342900" indent="-342900">
              <a:buFont typeface="Arial" panose="020B0604020202020204" pitchFamily="34" charset="0"/>
              <a:buChar char="•"/>
            </a:pPr>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Beide Investitionsobjekte erfordern eine Anfangsinvestition von 2500 Euro</a:t>
            </a:r>
          </a:p>
          <a:p>
            <a:pPr marL="342900" indent="-342900">
              <a:buFont typeface="Arial" panose="020B0604020202020204" pitchFamily="34" charset="0"/>
              <a:buChar char="•"/>
            </a:pPr>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IG zahlt mit 90% 3000 Euro und mit 10% ist ein Totalverlust</a:t>
            </a:r>
          </a:p>
          <a:p>
            <a:pPr marL="342900" indent="-342900">
              <a:buFont typeface="Arial" panose="020B0604020202020204" pitchFamily="34" charset="0"/>
              <a:buChar char="•"/>
            </a:pPr>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IS zahlt mit 60% 4500 Euro und mit 40% ist ein Totalverlust</a:t>
            </a:r>
          </a:p>
          <a:p>
            <a:pPr marL="342900" indent="-342900">
              <a:buFont typeface="Arial" panose="020B0604020202020204" pitchFamily="34" charset="0"/>
              <a:buChar char="•"/>
            </a:pPr>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Risikoneutrale Investoren hat 500 Euro Startkapital und wollen den Rest kreditfinanzieren. Welchen Zinssatz sind sie bereit für das gute oder das schlechte Projekt zu bezahlen?</a:t>
            </a:r>
          </a:p>
          <a:p>
            <a:pPr marL="342900" indent="-342900">
              <a:buFont typeface="Arial" panose="020B0604020202020204" pitchFamily="34" charset="0"/>
              <a:buChar char="•"/>
            </a:pPr>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Nehmen Sie an, die kreditgebende Bank kann nicht zwischen gutem und schlechtem Investitionsobjekt unterscheiden, kennt aber die Erfolgswahrscheinlichkeiten und nimmt ex ante an, mit 50% das gute Investitionsobjekt zu finanzieren. Welchen Zins muss die Bank verlangen, um im Erwartungswert mindestens das eingesetzte Kapital zurück zu erhalten.</a:t>
            </a:r>
          </a:p>
        </p:txBody>
      </p:sp>
      <p:sp>
        <p:nvSpPr>
          <p:cNvPr id="5" name="Rechteck 4">
            <a:extLst>
              <a:ext uri="{FF2B5EF4-FFF2-40B4-BE49-F238E27FC236}">
                <a16:creationId xmlns:a16="http://schemas.microsoft.com/office/drawing/2014/main" id="{DD1FE223-1445-57B7-75BA-0ADF955D2BD4}"/>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FDF5525F-87FC-055E-D78D-CA8C5E7E502D}"/>
              </a:ext>
            </a:extLst>
          </p:cNvPr>
          <p:cNvGrpSpPr/>
          <p:nvPr/>
        </p:nvGrpSpPr>
        <p:grpSpPr>
          <a:xfrm>
            <a:off x="4984429" y="1233818"/>
            <a:ext cx="1418040" cy="326160"/>
            <a:chOff x="4984429" y="1233818"/>
            <a:chExt cx="1418040" cy="32616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A0EA1743-7422-FB76-3F74-CA48F5D01149}"/>
                    </a:ext>
                  </a:extLst>
                </p14:cNvPr>
                <p14:cNvContentPartPr/>
                <p14:nvPr/>
              </p14:nvContentPartPr>
              <p14:xfrm>
                <a:off x="4994509" y="1361258"/>
                <a:ext cx="28080" cy="133560"/>
              </p14:xfrm>
            </p:contentPart>
          </mc:Choice>
          <mc:Fallback>
            <p:pic>
              <p:nvPicPr>
                <p:cNvPr id="2" name="Freihand 1">
                  <a:extLst>
                    <a:ext uri="{FF2B5EF4-FFF2-40B4-BE49-F238E27FC236}">
                      <a16:creationId xmlns:a16="http://schemas.microsoft.com/office/drawing/2014/main" id="{A0EA1743-7422-FB76-3F74-CA48F5D01149}"/>
                    </a:ext>
                  </a:extLst>
                </p:cNvPr>
                <p:cNvPicPr/>
                <p:nvPr/>
              </p:nvPicPr>
              <p:blipFill>
                <a:blip r:embed="rId3"/>
                <a:stretch>
                  <a:fillRect/>
                </a:stretch>
              </p:blipFill>
              <p:spPr>
                <a:xfrm>
                  <a:off x="4988389" y="1355138"/>
                  <a:ext cx="40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3352DF77-D8F1-E8EC-E2AB-519DB7E65ED0}"/>
                    </a:ext>
                  </a:extLst>
                </p14:cNvPr>
                <p14:cNvContentPartPr/>
                <p14:nvPr/>
              </p14:nvContentPartPr>
              <p14:xfrm>
                <a:off x="4984429" y="1342178"/>
                <a:ext cx="117360" cy="32400"/>
              </p14:xfrm>
            </p:contentPart>
          </mc:Choice>
          <mc:Fallback>
            <p:pic>
              <p:nvPicPr>
                <p:cNvPr id="3" name="Freihand 2">
                  <a:extLst>
                    <a:ext uri="{FF2B5EF4-FFF2-40B4-BE49-F238E27FC236}">
                      <a16:creationId xmlns:a16="http://schemas.microsoft.com/office/drawing/2014/main" id="{3352DF77-D8F1-E8EC-E2AB-519DB7E65ED0}"/>
                    </a:ext>
                  </a:extLst>
                </p:cNvPr>
                <p:cNvPicPr/>
                <p:nvPr/>
              </p:nvPicPr>
              <p:blipFill>
                <a:blip r:embed="rId5"/>
                <a:stretch>
                  <a:fillRect/>
                </a:stretch>
              </p:blipFill>
              <p:spPr>
                <a:xfrm>
                  <a:off x="4978309" y="1336058"/>
                  <a:ext cx="129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CDCEBC95-A90E-1DC6-8212-D2CEAE52419C}"/>
                    </a:ext>
                  </a:extLst>
                </p14:cNvPr>
                <p14:cNvContentPartPr/>
                <p14:nvPr/>
              </p14:nvContentPartPr>
              <p14:xfrm>
                <a:off x="5022589" y="1402658"/>
                <a:ext cx="91080" cy="157320"/>
              </p14:xfrm>
            </p:contentPart>
          </mc:Choice>
          <mc:Fallback>
            <p:pic>
              <p:nvPicPr>
                <p:cNvPr id="6" name="Freihand 5">
                  <a:extLst>
                    <a:ext uri="{FF2B5EF4-FFF2-40B4-BE49-F238E27FC236}">
                      <a16:creationId xmlns:a16="http://schemas.microsoft.com/office/drawing/2014/main" id="{CDCEBC95-A90E-1DC6-8212-D2CEAE52419C}"/>
                    </a:ext>
                  </a:extLst>
                </p:cNvPr>
                <p:cNvPicPr/>
                <p:nvPr/>
              </p:nvPicPr>
              <p:blipFill>
                <a:blip r:embed="rId7"/>
                <a:stretch>
                  <a:fillRect/>
                </a:stretch>
              </p:blipFill>
              <p:spPr>
                <a:xfrm>
                  <a:off x="5016469" y="1396538"/>
                  <a:ext cx="103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7E90396D-3991-9209-CC48-B72C22FD2FAD}"/>
                    </a:ext>
                  </a:extLst>
                </p14:cNvPr>
                <p14:cNvContentPartPr/>
                <p14:nvPr/>
              </p14:nvContentPartPr>
              <p14:xfrm>
                <a:off x="5159029" y="1370978"/>
                <a:ext cx="173880" cy="138600"/>
              </p14:xfrm>
            </p:contentPart>
          </mc:Choice>
          <mc:Fallback>
            <p:pic>
              <p:nvPicPr>
                <p:cNvPr id="7" name="Freihand 6">
                  <a:extLst>
                    <a:ext uri="{FF2B5EF4-FFF2-40B4-BE49-F238E27FC236}">
                      <a16:creationId xmlns:a16="http://schemas.microsoft.com/office/drawing/2014/main" id="{7E90396D-3991-9209-CC48-B72C22FD2FAD}"/>
                    </a:ext>
                  </a:extLst>
                </p:cNvPr>
                <p:cNvPicPr/>
                <p:nvPr/>
              </p:nvPicPr>
              <p:blipFill>
                <a:blip r:embed="rId9"/>
                <a:stretch>
                  <a:fillRect/>
                </a:stretch>
              </p:blipFill>
              <p:spPr>
                <a:xfrm>
                  <a:off x="5152909" y="1364858"/>
                  <a:ext cx="186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95A99D3E-FAC2-E24F-6A67-3544F792EE96}"/>
                    </a:ext>
                  </a:extLst>
                </p14:cNvPr>
                <p14:cNvContentPartPr/>
                <p14:nvPr/>
              </p14:nvContentPartPr>
              <p14:xfrm>
                <a:off x="5462509" y="1387178"/>
                <a:ext cx="104760" cy="22680"/>
              </p14:xfrm>
            </p:contentPart>
          </mc:Choice>
          <mc:Fallback>
            <p:pic>
              <p:nvPicPr>
                <p:cNvPr id="8" name="Freihand 7">
                  <a:extLst>
                    <a:ext uri="{FF2B5EF4-FFF2-40B4-BE49-F238E27FC236}">
                      <a16:creationId xmlns:a16="http://schemas.microsoft.com/office/drawing/2014/main" id="{95A99D3E-FAC2-E24F-6A67-3544F792EE96}"/>
                    </a:ext>
                  </a:extLst>
                </p:cNvPr>
                <p:cNvPicPr/>
                <p:nvPr/>
              </p:nvPicPr>
              <p:blipFill>
                <a:blip r:embed="rId11"/>
                <a:stretch>
                  <a:fillRect/>
                </a:stretch>
              </p:blipFill>
              <p:spPr>
                <a:xfrm>
                  <a:off x="5456389" y="1381058"/>
                  <a:ext cx="117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D7E391EF-C84A-7F8E-C134-E559F48B32FB}"/>
                    </a:ext>
                  </a:extLst>
                </p14:cNvPr>
                <p14:cNvContentPartPr/>
                <p14:nvPr/>
              </p14:nvContentPartPr>
              <p14:xfrm>
                <a:off x="5480509" y="1480058"/>
                <a:ext cx="81360" cy="13680"/>
              </p14:xfrm>
            </p:contentPart>
          </mc:Choice>
          <mc:Fallback>
            <p:pic>
              <p:nvPicPr>
                <p:cNvPr id="9" name="Freihand 8">
                  <a:extLst>
                    <a:ext uri="{FF2B5EF4-FFF2-40B4-BE49-F238E27FC236}">
                      <a16:creationId xmlns:a16="http://schemas.microsoft.com/office/drawing/2014/main" id="{D7E391EF-C84A-7F8E-C134-E559F48B32FB}"/>
                    </a:ext>
                  </a:extLst>
                </p:cNvPr>
                <p:cNvPicPr/>
                <p:nvPr/>
              </p:nvPicPr>
              <p:blipFill>
                <a:blip r:embed="rId13"/>
                <a:stretch>
                  <a:fillRect/>
                </a:stretch>
              </p:blipFill>
              <p:spPr>
                <a:xfrm>
                  <a:off x="5474389" y="1473938"/>
                  <a:ext cx="93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9B89C14E-B867-0523-F80F-470E32FB62D5}"/>
                    </a:ext>
                  </a:extLst>
                </p14:cNvPr>
                <p14:cNvContentPartPr/>
                <p14:nvPr/>
              </p14:nvContentPartPr>
              <p14:xfrm>
                <a:off x="5695789" y="1307978"/>
                <a:ext cx="108360" cy="167760"/>
              </p14:xfrm>
            </p:contentPart>
          </mc:Choice>
          <mc:Fallback>
            <p:pic>
              <p:nvPicPr>
                <p:cNvPr id="13" name="Freihand 12">
                  <a:extLst>
                    <a:ext uri="{FF2B5EF4-FFF2-40B4-BE49-F238E27FC236}">
                      <a16:creationId xmlns:a16="http://schemas.microsoft.com/office/drawing/2014/main" id="{9B89C14E-B867-0523-F80F-470E32FB62D5}"/>
                    </a:ext>
                  </a:extLst>
                </p:cNvPr>
                <p:cNvPicPr/>
                <p:nvPr/>
              </p:nvPicPr>
              <p:blipFill>
                <a:blip r:embed="rId15"/>
                <a:stretch>
                  <a:fillRect/>
                </a:stretch>
              </p:blipFill>
              <p:spPr>
                <a:xfrm>
                  <a:off x="5689669" y="1301858"/>
                  <a:ext cx="120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1B1EBE33-94A9-8132-3190-F9596143C367}"/>
                    </a:ext>
                  </a:extLst>
                </p14:cNvPr>
                <p14:cNvContentPartPr/>
                <p14:nvPr/>
              </p14:nvContentPartPr>
              <p14:xfrm>
                <a:off x="5882989" y="1302218"/>
                <a:ext cx="169200" cy="73080"/>
              </p14:xfrm>
            </p:contentPart>
          </mc:Choice>
          <mc:Fallback>
            <p:pic>
              <p:nvPicPr>
                <p:cNvPr id="14" name="Freihand 13">
                  <a:extLst>
                    <a:ext uri="{FF2B5EF4-FFF2-40B4-BE49-F238E27FC236}">
                      <a16:creationId xmlns:a16="http://schemas.microsoft.com/office/drawing/2014/main" id="{1B1EBE33-94A9-8132-3190-F9596143C367}"/>
                    </a:ext>
                  </a:extLst>
                </p:cNvPr>
                <p:cNvPicPr/>
                <p:nvPr/>
              </p:nvPicPr>
              <p:blipFill>
                <a:blip r:embed="rId17"/>
                <a:stretch>
                  <a:fillRect/>
                </a:stretch>
              </p:blipFill>
              <p:spPr>
                <a:xfrm>
                  <a:off x="5876869" y="1296098"/>
                  <a:ext cx="181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875072BD-313B-F1B2-5432-4C39C0EA2203}"/>
                    </a:ext>
                  </a:extLst>
                </p14:cNvPr>
                <p14:cNvContentPartPr/>
                <p14:nvPr/>
              </p14:nvContentPartPr>
              <p14:xfrm>
                <a:off x="6116269" y="1273778"/>
                <a:ext cx="84600" cy="112680"/>
              </p14:xfrm>
            </p:contentPart>
          </mc:Choice>
          <mc:Fallback>
            <p:pic>
              <p:nvPicPr>
                <p:cNvPr id="15" name="Freihand 14">
                  <a:extLst>
                    <a:ext uri="{FF2B5EF4-FFF2-40B4-BE49-F238E27FC236}">
                      <a16:creationId xmlns:a16="http://schemas.microsoft.com/office/drawing/2014/main" id="{875072BD-313B-F1B2-5432-4C39C0EA2203}"/>
                    </a:ext>
                  </a:extLst>
                </p:cNvPr>
                <p:cNvPicPr/>
                <p:nvPr/>
              </p:nvPicPr>
              <p:blipFill>
                <a:blip r:embed="rId19"/>
                <a:stretch>
                  <a:fillRect/>
                </a:stretch>
              </p:blipFill>
              <p:spPr>
                <a:xfrm>
                  <a:off x="6110149" y="1267658"/>
                  <a:ext cx="96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7F4572DA-20EB-1A65-4DC5-ADB30654F5B4}"/>
                    </a:ext>
                  </a:extLst>
                </p14:cNvPr>
                <p14:cNvContentPartPr/>
                <p14:nvPr/>
              </p14:nvContentPartPr>
              <p14:xfrm>
                <a:off x="6290509" y="1233818"/>
                <a:ext cx="111960" cy="140040"/>
              </p14:xfrm>
            </p:contentPart>
          </mc:Choice>
          <mc:Fallback>
            <p:pic>
              <p:nvPicPr>
                <p:cNvPr id="16" name="Freihand 15">
                  <a:extLst>
                    <a:ext uri="{FF2B5EF4-FFF2-40B4-BE49-F238E27FC236}">
                      <a16:creationId xmlns:a16="http://schemas.microsoft.com/office/drawing/2014/main" id="{7F4572DA-20EB-1A65-4DC5-ADB30654F5B4}"/>
                    </a:ext>
                  </a:extLst>
                </p:cNvPr>
                <p:cNvPicPr/>
                <p:nvPr/>
              </p:nvPicPr>
              <p:blipFill>
                <a:blip r:embed="rId21"/>
                <a:stretch>
                  <a:fillRect/>
                </a:stretch>
              </p:blipFill>
              <p:spPr>
                <a:xfrm>
                  <a:off x="6284389" y="1227698"/>
                  <a:ext cx="124200" cy="152280"/>
                </a:xfrm>
                <a:prstGeom prst="rect">
                  <a:avLst/>
                </a:prstGeom>
              </p:spPr>
            </p:pic>
          </mc:Fallback>
        </mc:AlternateContent>
      </p:grpSp>
      <p:grpSp>
        <p:nvGrpSpPr>
          <p:cNvPr id="28" name="Gruppieren 27">
            <a:extLst>
              <a:ext uri="{FF2B5EF4-FFF2-40B4-BE49-F238E27FC236}">
                <a16:creationId xmlns:a16="http://schemas.microsoft.com/office/drawing/2014/main" id="{944A6440-9894-D5DF-139A-4F2E571C4DF9}"/>
              </a:ext>
            </a:extLst>
          </p:cNvPr>
          <p:cNvGrpSpPr/>
          <p:nvPr/>
        </p:nvGrpSpPr>
        <p:grpSpPr>
          <a:xfrm>
            <a:off x="5003869" y="1760138"/>
            <a:ext cx="1375920" cy="267480"/>
            <a:chOff x="5003869" y="1760138"/>
            <a:chExt cx="1375920" cy="267480"/>
          </a:xfrm>
        </p:grpSpPr>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F4050D9D-9379-C023-47CA-DDA6065F0FD7}"/>
                    </a:ext>
                  </a:extLst>
                </p14:cNvPr>
                <p14:cNvContentPartPr/>
                <p14:nvPr/>
              </p14:nvContentPartPr>
              <p14:xfrm>
                <a:off x="5014309" y="1838258"/>
                <a:ext cx="3960" cy="145440"/>
              </p14:xfrm>
            </p:contentPart>
          </mc:Choice>
          <mc:Fallback>
            <p:pic>
              <p:nvPicPr>
                <p:cNvPr id="18" name="Freihand 17">
                  <a:extLst>
                    <a:ext uri="{FF2B5EF4-FFF2-40B4-BE49-F238E27FC236}">
                      <a16:creationId xmlns:a16="http://schemas.microsoft.com/office/drawing/2014/main" id="{F4050D9D-9379-C023-47CA-DDA6065F0FD7}"/>
                    </a:ext>
                  </a:extLst>
                </p:cNvPr>
                <p:cNvPicPr/>
                <p:nvPr/>
              </p:nvPicPr>
              <p:blipFill>
                <a:blip r:embed="rId23"/>
                <a:stretch>
                  <a:fillRect/>
                </a:stretch>
              </p:blipFill>
              <p:spPr>
                <a:xfrm>
                  <a:off x="5008189" y="1832138"/>
                  <a:ext cx="16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4EEAE84C-D787-30C1-57E8-046B2F2A26F5}"/>
                    </a:ext>
                  </a:extLst>
                </p14:cNvPr>
                <p14:cNvContentPartPr/>
                <p14:nvPr/>
              </p14:nvContentPartPr>
              <p14:xfrm>
                <a:off x="5003869" y="1781378"/>
                <a:ext cx="129960" cy="36000"/>
              </p14:xfrm>
            </p:contentPart>
          </mc:Choice>
          <mc:Fallback>
            <p:pic>
              <p:nvPicPr>
                <p:cNvPr id="19" name="Freihand 18">
                  <a:extLst>
                    <a:ext uri="{FF2B5EF4-FFF2-40B4-BE49-F238E27FC236}">
                      <a16:creationId xmlns:a16="http://schemas.microsoft.com/office/drawing/2014/main" id="{4EEAE84C-D787-30C1-57E8-046B2F2A26F5}"/>
                    </a:ext>
                  </a:extLst>
                </p:cNvPr>
                <p:cNvPicPr/>
                <p:nvPr/>
              </p:nvPicPr>
              <p:blipFill>
                <a:blip r:embed="rId25"/>
                <a:stretch>
                  <a:fillRect/>
                </a:stretch>
              </p:blipFill>
              <p:spPr>
                <a:xfrm>
                  <a:off x="4997749" y="1775258"/>
                  <a:ext cx="142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D6721F66-F8D8-070E-ACA3-42E8E1BB05BA}"/>
                    </a:ext>
                  </a:extLst>
                </p14:cNvPr>
                <p14:cNvContentPartPr/>
                <p14:nvPr/>
              </p14:nvContentPartPr>
              <p14:xfrm>
                <a:off x="5044549" y="1869218"/>
                <a:ext cx="117360" cy="158400"/>
              </p14:xfrm>
            </p:contentPart>
          </mc:Choice>
          <mc:Fallback>
            <p:pic>
              <p:nvPicPr>
                <p:cNvPr id="20" name="Freihand 19">
                  <a:extLst>
                    <a:ext uri="{FF2B5EF4-FFF2-40B4-BE49-F238E27FC236}">
                      <a16:creationId xmlns:a16="http://schemas.microsoft.com/office/drawing/2014/main" id="{D6721F66-F8D8-070E-ACA3-42E8E1BB05BA}"/>
                    </a:ext>
                  </a:extLst>
                </p:cNvPr>
                <p:cNvPicPr/>
                <p:nvPr/>
              </p:nvPicPr>
              <p:blipFill>
                <a:blip r:embed="rId27"/>
                <a:stretch>
                  <a:fillRect/>
                </a:stretch>
              </p:blipFill>
              <p:spPr>
                <a:xfrm>
                  <a:off x="5038429" y="1863098"/>
                  <a:ext cx="129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F77E1B7D-A631-7E60-5A96-5757EEBB861A}"/>
                    </a:ext>
                  </a:extLst>
                </p14:cNvPr>
                <p14:cNvContentPartPr/>
                <p14:nvPr/>
              </p14:nvContentPartPr>
              <p14:xfrm>
                <a:off x="5231029" y="1807298"/>
                <a:ext cx="93960" cy="138960"/>
              </p14:xfrm>
            </p:contentPart>
          </mc:Choice>
          <mc:Fallback>
            <p:pic>
              <p:nvPicPr>
                <p:cNvPr id="21" name="Freihand 20">
                  <a:extLst>
                    <a:ext uri="{FF2B5EF4-FFF2-40B4-BE49-F238E27FC236}">
                      <a16:creationId xmlns:a16="http://schemas.microsoft.com/office/drawing/2014/main" id="{F77E1B7D-A631-7E60-5A96-5757EEBB861A}"/>
                    </a:ext>
                  </a:extLst>
                </p:cNvPr>
                <p:cNvPicPr/>
                <p:nvPr/>
              </p:nvPicPr>
              <p:blipFill>
                <a:blip r:embed="rId29"/>
                <a:stretch>
                  <a:fillRect/>
                </a:stretch>
              </p:blipFill>
              <p:spPr>
                <a:xfrm>
                  <a:off x="5224909" y="1801178"/>
                  <a:ext cx="106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1B132E81-EB5B-0AC7-6E5C-565692C3DD58}"/>
                    </a:ext>
                  </a:extLst>
                </p14:cNvPr>
                <p14:cNvContentPartPr/>
                <p14:nvPr/>
              </p14:nvContentPartPr>
              <p14:xfrm>
                <a:off x="5323549" y="1812698"/>
                <a:ext cx="109440" cy="124200"/>
              </p14:xfrm>
            </p:contentPart>
          </mc:Choice>
          <mc:Fallback>
            <p:pic>
              <p:nvPicPr>
                <p:cNvPr id="22" name="Freihand 21">
                  <a:extLst>
                    <a:ext uri="{FF2B5EF4-FFF2-40B4-BE49-F238E27FC236}">
                      <a16:creationId xmlns:a16="http://schemas.microsoft.com/office/drawing/2014/main" id="{1B132E81-EB5B-0AC7-6E5C-565692C3DD58}"/>
                    </a:ext>
                  </a:extLst>
                </p:cNvPr>
                <p:cNvPicPr/>
                <p:nvPr/>
              </p:nvPicPr>
              <p:blipFill>
                <a:blip r:embed="rId31"/>
                <a:stretch>
                  <a:fillRect/>
                </a:stretch>
              </p:blipFill>
              <p:spPr>
                <a:xfrm>
                  <a:off x="5317429" y="1806578"/>
                  <a:ext cx="1216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AEEE209D-4745-F26E-2DA3-B0EBEF2BCDB1}"/>
                    </a:ext>
                  </a:extLst>
                </p14:cNvPr>
                <p14:cNvContentPartPr/>
                <p14:nvPr/>
              </p14:nvContentPartPr>
              <p14:xfrm>
                <a:off x="5515789" y="1846538"/>
                <a:ext cx="119160" cy="10800"/>
              </p14:xfrm>
            </p:contentPart>
          </mc:Choice>
          <mc:Fallback>
            <p:pic>
              <p:nvPicPr>
                <p:cNvPr id="23" name="Freihand 22">
                  <a:extLst>
                    <a:ext uri="{FF2B5EF4-FFF2-40B4-BE49-F238E27FC236}">
                      <a16:creationId xmlns:a16="http://schemas.microsoft.com/office/drawing/2014/main" id="{AEEE209D-4745-F26E-2DA3-B0EBEF2BCDB1}"/>
                    </a:ext>
                  </a:extLst>
                </p:cNvPr>
                <p:cNvPicPr/>
                <p:nvPr/>
              </p:nvPicPr>
              <p:blipFill>
                <a:blip r:embed="rId33"/>
                <a:stretch>
                  <a:fillRect/>
                </a:stretch>
              </p:blipFill>
              <p:spPr>
                <a:xfrm>
                  <a:off x="5509669" y="1840418"/>
                  <a:ext cx="131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64EDDE45-6700-4380-5A5C-5E9246B35ADA}"/>
                    </a:ext>
                  </a:extLst>
                </p14:cNvPr>
                <p14:cNvContentPartPr/>
                <p14:nvPr/>
              </p14:nvContentPartPr>
              <p14:xfrm>
                <a:off x="5561149" y="1877858"/>
                <a:ext cx="109080" cy="19440"/>
              </p14:xfrm>
            </p:contentPart>
          </mc:Choice>
          <mc:Fallback>
            <p:pic>
              <p:nvPicPr>
                <p:cNvPr id="24" name="Freihand 23">
                  <a:extLst>
                    <a:ext uri="{FF2B5EF4-FFF2-40B4-BE49-F238E27FC236}">
                      <a16:creationId xmlns:a16="http://schemas.microsoft.com/office/drawing/2014/main" id="{64EDDE45-6700-4380-5A5C-5E9246B35ADA}"/>
                    </a:ext>
                  </a:extLst>
                </p:cNvPr>
                <p:cNvPicPr/>
                <p:nvPr/>
              </p:nvPicPr>
              <p:blipFill>
                <a:blip r:embed="rId35"/>
                <a:stretch>
                  <a:fillRect/>
                </a:stretch>
              </p:blipFill>
              <p:spPr>
                <a:xfrm>
                  <a:off x="5555029" y="1871738"/>
                  <a:ext cx="121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C5379550-6E6F-49D4-9E18-DDC7B6D5AE37}"/>
                    </a:ext>
                  </a:extLst>
                </p14:cNvPr>
                <p14:cNvContentPartPr/>
                <p14:nvPr/>
              </p14:nvContentPartPr>
              <p14:xfrm>
                <a:off x="5758429" y="1782098"/>
                <a:ext cx="132480" cy="163080"/>
              </p14:xfrm>
            </p:contentPart>
          </mc:Choice>
          <mc:Fallback>
            <p:pic>
              <p:nvPicPr>
                <p:cNvPr id="25" name="Freihand 24">
                  <a:extLst>
                    <a:ext uri="{FF2B5EF4-FFF2-40B4-BE49-F238E27FC236}">
                      <a16:creationId xmlns:a16="http://schemas.microsoft.com/office/drawing/2014/main" id="{C5379550-6E6F-49D4-9E18-DDC7B6D5AE37}"/>
                    </a:ext>
                  </a:extLst>
                </p:cNvPr>
                <p:cNvPicPr/>
                <p:nvPr/>
              </p:nvPicPr>
              <p:blipFill>
                <a:blip r:embed="rId37"/>
                <a:stretch>
                  <a:fillRect/>
                </a:stretch>
              </p:blipFill>
              <p:spPr>
                <a:xfrm>
                  <a:off x="5752309" y="1775978"/>
                  <a:ext cx="144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1D22AA23-6BA9-E063-762C-B11ACA1F3FC4}"/>
                    </a:ext>
                  </a:extLst>
                </p14:cNvPr>
                <p14:cNvContentPartPr/>
                <p14:nvPr/>
              </p14:nvContentPartPr>
              <p14:xfrm>
                <a:off x="5913589" y="1762658"/>
                <a:ext cx="163800" cy="124920"/>
              </p14:xfrm>
            </p:contentPart>
          </mc:Choice>
          <mc:Fallback>
            <p:pic>
              <p:nvPicPr>
                <p:cNvPr id="26" name="Freihand 25">
                  <a:extLst>
                    <a:ext uri="{FF2B5EF4-FFF2-40B4-BE49-F238E27FC236}">
                      <a16:creationId xmlns:a16="http://schemas.microsoft.com/office/drawing/2014/main" id="{1D22AA23-6BA9-E063-762C-B11ACA1F3FC4}"/>
                    </a:ext>
                  </a:extLst>
                </p:cNvPr>
                <p:cNvPicPr/>
                <p:nvPr/>
              </p:nvPicPr>
              <p:blipFill>
                <a:blip r:embed="rId39"/>
                <a:stretch>
                  <a:fillRect/>
                </a:stretch>
              </p:blipFill>
              <p:spPr>
                <a:xfrm>
                  <a:off x="5907469" y="1756538"/>
                  <a:ext cx="176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C365E4C5-EAD1-A1FB-1F5E-9E75ADF36EA2}"/>
                    </a:ext>
                  </a:extLst>
                </p14:cNvPr>
                <p14:cNvContentPartPr/>
                <p14:nvPr/>
              </p14:nvContentPartPr>
              <p14:xfrm>
                <a:off x="6115909" y="1760138"/>
                <a:ext cx="263880" cy="108000"/>
              </p14:xfrm>
            </p:contentPart>
          </mc:Choice>
          <mc:Fallback>
            <p:pic>
              <p:nvPicPr>
                <p:cNvPr id="27" name="Freihand 26">
                  <a:extLst>
                    <a:ext uri="{FF2B5EF4-FFF2-40B4-BE49-F238E27FC236}">
                      <a16:creationId xmlns:a16="http://schemas.microsoft.com/office/drawing/2014/main" id="{C365E4C5-EAD1-A1FB-1F5E-9E75ADF36EA2}"/>
                    </a:ext>
                  </a:extLst>
                </p:cNvPr>
                <p:cNvPicPr/>
                <p:nvPr/>
              </p:nvPicPr>
              <p:blipFill>
                <a:blip r:embed="rId41"/>
                <a:stretch>
                  <a:fillRect/>
                </a:stretch>
              </p:blipFill>
              <p:spPr>
                <a:xfrm>
                  <a:off x="6109789" y="1754018"/>
                  <a:ext cx="276120" cy="120240"/>
                </a:xfrm>
                <a:prstGeom prst="rect">
                  <a:avLst/>
                </a:prstGeom>
              </p:spPr>
            </p:pic>
          </mc:Fallback>
        </mc:AlternateContent>
      </p:grpSp>
      <p:grpSp>
        <p:nvGrpSpPr>
          <p:cNvPr id="32" name="Gruppieren 31">
            <a:extLst>
              <a:ext uri="{FF2B5EF4-FFF2-40B4-BE49-F238E27FC236}">
                <a16:creationId xmlns:a16="http://schemas.microsoft.com/office/drawing/2014/main" id="{2BDA6DA4-1794-EADF-C45F-35B474EEE2A1}"/>
              </a:ext>
            </a:extLst>
          </p:cNvPr>
          <p:cNvGrpSpPr/>
          <p:nvPr/>
        </p:nvGrpSpPr>
        <p:grpSpPr>
          <a:xfrm>
            <a:off x="5052829" y="1099898"/>
            <a:ext cx="781560" cy="75240"/>
            <a:chOff x="5052829" y="1099898"/>
            <a:chExt cx="781560" cy="75240"/>
          </a:xfrm>
        </p:grpSpPr>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FDBAF762-A874-AFA3-FBA7-6E51290A0748}"/>
                    </a:ext>
                  </a:extLst>
                </p14:cNvPr>
                <p14:cNvContentPartPr/>
                <p14:nvPr/>
              </p14:nvContentPartPr>
              <p14:xfrm>
                <a:off x="5052829" y="1109618"/>
                <a:ext cx="167760" cy="27360"/>
              </p14:xfrm>
            </p:contentPart>
          </mc:Choice>
          <mc:Fallback>
            <p:pic>
              <p:nvPicPr>
                <p:cNvPr id="29" name="Freihand 28">
                  <a:extLst>
                    <a:ext uri="{FF2B5EF4-FFF2-40B4-BE49-F238E27FC236}">
                      <a16:creationId xmlns:a16="http://schemas.microsoft.com/office/drawing/2014/main" id="{FDBAF762-A874-AFA3-FBA7-6E51290A0748}"/>
                    </a:ext>
                  </a:extLst>
                </p:cNvPr>
                <p:cNvPicPr/>
                <p:nvPr/>
              </p:nvPicPr>
              <p:blipFill>
                <a:blip r:embed="rId43"/>
                <a:stretch>
                  <a:fillRect/>
                </a:stretch>
              </p:blipFill>
              <p:spPr>
                <a:xfrm>
                  <a:off x="5046709" y="1103498"/>
                  <a:ext cx="180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3FA93DB8-E90D-638B-0587-1AFA549A3A7E}"/>
                    </a:ext>
                  </a:extLst>
                </p14:cNvPr>
                <p14:cNvContentPartPr/>
                <p14:nvPr/>
              </p14:nvContentPartPr>
              <p14:xfrm>
                <a:off x="5825389" y="1099898"/>
                <a:ext cx="9000" cy="7920"/>
              </p14:xfrm>
            </p:contentPart>
          </mc:Choice>
          <mc:Fallback>
            <p:pic>
              <p:nvPicPr>
                <p:cNvPr id="30" name="Freihand 29">
                  <a:extLst>
                    <a:ext uri="{FF2B5EF4-FFF2-40B4-BE49-F238E27FC236}">
                      <a16:creationId xmlns:a16="http://schemas.microsoft.com/office/drawing/2014/main" id="{3FA93DB8-E90D-638B-0587-1AFA549A3A7E}"/>
                    </a:ext>
                  </a:extLst>
                </p:cNvPr>
                <p:cNvPicPr/>
                <p:nvPr/>
              </p:nvPicPr>
              <p:blipFill>
                <a:blip r:embed="rId45"/>
                <a:stretch>
                  <a:fillRect/>
                </a:stretch>
              </p:blipFill>
              <p:spPr>
                <a:xfrm>
                  <a:off x="5819269" y="1093778"/>
                  <a:ext cx="21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412A62E2-E5C9-00BB-C6C8-0DC7041A98CE}"/>
                    </a:ext>
                  </a:extLst>
                </p14:cNvPr>
                <p14:cNvContentPartPr/>
                <p14:nvPr/>
              </p14:nvContentPartPr>
              <p14:xfrm>
                <a:off x="5054629" y="1127258"/>
                <a:ext cx="765720" cy="47880"/>
              </p14:xfrm>
            </p:contentPart>
          </mc:Choice>
          <mc:Fallback>
            <p:pic>
              <p:nvPicPr>
                <p:cNvPr id="31" name="Freihand 30">
                  <a:extLst>
                    <a:ext uri="{FF2B5EF4-FFF2-40B4-BE49-F238E27FC236}">
                      <a16:creationId xmlns:a16="http://schemas.microsoft.com/office/drawing/2014/main" id="{412A62E2-E5C9-00BB-C6C8-0DC7041A98CE}"/>
                    </a:ext>
                  </a:extLst>
                </p:cNvPr>
                <p:cNvPicPr/>
                <p:nvPr/>
              </p:nvPicPr>
              <p:blipFill>
                <a:blip r:embed="rId47"/>
                <a:stretch>
                  <a:fillRect/>
                </a:stretch>
              </p:blipFill>
              <p:spPr>
                <a:xfrm>
                  <a:off x="5048509" y="1121138"/>
                  <a:ext cx="777960" cy="6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26ED4E1D-B80A-0C4A-4EAD-46DF0C404EBE}"/>
                  </a:ext>
                </a:extLst>
              </p14:cNvPr>
              <p14:cNvContentPartPr/>
              <p14:nvPr/>
            </p14:nvContentPartPr>
            <p14:xfrm>
              <a:off x="2571709" y="2354498"/>
              <a:ext cx="506880" cy="46800"/>
            </p14:xfrm>
          </p:contentPart>
        </mc:Choice>
        <mc:Fallback>
          <p:pic>
            <p:nvPicPr>
              <p:cNvPr id="33" name="Freihand 32">
                <a:extLst>
                  <a:ext uri="{FF2B5EF4-FFF2-40B4-BE49-F238E27FC236}">
                    <a16:creationId xmlns:a16="http://schemas.microsoft.com/office/drawing/2014/main" id="{26ED4E1D-B80A-0C4A-4EAD-46DF0C404EBE}"/>
                  </a:ext>
                </a:extLst>
              </p:cNvPr>
              <p:cNvPicPr/>
              <p:nvPr/>
            </p:nvPicPr>
            <p:blipFill>
              <a:blip r:embed="rId49"/>
              <a:stretch>
                <a:fillRect/>
              </a:stretch>
            </p:blipFill>
            <p:spPr>
              <a:xfrm>
                <a:off x="2565589" y="2348378"/>
                <a:ext cx="5191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6543E264-C9E6-40B0-342A-970A2006646E}"/>
                  </a:ext>
                </a:extLst>
              </p14:cNvPr>
              <p14:cNvContentPartPr/>
              <p14:nvPr/>
            </p14:nvContentPartPr>
            <p14:xfrm>
              <a:off x="5461789" y="2356658"/>
              <a:ext cx="814320" cy="42120"/>
            </p14:xfrm>
          </p:contentPart>
        </mc:Choice>
        <mc:Fallback>
          <p:pic>
            <p:nvPicPr>
              <p:cNvPr id="34" name="Freihand 33">
                <a:extLst>
                  <a:ext uri="{FF2B5EF4-FFF2-40B4-BE49-F238E27FC236}">
                    <a16:creationId xmlns:a16="http://schemas.microsoft.com/office/drawing/2014/main" id="{6543E264-C9E6-40B0-342A-970A2006646E}"/>
                  </a:ext>
                </a:extLst>
              </p:cNvPr>
              <p:cNvPicPr/>
              <p:nvPr/>
            </p:nvPicPr>
            <p:blipFill>
              <a:blip r:embed="rId51"/>
              <a:stretch>
                <a:fillRect/>
              </a:stretch>
            </p:blipFill>
            <p:spPr>
              <a:xfrm>
                <a:off x="5455669" y="2350538"/>
                <a:ext cx="826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65CF6018-E2CD-6895-AE23-5B149DEC3DEF}"/>
                  </a:ext>
                </a:extLst>
              </p14:cNvPr>
              <p14:cNvContentPartPr/>
              <p14:nvPr/>
            </p14:nvContentPartPr>
            <p14:xfrm>
              <a:off x="6927349" y="2339018"/>
              <a:ext cx="3600" cy="2520"/>
            </p14:xfrm>
          </p:contentPart>
        </mc:Choice>
        <mc:Fallback>
          <p:pic>
            <p:nvPicPr>
              <p:cNvPr id="35" name="Freihand 34">
                <a:extLst>
                  <a:ext uri="{FF2B5EF4-FFF2-40B4-BE49-F238E27FC236}">
                    <a16:creationId xmlns:a16="http://schemas.microsoft.com/office/drawing/2014/main" id="{65CF6018-E2CD-6895-AE23-5B149DEC3DEF}"/>
                  </a:ext>
                </a:extLst>
              </p:cNvPr>
              <p:cNvPicPr/>
              <p:nvPr/>
            </p:nvPicPr>
            <p:blipFill>
              <a:blip r:embed="rId53"/>
              <a:stretch>
                <a:fillRect/>
              </a:stretch>
            </p:blipFill>
            <p:spPr>
              <a:xfrm>
                <a:off x="6921229" y="2332898"/>
                <a:ext cx="158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89" name="Freihand 188">
                <a:extLst>
                  <a:ext uri="{FF2B5EF4-FFF2-40B4-BE49-F238E27FC236}">
                    <a16:creationId xmlns:a16="http://schemas.microsoft.com/office/drawing/2014/main" id="{836879CF-FC5F-C967-85D7-A192B27ED636}"/>
                  </a:ext>
                </a:extLst>
              </p14:cNvPr>
              <p14:cNvContentPartPr/>
              <p14:nvPr/>
            </p14:nvContentPartPr>
            <p14:xfrm>
              <a:off x="4697869" y="3041378"/>
              <a:ext cx="144720" cy="31680"/>
            </p14:xfrm>
          </p:contentPart>
        </mc:Choice>
        <mc:Fallback>
          <p:pic>
            <p:nvPicPr>
              <p:cNvPr id="189" name="Freihand 188">
                <a:extLst>
                  <a:ext uri="{FF2B5EF4-FFF2-40B4-BE49-F238E27FC236}">
                    <a16:creationId xmlns:a16="http://schemas.microsoft.com/office/drawing/2014/main" id="{836879CF-FC5F-C967-85D7-A192B27ED636}"/>
                  </a:ext>
                </a:extLst>
              </p:cNvPr>
              <p:cNvPicPr/>
              <p:nvPr/>
            </p:nvPicPr>
            <p:blipFill>
              <a:blip r:embed="rId55"/>
              <a:stretch>
                <a:fillRect/>
              </a:stretch>
            </p:blipFill>
            <p:spPr>
              <a:xfrm>
                <a:off x="4691749" y="3035258"/>
                <a:ext cx="156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90" name="Freihand 189">
                <a:extLst>
                  <a:ext uri="{FF2B5EF4-FFF2-40B4-BE49-F238E27FC236}">
                    <a16:creationId xmlns:a16="http://schemas.microsoft.com/office/drawing/2014/main" id="{14993299-0598-9AA4-B657-5D8934336F82}"/>
                  </a:ext>
                </a:extLst>
              </p14:cNvPr>
              <p14:cNvContentPartPr/>
              <p14:nvPr/>
            </p14:nvContentPartPr>
            <p14:xfrm>
              <a:off x="4847269" y="3015818"/>
              <a:ext cx="3012120" cy="116280"/>
            </p14:xfrm>
          </p:contentPart>
        </mc:Choice>
        <mc:Fallback>
          <p:pic>
            <p:nvPicPr>
              <p:cNvPr id="190" name="Freihand 189">
                <a:extLst>
                  <a:ext uri="{FF2B5EF4-FFF2-40B4-BE49-F238E27FC236}">
                    <a16:creationId xmlns:a16="http://schemas.microsoft.com/office/drawing/2014/main" id="{14993299-0598-9AA4-B657-5D8934336F82}"/>
                  </a:ext>
                </a:extLst>
              </p:cNvPr>
              <p:cNvPicPr/>
              <p:nvPr/>
            </p:nvPicPr>
            <p:blipFill>
              <a:blip r:embed="rId57"/>
              <a:stretch>
                <a:fillRect/>
              </a:stretch>
            </p:blipFill>
            <p:spPr>
              <a:xfrm>
                <a:off x="4841149" y="3009698"/>
                <a:ext cx="3024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3" name="Freihand 82">
                <a:extLst>
                  <a:ext uri="{FF2B5EF4-FFF2-40B4-BE49-F238E27FC236}">
                    <a16:creationId xmlns:a16="http://schemas.microsoft.com/office/drawing/2014/main" id="{83A14F91-B000-5D72-4623-7C32011961EC}"/>
                  </a:ext>
                </a:extLst>
              </p14:cNvPr>
              <p14:cNvContentPartPr/>
              <p14:nvPr/>
            </p14:nvContentPartPr>
            <p14:xfrm>
              <a:off x="11262469" y="250298"/>
              <a:ext cx="110520" cy="131760"/>
            </p14:xfrm>
          </p:contentPart>
        </mc:Choice>
        <mc:Fallback>
          <p:pic>
            <p:nvPicPr>
              <p:cNvPr id="83" name="Freihand 82">
                <a:extLst>
                  <a:ext uri="{FF2B5EF4-FFF2-40B4-BE49-F238E27FC236}">
                    <a16:creationId xmlns:a16="http://schemas.microsoft.com/office/drawing/2014/main" id="{83A14F91-B000-5D72-4623-7C32011961EC}"/>
                  </a:ext>
                </a:extLst>
              </p:cNvPr>
              <p:cNvPicPr/>
              <p:nvPr/>
            </p:nvPicPr>
            <p:blipFill>
              <a:blip r:embed="rId59"/>
              <a:stretch>
                <a:fillRect/>
              </a:stretch>
            </p:blipFill>
            <p:spPr>
              <a:xfrm>
                <a:off x="11256349" y="244178"/>
                <a:ext cx="122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4" name="Freihand 83">
                <a:extLst>
                  <a:ext uri="{FF2B5EF4-FFF2-40B4-BE49-F238E27FC236}">
                    <a16:creationId xmlns:a16="http://schemas.microsoft.com/office/drawing/2014/main" id="{5D5054C6-CC2B-752D-3DF0-63FB65AB1369}"/>
                  </a:ext>
                </a:extLst>
              </p14:cNvPr>
              <p14:cNvContentPartPr/>
              <p14:nvPr/>
            </p14:nvContentPartPr>
            <p14:xfrm>
              <a:off x="11301349" y="312938"/>
              <a:ext cx="96840" cy="126360"/>
            </p14:xfrm>
          </p:contentPart>
        </mc:Choice>
        <mc:Fallback>
          <p:pic>
            <p:nvPicPr>
              <p:cNvPr id="84" name="Freihand 83">
                <a:extLst>
                  <a:ext uri="{FF2B5EF4-FFF2-40B4-BE49-F238E27FC236}">
                    <a16:creationId xmlns:a16="http://schemas.microsoft.com/office/drawing/2014/main" id="{5D5054C6-CC2B-752D-3DF0-63FB65AB1369}"/>
                  </a:ext>
                </a:extLst>
              </p:cNvPr>
              <p:cNvPicPr/>
              <p:nvPr/>
            </p:nvPicPr>
            <p:blipFill>
              <a:blip r:embed="rId61"/>
              <a:stretch>
                <a:fillRect/>
              </a:stretch>
            </p:blipFill>
            <p:spPr>
              <a:xfrm>
                <a:off x="11295229" y="306818"/>
                <a:ext cx="109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5" name="Freihand 84">
                <a:extLst>
                  <a:ext uri="{FF2B5EF4-FFF2-40B4-BE49-F238E27FC236}">
                    <a16:creationId xmlns:a16="http://schemas.microsoft.com/office/drawing/2014/main" id="{89DA06F5-88BB-139E-037B-0023F8BC479C}"/>
                  </a:ext>
                </a:extLst>
              </p14:cNvPr>
              <p14:cNvContentPartPr/>
              <p14:nvPr/>
            </p14:nvContentPartPr>
            <p14:xfrm>
              <a:off x="11424829" y="241658"/>
              <a:ext cx="127800" cy="182880"/>
            </p14:xfrm>
          </p:contentPart>
        </mc:Choice>
        <mc:Fallback>
          <p:pic>
            <p:nvPicPr>
              <p:cNvPr id="85" name="Freihand 84">
                <a:extLst>
                  <a:ext uri="{FF2B5EF4-FFF2-40B4-BE49-F238E27FC236}">
                    <a16:creationId xmlns:a16="http://schemas.microsoft.com/office/drawing/2014/main" id="{89DA06F5-88BB-139E-037B-0023F8BC479C}"/>
                  </a:ext>
                </a:extLst>
              </p:cNvPr>
              <p:cNvPicPr/>
              <p:nvPr/>
            </p:nvPicPr>
            <p:blipFill>
              <a:blip r:embed="rId63"/>
              <a:stretch>
                <a:fillRect/>
              </a:stretch>
            </p:blipFill>
            <p:spPr>
              <a:xfrm>
                <a:off x="11418709" y="235538"/>
                <a:ext cx="1400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6" name="Freihand 85">
                <a:extLst>
                  <a:ext uri="{FF2B5EF4-FFF2-40B4-BE49-F238E27FC236}">
                    <a16:creationId xmlns:a16="http://schemas.microsoft.com/office/drawing/2014/main" id="{3696BCD0-C079-7C33-DC49-3ABE491E76AA}"/>
                  </a:ext>
                </a:extLst>
              </p14:cNvPr>
              <p14:cNvContentPartPr/>
              <p14:nvPr/>
            </p14:nvContentPartPr>
            <p14:xfrm>
              <a:off x="11529229" y="240578"/>
              <a:ext cx="109800" cy="15840"/>
            </p14:xfrm>
          </p:contentPart>
        </mc:Choice>
        <mc:Fallback>
          <p:pic>
            <p:nvPicPr>
              <p:cNvPr id="86" name="Freihand 85">
                <a:extLst>
                  <a:ext uri="{FF2B5EF4-FFF2-40B4-BE49-F238E27FC236}">
                    <a16:creationId xmlns:a16="http://schemas.microsoft.com/office/drawing/2014/main" id="{3696BCD0-C079-7C33-DC49-3ABE491E76AA}"/>
                  </a:ext>
                </a:extLst>
              </p:cNvPr>
              <p:cNvPicPr/>
              <p:nvPr/>
            </p:nvPicPr>
            <p:blipFill>
              <a:blip r:embed="rId65"/>
              <a:stretch>
                <a:fillRect/>
              </a:stretch>
            </p:blipFill>
            <p:spPr>
              <a:xfrm>
                <a:off x="11523109" y="234458"/>
                <a:ext cx="122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7" name="Freihand 86">
                <a:extLst>
                  <a:ext uri="{FF2B5EF4-FFF2-40B4-BE49-F238E27FC236}">
                    <a16:creationId xmlns:a16="http://schemas.microsoft.com/office/drawing/2014/main" id="{1383A94C-DB79-8927-9096-40F630B51D14}"/>
                  </a:ext>
                </a:extLst>
              </p14:cNvPr>
              <p14:cNvContentPartPr/>
              <p14:nvPr/>
            </p14:nvContentPartPr>
            <p14:xfrm>
              <a:off x="11633269" y="230858"/>
              <a:ext cx="102600" cy="147960"/>
            </p14:xfrm>
          </p:contentPart>
        </mc:Choice>
        <mc:Fallback>
          <p:pic>
            <p:nvPicPr>
              <p:cNvPr id="87" name="Freihand 86">
                <a:extLst>
                  <a:ext uri="{FF2B5EF4-FFF2-40B4-BE49-F238E27FC236}">
                    <a16:creationId xmlns:a16="http://schemas.microsoft.com/office/drawing/2014/main" id="{1383A94C-DB79-8927-9096-40F630B51D14}"/>
                  </a:ext>
                </a:extLst>
              </p:cNvPr>
              <p:cNvPicPr/>
              <p:nvPr/>
            </p:nvPicPr>
            <p:blipFill>
              <a:blip r:embed="rId67"/>
              <a:stretch>
                <a:fillRect/>
              </a:stretch>
            </p:blipFill>
            <p:spPr>
              <a:xfrm>
                <a:off x="11627149" y="224738"/>
                <a:ext cx="114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8" name="Freihand 87">
                <a:extLst>
                  <a:ext uri="{FF2B5EF4-FFF2-40B4-BE49-F238E27FC236}">
                    <a16:creationId xmlns:a16="http://schemas.microsoft.com/office/drawing/2014/main" id="{2296EB6C-5B29-C8B3-0559-002A16733FF2}"/>
                  </a:ext>
                </a:extLst>
              </p14:cNvPr>
              <p14:cNvContentPartPr/>
              <p14:nvPr/>
            </p14:nvContentPartPr>
            <p14:xfrm>
              <a:off x="11773669" y="240218"/>
              <a:ext cx="104040" cy="131400"/>
            </p14:xfrm>
          </p:contentPart>
        </mc:Choice>
        <mc:Fallback>
          <p:pic>
            <p:nvPicPr>
              <p:cNvPr id="88" name="Freihand 87">
                <a:extLst>
                  <a:ext uri="{FF2B5EF4-FFF2-40B4-BE49-F238E27FC236}">
                    <a16:creationId xmlns:a16="http://schemas.microsoft.com/office/drawing/2014/main" id="{2296EB6C-5B29-C8B3-0559-002A16733FF2}"/>
                  </a:ext>
                </a:extLst>
              </p:cNvPr>
              <p:cNvPicPr/>
              <p:nvPr/>
            </p:nvPicPr>
            <p:blipFill>
              <a:blip r:embed="rId69"/>
              <a:stretch>
                <a:fillRect/>
              </a:stretch>
            </p:blipFill>
            <p:spPr>
              <a:xfrm>
                <a:off x="11767549" y="234098"/>
                <a:ext cx="116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4" name="Freihand 73">
                <a:extLst>
                  <a:ext uri="{FF2B5EF4-FFF2-40B4-BE49-F238E27FC236}">
                    <a16:creationId xmlns:a16="http://schemas.microsoft.com/office/drawing/2014/main" id="{B53D66A5-8DE6-6E39-D08C-1FC2C170B4F8}"/>
                  </a:ext>
                </a:extLst>
              </p14:cNvPr>
              <p14:cNvContentPartPr/>
              <p14:nvPr/>
            </p14:nvContentPartPr>
            <p14:xfrm>
              <a:off x="10419349" y="250658"/>
              <a:ext cx="65160" cy="330480"/>
            </p14:xfrm>
          </p:contentPart>
        </mc:Choice>
        <mc:Fallback>
          <p:pic>
            <p:nvPicPr>
              <p:cNvPr id="74" name="Freihand 73">
                <a:extLst>
                  <a:ext uri="{FF2B5EF4-FFF2-40B4-BE49-F238E27FC236}">
                    <a16:creationId xmlns:a16="http://schemas.microsoft.com/office/drawing/2014/main" id="{B53D66A5-8DE6-6E39-D08C-1FC2C170B4F8}"/>
                  </a:ext>
                </a:extLst>
              </p:cNvPr>
              <p:cNvPicPr/>
              <p:nvPr/>
            </p:nvPicPr>
            <p:blipFill>
              <a:blip r:embed="rId71"/>
              <a:stretch>
                <a:fillRect/>
              </a:stretch>
            </p:blipFill>
            <p:spPr>
              <a:xfrm>
                <a:off x="10413229" y="244538"/>
                <a:ext cx="774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5" name="Freihand 74">
                <a:extLst>
                  <a:ext uri="{FF2B5EF4-FFF2-40B4-BE49-F238E27FC236}">
                    <a16:creationId xmlns:a16="http://schemas.microsoft.com/office/drawing/2014/main" id="{57572AA9-539C-DE73-9989-517EF538146B}"/>
                  </a:ext>
                </a:extLst>
              </p14:cNvPr>
              <p14:cNvContentPartPr/>
              <p14:nvPr/>
            </p14:nvContentPartPr>
            <p14:xfrm>
              <a:off x="10632109" y="342818"/>
              <a:ext cx="8640" cy="115560"/>
            </p14:xfrm>
          </p:contentPart>
        </mc:Choice>
        <mc:Fallback>
          <p:pic>
            <p:nvPicPr>
              <p:cNvPr id="75" name="Freihand 74">
                <a:extLst>
                  <a:ext uri="{FF2B5EF4-FFF2-40B4-BE49-F238E27FC236}">
                    <a16:creationId xmlns:a16="http://schemas.microsoft.com/office/drawing/2014/main" id="{57572AA9-539C-DE73-9989-517EF538146B}"/>
                  </a:ext>
                </a:extLst>
              </p:cNvPr>
              <p:cNvPicPr/>
              <p:nvPr/>
            </p:nvPicPr>
            <p:blipFill>
              <a:blip r:embed="rId73"/>
              <a:stretch>
                <a:fillRect/>
              </a:stretch>
            </p:blipFill>
            <p:spPr>
              <a:xfrm>
                <a:off x="10625989" y="336698"/>
                <a:ext cx="20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6" name="Freihand 75">
                <a:extLst>
                  <a:ext uri="{FF2B5EF4-FFF2-40B4-BE49-F238E27FC236}">
                    <a16:creationId xmlns:a16="http://schemas.microsoft.com/office/drawing/2014/main" id="{C00B54BC-492E-29A7-4ED8-6E2371D6BBDD}"/>
                  </a:ext>
                </a:extLst>
              </p14:cNvPr>
              <p14:cNvContentPartPr/>
              <p14:nvPr/>
            </p14:nvContentPartPr>
            <p14:xfrm>
              <a:off x="10580269" y="392498"/>
              <a:ext cx="91080" cy="12600"/>
            </p14:xfrm>
          </p:contentPart>
        </mc:Choice>
        <mc:Fallback>
          <p:pic>
            <p:nvPicPr>
              <p:cNvPr id="76" name="Freihand 75">
                <a:extLst>
                  <a:ext uri="{FF2B5EF4-FFF2-40B4-BE49-F238E27FC236}">
                    <a16:creationId xmlns:a16="http://schemas.microsoft.com/office/drawing/2014/main" id="{C00B54BC-492E-29A7-4ED8-6E2371D6BBDD}"/>
                  </a:ext>
                </a:extLst>
              </p:cNvPr>
              <p:cNvPicPr/>
              <p:nvPr/>
            </p:nvPicPr>
            <p:blipFill>
              <a:blip r:embed="rId75"/>
              <a:stretch>
                <a:fillRect/>
              </a:stretch>
            </p:blipFill>
            <p:spPr>
              <a:xfrm>
                <a:off x="10574149" y="386378"/>
                <a:ext cx="103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7" name="Freihand 76">
                <a:extLst>
                  <a:ext uri="{FF2B5EF4-FFF2-40B4-BE49-F238E27FC236}">
                    <a16:creationId xmlns:a16="http://schemas.microsoft.com/office/drawing/2014/main" id="{14FDDD81-AD47-77B8-EC6F-0D2C537B8249}"/>
                  </a:ext>
                </a:extLst>
              </p14:cNvPr>
              <p14:cNvContentPartPr/>
              <p14:nvPr/>
            </p14:nvContentPartPr>
            <p14:xfrm>
              <a:off x="10741909" y="255338"/>
              <a:ext cx="70560" cy="139680"/>
            </p14:xfrm>
          </p:contentPart>
        </mc:Choice>
        <mc:Fallback>
          <p:pic>
            <p:nvPicPr>
              <p:cNvPr id="77" name="Freihand 76">
                <a:extLst>
                  <a:ext uri="{FF2B5EF4-FFF2-40B4-BE49-F238E27FC236}">
                    <a16:creationId xmlns:a16="http://schemas.microsoft.com/office/drawing/2014/main" id="{14FDDD81-AD47-77B8-EC6F-0D2C537B8249}"/>
                  </a:ext>
                </a:extLst>
              </p:cNvPr>
              <p:cNvPicPr/>
              <p:nvPr/>
            </p:nvPicPr>
            <p:blipFill>
              <a:blip r:embed="rId77"/>
              <a:stretch>
                <a:fillRect/>
              </a:stretch>
            </p:blipFill>
            <p:spPr>
              <a:xfrm>
                <a:off x="10735789" y="249218"/>
                <a:ext cx="82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8" name="Freihand 77">
                <a:extLst>
                  <a:ext uri="{FF2B5EF4-FFF2-40B4-BE49-F238E27FC236}">
                    <a16:creationId xmlns:a16="http://schemas.microsoft.com/office/drawing/2014/main" id="{14656D21-446D-9B18-3E5A-D30FC6E6304E}"/>
                  </a:ext>
                </a:extLst>
              </p14:cNvPr>
              <p14:cNvContentPartPr/>
              <p14:nvPr/>
            </p14:nvContentPartPr>
            <p14:xfrm>
              <a:off x="10843429" y="384218"/>
              <a:ext cx="18000" cy="86040"/>
            </p14:xfrm>
          </p:contentPart>
        </mc:Choice>
        <mc:Fallback>
          <p:pic>
            <p:nvPicPr>
              <p:cNvPr id="78" name="Freihand 77">
                <a:extLst>
                  <a:ext uri="{FF2B5EF4-FFF2-40B4-BE49-F238E27FC236}">
                    <a16:creationId xmlns:a16="http://schemas.microsoft.com/office/drawing/2014/main" id="{14656D21-446D-9B18-3E5A-D30FC6E6304E}"/>
                  </a:ext>
                </a:extLst>
              </p:cNvPr>
              <p:cNvPicPr/>
              <p:nvPr/>
            </p:nvPicPr>
            <p:blipFill>
              <a:blip r:embed="rId79"/>
              <a:stretch>
                <a:fillRect/>
              </a:stretch>
            </p:blipFill>
            <p:spPr>
              <a:xfrm>
                <a:off x="10837309" y="378098"/>
                <a:ext cx="30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9" name="Freihand 78">
                <a:extLst>
                  <a:ext uri="{FF2B5EF4-FFF2-40B4-BE49-F238E27FC236}">
                    <a16:creationId xmlns:a16="http://schemas.microsoft.com/office/drawing/2014/main" id="{A2A78BD2-1415-836C-CF37-CF285E986F77}"/>
                  </a:ext>
                </a:extLst>
              </p14:cNvPr>
              <p14:cNvContentPartPr/>
              <p14:nvPr/>
            </p14:nvContentPartPr>
            <p14:xfrm>
              <a:off x="10897429" y="260018"/>
              <a:ext cx="49680" cy="137520"/>
            </p14:xfrm>
          </p:contentPart>
        </mc:Choice>
        <mc:Fallback>
          <p:pic>
            <p:nvPicPr>
              <p:cNvPr id="79" name="Freihand 78">
                <a:extLst>
                  <a:ext uri="{FF2B5EF4-FFF2-40B4-BE49-F238E27FC236}">
                    <a16:creationId xmlns:a16="http://schemas.microsoft.com/office/drawing/2014/main" id="{A2A78BD2-1415-836C-CF37-CF285E986F77}"/>
                  </a:ext>
                </a:extLst>
              </p:cNvPr>
              <p:cNvPicPr/>
              <p:nvPr/>
            </p:nvPicPr>
            <p:blipFill>
              <a:blip r:embed="rId81"/>
              <a:stretch>
                <a:fillRect/>
              </a:stretch>
            </p:blipFill>
            <p:spPr>
              <a:xfrm>
                <a:off x="10891309" y="253898"/>
                <a:ext cx="619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0" name="Freihand 79">
                <a:extLst>
                  <a:ext uri="{FF2B5EF4-FFF2-40B4-BE49-F238E27FC236}">
                    <a16:creationId xmlns:a16="http://schemas.microsoft.com/office/drawing/2014/main" id="{D34D0FF4-0DBF-4AA5-29ED-6792DD2CFD0D}"/>
                  </a:ext>
                </a:extLst>
              </p14:cNvPr>
              <p14:cNvContentPartPr/>
              <p14:nvPr/>
            </p14:nvContentPartPr>
            <p14:xfrm>
              <a:off x="11025949" y="356138"/>
              <a:ext cx="11160" cy="16200"/>
            </p14:xfrm>
          </p:contentPart>
        </mc:Choice>
        <mc:Fallback>
          <p:pic>
            <p:nvPicPr>
              <p:cNvPr id="80" name="Freihand 79">
                <a:extLst>
                  <a:ext uri="{FF2B5EF4-FFF2-40B4-BE49-F238E27FC236}">
                    <a16:creationId xmlns:a16="http://schemas.microsoft.com/office/drawing/2014/main" id="{D34D0FF4-0DBF-4AA5-29ED-6792DD2CFD0D}"/>
                  </a:ext>
                </a:extLst>
              </p:cNvPr>
              <p:cNvPicPr/>
              <p:nvPr/>
            </p:nvPicPr>
            <p:blipFill>
              <a:blip r:embed="rId83"/>
              <a:stretch>
                <a:fillRect/>
              </a:stretch>
            </p:blipFill>
            <p:spPr>
              <a:xfrm>
                <a:off x="11019829" y="350018"/>
                <a:ext cx="234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1" name="Freihand 80">
                <a:extLst>
                  <a:ext uri="{FF2B5EF4-FFF2-40B4-BE49-F238E27FC236}">
                    <a16:creationId xmlns:a16="http://schemas.microsoft.com/office/drawing/2014/main" id="{9F274E94-04D0-CB68-1D74-AD1AE58038FC}"/>
                  </a:ext>
                </a:extLst>
              </p14:cNvPr>
              <p14:cNvContentPartPr/>
              <p14:nvPr/>
            </p14:nvContentPartPr>
            <p14:xfrm>
              <a:off x="11087149" y="247058"/>
              <a:ext cx="85680" cy="146160"/>
            </p14:xfrm>
          </p:contentPart>
        </mc:Choice>
        <mc:Fallback>
          <p:pic>
            <p:nvPicPr>
              <p:cNvPr id="81" name="Freihand 80">
                <a:extLst>
                  <a:ext uri="{FF2B5EF4-FFF2-40B4-BE49-F238E27FC236}">
                    <a16:creationId xmlns:a16="http://schemas.microsoft.com/office/drawing/2014/main" id="{9F274E94-04D0-CB68-1D74-AD1AE58038FC}"/>
                  </a:ext>
                </a:extLst>
              </p:cNvPr>
              <p:cNvPicPr/>
              <p:nvPr/>
            </p:nvPicPr>
            <p:blipFill>
              <a:blip r:embed="rId85"/>
              <a:stretch>
                <a:fillRect/>
              </a:stretch>
            </p:blipFill>
            <p:spPr>
              <a:xfrm>
                <a:off x="11081029" y="240938"/>
                <a:ext cx="97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6" name="Freihand 35">
                <a:extLst>
                  <a:ext uri="{FF2B5EF4-FFF2-40B4-BE49-F238E27FC236}">
                    <a16:creationId xmlns:a16="http://schemas.microsoft.com/office/drawing/2014/main" id="{D5510486-8B6E-2A2A-D2E6-275548769C3C}"/>
                  </a:ext>
                </a:extLst>
              </p14:cNvPr>
              <p14:cNvContentPartPr/>
              <p14:nvPr/>
            </p14:nvContentPartPr>
            <p14:xfrm>
              <a:off x="7767589" y="407258"/>
              <a:ext cx="2880" cy="130320"/>
            </p14:xfrm>
          </p:contentPart>
        </mc:Choice>
        <mc:Fallback>
          <p:pic>
            <p:nvPicPr>
              <p:cNvPr id="36" name="Freihand 35">
                <a:extLst>
                  <a:ext uri="{FF2B5EF4-FFF2-40B4-BE49-F238E27FC236}">
                    <a16:creationId xmlns:a16="http://schemas.microsoft.com/office/drawing/2014/main" id="{D5510486-8B6E-2A2A-D2E6-275548769C3C}"/>
                  </a:ext>
                </a:extLst>
              </p:cNvPr>
              <p:cNvPicPr/>
              <p:nvPr/>
            </p:nvPicPr>
            <p:blipFill>
              <a:blip r:embed="rId87"/>
              <a:stretch>
                <a:fillRect/>
              </a:stretch>
            </p:blipFill>
            <p:spPr>
              <a:xfrm>
                <a:off x="7761469" y="401138"/>
                <a:ext cx="15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7" name="Freihand 36">
                <a:extLst>
                  <a:ext uri="{FF2B5EF4-FFF2-40B4-BE49-F238E27FC236}">
                    <a16:creationId xmlns:a16="http://schemas.microsoft.com/office/drawing/2014/main" id="{577DB579-7720-486C-DB92-0EA3848E3470}"/>
                  </a:ext>
                </a:extLst>
              </p14:cNvPr>
              <p14:cNvContentPartPr/>
              <p14:nvPr/>
            </p14:nvContentPartPr>
            <p14:xfrm>
              <a:off x="7687669" y="563858"/>
              <a:ext cx="117000" cy="71640"/>
            </p14:xfrm>
          </p:contentPart>
        </mc:Choice>
        <mc:Fallback>
          <p:pic>
            <p:nvPicPr>
              <p:cNvPr id="37" name="Freihand 36">
                <a:extLst>
                  <a:ext uri="{FF2B5EF4-FFF2-40B4-BE49-F238E27FC236}">
                    <a16:creationId xmlns:a16="http://schemas.microsoft.com/office/drawing/2014/main" id="{577DB579-7720-486C-DB92-0EA3848E3470}"/>
                  </a:ext>
                </a:extLst>
              </p:cNvPr>
              <p:cNvPicPr/>
              <p:nvPr/>
            </p:nvPicPr>
            <p:blipFill>
              <a:blip r:embed="rId89"/>
              <a:stretch>
                <a:fillRect/>
              </a:stretch>
            </p:blipFill>
            <p:spPr>
              <a:xfrm>
                <a:off x="7681549" y="557738"/>
                <a:ext cx="129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8" name="Freihand 37">
                <a:extLst>
                  <a:ext uri="{FF2B5EF4-FFF2-40B4-BE49-F238E27FC236}">
                    <a16:creationId xmlns:a16="http://schemas.microsoft.com/office/drawing/2014/main" id="{1DFDEE7A-8581-768E-36AC-8F333A4ADE2D}"/>
                  </a:ext>
                </a:extLst>
              </p14:cNvPr>
              <p14:cNvContentPartPr/>
              <p14:nvPr/>
            </p14:nvContentPartPr>
            <p14:xfrm>
              <a:off x="7703149" y="334178"/>
              <a:ext cx="264240" cy="250200"/>
            </p14:xfrm>
          </p:contentPart>
        </mc:Choice>
        <mc:Fallback>
          <p:pic>
            <p:nvPicPr>
              <p:cNvPr id="38" name="Freihand 37">
                <a:extLst>
                  <a:ext uri="{FF2B5EF4-FFF2-40B4-BE49-F238E27FC236}">
                    <a16:creationId xmlns:a16="http://schemas.microsoft.com/office/drawing/2014/main" id="{1DFDEE7A-8581-768E-36AC-8F333A4ADE2D}"/>
                  </a:ext>
                </a:extLst>
              </p:cNvPr>
              <p:cNvPicPr/>
              <p:nvPr/>
            </p:nvPicPr>
            <p:blipFill>
              <a:blip r:embed="rId91"/>
              <a:stretch>
                <a:fillRect/>
              </a:stretch>
            </p:blipFill>
            <p:spPr>
              <a:xfrm>
                <a:off x="7697029" y="328058"/>
                <a:ext cx="2764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9" name="Freihand 38">
                <a:extLst>
                  <a:ext uri="{FF2B5EF4-FFF2-40B4-BE49-F238E27FC236}">
                    <a16:creationId xmlns:a16="http://schemas.microsoft.com/office/drawing/2014/main" id="{D9ED5453-B43F-75C2-0956-B95D59FF6AF3}"/>
                  </a:ext>
                </a:extLst>
              </p14:cNvPr>
              <p14:cNvContentPartPr/>
              <p14:nvPr/>
            </p14:nvContentPartPr>
            <p14:xfrm>
              <a:off x="8064229" y="452618"/>
              <a:ext cx="43560" cy="96840"/>
            </p14:xfrm>
          </p:contentPart>
        </mc:Choice>
        <mc:Fallback>
          <p:pic>
            <p:nvPicPr>
              <p:cNvPr id="39" name="Freihand 38">
                <a:extLst>
                  <a:ext uri="{FF2B5EF4-FFF2-40B4-BE49-F238E27FC236}">
                    <a16:creationId xmlns:a16="http://schemas.microsoft.com/office/drawing/2014/main" id="{D9ED5453-B43F-75C2-0956-B95D59FF6AF3}"/>
                  </a:ext>
                </a:extLst>
              </p:cNvPr>
              <p:cNvPicPr/>
              <p:nvPr/>
            </p:nvPicPr>
            <p:blipFill>
              <a:blip r:embed="rId93"/>
              <a:stretch>
                <a:fillRect/>
              </a:stretch>
            </p:blipFill>
            <p:spPr>
              <a:xfrm>
                <a:off x="8058109" y="446498"/>
                <a:ext cx="55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1" name="Freihand 40">
                <a:extLst>
                  <a:ext uri="{FF2B5EF4-FFF2-40B4-BE49-F238E27FC236}">
                    <a16:creationId xmlns:a16="http://schemas.microsoft.com/office/drawing/2014/main" id="{78F7DA97-1874-7BAC-64AF-D4AD9B6ACCFB}"/>
                  </a:ext>
                </a:extLst>
              </p14:cNvPr>
              <p14:cNvContentPartPr/>
              <p14:nvPr/>
            </p14:nvContentPartPr>
            <p14:xfrm>
              <a:off x="8282389" y="388898"/>
              <a:ext cx="124560" cy="126720"/>
            </p14:xfrm>
          </p:contentPart>
        </mc:Choice>
        <mc:Fallback>
          <p:pic>
            <p:nvPicPr>
              <p:cNvPr id="41" name="Freihand 40">
                <a:extLst>
                  <a:ext uri="{FF2B5EF4-FFF2-40B4-BE49-F238E27FC236}">
                    <a16:creationId xmlns:a16="http://schemas.microsoft.com/office/drawing/2014/main" id="{78F7DA97-1874-7BAC-64AF-D4AD9B6ACCFB}"/>
                  </a:ext>
                </a:extLst>
              </p:cNvPr>
              <p:cNvPicPr/>
              <p:nvPr/>
            </p:nvPicPr>
            <p:blipFill>
              <a:blip r:embed="rId95"/>
              <a:stretch>
                <a:fillRect/>
              </a:stretch>
            </p:blipFill>
            <p:spPr>
              <a:xfrm>
                <a:off x="8276269" y="382778"/>
                <a:ext cx="136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2" name="Freihand 41">
                <a:extLst>
                  <a:ext uri="{FF2B5EF4-FFF2-40B4-BE49-F238E27FC236}">
                    <a16:creationId xmlns:a16="http://schemas.microsoft.com/office/drawing/2014/main" id="{D60DE2B6-A32B-3598-91F8-143354B38347}"/>
                  </a:ext>
                </a:extLst>
              </p14:cNvPr>
              <p14:cNvContentPartPr/>
              <p14:nvPr/>
            </p14:nvContentPartPr>
            <p14:xfrm>
              <a:off x="8433949" y="491138"/>
              <a:ext cx="21600" cy="119880"/>
            </p14:xfrm>
          </p:contentPart>
        </mc:Choice>
        <mc:Fallback>
          <p:pic>
            <p:nvPicPr>
              <p:cNvPr id="42" name="Freihand 41">
                <a:extLst>
                  <a:ext uri="{FF2B5EF4-FFF2-40B4-BE49-F238E27FC236}">
                    <a16:creationId xmlns:a16="http://schemas.microsoft.com/office/drawing/2014/main" id="{D60DE2B6-A32B-3598-91F8-143354B38347}"/>
                  </a:ext>
                </a:extLst>
              </p:cNvPr>
              <p:cNvPicPr/>
              <p:nvPr/>
            </p:nvPicPr>
            <p:blipFill>
              <a:blip r:embed="rId97"/>
              <a:stretch>
                <a:fillRect/>
              </a:stretch>
            </p:blipFill>
            <p:spPr>
              <a:xfrm>
                <a:off x="8427829" y="485018"/>
                <a:ext cx="33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3" name="Freihand 42">
                <a:extLst>
                  <a:ext uri="{FF2B5EF4-FFF2-40B4-BE49-F238E27FC236}">
                    <a16:creationId xmlns:a16="http://schemas.microsoft.com/office/drawing/2014/main" id="{8CC5B968-B1FA-3EBD-A5D8-3F35A5E546AF}"/>
                  </a:ext>
                </a:extLst>
              </p14:cNvPr>
              <p14:cNvContentPartPr/>
              <p14:nvPr/>
            </p14:nvContentPartPr>
            <p14:xfrm>
              <a:off x="8494429" y="373058"/>
              <a:ext cx="120240" cy="153000"/>
            </p14:xfrm>
          </p:contentPart>
        </mc:Choice>
        <mc:Fallback>
          <p:pic>
            <p:nvPicPr>
              <p:cNvPr id="43" name="Freihand 42">
                <a:extLst>
                  <a:ext uri="{FF2B5EF4-FFF2-40B4-BE49-F238E27FC236}">
                    <a16:creationId xmlns:a16="http://schemas.microsoft.com/office/drawing/2014/main" id="{8CC5B968-B1FA-3EBD-A5D8-3F35A5E546AF}"/>
                  </a:ext>
                </a:extLst>
              </p:cNvPr>
              <p:cNvPicPr/>
              <p:nvPr/>
            </p:nvPicPr>
            <p:blipFill>
              <a:blip r:embed="rId99"/>
              <a:stretch>
                <a:fillRect/>
              </a:stretch>
            </p:blipFill>
            <p:spPr>
              <a:xfrm>
                <a:off x="8488309" y="366938"/>
                <a:ext cx="132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5" name="Freihand 44">
                <a:extLst>
                  <a:ext uri="{FF2B5EF4-FFF2-40B4-BE49-F238E27FC236}">
                    <a16:creationId xmlns:a16="http://schemas.microsoft.com/office/drawing/2014/main" id="{489CC9AD-4BE1-AF9A-A1B4-F026A89704C0}"/>
                  </a:ext>
                </a:extLst>
              </p14:cNvPr>
              <p14:cNvContentPartPr/>
              <p14:nvPr/>
            </p14:nvContentPartPr>
            <p14:xfrm>
              <a:off x="8791069" y="276938"/>
              <a:ext cx="9000" cy="15480"/>
            </p14:xfrm>
          </p:contentPart>
        </mc:Choice>
        <mc:Fallback>
          <p:pic>
            <p:nvPicPr>
              <p:cNvPr id="45" name="Freihand 44">
                <a:extLst>
                  <a:ext uri="{FF2B5EF4-FFF2-40B4-BE49-F238E27FC236}">
                    <a16:creationId xmlns:a16="http://schemas.microsoft.com/office/drawing/2014/main" id="{489CC9AD-4BE1-AF9A-A1B4-F026A89704C0}"/>
                  </a:ext>
                </a:extLst>
              </p:cNvPr>
              <p:cNvPicPr/>
              <p:nvPr/>
            </p:nvPicPr>
            <p:blipFill>
              <a:blip r:embed="rId101"/>
              <a:stretch>
                <a:fillRect/>
              </a:stretch>
            </p:blipFill>
            <p:spPr>
              <a:xfrm>
                <a:off x="8784949" y="270818"/>
                <a:ext cx="21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6" name="Freihand 45">
                <a:extLst>
                  <a:ext uri="{FF2B5EF4-FFF2-40B4-BE49-F238E27FC236}">
                    <a16:creationId xmlns:a16="http://schemas.microsoft.com/office/drawing/2014/main" id="{A0D8A4FD-41EE-0EC0-AAB4-6E72FFF19291}"/>
                  </a:ext>
                </a:extLst>
              </p14:cNvPr>
              <p14:cNvContentPartPr/>
              <p14:nvPr/>
            </p14:nvContentPartPr>
            <p14:xfrm>
              <a:off x="8779549" y="319058"/>
              <a:ext cx="67320" cy="248400"/>
            </p14:xfrm>
          </p:contentPart>
        </mc:Choice>
        <mc:Fallback>
          <p:pic>
            <p:nvPicPr>
              <p:cNvPr id="46" name="Freihand 45">
                <a:extLst>
                  <a:ext uri="{FF2B5EF4-FFF2-40B4-BE49-F238E27FC236}">
                    <a16:creationId xmlns:a16="http://schemas.microsoft.com/office/drawing/2014/main" id="{A0D8A4FD-41EE-0EC0-AAB4-6E72FFF19291}"/>
                  </a:ext>
                </a:extLst>
              </p:cNvPr>
              <p:cNvPicPr/>
              <p:nvPr/>
            </p:nvPicPr>
            <p:blipFill>
              <a:blip r:embed="rId103"/>
              <a:stretch>
                <a:fillRect/>
              </a:stretch>
            </p:blipFill>
            <p:spPr>
              <a:xfrm>
                <a:off x="8773429" y="312938"/>
                <a:ext cx="795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8" name="Freihand 47">
                <a:extLst>
                  <a:ext uri="{FF2B5EF4-FFF2-40B4-BE49-F238E27FC236}">
                    <a16:creationId xmlns:a16="http://schemas.microsoft.com/office/drawing/2014/main" id="{4AE6B2C8-C79D-7DBE-6354-F8C5AEA153DE}"/>
                  </a:ext>
                </a:extLst>
              </p14:cNvPr>
              <p14:cNvContentPartPr/>
              <p14:nvPr/>
            </p14:nvContentPartPr>
            <p14:xfrm>
              <a:off x="8917789" y="356858"/>
              <a:ext cx="78840" cy="160920"/>
            </p14:xfrm>
          </p:contentPart>
        </mc:Choice>
        <mc:Fallback>
          <p:pic>
            <p:nvPicPr>
              <p:cNvPr id="48" name="Freihand 47">
                <a:extLst>
                  <a:ext uri="{FF2B5EF4-FFF2-40B4-BE49-F238E27FC236}">
                    <a16:creationId xmlns:a16="http://schemas.microsoft.com/office/drawing/2014/main" id="{4AE6B2C8-C79D-7DBE-6354-F8C5AEA153DE}"/>
                  </a:ext>
                </a:extLst>
              </p:cNvPr>
              <p:cNvPicPr/>
              <p:nvPr/>
            </p:nvPicPr>
            <p:blipFill>
              <a:blip r:embed="rId105"/>
              <a:stretch>
                <a:fillRect/>
              </a:stretch>
            </p:blipFill>
            <p:spPr>
              <a:xfrm>
                <a:off x="8911669" y="350738"/>
                <a:ext cx="91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9" name="Freihand 48">
                <a:extLst>
                  <a:ext uri="{FF2B5EF4-FFF2-40B4-BE49-F238E27FC236}">
                    <a16:creationId xmlns:a16="http://schemas.microsoft.com/office/drawing/2014/main" id="{EA05C80E-3142-6A50-7878-59502857D4A3}"/>
                  </a:ext>
                </a:extLst>
              </p14:cNvPr>
              <p14:cNvContentPartPr/>
              <p14:nvPr/>
            </p14:nvContentPartPr>
            <p14:xfrm>
              <a:off x="9052789" y="410498"/>
              <a:ext cx="59040" cy="77400"/>
            </p14:xfrm>
          </p:contentPart>
        </mc:Choice>
        <mc:Fallback>
          <p:pic>
            <p:nvPicPr>
              <p:cNvPr id="49" name="Freihand 48">
                <a:extLst>
                  <a:ext uri="{FF2B5EF4-FFF2-40B4-BE49-F238E27FC236}">
                    <a16:creationId xmlns:a16="http://schemas.microsoft.com/office/drawing/2014/main" id="{EA05C80E-3142-6A50-7878-59502857D4A3}"/>
                  </a:ext>
                </a:extLst>
              </p:cNvPr>
              <p:cNvPicPr/>
              <p:nvPr/>
            </p:nvPicPr>
            <p:blipFill>
              <a:blip r:embed="rId107"/>
              <a:stretch>
                <a:fillRect/>
              </a:stretch>
            </p:blipFill>
            <p:spPr>
              <a:xfrm>
                <a:off x="9046669" y="404378"/>
                <a:ext cx="71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0" name="Freihand 49">
                <a:extLst>
                  <a:ext uri="{FF2B5EF4-FFF2-40B4-BE49-F238E27FC236}">
                    <a16:creationId xmlns:a16="http://schemas.microsoft.com/office/drawing/2014/main" id="{EBDA622B-BCCE-C192-D13D-F5128D862C40}"/>
                  </a:ext>
                </a:extLst>
              </p14:cNvPr>
              <p14:cNvContentPartPr/>
              <p14:nvPr/>
            </p14:nvContentPartPr>
            <p14:xfrm>
              <a:off x="9134509" y="397178"/>
              <a:ext cx="94680" cy="80640"/>
            </p14:xfrm>
          </p:contentPart>
        </mc:Choice>
        <mc:Fallback>
          <p:pic>
            <p:nvPicPr>
              <p:cNvPr id="50" name="Freihand 49">
                <a:extLst>
                  <a:ext uri="{FF2B5EF4-FFF2-40B4-BE49-F238E27FC236}">
                    <a16:creationId xmlns:a16="http://schemas.microsoft.com/office/drawing/2014/main" id="{EBDA622B-BCCE-C192-D13D-F5128D862C40}"/>
                  </a:ext>
                </a:extLst>
              </p:cNvPr>
              <p:cNvPicPr/>
              <p:nvPr/>
            </p:nvPicPr>
            <p:blipFill>
              <a:blip r:embed="rId109"/>
              <a:stretch>
                <a:fillRect/>
              </a:stretch>
            </p:blipFill>
            <p:spPr>
              <a:xfrm>
                <a:off x="9128389" y="391058"/>
                <a:ext cx="106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1" name="Freihand 50">
                <a:extLst>
                  <a:ext uri="{FF2B5EF4-FFF2-40B4-BE49-F238E27FC236}">
                    <a16:creationId xmlns:a16="http://schemas.microsoft.com/office/drawing/2014/main" id="{1EFD3026-66F5-1109-3EEC-60BF1C8739FC}"/>
                  </a:ext>
                </a:extLst>
              </p14:cNvPr>
              <p14:cNvContentPartPr/>
              <p14:nvPr/>
            </p14:nvContentPartPr>
            <p14:xfrm>
              <a:off x="9323869" y="395018"/>
              <a:ext cx="36000" cy="79920"/>
            </p14:xfrm>
          </p:contentPart>
        </mc:Choice>
        <mc:Fallback>
          <p:pic>
            <p:nvPicPr>
              <p:cNvPr id="51" name="Freihand 50">
                <a:extLst>
                  <a:ext uri="{FF2B5EF4-FFF2-40B4-BE49-F238E27FC236}">
                    <a16:creationId xmlns:a16="http://schemas.microsoft.com/office/drawing/2014/main" id="{1EFD3026-66F5-1109-3EEC-60BF1C8739FC}"/>
                  </a:ext>
                </a:extLst>
              </p:cNvPr>
              <p:cNvPicPr/>
              <p:nvPr/>
            </p:nvPicPr>
            <p:blipFill>
              <a:blip r:embed="rId111"/>
              <a:stretch>
                <a:fillRect/>
              </a:stretch>
            </p:blipFill>
            <p:spPr>
              <a:xfrm>
                <a:off x="9317749" y="388898"/>
                <a:ext cx="48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2" name="Freihand 51">
                <a:extLst>
                  <a:ext uri="{FF2B5EF4-FFF2-40B4-BE49-F238E27FC236}">
                    <a16:creationId xmlns:a16="http://schemas.microsoft.com/office/drawing/2014/main" id="{01B4EB7C-EE93-08D6-03D6-733C17B4A275}"/>
                  </a:ext>
                </a:extLst>
              </p14:cNvPr>
              <p14:cNvContentPartPr/>
              <p14:nvPr/>
            </p14:nvContentPartPr>
            <p14:xfrm>
              <a:off x="9263749" y="391418"/>
              <a:ext cx="90360" cy="119880"/>
            </p14:xfrm>
          </p:contentPart>
        </mc:Choice>
        <mc:Fallback>
          <p:pic>
            <p:nvPicPr>
              <p:cNvPr id="52" name="Freihand 51">
                <a:extLst>
                  <a:ext uri="{FF2B5EF4-FFF2-40B4-BE49-F238E27FC236}">
                    <a16:creationId xmlns:a16="http://schemas.microsoft.com/office/drawing/2014/main" id="{01B4EB7C-EE93-08D6-03D6-733C17B4A275}"/>
                  </a:ext>
                </a:extLst>
              </p:cNvPr>
              <p:cNvPicPr/>
              <p:nvPr/>
            </p:nvPicPr>
            <p:blipFill>
              <a:blip r:embed="rId113"/>
              <a:stretch>
                <a:fillRect/>
              </a:stretch>
            </p:blipFill>
            <p:spPr>
              <a:xfrm>
                <a:off x="9257629" y="385298"/>
                <a:ext cx="102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3" name="Freihand 52">
                <a:extLst>
                  <a:ext uri="{FF2B5EF4-FFF2-40B4-BE49-F238E27FC236}">
                    <a16:creationId xmlns:a16="http://schemas.microsoft.com/office/drawing/2014/main" id="{02D1CFA9-F4DC-7B1B-6F95-7E2C576AEBA5}"/>
                  </a:ext>
                </a:extLst>
              </p14:cNvPr>
              <p14:cNvContentPartPr/>
              <p14:nvPr/>
            </p14:nvContentPartPr>
            <p14:xfrm>
              <a:off x="9175909" y="404018"/>
              <a:ext cx="71280" cy="96480"/>
            </p14:xfrm>
          </p:contentPart>
        </mc:Choice>
        <mc:Fallback>
          <p:pic>
            <p:nvPicPr>
              <p:cNvPr id="53" name="Freihand 52">
                <a:extLst>
                  <a:ext uri="{FF2B5EF4-FFF2-40B4-BE49-F238E27FC236}">
                    <a16:creationId xmlns:a16="http://schemas.microsoft.com/office/drawing/2014/main" id="{02D1CFA9-F4DC-7B1B-6F95-7E2C576AEBA5}"/>
                  </a:ext>
                </a:extLst>
              </p:cNvPr>
              <p:cNvPicPr/>
              <p:nvPr/>
            </p:nvPicPr>
            <p:blipFill>
              <a:blip r:embed="rId115"/>
              <a:stretch>
                <a:fillRect/>
              </a:stretch>
            </p:blipFill>
            <p:spPr>
              <a:xfrm>
                <a:off x="9169789" y="397898"/>
                <a:ext cx="83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4" name="Freihand 53">
                <a:extLst>
                  <a:ext uri="{FF2B5EF4-FFF2-40B4-BE49-F238E27FC236}">
                    <a16:creationId xmlns:a16="http://schemas.microsoft.com/office/drawing/2014/main" id="{E1620D8E-984C-6B02-103C-01BA1B56F9BA}"/>
                  </a:ext>
                </a:extLst>
              </p14:cNvPr>
              <p14:cNvContentPartPr/>
              <p14:nvPr/>
            </p14:nvContentPartPr>
            <p14:xfrm>
              <a:off x="9102469" y="414098"/>
              <a:ext cx="8280" cy="6480"/>
            </p14:xfrm>
          </p:contentPart>
        </mc:Choice>
        <mc:Fallback>
          <p:pic>
            <p:nvPicPr>
              <p:cNvPr id="54" name="Freihand 53">
                <a:extLst>
                  <a:ext uri="{FF2B5EF4-FFF2-40B4-BE49-F238E27FC236}">
                    <a16:creationId xmlns:a16="http://schemas.microsoft.com/office/drawing/2014/main" id="{E1620D8E-984C-6B02-103C-01BA1B56F9BA}"/>
                  </a:ext>
                </a:extLst>
              </p:cNvPr>
              <p:cNvPicPr/>
              <p:nvPr/>
            </p:nvPicPr>
            <p:blipFill>
              <a:blip r:embed="rId117"/>
              <a:stretch>
                <a:fillRect/>
              </a:stretch>
            </p:blipFill>
            <p:spPr>
              <a:xfrm>
                <a:off x="9096349" y="407978"/>
                <a:ext cx="20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5" name="Freihand 54">
                <a:extLst>
                  <a:ext uri="{FF2B5EF4-FFF2-40B4-BE49-F238E27FC236}">
                    <a16:creationId xmlns:a16="http://schemas.microsoft.com/office/drawing/2014/main" id="{19594DC5-767B-1001-E969-7CD33FF51DE1}"/>
                  </a:ext>
                </a:extLst>
              </p14:cNvPr>
              <p14:cNvContentPartPr/>
              <p14:nvPr/>
            </p14:nvContentPartPr>
            <p14:xfrm>
              <a:off x="9095629" y="415178"/>
              <a:ext cx="27720" cy="25560"/>
            </p14:xfrm>
          </p:contentPart>
        </mc:Choice>
        <mc:Fallback>
          <p:pic>
            <p:nvPicPr>
              <p:cNvPr id="55" name="Freihand 54">
                <a:extLst>
                  <a:ext uri="{FF2B5EF4-FFF2-40B4-BE49-F238E27FC236}">
                    <a16:creationId xmlns:a16="http://schemas.microsoft.com/office/drawing/2014/main" id="{19594DC5-767B-1001-E969-7CD33FF51DE1}"/>
                  </a:ext>
                </a:extLst>
              </p:cNvPr>
              <p:cNvPicPr/>
              <p:nvPr/>
            </p:nvPicPr>
            <p:blipFill>
              <a:blip r:embed="rId119"/>
              <a:stretch>
                <a:fillRect/>
              </a:stretch>
            </p:blipFill>
            <p:spPr>
              <a:xfrm>
                <a:off x="9089509" y="409058"/>
                <a:ext cx="39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7" name="Freihand 56">
                <a:extLst>
                  <a:ext uri="{FF2B5EF4-FFF2-40B4-BE49-F238E27FC236}">
                    <a16:creationId xmlns:a16="http://schemas.microsoft.com/office/drawing/2014/main" id="{E87F4864-FC86-5A3D-DB57-CE014146A5AE}"/>
                  </a:ext>
                </a:extLst>
              </p14:cNvPr>
              <p14:cNvContentPartPr/>
              <p14:nvPr/>
            </p14:nvContentPartPr>
            <p14:xfrm>
              <a:off x="9020389" y="398618"/>
              <a:ext cx="87480" cy="137520"/>
            </p14:xfrm>
          </p:contentPart>
        </mc:Choice>
        <mc:Fallback>
          <p:pic>
            <p:nvPicPr>
              <p:cNvPr id="57" name="Freihand 56">
                <a:extLst>
                  <a:ext uri="{FF2B5EF4-FFF2-40B4-BE49-F238E27FC236}">
                    <a16:creationId xmlns:a16="http://schemas.microsoft.com/office/drawing/2014/main" id="{E87F4864-FC86-5A3D-DB57-CE014146A5AE}"/>
                  </a:ext>
                </a:extLst>
              </p:cNvPr>
              <p:cNvPicPr/>
              <p:nvPr/>
            </p:nvPicPr>
            <p:blipFill>
              <a:blip r:embed="rId121"/>
              <a:stretch>
                <a:fillRect/>
              </a:stretch>
            </p:blipFill>
            <p:spPr>
              <a:xfrm>
                <a:off x="9014269" y="392498"/>
                <a:ext cx="99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9" name="Freihand 58">
                <a:extLst>
                  <a:ext uri="{FF2B5EF4-FFF2-40B4-BE49-F238E27FC236}">
                    <a16:creationId xmlns:a16="http://schemas.microsoft.com/office/drawing/2014/main" id="{FF8860B8-A8F8-5820-7E1D-77F6E465200B}"/>
                  </a:ext>
                </a:extLst>
              </p14:cNvPr>
              <p14:cNvContentPartPr/>
              <p14:nvPr/>
            </p14:nvContentPartPr>
            <p14:xfrm>
              <a:off x="9535909" y="458378"/>
              <a:ext cx="7200" cy="1800"/>
            </p14:xfrm>
          </p:contentPart>
        </mc:Choice>
        <mc:Fallback>
          <p:pic>
            <p:nvPicPr>
              <p:cNvPr id="59" name="Freihand 58">
                <a:extLst>
                  <a:ext uri="{FF2B5EF4-FFF2-40B4-BE49-F238E27FC236}">
                    <a16:creationId xmlns:a16="http://schemas.microsoft.com/office/drawing/2014/main" id="{FF8860B8-A8F8-5820-7E1D-77F6E465200B}"/>
                  </a:ext>
                </a:extLst>
              </p:cNvPr>
              <p:cNvPicPr/>
              <p:nvPr/>
            </p:nvPicPr>
            <p:blipFill>
              <a:blip r:embed="rId123"/>
              <a:stretch>
                <a:fillRect/>
              </a:stretch>
            </p:blipFill>
            <p:spPr>
              <a:xfrm>
                <a:off x="9529789" y="452258"/>
                <a:ext cx="194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0" name="Freihand 59">
                <a:extLst>
                  <a:ext uri="{FF2B5EF4-FFF2-40B4-BE49-F238E27FC236}">
                    <a16:creationId xmlns:a16="http://schemas.microsoft.com/office/drawing/2014/main" id="{75F3FD43-44FA-0EAE-FA67-4CD02A08532E}"/>
                  </a:ext>
                </a:extLst>
              </p14:cNvPr>
              <p14:cNvContentPartPr/>
              <p14:nvPr/>
            </p14:nvContentPartPr>
            <p14:xfrm>
              <a:off x="9542389" y="434618"/>
              <a:ext cx="79560" cy="25200"/>
            </p14:xfrm>
          </p:contentPart>
        </mc:Choice>
        <mc:Fallback>
          <p:pic>
            <p:nvPicPr>
              <p:cNvPr id="60" name="Freihand 59">
                <a:extLst>
                  <a:ext uri="{FF2B5EF4-FFF2-40B4-BE49-F238E27FC236}">
                    <a16:creationId xmlns:a16="http://schemas.microsoft.com/office/drawing/2014/main" id="{75F3FD43-44FA-0EAE-FA67-4CD02A08532E}"/>
                  </a:ext>
                </a:extLst>
              </p:cNvPr>
              <p:cNvPicPr/>
              <p:nvPr/>
            </p:nvPicPr>
            <p:blipFill>
              <a:blip r:embed="rId125"/>
              <a:stretch>
                <a:fillRect/>
              </a:stretch>
            </p:blipFill>
            <p:spPr>
              <a:xfrm>
                <a:off x="9536269" y="428498"/>
                <a:ext cx="91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2" name="Freihand 61">
                <a:extLst>
                  <a:ext uri="{FF2B5EF4-FFF2-40B4-BE49-F238E27FC236}">
                    <a16:creationId xmlns:a16="http://schemas.microsoft.com/office/drawing/2014/main" id="{EB6D8212-B15F-9F3D-4C20-F12B70633949}"/>
                  </a:ext>
                </a:extLst>
              </p14:cNvPr>
              <p14:cNvContentPartPr/>
              <p14:nvPr/>
            </p14:nvContentPartPr>
            <p14:xfrm>
              <a:off x="9898789" y="347138"/>
              <a:ext cx="78480" cy="145440"/>
            </p14:xfrm>
          </p:contentPart>
        </mc:Choice>
        <mc:Fallback>
          <p:pic>
            <p:nvPicPr>
              <p:cNvPr id="62" name="Freihand 61">
                <a:extLst>
                  <a:ext uri="{FF2B5EF4-FFF2-40B4-BE49-F238E27FC236}">
                    <a16:creationId xmlns:a16="http://schemas.microsoft.com/office/drawing/2014/main" id="{EB6D8212-B15F-9F3D-4C20-F12B70633949}"/>
                  </a:ext>
                </a:extLst>
              </p:cNvPr>
              <p:cNvPicPr/>
              <p:nvPr/>
            </p:nvPicPr>
            <p:blipFill>
              <a:blip r:embed="rId127"/>
              <a:stretch>
                <a:fillRect/>
              </a:stretch>
            </p:blipFill>
            <p:spPr>
              <a:xfrm>
                <a:off x="9892669" y="341018"/>
                <a:ext cx="90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3" name="Freihand 62">
                <a:extLst>
                  <a:ext uri="{FF2B5EF4-FFF2-40B4-BE49-F238E27FC236}">
                    <a16:creationId xmlns:a16="http://schemas.microsoft.com/office/drawing/2014/main" id="{229B8002-3EF0-7FFC-3D53-37B8B92CC81B}"/>
                  </a:ext>
                </a:extLst>
              </p14:cNvPr>
              <p14:cNvContentPartPr/>
              <p14:nvPr/>
            </p14:nvContentPartPr>
            <p14:xfrm>
              <a:off x="10033429" y="347858"/>
              <a:ext cx="122760" cy="118440"/>
            </p14:xfrm>
          </p:contentPart>
        </mc:Choice>
        <mc:Fallback>
          <p:pic>
            <p:nvPicPr>
              <p:cNvPr id="63" name="Freihand 62">
                <a:extLst>
                  <a:ext uri="{FF2B5EF4-FFF2-40B4-BE49-F238E27FC236}">
                    <a16:creationId xmlns:a16="http://schemas.microsoft.com/office/drawing/2014/main" id="{229B8002-3EF0-7FFC-3D53-37B8B92CC81B}"/>
                  </a:ext>
                </a:extLst>
              </p:cNvPr>
              <p:cNvPicPr/>
              <p:nvPr/>
            </p:nvPicPr>
            <p:blipFill>
              <a:blip r:embed="rId129"/>
              <a:stretch>
                <a:fillRect/>
              </a:stretch>
            </p:blipFill>
            <p:spPr>
              <a:xfrm>
                <a:off x="10027309" y="341738"/>
                <a:ext cx="135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4" name="Freihand 63">
                <a:extLst>
                  <a:ext uri="{FF2B5EF4-FFF2-40B4-BE49-F238E27FC236}">
                    <a16:creationId xmlns:a16="http://schemas.microsoft.com/office/drawing/2014/main" id="{DD984638-15AA-8504-39E9-22C4C40DF7D0}"/>
                  </a:ext>
                </a:extLst>
              </p14:cNvPr>
              <p14:cNvContentPartPr/>
              <p14:nvPr/>
            </p14:nvContentPartPr>
            <p14:xfrm>
              <a:off x="10158709" y="341018"/>
              <a:ext cx="78480" cy="93240"/>
            </p14:xfrm>
          </p:contentPart>
        </mc:Choice>
        <mc:Fallback>
          <p:pic>
            <p:nvPicPr>
              <p:cNvPr id="64" name="Freihand 63">
                <a:extLst>
                  <a:ext uri="{FF2B5EF4-FFF2-40B4-BE49-F238E27FC236}">
                    <a16:creationId xmlns:a16="http://schemas.microsoft.com/office/drawing/2014/main" id="{DD984638-15AA-8504-39E9-22C4C40DF7D0}"/>
                  </a:ext>
                </a:extLst>
              </p:cNvPr>
              <p:cNvPicPr/>
              <p:nvPr/>
            </p:nvPicPr>
            <p:blipFill>
              <a:blip r:embed="rId131"/>
              <a:stretch>
                <a:fillRect/>
              </a:stretch>
            </p:blipFill>
            <p:spPr>
              <a:xfrm>
                <a:off x="10152589" y="334898"/>
                <a:ext cx="90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5" name="Freihand 64">
                <a:extLst>
                  <a:ext uri="{FF2B5EF4-FFF2-40B4-BE49-F238E27FC236}">
                    <a16:creationId xmlns:a16="http://schemas.microsoft.com/office/drawing/2014/main" id="{6164CDB2-F221-B5E6-52D8-45FE9A73DF87}"/>
                  </a:ext>
                </a:extLst>
              </p14:cNvPr>
              <p14:cNvContentPartPr/>
              <p14:nvPr/>
            </p14:nvContentPartPr>
            <p14:xfrm>
              <a:off x="10260589" y="326978"/>
              <a:ext cx="121320" cy="96840"/>
            </p14:xfrm>
          </p:contentPart>
        </mc:Choice>
        <mc:Fallback>
          <p:pic>
            <p:nvPicPr>
              <p:cNvPr id="65" name="Freihand 64">
                <a:extLst>
                  <a:ext uri="{FF2B5EF4-FFF2-40B4-BE49-F238E27FC236}">
                    <a16:creationId xmlns:a16="http://schemas.microsoft.com/office/drawing/2014/main" id="{6164CDB2-F221-B5E6-52D8-45FE9A73DF87}"/>
                  </a:ext>
                </a:extLst>
              </p:cNvPr>
              <p:cNvPicPr/>
              <p:nvPr/>
            </p:nvPicPr>
            <p:blipFill>
              <a:blip r:embed="rId133"/>
              <a:stretch>
                <a:fillRect/>
              </a:stretch>
            </p:blipFill>
            <p:spPr>
              <a:xfrm>
                <a:off x="10254469" y="320858"/>
                <a:ext cx="133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7" name="Freihand 66">
                <a:extLst>
                  <a:ext uri="{FF2B5EF4-FFF2-40B4-BE49-F238E27FC236}">
                    <a16:creationId xmlns:a16="http://schemas.microsoft.com/office/drawing/2014/main" id="{865E5F4C-3B6C-0A9E-E45E-F7C28DDA545A}"/>
                  </a:ext>
                </a:extLst>
              </p14:cNvPr>
              <p14:cNvContentPartPr/>
              <p14:nvPr/>
            </p14:nvContentPartPr>
            <p14:xfrm>
              <a:off x="9658669" y="321218"/>
              <a:ext cx="81720" cy="272160"/>
            </p14:xfrm>
          </p:contentPart>
        </mc:Choice>
        <mc:Fallback>
          <p:pic>
            <p:nvPicPr>
              <p:cNvPr id="67" name="Freihand 66">
                <a:extLst>
                  <a:ext uri="{FF2B5EF4-FFF2-40B4-BE49-F238E27FC236}">
                    <a16:creationId xmlns:a16="http://schemas.microsoft.com/office/drawing/2014/main" id="{865E5F4C-3B6C-0A9E-E45E-F7C28DDA545A}"/>
                  </a:ext>
                </a:extLst>
              </p:cNvPr>
              <p:cNvPicPr/>
              <p:nvPr/>
            </p:nvPicPr>
            <p:blipFill>
              <a:blip r:embed="rId135"/>
              <a:stretch>
                <a:fillRect/>
              </a:stretch>
            </p:blipFill>
            <p:spPr>
              <a:xfrm>
                <a:off x="9652549" y="315098"/>
                <a:ext cx="939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8" name="Freihand 67">
                <a:extLst>
                  <a:ext uri="{FF2B5EF4-FFF2-40B4-BE49-F238E27FC236}">
                    <a16:creationId xmlns:a16="http://schemas.microsoft.com/office/drawing/2014/main" id="{33D5021E-1844-EEBE-1466-24985386E86D}"/>
                  </a:ext>
                </a:extLst>
              </p14:cNvPr>
              <p14:cNvContentPartPr/>
              <p14:nvPr/>
            </p14:nvContentPartPr>
            <p14:xfrm>
              <a:off x="9695029" y="430298"/>
              <a:ext cx="53280" cy="109800"/>
            </p14:xfrm>
          </p:contentPart>
        </mc:Choice>
        <mc:Fallback>
          <p:pic>
            <p:nvPicPr>
              <p:cNvPr id="68" name="Freihand 67">
                <a:extLst>
                  <a:ext uri="{FF2B5EF4-FFF2-40B4-BE49-F238E27FC236}">
                    <a16:creationId xmlns:a16="http://schemas.microsoft.com/office/drawing/2014/main" id="{33D5021E-1844-EEBE-1466-24985386E86D}"/>
                  </a:ext>
                </a:extLst>
              </p:cNvPr>
              <p:cNvPicPr/>
              <p:nvPr/>
            </p:nvPicPr>
            <p:blipFill>
              <a:blip r:embed="rId137"/>
              <a:stretch>
                <a:fillRect/>
              </a:stretch>
            </p:blipFill>
            <p:spPr>
              <a:xfrm>
                <a:off x="9688909" y="424178"/>
                <a:ext cx="65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9" name="Freihand 68">
                <a:extLst>
                  <a:ext uri="{FF2B5EF4-FFF2-40B4-BE49-F238E27FC236}">
                    <a16:creationId xmlns:a16="http://schemas.microsoft.com/office/drawing/2014/main" id="{6513C006-23BD-CD81-DFC8-3C389CFFF0CF}"/>
                  </a:ext>
                </a:extLst>
              </p14:cNvPr>
              <p14:cNvContentPartPr/>
              <p14:nvPr/>
            </p14:nvContentPartPr>
            <p14:xfrm>
              <a:off x="9801589" y="431738"/>
              <a:ext cx="8280" cy="109080"/>
            </p14:xfrm>
          </p:contentPart>
        </mc:Choice>
        <mc:Fallback>
          <p:pic>
            <p:nvPicPr>
              <p:cNvPr id="69" name="Freihand 68">
                <a:extLst>
                  <a:ext uri="{FF2B5EF4-FFF2-40B4-BE49-F238E27FC236}">
                    <a16:creationId xmlns:a16="http://schemas.microsoft.com/office/drawing/2014/main" id="{6513C006-23BD-CD81-DFC8-3C389CFFF0CF}"/>
                  </a:ext>
                </a:extLst>
              </p:cNvPr>
              <p:cNvPicPr/>
              <p:nvPr/>
            </p:nvPicPr>
            <p:blipFill>
              <a:blip r:embed="rId139"/>
              <a:stretch>
                <a:fillRect/>
              </a:stretch>
            </p:blipFill>
            <p:spPr>
              <a:xfrm>
                <a:off x="9795469" y="425618"/>
                <a:ext cx="20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0" name="Freihand 69">
                <a:extLst>
                  <a:ext uri="{FF2B5EF4-FFF2-40B4-BE49-F238E27FC236}">
                    <a16:creationId xmlns:a16="http://schemas.microsoft.com/office/drawing/2014/main" id="{C274472C-AFD0-EF3E-37F6-3B104D82177E}"/>
                  </a:ext>
                </a:extLst>
              </p14:cNvPr>
              <p14:cNvContentPartPr/>
              <p14:nvPr/>
            </p14:nvContentPartPr>
            <p14:xfrm>
              <a:off x="9774589" y="467738"/>
              <a:ext cx="38880" cy="22680"/>
            </p14:xfrm>
          </p:contentPart>
        </mc:Choice>
        <mc:Fallback>
          <p:pic>
            <p:nvPicPr>
              <p:cNvPr id="70" name="Freihand 69">
                <a:extLst>
                  <a:ext uri="{FF2B5EF4-FFF2-40B4-BE49-F238E27FC236}">
                    <a16:creationId xmlns:a16="http://schemas.microsoft.com/office/drawing/2014/main" id="{C274472C-AFD0-EF3E-37F6-3B104D82177E}"/>
                  </a:ext>
                </a:extLst>
              </p:cNvPr>
              <p:cNvPicPr/>
              <p:nvPr/>
            </p:nvPicPr>
            <p:blipFill>
              <a:blip r:embed="rId141"/>
              <a:stretch>
                <a:fillRect/>
              </a:stretch>
            </p:blipFill>
            <p:spPr>
              <a:xfrm>
                <a:off x="9768469" y="461618"/>
                <a:ext cx="51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1" name="Freihand 70">
                <a:extLst>
                  <a:ext uri="{FF2B5EF4-FFF2-40B4-BE49-F238E27FC236}">
                    <a16:creationId xmlns:a16="http://schemas.microsoft.com/office/drawing/2014/main" id="{B615860F-C1FD-2AC4-DD20-DD5FDB68A210}"/>
                  </a:ext>
                </a:extLst>
              </p14:cNvPr>
              <p14:cNvContentPartPr/>
              <p14:nvPr/>
            </p14:nvContentPartPr>
            <p14:xfrm>
              <a:off x="9854869" y="364058"/>
              <a:ext cx="72720" cy="129600"/>
            </p14:xfrm>
          </p:contentPart>
        </mc:Choice>
        <mc:Fallback>
          <p:pic>
            <p:nvPicPr>
              <p:cNvPr id="71" name="Freihand 70">
                <a:extLst>
                  <a:ext uri="{FF2B5EF4-FFF2-40B4-BE49-F238E27FC236}">
                    <a16:creationId xmlns:a16="http://schemas.microsoft.com/office/drawing/2014/main" id="{B615860F-C1FD-2AC4-DD20-DD5FDB68A210}"/>
                  </a:ext>
                </a:extLst>
              </p:cNvPr>
              <p:cNvPicPr/>
              <p:nvPr/>
            </p:nvPicPr>
            <p:blipFill>
              <a:blip r:embed="rId143"/>
              <a:stretch>
                <a:fillRect/>
              </a:stretch>
            </p:blipFill>
            <p:spPr>
              <a:xfrm>
                <a:off x="9848749" y="357938"/>
                <a:ext cx="84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2" name="Freihand 71">
                <a:extLst>
                  <a:ext uri="{FF2B5EF4-FFF2-40B4-BE49-F238E27FC236}">
                    <a16:creationId xmlns:a16="http://schemas.microsoft.com/office/drawing/2014/main" id="{705D41B5-9A1F-108C-D2DC-6874ED2CE3F3}"/>
                  </a:ext>
                </a:extLst>
              </p14:cNvPr>
              <p14:cNvContentPartPr/>
              <p14:nvPr/>
            </p14:nvContentPartPr>
            <p14:xfrm>
              <a:off x="9878989" y="276938"/>
              <a:ext cx="77400" cy="289800"/>
            </p14:xfrm>
          </p:contentPart>
        </mc:Choice>
        <mc:Fallback>
          <p:pic>
            <p:nvPicPr>
              <p:cNvPr id="72" name="Freihand 71">
                <a:extLst>
                  <a:ext uri="{FF2B5EF4-FFF2-40B4-BE49-F238E27FC236}">
                    <a16:creationId xmlns:a16="http://schemas.microsoft.com/office/drawing/2014/main" id="{705D41B5-9A1F-108C-D2DC-6874ED2CE3F3}"/>
                  </a:ext>
                </a:extLst>
              </p:cNvPr>
              <p:cNvPicPr/>
              <p:nvPr/>
            </p:nvPicPr>
            <p:blipFill>
              <a:blip r:embed="rId145"/>
              <a:stretch>
                <a:fillRect/>
              </a:stretch>
            </p:blipFill>
            <p:spPr>
              <a:xfrm>
                <a:off x="9872869" y="270818"/>
                <a:ext cx="8964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E8DF4074-CAA5-2F70-F134-58CA41290CD3}"/>
                  </a:ext>
                </a:extLst>
              </p14:cNvPr>
              <p14:cNvContentPartPr/>
              <p14:nvPr/>
            </p14:nvContentPartPr>
            <p14:xfrm>
              <a:off x="7416589" y="901178"/>
              <a:ext cx="253440" cy="46440"/>
            </p14:xfrm>
          </p:contentPart>
        </mc:Choice>
        <mc:Fallback>
          <p:pic>
            <p:nvPicPr>
              <p:cNvPr id="90" name="Freihand 89">
                <a:extLst>
                  <a:ext uri="{FF2B5EF4-FFF2-40B4-BE49-F238E27FC236}">
                    <a16:creationId xmlns:a16="http://schemas.microsoft.com/office/drawing/2014/main" id="{E8DF4074-CAA5-2F70-F134-58CA41290CD3}"/>
                  </a:ext>
                </a:extLst>
              </p:cNvPr>
              <p:cNvPicPr/>
              <p:nvPr/>
            </p:nvPicPr>
            <p:blipFill>
              <a:blip r:embed="rId147"/>
              <a:stretch>
                <a:fillRect/>
              </a:stretch>
            </p:blipFill>
            <p:spPr>
              <a:xfrm>
                <a:off x="7410469" y="895058"/>
                <a:ext cx="265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78FCC5FD-DB9C-EDFA-074B-732221D8136E}"/>
                  </a:ext>
                </a:extLst>
              </p14:cNvPr>
              <p14:cNvContentPartPr/>
              <p14:nvPr/>
            </p14:nvContentPartPr>
            <p14:xfrm>
              <a:off x="7665709" y="846098"/>
              <a:ext cx="77760" cy="186840"/>
            </p14:xfrm>
          </p:contentPart>
        </mc:Choice>
        <mc:Fallback>
          <p:pic>
            <p:nvPicPr>
              <p:cNvPr id="91" name="Freihand 90">
                <a:extLst>
                  <a:ext uri="{FF2B5EF4-FFF2-40B4-BE49-F238E27FC236}">
                    <a16:creationId xmlns:a16="http://schemas.microsoft.com/office/drawing/2014/main" id="{78FCC5FD-DB9C-EDFA-074B-732221D8136E}"/>
                  </a:ext>
                </a:extLst>
              </p:cNvPr>
              <p:cNvPicPr/>
              <p:nvPr/>
            </p:nvPicPr>
            <p:blipFill>
              <a:blip r:embed="rId149"/>
              <a:stretch>
                <a:fillRect/>
              </a:stretch>
            </p:blipFill>
            <p:spPr>
              <a:xfrm>
                <a:off x="7659589" y="839978"/>
                <a:ext cx="90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Freihand 92">
                <a:extLst>
                  <a:ext uri="{FF2B5EF4-FFF2-40B4-BE49-F238E27FC236}">
                    <a16:creationId xmlns:a16="http://schemas.microsoft.com/office/drawing/2014/main" id="{F39EBC2B-4726-8DA2-9C85-F3D242384AE8}"/>
                  </a:ext>
                </a:extLst>
              </p14:cNvPr>
              <p14:cNvContentPartPr/>
              <p14:nvPr/>
            </p14:nvContentPartPr>
            <p14:xfrm>
              <a:off x="7915909" y="711818"/>
              <a:ext cx="310680" cy="239040"/>
            </p14:xfrm>
          </p:contentPart>
        </mc:Choice>
        <mc:Fallback>
          <p:pic>
            <p:nvPicPr>
              <p:cNvPr id="93" name="Freihand 92">
                <a:extLst>
                  <a:ext uri="{FF2B5EF4-FFF2-40B4-BE49-F238E27FC236}">
                    <a16:creationId xmlns:a16="http://schemas.microsoft.com/office/drawing/2014/main" id="{F39EBC2B-4726-8DA2-9C85-F3D242384AE8}"/>
                  </a:ext>
                </a:extLst>
              </p:cNvPr>
              <p:cNvPicPr/>
              <p:nvPr/>
            </p:nvPicPr>
            <p:blipFill>
              <a:blip r:embed="rId151"/>
              <a:stretch>
                <a:fillRect/>
              </a:stretch>
            </p:blipFill>
            <p:spPr>
              <a:xfrm>
                <a:off x="7909789" y="705698"/>
                <a:ext cx="3229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Freihand 93">
                <a:extLst>
                  <a:ext uri="{FF2B5EF4-FFF2-40B4-BE49-F238E27FC236}">
                    <a16:creationId xmlns:a16="http://schemas.microsoft.com/office/drawing/2014/main" id="{0EA89858-95A4-DE49-E484-007F4D58DE30}"/>
                  </a:ext>
                </a:extLst>
              </p14:cNvPr>
              <p14:cNvContentPartPr/>
              <p14:nvPr/>
            </p14:nvContentPartPr>
            <p14:xfrm>
              <a:off x="8230189" y="852938"/>
              <a:ext cx="51120" cy="190080"/>
            </p14:xfrm>
          </p:contentPart>
        </mc:Choice>
        <mc:Fallback>
          <p:pic>
            <p:nvPicPr>
              <p:cNvPr id="94" name="Freihand 93">
                <a:extLst>
                  <a:ext uri="{FF2B5EF4-FFF2-40B4-BE49-F238E27FC236}">
                    <a16:creationId xmlns:a16="http://schemas.microsoft.com/office/drawing/2014/main" id="{0EA89858-95A4-DE49-E484-007F4D58DE30}"/>
                  </a:ext>
                </a:extLst>
              </p:cNvPr>
              <p:cNvPicPr/>
              <p:nvPr/>
            </p:nvPicPr>
            <p:blipFill>
              <a:blip r:embed="rId153"/>
              <a:stretch>
                <a:fillRect/>
              </a:stretch>
            </p:blipFill>
            <p:spPr>
              <a:xfrm>
                <a:off x="8224069" y="846818"/>
                <a:ext cx="633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1D725827-1575-E4CD-1D06-17A1A94C2C21}"/>
                  </a:ext>
                </a:extLst>
              </p14:cNvPr>
              <p14:cNvContentPartPr/>
              <p14:nvPr/>
            </p14:nvContentPartPr>
            <p14:xfrm>
              <a:off x="8384989" y="708578"/>
              <a:ext cx="69120" cy="172080"/>
            </p14:xfrm>
          </p:contentPart>
        </mc:Choice>
        <mc:Fallback>
          <p:pic>
            <p:nvPicPr>
              <p:cNvPr id="95" name="Freihand 94">
                <a:extLst>
                  <a:ext uri="{FF2B5EF4-FFF2-40B4-BE49-F238E27FC236}">
                    <a16:creationId xmlns:a16="http://schemas.microsoft.com/office/drawing/2014/main" id="{1D725827-1575-E4CD-1D06-17A1A94C2C21}"/>
                  </a:ext>
                </a:extLst>
              </p:cNvPr>
              <p:cNvPicPr/>
              <p:nvPr/>
            </p:nvPicPr>
            <p:blipFill>
              <a:blip r:embed="rId155"/>
              <a:stretch>
                <a:fillRect/>
              </a:stretch>
            </p:blipFill>
            <p:spPr>
              <a:xfrm>
                <a:off x="8378869" y="702458"/>
                <a:ext cx="813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001335C0-27AC-DF97-5D73-8727263F6B61}"/>
                  </a:ext>
                </a:extLst>
              </p14:cNvPr>
              <p14:cNvContentPartPr/>
              <p14:nvPr/>
            </p14:nvContentPartPr>
            <p14:xfrm>
              <a:off x="8343229" y="664298"/>
              <a:ext cx="1440" cy="1440"/>
            </p14:xfrm>
          </p:contentPart>
        </mc:Choice>
        <mc:Fallback>
          <p:pic>
            <p:nvPicPr>
              <p:cNvPr id="96" name="Freihand 95">
                <a:extLst>
                  <a:ext uri="{FF2B5EF4-FFF2-40B4-BE49-F238E27FC236}">
                    <a16:creationId xmlns:a16="http://schemas.microsoft.com/office/drawing/2014/main" id="{001335C0-27AC-DF97-5D73-8727263F6B61}"/>
                  </a:ext>
                </a:extLst>
              </p:cNvPr>
              <p:cNvPicPr/>
              <p:nvPr/>
            </p:nvPicPr>
            <p:blipFill>
              <a:blip r:embed="rId53"/>
              <a:stretch>
                <a:fillRect/>
              </a:stretch>
            </p:blipFill>
            <p:spPr>
              <a:xfrm>
                <a:off x="8337109" y="658178"/>
                <a:ext cx="136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Freihand 97">
                <a:extLst>
                  <a:ext uri="{FF2B5EF4-FFF2-40B4-BE49-F238E27FC236}">
                    <a16:creationId xmlns:a16="http://schemas.microsoft.com/office/drawing/2014/main" id="{5030F0D7-0597-0EC3-C44E-F48811BB317B}"/>
                  </a:ext>
                </a:extLst>
              </p14:cNvPr>
              <p14:cNvContentPartPr/>
              <p14:nvPr/>
            </p14:nvContentPartPr>
            <p14:xfrm>
              <a:off x="8273749" y="699578"/>
              <a:ext cx="61920" cy="215640"/>
            </p14:xfrm>
          </p:contentPart>
        </mc:Choice>
        <mc:Fallback>
          <p:pic>
            <p:nvPicPr>
              <p:cNvPr id="98" name="Freihand 97">
                <a:extLst>
                  <a:ext uri="{FF2B5EF4-FFF2-40B4-BE49-F238E27FC236}">
                    <a16:creationId xmlns:a16="http://schemas.microsoft.com/office/drawing/2014/main" id="{5030F0D7-0597-0EC3-C44E-F48811BB317B}"/>
                  </a:ext>
                </a:extLst>
              </p:cNvPr>
              <p:cNvPicPr/>
              <p:nvPr/>
            </p:nvPicPr>
            <p:blipFill>
              <a:blip r:embed="rId158"/>
              <a:stretch>
                <a:fillRect/>
              </a:stretch>
            </p:blipFill>
            <p:spPr>
              <a:xfrm>
                <a:off x="8267629" y="693458"/>
                <a:ext cx="741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0" name="Freihand 99">
                <a:extLst>
                  <a:ext uri="{FF2B5EF4-FFF2-40B4-BE49-F238E27FC236}">
                    <a16:creationId xmlns:a16="http://schemas.microsoft.com/office/drawing/2014/main" id="{D681A7A1-348D-8C7F-866B-6A281F1DE6E9}"/>
                  </a:ext>
                </a:extLst>
              </p14:cNvPr>
              <p14:cNvContentPartPr/>
              <p14:nvPr/>
            </p14:nvContentPartPr>
            <p14:xfrm>
              <a:off x="8261869" y="703178"/>
              <a:ext cx="96840" cy="261720"/>
            </p14:xfrm>
          </p:contentPart>
        </mc:Choice>
        <mc:Fallback>
          <p:pic>
            <p:nvPicPr>
              <p:cNvPr id="100" name="Freihand 99">
                <a:extLst>
                  <a:ext uri="{FF2B5EF4-FFF2-40B4-BE49-F238E27FC236}">
                    <a16:creationId xmlns:a16="http://schemas.microsoft.com/office/drawing/2014/main" id="{D681A7A1-348D-8C7F-866B-6A281F1DE6E9}"/>
                  </a:ext>
                </a:extLst>
              </p:cNvPr>
              <p:cNvPicPr/>
              <p:nvPr/>
            </p:nvPicPr>
            <p:blipFill>
              <a:blip r:embed="rId160"/>
              <a:stretch>
                <a:fillRect/>
              </a:stretch>
            </p:blipFill>
            <p:spPr>
              <a:xfrm>
                <a:off x="8255749" y="697058"/>
                <a:ext cx="10908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1" name="Freihand 100">
                <a:extLst>
                  <a:ext uri="{FF2B5EF4-FFF2-40B4-BE49-F238E27FC236}">
                    <a16:creationId xmlns:a16="http://schemas.microsoft.com/office/drawing/2014/main" id="{8D7264C4-5927-7D8E-1C2C-C85DF7C2E653}"/>
                  </a:ext>
                </a:extLst>
              </p14:cNvPr>
              <p14:cNvContentPartPr/>
              <p14:nvPr/>
            </p14:nvContentPartPr>
            <p14:xfrm>
              <a:off x="8418469" y="874178"/>
              <a:ext cx="52200" cy="30240"/>
            </p14:xfrm>
          </p:contentPart>
        </mc:Choice>
        <mc:Fallback>
          <p:pic>
            <p:nvPicPr>
              <p:cNvPr id="101" name="Freihand 100">
                <a:extLst>
                  <a:ext uri="{FF2B5EF4-FFF2-40B4-BE49-F238E27FC236}">
                    <a16:creationId xmlns:a16="http://schemas.microsoft.com/office/drawing/2014/main" id="{8D7264C4-5927-7D8E-1C2C-C85DF7C2E653}"/>
                  </a:ext>
                </a:extLst>
              </p:cNvPr>
              <p:cNvPicPr/>
              <p:nvPr/>
            </p:nvPicPr>
            <p:blipFill>
              <a:blip r:embed="rId162"/>
              <a:stretch>
                <a:fillRect/>
              </a:stretch>
            </p:blipFill>
            <p:spPr>
              <a:xfrm>
                <a:off x="8412349" y="868058"/>
                <a:ext cx="644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2" name="Freihand 101">
                <a:extLst>
                  <a:ext uri="{FF2B5EF4-FFF2-40B4-BE49-F238E27FC236}">
                    <a16:creationId xmlns:a16="http://schemas.microsoft.com/office/drawing/2014/main" id="{B7C19196-5BE5-379F-96FC-827A75E4A987}"/>
                  </a:ext>
                </a:extLst>
              </p14:cNvPr>
              <p14:cNvContentPartPr/>
              <p14:nvPr/>
            </p14:nvContentPartPr>
            <p14:xfrm>
              <a:off x="8483269" y="808658"/>
              <a:ext cx="96840" cy="93960"/>
            </p14:xfrm>
          </p:contentPart>
        </mc:Choice>
        <mc:Fallback>
          <p:pic>
            <p:nvPicPr>
              <p:cNvPr id="102" name="Freihand 101">
                <a:extLst>
                  <a:ext uri="{FF2B5EF4-FFF2-40B4-BE49-F238E27FC236}">
                    <a16:creationId xmlns:a16="http://schemas.microsoft.com/office/drawing/2014/main" id="{B7C19196-5BE5-379F-96FC-827A75E4A987}"/>
                  </a:ext>
                </a:extLst>
              </p:cNvPr>
              <p:cNvPicPr/>
              <p:nvPr/>
            </p:nvPicPr>
            <p:blipFill>
              <a:blip r:embed="rId164"/>
              <a:stretch>
                <a:fillRect/>
              </a:stretch>
            </p:blipFill>
            <p:spPr>
              <a:xfrm>
                <a:off x="8477149" y="802538"/>
                <a:ext cx="109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3" name="Freihand 102">
                <a:extLst>
                  <a:ext uri="{FF2B5EF4-FFF2-40B4-BE49-F238E27FC236}">
                    <a16:creationId xmlns:a16="http://schemas.microsoft.com/office/drawing/2014/main" id="{514E7ECF-8462-5C99-93B4-C47030FA94BB}"/>
                  </a:ext>
                </a:extLst>
              </p14:cNvPr>
              <p14:cNvContentPartPr/>
              <p14:nvPr/>
            </p14:nvContentPartPr>
            <p14:xfrm>
              <a:off x="8618629" y="781298"/>
              <a:ext cx="29880" cy="148320"/>
            </p14:xfrm>
          </p:contentPart>
        </mc:Choice>
        <mc:Fallback>
          <p:pic>
            <p:nvPicPr>
              <p:cNvPr id="103" name="Freihand 102">
                <a:extLst>
                  <a:ext uri="{FF2B5EF4-FFF2-40B4-BE49-F238E27FC236}">
                    <a16:creationId xmlns:a16="http://schemas.microsoft.com/office/drawing/2014/main" id="{514E7ECF-8462-5C99-93B4-C47030FA94BB}"/>
                  </a:ext>
                </a:extLst>
              </p:cNvPr>
              <p:cNvPicPr/>
              <p:nvPr/>
            </p:nvPicPr>
            <p:blipFill>
              <a:blip r:embed="rId166"/>
              <a:stretch>
                <a:fillRect/>
              </a:stretch>
            </p:blipFill>
            <p:spPr>
              <a:xfrm>
                <a:off x="8612509" y="775178"/>
                <a:ext cx="421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4" name="Freihand 103">
                <a:extLst>
                  <a:ext uri="{FF2B5EF4-FFF2-40B4-BE49-F238E27FC236}">
                    <a16:creationId xmlns:a16="http://schemas.microsoft.com/office/drawing/2014/main" id="{EDB47B4A-8E4A-19A9-35BF-91354979190D}"/>
                  </a:ext>
                </a:extLst>
              </p14:cNvPr>
              <p14:cNvContentPartPr/>
              <p14:nvPr/>
            </p14:nvContentPartPr>
            <p14:xfrm>
              <a:off x="8689909" y="811898"/>
              <a:ext cx="189360" cy="69120"/>
            </p14:xfrm>
          </p:contentPart>
        </mc:Choice>
        <mc:Fallback>
          <p:pic>
            <p:nvPicPr>
              <p:cNvPr id="104" name="Freihand 103">
                <a:extLst>
                  <a:ext uri="{FF2B5EF4-FFF2-40B4-BE49-F238E27FC236}">
                    <a16:creationId xmlns:a16="http://schemas.microsoft.com/office/drawing/2014/main" id="{EDB47B4A-8E4A-19A9-35BF-91354979190D}"/>
                  </a:ext>
                </a:extLst>
              </p:cNvPr>
              <p:cNvPicPr/>
              <p:nvPr/>
            </p:nvPicPr>
            <p:blipFill>
              <a:blip r:embed="rId168"/>
              <a:stretch>
                <a:fillRect/>
              </a:stretch>
            </p:blipFill>
            <p:spPr>
              <a:xfrm>
                <a:off x="8683789" y="805778"/>
                <a:ext cx="201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5" name="Freihand 104">
                <a:extLst>
                  <a:ext uri="{FF2B5EF4-FFF2-40B4-BE49-F238E27FC236}">
                    <a16:creationId xmlns:a16="http://schemas.microsoft.com/office/drawing/2014/main" id="{C0928001-B4BC-48F7-E958-63A396055BE8}"/>
                  </a:ext>
                </a:extLst>
              </p14:cNvPr>
              <p14:cNvContentPartPr/>
              <p14:nvPr/>
            </p14:nvContentPartPr>
            <p14:xfrm>
              <a:off x="8609629" y="698498"/>
              <a:ext cx="54720" cy="8640"/>
            </p14:xfrm>
          </p:contentPart>
        </mc:Choice>
        <mc:Fallback>
          <p:pic>
            <p:nvPicPr>
              <p:cNvPr id="105" name="Freihand 104">
                <a:extLst>
                  <a:ext uri="{FF2B5EF4-FFF2-40B4-BE49-F238E27FC236}">
                    <a16:creationId xmlns:a16="http://schemas.microsoft.com/office/drawing/2014/main" id="{C0928001-B4BC-48F7-E958-63A396055BE8}"/>
                  </a:ext>
                </a:extLst>
              </p:cNvPr>
              <p:cNvPicPr/>
              <p:nvPr/>
            </p:nvPicPr>
            <p:blipFill>
              <a:blip r:embed="rId170"/>
              <a:stretch>
                <a:fillRect/>
              </a:stretch>
            </p:blipFill>
            <p:spPr>
              <a:xfrm>
                <a:off x="8603509" y="692378"/>
                <a:ext cx="66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6" name="Freihand 105">
                <a:extLst>
                  <a:ext uri="{FF2B5EF4-FFF2-40B4-BE49-F238E27FC236}">
                    <a16:creationId xmlns:a16="http://schemas.microsoft.com/office/drawing/2014/main" id="{737EFEAD-12A6-0A07-8609-EF7EA4D1AEFA}"/>
                  </a:ext>
                </a:extLst>
              </p14:cNvPr>
              <p14:cNvContentPartPr/>
              <p14:nvPr/>
            </p14:nvContentPartPr>
            <p14:xfrm>
              <a:off x="9043069" y="752498"/>
              <a:ext cx="112320" cy="122400"/>
            </p14:xfrm>
          </p:contentPart>
        </mc:Choice>
        <mc:Fallback>
          <p:pic>
            <p:nvPicPr>
              <p:cNvPr id="106" name="Freihand 105">
                <a:extLst>
                  <a:ext uri="{FF2B5EF4-FFF2-40B4-BE49-F238E27FC236}">
                    <a16:creationId xmlns:a16="http://schemas.microsoft.com/office/drawing/2014/main" id="{737EFEAD-12A6-0A07-8609-EF7EA4D1AEFA}"/>
                  </a:ext>
                </a:extLst>
              </p:cNvPr>
              <p:cNvPicPr/>
              <p:nvPr/>
            </p:nvPicPr>
            <p:blipFill>
              <a:blip r:embed="rId172"/>
              <a:stretch>
                <a:fillRect/>
              </a:stretch>
            </p:blipFill>
            <p:spPr>
              <a:xfrm>
                <a:off x="9036949" y="746378"/>
                <a:ext cx="124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7" name="Freihand 106">
                <a:extLst>
                  <a:ext uri="{FF2B5EF4-FFF2-40B4-BE49-F238E27FC236}">
                    <a16:creationId xmlns:a16="http://schemas.microsoft.com/office/drawing/2014/main" id="{BEEE1369-8D03-F846-18FA-4A920ABD7615}"/>
                  </a:ext>
                </a:extLst>
              </p14:cNvPr>
              <p14:cNvContentPartPr/>
              <p14:nvPr/>
            </p14:nvContentPartPr>
            <p14:xfrm>
              <a:off x="9250069" y="756458"/>
              <a:ext cx="97560" cy="128880"/>
            </p14:xfrm>
          </p:contentPart>
        </mc:Choice>
        <mc:Fallback>
          <p:pic>
            <p:nvPicPr>
              <p:cNvPr id="107" name="Freihand 106">
                <a:extLst>
                  <a:ext uri="{FF2B5EF4-FFF2-40B4-BE49-F238E27FC236}">
                    <a16:creationId xmlns:a16="http://schemas.microsoft.com/office/drawing/2014/main" id="{BEEE1369-8D03-F846-18FA-4A920ABD7615}"/>
                  </a:ext>
                </a:extLst>
              </p:cNvPr>
              <p:cNvPicPr/>
              <p:nvPr/>
            </p:nvPicPr>
            <p:blipFill>
              <a:blip r:embed="rId174"/>
              <a:stretch>
                <a:fillRect/>
              </a:stretch>
            </p:blipFill>
            <p:spPr>
              <a:xfrm>
                <a:off x="9243949" y="750338"/>
                <a:ext cx="109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8" name="Freihand 107">
                <a:extLst>
                  <a:ext uri="{FF2B5EF4-FFF2-40B4-BE49-F238E27FC236}">
                    <a16:creationId xmlns:a16="http://schemas.microsoft.com/office/drawing/2014/main" id="{21F6202C-11C4-9102-B51F-AD79286EDD47}"/>
                  </a:ext>
                </a:extLst>
              </p14:cNvPr>
              <p14:cNvContentPartPr/>
              <p14:nvPr/>
            </p14:nvContentPartPr>
            <p14:xfrm>
              <a:off x="9424309" y="781298"/>
              <a:ext cx="41760" cy="51480"/>
            </p14:xfrm>
          </p:contentPart>
        </mc:Choice>
        <mc:Fallback>
          <p:pic>
            <p:nvPicPr>
              <p:cNvPr id="108" name="Freihand 107">
                <a:extLst>
                  <a:ext uri="{FF2B5EF4-FFF2-40B4-BE49-F238E27FC236}">
                    <a16:creationId xmlns:a16="http://schemas.microsoft.com/office/drawing/2014/main" id="{21F6202C-11C4-9102-B51F-AD79286EDD47}"/>
                  </a:ext>
                </a:extLst>
              </p:cNvPr>
              <p:cNvPicPr/>
              <p:nvPr/>
            </p:nvPicPr>
            <p:blipFill>
              <a:blip r:embed="rId176"/>
              <a:stretch>
                <a:fillRect/>
              </a:stretch>
            </p:blipFill>
            <p:spPr>
              <a:xfrm>
                <a:off x="9418189" y="775178"/>
                <a:ext cx="540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9" name="Freihand 108">
                <a:extLst>
                  <a:ext uri="{FF2B5EF4-FFF2-40B4-BE49-F238E27FC236}">
                    <a16:creationId xmlns:a16="http://schemas.microsoft.com/office/drawing/2014/main" id="{2595A6F0-E367-A849-0658-A356925E894D}"/>
                  </a:ext>
                </a:extLst>
              </p14:cNvPr>
              <p14:cNvContentPartPr/>
              <p14:nvPr/>
            </p14:nvContentPartPr>
            <p14:xfrm>
              <a:off x="9405589" y="728378"/>
              <a:ext cx="145440" cy="147240"/>
            </p14:xfrm>
          </p:contentPart>
        </mc:Choice>
        <mc:Fallback>
          <p:pic>
            <p:nvPicPr>
              <p:cNvPr id="109" name="Freihand 108">
                <a:extLst>
                  <a:ext uri="{FF2B5EF4-FFF2-40B4-BE49-F238E27FC236}">
                    <a16:creationId xmlns:a16="http://schemas.microsoft.com/office/drawing/2014/main" id="{2595A6F0-E367-A849-0658-A356925E894D}"/>
                  </a:ext>
                </a:extLst>
              </p:cNvPr>
              <p:cNvPicPr/>
              <p:nvPr/>
            </p:nvPicPr>
            <p:blipFill>
              <a:blip r:embed="rId178"/>
              <a:stretch>
                <a:fillRect/>
              </a:stretch>
            </p:blipFill>
            <p:spPr>
              <a:xfrm>
                <a:off x="9399469" y="722258"/>
                <a:ext cx="157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0" name="Freihand 109">
                <a:extLst>
                  <a:ext uri="{FF2B5EF4-FFF2-40B4-BE49-F238E27FC236}">
                    <a16:creationId xmlns:a16="http://schemas.microsoft.com/office/drawing/2014/main" id="{E39DB452-D16E-DC93-FACD-366866879D8C}"/>
                  </a:ext>
                </a:extLst>
              </p14:cNvPr>
              <p14:cNvContentPartPr/>
              <p14:nvPr/>
            </p14:nvContentPartPr>
            <p14:xfrm>
              <a:off x="9565789" y="649178"/>
              <a:ext cx="82440" cy="221400"/>
            </p14:xfrm>
          </p:contentPart>
        </mc:Choice>
        <mc:Fallback>
          <p:pic>
            <p:nvPicPr>
              <p:cNvPr id="110" name="Freihand 109">
                <a:extLst>
                  <a:ext uri="{FF2B5EF4-FFF2-40B4-BE49-F238E27FC236}">
                    <a16:creationId xmlns:a16="http://schemas.microsoft.com/office/drawing/2014/main" id="{E39DB452-D16E-DC93-FACD-366866879D8C}"/>
                  </a:ext>
                </a:extLst>
              </p:cNvPr>
              <p:cNvPicPr/>
              <p:nvPr/>
            </p:nvPicPr>
            <p:blipFill>
              <a:blip r:embed="rId180"/>
              <a:stretch>
                <a:fillRect/>
              </a:stretch>
            </p:blipFill>
            <p:spPr>
              <a:xfrm>
                <a:off x="9559669" y="643058"/>
                <a:ext cx="946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Freihand 110">
                <a:extLst>
                  <a:ext uri="{FF2B5EF4-FFF2-40B4-BE49-F238E27FC236}">
                    <a16:creationId xmlns:a16="http://schemas.microsoft.com/office/drawing/2014/main" id="{9CDA127B-7745-8BD1-4C79-DDF38CF9D42D}"/>
                  </a:ext>
                </a:extLst>
              </p14:cNvPr>
              <p14:cNvContentPartPr/>
              <p14:nvPr/>
            </p14:nvContentPartPr>
            <p14:xfrm>
              <a:off x="9801589" y="732338"/>
              <a:ext cx="137880" cy="154080"/>
            </p14:xfrm>
          </p:contentPart>
        </mc:Choice>
        <mc:Fallback>
          <p:pic>
            <p:nvPicPr>
              <p:cNvPr id="111" name="Freihand 110">
                <a:extLst>
                  <a:ext uri="{FF2B5EF4-FFF2-40B4-BE49-F238E27FC236}">
                    <a16:creationId xmlns:a16="http://schemas.microsoft.com/office/drawing/2014/main" id="{9CDA127B-7745-8BD1-4C79-DDF38CF9D42D}"/>
                  </a:ext>
                </a:extLst>
              </p:cNvPr>
              <p:cNvPicPr/>
              <p:nvPr/>
            </p:nvPicPr>
            <p:blipFill>
              <a:blip r:embed="rId182"/>
              <a:stretch>
                <a:fillRect/>
              </a:stretch>
            </p:blipFill>
            <p:spPr>
              <a:xfrm>
                <a:off x="9795469" y="726218"/>
                <a:ext cx="150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 name="Freihand 113">
                <a:extLst>
                  <a:ext uri="{FF2B5EF4-FFF2-40B4-BE49-F238E27FC236}">
                    <a16:creationId xmlns:a16="http://schemas.microsoft.com/office/drawing/2014/main" id="{E272F59E-2CA3-3676-6185-31CD617F62F0}"/>
                  </a:ext>
                </a:extLst>
              </p14:cNvPr>
              <p14:cNvContentPartPr/>
              <p14:nvPr/>
            </p14:nvContentPartPr>
            <p14:xfrm>
              <a:off x="8342869" y="1156778"/>
              <a:ext cx="180720" cy="12960"/>
            </p14:xfrm>
          </p:contentPart>
        </mc:Choice>
        <mc:Fallback>
          <p:pic>
            <p:nvPicPr>
              <p:cNvPr id="114" name="Freihand 113">
                <a:extLst>
                  <a:ext uri="{FF2B5EF4-FFF2-40B4-BE49-F238E27FC236}">
                    <a16:creationId xmlns:a16="http://schemas.microsoft.com/office/drawing/2014/main" id="{E272F59E-2CA3-3676-6185-31CD617F62F0}"/>
                  </a:ext>
                </a:extLst>
              </p:cNvPr>
              <p:cNvPicPr/>
              <p:nvPr/>
            </p:nvPicPr>
            <p:blipFill>
              <a:blip r:embed="rId184"/>
              <a:stretch>
                <a:fillRect/>
              </a:stretch>
            </p:blipFill>
            <p:spPr>
              <a:xfrm>
                <a:off x="8336749" y="1150658"/>
                <a:ext cx="192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 name="Freihand 114">
                <a:extLst>
                  <a:ext uri="{FF2B5EF4-FFF2-40B4-BE49-F238E27FC236}">
                    <a16:creationId xmlns:a16="http://schemas.microsoft.com/office/drawing/2014/main" id="{0215524E-68A0-D4B0-20E8-7F75972C3D22}"/>
                  </a:ext>
                </a:extLst>
              </p14:cNvPr>
              <p14:cNvContentPartPr/>
              <p14:nvPr/>
            </p14:nvContentPartPr>
            <p14:xfrm>
              <a:off x="8397589" y="1200338"/>
              <a:ext cx="165600" cy="24480"/>
            </p14:xfrm>
          </p:contentPart>
        </mc:Choice>
        <mc:Fallback>
          <p:pic>
            <p:nvPicPr>
              <p:cNvPr id="115" name="Freihand 114">
                <a:extLst>
                  <a:ext uri="{FF2B5EF4-FFF2-40B4-BE49-F238E27FC236}">
                    <a16:creationId xmlns:a16="http://schemas.microsoft.com/office/drawing/2014/main" id="{0215524E-68A0-D4B0-20E8-7F75972C3D22}"/>
                  </a:ext>
                </a:extLst>
              </p:cNvPr>
              <p:cNvPicPr/>
              <p:nvPr/>
            </p:nvPicPr>
            <p:blipFill>
              <a:blip r:embed="rId186"/>
              <a:stretch>
                <a:fillRect/>
              </a:stretch>
            </p:blipFill>
            <p:spPr>
              <a:xfrm>
                <a:off x="8391469" y="1194218"/>
                <a:ext cx="177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Freihand 115">
                <a:extLst>
                  <a:ext uri="{FF2B5EF4-FFF2-40B4-BE49-F238E27FC236}">
                    <a16:creationId xmlns:a16="http://schemas.microsoft.com/office/drawing/2014/main" id="{5A9AEA45-BFF1-1F10-24A7-A2FAC1C5EFC1}"/>
                  </a:ext>
                </a:extLst>
              </p14:cNvPr>
              <p14:cNvContentPartPr/>
              <p14:nvPr/>
            </p14:nvContentPartPr>
            <p14:xfrm>
              <a:off x="8602069" y="1124018"/>
              <a:ext cx="54000" cy="148680"/>
            </p14:xfrm>
          </p:contentPart>
        </mc:Choice>
        <mc:Fallback>
          <p:pic>
            <p:nvPicPr>
              <p:cNvPr id="116" name="Freihand 115">
                <a:extLst>
                  <a:ext uri="{FF2B5EF4-FFF2-40B4-BE49-F238E27FC236}">
                    <a16:creationId xmlns:a16="http://schemas.microsoft.com/office/drawing/2014/main" id="{5A9AEA45-BFF1-1F10-24A7-A2FAC1C5EFC1}"/>
                  </a:ext>
                </a:extLst>
              </p:cNvPr>
              <p:cNvPicPr/>
              <p:nvPr/>
            </p:nvPicPr>
            <p:blipFill>
              <a:blip r:embed="rId188"/>
              <a:stretch>
                <a:fillRect/>
              </a:stretch>
            </p:blipFill>
            <p:spPr>
              <a:xfrm>
                <a:off x="8595949" y="1117898"/>
                <a:ext cx="66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2" name="Freihand 121">
                <a:extLst>
                  <a:ext uri="{FF2B5EF4-FFF2-40B4-BE49-F238E27FC236}">
                    <a16:creationId xmlns:a16="http://schemas.microsoft.com/office/drawing/2014/main" id="{CDD76E8E-3765-647C-BDB0-D178FCF521F1}"/>
                  </a:ext>
                </a:extLst>
              </p14:cNvPr>
              <p14:cNvContentPartPr/>
              <p14:nvPr/>
            </p14:nvContentPartPr>
            <p14:xfrm>
              <a:off x="9550669" y="985418"/>
              <a:ext cx="108720" cy="189720"/>
            </p14:xfrm>
          </p:contentPart>
        </mc:Choice>
        <mc:Fallback>
          <p:pic>
            <p:nvPicPr>
              <p:cNvPr id="122" name="Freihand 121">
                <a:extLst>
                  <a:ext uri="{FF2B5EF4-FFF2-40B4-BE49-F238E27FC236}">
                    <a16:creationId xmlns:a16="http://schemas.microsoft.com/office/drawing/2014/main" id="{CDD76E8E-3765-647C-BDB0-D178FCF521F1}"/>
                  </a:ext>
                </a:extLst>
              </p:cNvPr>
              <p:cNvPicPr/>
              <p:nvPr/>
            </p:nvPicPr>
            <p:blipFill>
              <a:blip r:embed="rId190"/>
              <a:stretch>
                <a:fillRect/>
              </a:stretch>
            </p:blipFill>
            <p:spPr>
              <a:xfrm>
                <a:off x="9544549" y="979298"/>
                <a:ext cx="1209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3" name="Freihand 122">
                <a:extLst>
                  <a:ext uri="{FF2B5EF4-FFF2-40B4-BE49-F238E27FC236}">
                    <a16:creationId xmlns:a16="http://schemas.microsoft.com/office/drawing/2014/main" id="{FDECEAED-434E-20ED-AEB7-9B7088E6C110}"/>
                  </a:ext>
                </a:extLst>
              </p14:cNvPr>
              <p14:cNvContentPartPr/>
              <p14:nvPr/>
            </p14:nvContentPartPr>
            <p14:xfrm>
              <a:off x="9751909" y="978578"/>
              <a:ext cx="99000" cy="175680"/>
            </p14:xfrm>
          </p:contentPart>
        </mc:Choice>
        <mc:Fallback>
          <p:pic>
            <p:nvPicPr>
              <p:cNvPr id="123" name="Freihand 122">
                <a:extLst>
                  <a:ext uri="{FF2B5EF4-FFF2-40B4-BE49-F238E27FC236}">
                    <a16:creationId xmlns:a16="http://schemas.microsoft.com/office/drawing/2014/main" id="{FDECEAED-434E-20ED-AEB7-9B7088E6C110}"/>
                  </a:ext>
                </a:extLst>
              </p:cNvPr>
              <p:cNvPicPr/>
              <p:nvPr/>
            </p:nvPicPr>
            <p:blipFill>
              <a:blip r:embed="rId192"/>
              <a:stretch>
                <a:fillRect/>
              </a:stretch>
            </p:blipFill>
            <p:spPr>
              <a:xfrm>
                <a:off x="9745789" y="972458"/>
                <a:ext cx="1112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4" name="Freihand 123">
                <a:extLst>
                  <a:ext uri="{FF2B5EF4-FFF2-40B4-BE49-F238E27FC236}">
                    <a16:creationId xmlns:a16="http://schemas.microsoft.com/office/drawing/2014/main" id="{648C8643-68B2-B757-5A25-2A10D6EB1874}"/>
                  </a:ext>
                </a:extLst>
              </p14:cNvPr>
              <p14:cNvContentPartPr/>
              <p14:nvPr/>
            </p14:nvContentPartPr>
            <p14:xfrm>
              <a:off x="9980149" y="985058"/>
              <a:ext cx="79200" cy="163440"/>
            </p14:xfrm>
          </p:contentPart>
        </mc:Choice>
        <mc:Fallback>
          <p:pic>
            <p:nvPicPr>
              <p:cNvPr id="124" name="Freihand 123">
                <a:extLst>
                  <a:ext uri="{FF2B5EF4-FFF2-40B4-BE49-F238E27FC236}">
                    <a16:creationId xmlns:a16="http://schemas.microsoft.com/office/drawing/2014/main" id="{648C8643-68B2-B757-5A25-2A10D6EB1874}"/>
                  </a:ext>
                </a:extLst>
              </p:cNvPr>
              <p:cNvPicPr/>
              <p:nvPr/>
            </p:nvPicPr>
            <p:blipFill>
              <a:blip r:embed="rId194"/>
              <a:stretch>
                <a:fillRect/>
              </a:stretch>
            </p:blipFill>
            <p:spPr>
              <a:xfrm>
                <a:off x="9974029" y="978938"/>
                <a:ext cx="914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5" name="Freihand 124">
                <a:extLst>
                  <a:ext uri="{FF2B5EF4-FFF2-40B4-BE49-F238E27FC236}">
                    <a16:creationId xmlns:a16="http://schemas.microsoft.com/office/drawing/2014/main" id="{67BCB2D7-88D6-EB75-E831-945229033933}"/>
                  </a:ext>
                </a:extLst>
              </p14:cNvPr>
              <p14:cNvContentPartPr/>
              <p14:nvPr/>
            </p14:nvContentPartPr>
            <p14:xfrm>
              <a:off x="9929749" y="933218"/>
              <a:ext cx="81360" cy="103320"/>
            </p14:xfrm>
          </p:contentPart>
        </mc:Choice>
        <mc:Fallback>
          <p:pic>
            <p:nvPicPr>
              <p:cNvPr id="125" name="Freihand 124">
                <a:extLst>
                  <a:ext uri="{FF2B5EF4-FFF2-40B4-BE49-F238E27FC236}">
                    <a16:creationId xmlns:a16="http://schemas.microsoft.com/office/drawing/2014/main" id="{67BCB2D7-88D6-EB75-E831-945229033933}"/>
                  </a:ext>
                </a:extLst>
              </p:cNvPr>
              <p:cNvPicPr/>
              <p:nvPr/>
            </p:nvPicPr>
            <p:blipFill>
              <a:blip r:embed="rId196"/>
              <a:stretch>
                <a:fillRect/>
              </a:stretch>
            </p:blipFill>
            <p:spPr>
              <a:xfrm>
                <a:off x="9923629" y="927098"/>
                <a:ext cx="93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6" name="Freihand 125">
                <a:extLst>
                  <a:ext uri="{FF2B5EF4-FFF2-40B4-BE49-F238E27FC236}">
                    <a16:creationId xmlns:a16="http://schemas.microsoft.com/office/drawing/2014/main" id="{FF1958F3-CB76-E99C-79FC-028ABB3C8099}"/>
                  </a:ext>
                </a:extLst>
              </p14:cNvPr>
              <p14:cNvContentPartPr/>
              <p14:nvPr/>
            </p14:nvContentPartPr>
            <p14:xfrm>
              <a:off x="10055029" y="1084778"/>
              <a:ext cx="99720" cy="98280"/>
            </p14:xfrm>
          </p:contentPart>
        </mc:Choice>
        <mc:Fallback>
          <p:pic>
            <p:nvPicPr>
              <p:cNvPr id="126" name="Freihand 125">
                <a:extLst>
                  <a:ext uri="{FF2B5EF4-FFF2-40B4-BE49-F238E27FC236}">
                    <a16:creationId xmlns:a16="http://schemas.microsoft.com/office/drawing/2014/main" id="{FF1958F3-CB76-E99C-79FC-028ABB3C8099}"/>
                  </a:ext>
                </a:extLst>
              </p:cNvPr>
              <p:cNvPicPr/>
              <p:nvPr/>
            </p:nvPicPr>
            <p:blipFill>
              <a:blip r:embed="rId198"/>
              <a:stretch>
                <a:fillRect/>
              </a:stretch>
            </p:blipFill>
            <p:spPr>
              <a:xfrm>
                <a:off x="10048909" y="1078658"/>
                <a:ext cx="111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8" name="Freihand 127">
                <a:extLst>
                  <a:ext uri="{FF2B5EF4-FFF2-40B4-BE49-F238E27FC236}">
                    <a16:creationId xmlns:a16="http://schemas.microsoft.com/office/drawing/2014/main" id="{A74E7464-7183-7843-53E7-D633EE4EF73F}"/>
                  </a:ext>
                </a:extLst>
              </p14:cNvPr>
              <p14:cNvContentPartPr/>
              <p14:nvPr/>
            </p14:nvContentPartPr>
            <p14:xfrm>
              <a:off x="7682269" y="1559978"/>
              <a:ext cx="36000" cy="171000"/>
            </p14:xfrm>
          </p:contentPart>
        </mc:Choice>
        <mc:Fallback>
          <p:pic>
            <p:nvPicPr>
              <p:cNvPr id="128" name="Freihand 127">
                <a:extLst>
                  <a:ext uri="{FF2B5EF4-FFF2-40B4-BE49-F238E27FC236}">
                    <a16:creationId xmlns:a16="http://schemas.microsoft.com/office/drawing/2014/main" id="{A74E7464-7183-7843-53E7-D633EE4EF73F}"/>
                  </a:ext>
                </a:extLst>
              </p:cNvPr>
              <p:cNvPicPr/>
              <p:nvPr/>
            </p:nvPicPr>
            <p:blipFill>
              <a:blip r:embed="rId200"/>
              <a:stretch>
                <a:fillRect/>
              </a:stretch>
            </p:blipFill>
            <p:spPr>
              <a:xfrm>
                <a:off x="7676149" y="1553858"/>
                <a:ext cx="48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9" name="Freihand 128">
                <a:extLst>
                  <a:ext uri="{FF2B5EF4-FFF2-40B4-BE49-F238E27FC236}">
                    <a16:creationId xmlns:a16="http://schemas.microsoft.com/office/drawing/2014/main" id="{220CEF4D-478D-51E5-54CC-6EBC673C94FD}"/>
                  </a:ext>
                </a:extLst>
              </p14:cNvPr>
              <p14:cNvContentPartPr/>
              <p14:nvPr/>
            </p14:nvContentPartPr>
            <p14:xfrm>
              <a:off x="7622149" y="1695338"/>
              <a:ext cx="138240" cy="66960"/>
            </p14:xfrm>
          </p:contentPart>
        </mc:Choice>
        <mc:Fallback>
          <p:pic>
            <p:nvPicPr>
              <p:cNvPr id="129" name="Freihand 128">
                <a:extLst>
                  <a:ext uri="{FF2B5EF4-FFF2-40B4-BE49-F238E27FC236}">
                    <a16:creationId xmlns:a16="http://schemas.microsoft.com/office/drawing/2014/main" id="{220CEF4D-478D-51E5-54CC-6EBC673C94FD}"/>
                  </a:ext>
                </a:extLst>
              </p:cNvPr>
              <p:cNvPicPr/>
              <p:nvPr/>
            </p:nvPicPr>
            <p:blipFill>
              <a:blip r:embed="rId202"/>
              <a:stretch>
                <a:fillRect/>
              </a:stretch>
            </p:blipFill>
            <p:spPr>
              <a:xfrm>
                <a:off x="7616029" y="1689218"/>
                <a:ext cx="150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0" name="Freihand 129">
                <a:extLst>
                  <a:ext uri="{FF2B5EF4-FFF2-40B4-BE49-F238E27FC236}">
                    <a16:creationId xmlns:a16="http://schemas.microsoft.com/office/drawing/2014/main" id="{F4467D21-8295-1029-0A7E-03F43BE9F2BD}"/>
                  </a:ext>
                </a:extLst>
              </p14:cNvPr>
              <p14:cNvContentPartPr/>
              <p14:nvPr/>
            </p14:nvContentPartPr>
            <p14:xfrm>
              <a:off x="7612069" y="1543418"/>
              <a:ext cx="189360" cy="21600"/>
            </p14:xfrm>
          </p:contentPart>
        </mc:Choice>
        <mc:Fallback>
          <p:pic>
            <p:nvPicPr>
              <p:cNvPr id="130" name="Freihand 129">
                <a:extLst>
                  <a:ext uri="{FF2B5EF4-FFF2-40B4-BE49-F238E27FC236}">
                    <a16:creationId xmlns:a16="http://schemas.microsoft.com/office/drawing/2014/main" id="{F4467D21-8295-1029-0A7E-03F43BE9F2BD}"/>
                  </a:ext>
                </a:extLst>
              </p:cNvPr>
              <p:cNvPicPr/>
              <p:nvPr/>
            </p:nvPicPr>
            <p:blipFill>
              <a:blip r:embed="rId204"/>
              <a:stretch>
                <a:fillRect/>
              </a:stretch>
            </p:blipFill>
            <p:spPr>
              <a:xfrm>
                <a:off x="7605949" y="1537298"/>
                <a:ext cx="201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1" name="Freihand 130">
                <a:extLst>
                  <a:ext uri="{FF2B5EF4-FFF2-40B4-BE49-F238E27FC236}">
                    <a16:creationId xmlns:a16="http://schemas.microsoft.com/office/drawing/2014/main" id="{DF63603E-5280-117D-A20E-23C47BE1FD9C}"/>
                  </a:ext>
                </a:extLst>
              </p14:cNvPr>
              <p14:cNvContentPartPr/>
              <p14:nvPr/>
            </p14:nvContentPartPr>
            <p14:xfrm>
              <a:off x="7890349" y="1481498"/>
              <a:ext cx="294480" cy="297360"/>
            </p14:xfrm>
          </p:contentPart>
        </mc:Choice>
        <mc:Fallback>
          <p:pic>
            <p:nvPicPr>
              <p:cNvPr id="131" name="Freihand 130">
                <a:extLst>
                  <a:ext uri="{FF2B5EF4-FFF2-40B4-BE49-F238E27FC236}">
                    <a16:creationId xmlns:a16="http://schemas.microsoft.com/office/drawing/2014/main" id="{DF63603E-5280-117D-A20E-23C47BE1FD9C}"/>
                  </a:ext>
                </a:extLst>
              </p:cNvPr>
              <p:cNvPicPr/>
              <p:nvPr/>
            </p:nvPicPr>
            <p:blipFill>
              <a:blip r:embed="rId206"/>
              <a:stretch>
                <a:fillRect/>
              </a:stretch>
            </p:blipFill>
            <p:spPr>
              <a:xfrm>
                <a:off x="7884229" y="1475378"/>
                <a:ext cx="3067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2" name="Freihand 131">
                <a:extLst>
                  <a:ext uri="{FF2B5EF4-FFF2-40B4-BE49-F238E27FC236}">
                    <a16:creationId xmlns:a16="http://schemas.microsoft.com/office/drawing/2014/main" id="{020BB5CF-0EF3-8E9B-ACD8-EDFCE9DD3D06}"/>
                  </a:ext>
                </a:extLst>
              </p14:cNvPr>
              <p14:cNvContentPartPr/>
              <p14:nvPr/>
            </p14:nvContentPartPr>
            <p14:xfrm>
              <a:off x="8166469" y="1733498"/>
              <a:ext cx="6480" cy="20520"/>
            </p14:xfrm>
          </p:contentPart>
        </mc:Choice>
        <mc:Fallback>
          <p:pic>
            <p:nvPicPr>
              <p:cNvPr id="132" name="Freihand 131">
                <a:extLst>
                  <a:ext uri="{FF2B5EF4-FFF2-40B4-BE49-F238E27FC236}">
                    <a16:creationId xmlns:a16="http://schemas.microsoft.com/office/drawing/2014/main" id="{020BB5CF-0EF3-8E9B-ACD8-EDFCE9DD3D06}"/>
                  </a:ext>
                </a:extLst>
              </p:cNvPr>
              <p:cNvPicPr/>
              <p:nvPr/>
            </p:nvPicPr>
            <p:blipFill>
              <a:blip r:embed="rId208"/>
              <a:stretch>
                <a:fillRect/>
              </a:stretch>
            </p:blipFill>
            <p:spPr>
              <a:xfrm>
                <a:off x="8160349" y="1727378"/>
                <a:ext cx="187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3" name="Freihand 132">
                <a:extLst>
                  <a:ext uri="{FF2B5EF4-FFF2-40B4-BE49-F238E27FC236}">
                    <a16:creationId xmlns:a16="http://schemas.microsoft.com/office/drawing/2014/main" id="{3C65A5FA-E3C0-1252-C713-095AABF977FA}"/>
                  </a:ext>
                </a:extLst>
              </p14:cNvPr>
              <p14:cNvContentPartPr/>
              <p14:nvPr/>
            </p14:nvContentPartPr>
            <p14:xfrm>
              <a:off x="8384269" y="1549898"/>
              <a:ext cx="105480" cy="155520"/>
            </p14:xfrm>
          </p:contentPart>
        </mc:Choice>
        <mc:Fallback>
          <p:pic>
            <p:nvPicPr>
              <p:cNvPr id="133" name="Freihand 132">
                <a:extLst>
                  <a:ext uri="{FF2B5EF4-FFF2-40B4-BE49-F238E27FC236}">
                    <a16:creationId xmlns:a16="http://schemas.microsoft.com/office/drawing/2014/main" id="{3C65A5FA-E3C0-1252-C713-095AABF977FA}"/>
                  </a:ext>
                </a:extLst>
              </p:cNvPr>
              <p:cNvPicPr/>
              <p:nvPr/>
            </p:nvPicPr>
            <p:blipFill>
              <a:blip r:embed="rId210"/>
              <a:stretch>
                <a:fillRect/>
              </a:stretch>
            </p:blipFill>
            <p:spPr>
              <a:xfrm>
                <a:off x="8378149" y="1543778"/>
                <a:ext cx="117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4" name="Freihand 133">
                <a:extLst>
                  <a:ext uri="{FF2B5EF4-FFF2-40B4-BE49-F238E27FC236}">
                    <a16:creationId xmlns:a16="http://schemas.microsoft.com/office/drawing/2014/main" id="{B6AD07B6-1D56-899C-B35F-D1E7A66524C1}"/>
                  </a:ext>
                </a:extLst>
              </p14:cNvPr>
              <p14:cNvContentPartPr/>
              <p14:nvPr/>
            </p14:nvContentPartPr>
            <p14:xfrm>
              <a:off x="8581189" y="1644578"/>
              <a:ext cx="14760" cy="129960"/>
            </p14:xfrm>
          </p:contentPart>
        </mc:Choice>
        <mc:Fallback>
          <p:pic>
            <p:nvPicPr>
              <p:cNvPr id="134" name="Freihand 133">
                <a:extLst>
                  <a:ext uri="{FF2B5EF4-FFF2-40B4-BE49-F238E27FC236}">
                    <a16:creationId xmlns:a16="http://schemas.microsoft.com/office/drawing/2014/main" id="{B6AD07B6-1D56-899C-B35F-D1E7A66524C1}"/>
                  </a:ext>
                </a:extLst>
              </p:cNvPr>
              <p:cNvPicPr/>
              <p:nvPr/>
            </p:nvPicPr>
            <p:blipFill>
              <a:blip r:embed="rId212"/>
              <a:stretch>
                <a:fillRect/>
              </a:stretch>
            </p:blipFill>
            <p:spPr>
              <a:xfrm>
                <a:off x="8575069" y="1638458"/>
                <a:ext cx="27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5" name="Freihand 134">
                <a:extLst>
                  <a:ext uri="{FF2B5EF4-FFF2-40B4-BE49-F238E27FC236}">
                    <a16:creationId xmlns:a16="http://schemas.microsoft.com/office/drawing/2014/main" id="{D13EFC97-16A4-026F-48C4-69F5AA442BCB}"/>
                  </a:ext>
                </a:extLst>
              </p14:cNvPr>
              <p14:cNvContentPartPr/>
              <p14:nvPr/>
            </p14:nvContentPartPr>
            <p14:xfrm>
              <a:off x="8656429" y="1525058"/>
              <a:ext cx="72720" cy="179280"/>
            </p14:xfrm>
          </p:contentPart>
        </mc:Choice>
        <mc:Fallback>
          <p:pic>
            <p:nvPicPr>
              <p:cNvPr id="135" name="Freihand 134">
                <a:extLst>
                  <a:ext uri="{FF2B5EF4-FFF2-40B4-BE49-F238E27FC236}">
                    <a16:creationId xmlns:a16="http://schemas.microsoft.com/office/drawing/2014/main" id="{D13EFC97-16A4-026F-48C4-69F5AA442BCB}"/>
                  </a:ext>
                </a:extLst>
              </p:cNvPr>
              <p:cNvPicPr/>
              <p:nvPr/>
            </p:nvPicPr>
            <p:blipFill>
              <a:blip r:embed="rId214"/>
              <a:stretch>
                <a:fillRect/>
              </a:stretch>
            </p:blipFill>
            <p:spPr>
              <a:xfrm>
                <a:off x="8650309" y="1518938"/>
                <a:ext cx="849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6" name="Freihand 135">
                <a:extLst>
                  <a:ext uri="{FF2B5EF4-FFF2-40B4-BE49-F238E27FC236}">
                    <a16:creationId xmlns:a16="http://schemas.microsoft.com/office/drawing/2014/main" id="{5F04F04F-D329-0FDF-F6C0-7CB512826CFE}"/>
                  </a:ext>
                </a:extLst>
              </p14:cNvPr>
              <p14:cNvContentPartPr/>
              <p14:nvPr/>
            </p14:nvContentPartPr>
            <p14:xfrm>
              <a:off x="8847949" y="1424258"/>
              <a:ext cx="61560" cy="325440"/>
            </p14:xfrm>
          </p:contentPart>
        </mc:Choice>
        <mc:Fallback>
          <p:pic>
            <p:nvPicPr>
              <p:cNvPr id="136" name="Freihand 135">
                <a:extLst>
                  <a:ext uri="{FF2B5EF4-FFF2-40B4-BE49-F238E27FC236}">
                    <a16:creationId xmlns:a16="http://schemas.microsoft.com/office/drawing/2014/main" id="{5F04F04F-D329-0FDF-F6C0-7CB512826CFE}"/>
                  </a:ext>
                </a:extLst>
              </p:cNvPr>
              <p:cNvPicPr/>
              <p:nvPr/>
            </p:nvPicPr>
            <p:blipFill>
              <a:blip r:embed="rId216"/>
              <a:stretch>
                <a:fillRect/>
              </a:stretch>
            </p:blipFill>
            <p:spPr>
              <a:xfrm>
                <a:off x="8841829" y="1418138"/>
                <a:ext cx="738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9" name="Freihand 138">
                <a:extLst>
                  <a:ext uri="{FF2B5EF4-FFF2-40B4-BE49-F238E27FC236}">
                    <a16:creationId xmlns:a16="http://schemas.microsoft.com/office/drawing/2014/main" id="{BA22C209-1D3E-F4AC-A4B7-E77C621BF6FC}"/>
                  </a:ext>
                </a:extLst>
              </p14:cNvPr>
              <p14:cNvContentPartPr/>
              <p14:nvPr/>
            </p14:nvContentPartPr>
            <p14:xfrm>
              <a:off x="8982589" y="1459538"/>
              <a:ext cx="102600" cy="131760"/>
            </p14:xfrm>
          </p:contentPart>
        </mc:Choice>
        <mc:Fallback>
          <p:pic>
            <p:nvPicPr>
              <p:cNvPr id="139" name="Freihand 138">
                <a:extLst>
                  <a:ext uri="{FF2B5EF4-FFF2-40B4-BE49-F238E27FC236}">
                    <a16:creationId xmlns:a16="http://schemas.microsoft.com/office/drawing/2014/main" id="{BA22C209-1D3E-F4AC-A4B7-E77C621BF6FC}"/>
                  </a:ext>
                </a:extLst>
              </p:cNvPr>
              <p:cNvPicPr/>
              <p:nvPr/>
            </p:nvPicPr>
            <p:blipFill>
              <a:blip r:embed="rId218"/>
              <a:stretch>
                <a:fillRect/>
              </a:stretch>
            </p:blipFill>
            <p:spPr>
              <a:xfrm>
                <a:off x="8976469" y="1453418"/>
                <a:ext cx="114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0" name="Freihand 139">
                <a:extLst>
                  <a:ext uri="{FF2B5EF4-FFF2-40B4-BE49-F238E27FC236}">
                    <a16:creationId xmlns:a16="http://schemas.microsoft.com/office/drawing/2014/main" id="{E3B7E101-21AE-15AE-9ADA-BF6FF153C5C6}"/>
                  </a:ext>
                </a:extLst>
              </p14:cNvPr>
              <p14:cNvContentPartPr/>
              <p14:nvPr/>
            </p14:nvContentPartPr>
            <p14:xfrm>
              <a:off x="9070429" y="1544138"/>
              <a:ext cx="20520" cy="79920"/>
            </p14:xfrm>
          </p:contentPart>
        </mc:Choice>
        <mc:Fallback>
          <p:pic>
            <p:nvPicPr>
              <p:cNvPr id="140" name="Freihand 139">
                <a:extLst>
                  <a:ext uri="{FF2B5EF4-FFF2-40B4-BE49-F238E27FC236}">
                    <a16:creationId xmlns:a16="http://schemas.microsoft.com/office/drawing/2014/main" id="{E3B7E101-21AE-15AE-9ADA-BF6FF153C5C6}"/>
                  </a:ext>
                </a:extLst>
              </p:cNvPr>
              <p:cNvPicPr/>
              <p:nvPr/>
            </p:nvPicPr>
            <p:blipFill>
              <a:blip r:embed="rId220"/>
              <a:stretch>
                <a:fillRect/>
              </a:stretch>
            </p:blipFill>
            <p:spPr>
              <a:xfrm>
                <a:off x="9064309" y="1538018"/>
                <a:ext cx="32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1" name="Freihand 140">
                <a:extLst>
                  <a:ext uri="{FF2B5EF4-FFF2-40B4-BE49-F238E27FC236}">
                    <a16:creationId xmlns:a16="http://schemas.microsoft.com/office/drawing/2014/main" id="{914EE073-C104-50A8-A289-BF5BFCE37D57}"/>
                  </a:ext>
                </a:extLst>
              </p14:cNvPr>
              <p14:cNvContentPartPr/>
              <p14:nvPr/>
            </p14:nvContentPartPr>
            <p14:xfrm>
              <a:off x="9141709" y="1457738"/>
              <a:ext cx="181440" cy="198000"/>
            </p14:xfrm>
          </p:contentPart>
        </mc:Choice>
        <mc:Fallback>
          <p:pic>
            <p:nvPicPr>
              <p:cNvPr id="141" name="Freihand 140">
                <a:extLst>
                  <a:ext uri="{FF2B5EF4-FFF2-40B4-BE49-F238E27FC236}">
                    <a16:creationId xmlns:a16="http://schemas.microsoft.com/office/drawing/2014/main" id="{914EE073-C104-50A8-A289-BF5BFCE37D57}"/>
                  </a:ext>
                </a:extLst>
              </p:cNvPr>
              <p:cNvPicPr/>
              <p:nvPr/>
            </p:nvPicPr>
            <p:blipFill>
              <a:blip r:embed="rId222"/>
              <a:stretch>
                <a:fillRect/>
              </a:stretch>
            </p:blipFill>
            <p:spPr>
              <a:xfrm>
                <a:off x="9135589" y="1451618"/>
                <a:ext cx="1936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2" name="Freihand 141">
                <a:extLst>
                  <a:ext uri="{FF2B5EF4-FFF2-40B4-BE49-F238E27FC236}">
                    <a16:creationId xmlns:a16="http://schemas.microsoft.com/office/drawing/2014/main" id="{2A90CEE5-91D7-ADFB-1FA1-593D963E3F86}"/>
                  </a:ext>
                </a:extLst>
              </p14:cNvPr>
              <p14:cNvContentPartPr/>
              <p14:nvPr/>
            </p14:nvContentPartPr>
            <p14:xfrm>
              <a:off x="9337189" y="1469258"/>
              <a:ext cx="257400" cy="140400"/>
            </p14:xfrm>
          </p:contentPart>
        </mc:Choice>
        <mc:Fallback>
          <p:pic>
            <p:nvPicPr>
              <p:cNvPr id="142" name="Freihand 141">
                <a:extLst>
                  <a:ext uri="{FF2B5EF4-FFF2-40B4-BE49-F238E27FC236}">
                    <a16:creationId xmlns:a16="http://schemas.microsoft.com/office/drawing/2014/main" id="{2A90CEE5-91D7-ADFB-1FA1-593D963E3F86}"/>
                  </a:ext>
                </a:extLst>
              </p:cNvPr>
              <p:cNvPicPr/>
              <p:nvPr/>
            </p:nvPicPr>
            <p:blipFill>
              <a:blip r:embed="rId224"/>
              <a:stretch>
                <a:fillRect/>
              </a:stretch>
            </p:blipFill>
            <p:spPr>
              <a:xfrm>
                <a:off x="9331069" y="1463138"/>
                <a:ext cx="269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3" name="Freihand 142">
                <a:extLst>
                  <a:ext uri="{FF2B5EF4-FFF2-40B4-BE49-F238E27FC236}">
                    <a16:creationId xmlns:a16="http://schemas.microsoft.com/office/drawing/2014/main" id="{97810038-E863-1938-3D72-BAC4CF7FD16B}"/>
                  </a:ext>
                </a:extLst>
              </p14:cNvPr>
              <p14:cNvContentPartPr/>
              <p14:nvPr/>
            </p14:nvContentPartPr>
            <p14:xfrm>
              <a:off x="9737149" y="1542338"/>
              <a:ext cx="110880" cy="40680"/>
            </p14:xfrm>
          </p:contentPart>
        </mc:Choice>
        <mc:Fallback>
          <p:pic>
            <p:nvPicPr>
              <p:cNvPr id="143" name="Freihand 142">
                <a:extLst>
                  <a:ext uri="{FF2B5EF4-FFF2-40B4-BE49-F238E27FC236}">
                    <a16:creationId xmlns:a16="http://schemas.microsoft.com/office/drawing/2014/main" id="{97810038-E863-1938-3D72-BAC4CF7FD16B}"/>
                  </a:ext>
                </a:extLst>
              </p:cNvPr>
              <p:cNvPicPr/>
              <p:nvPr/>
            </p:nvPicPr>
            <p:blipFill>
              <a:blip r:embed="rId226"/>
              <a:stretch>
                <a:fillRect/>
              </a:stretch>
            </p:blipFill>
            <p:spPr>
              <a:xfrm>
                <a:off x="9731029" y="1536218"/>
                <a:ext cx="1231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5" name="Freihand 144">
                <a:extLst>
                  <a:ext uri="{FF2B5EF4-FFF2-40B4-BE49-F238E27FC236}">
                    <a16:creationId xmlns:a16="http://schemas.microsoft.com/office/drawing/2014/main" id="{8FB41B58-8662-7190-E2F8-18FE6355FBDC}"/>
                  </a:ext>
                </a:extLst>
              </p14:cNvPr>
              <p14:cNvContentPartPr/>
              <p14:nvPr/>
            </p14:nvContentPartPr>
            <p14:xfrm>
              <a:off x="9930469" y="1414898"/>
              <a:ext cx="121680" cy="204840"/>
            </p14:xfrm>
          </p:contentPart>
        </mc:Choice>
        <mc:Fallback>
          <p:pic>
            <p:nvPicPr>
              <p:cNvPr id="145" name="Freihand 144">
                <a:extLst>
                  <a:ext uri="{FF2B5EF4-FFF2-40B4-BE49-F238E27FC236}">
                    <a16:creationId xmlns:a16="http://schemas.microsoft.com/office/drawing/2014/main" id="{8FB41B58-8662-7190-E2F8-18FE6355FBDC}"/>
                  </a:ext>
                </a:extLst>
              </p:cNvPr>
              <p:cNvPicPr/>
              <p:nvPr/>
            </p:nvPicPr>
            <p:blipFill>
              <a:blip r:embed="rId228"/>
              <a:stretch>
                <a:fillRect/>
              </a:stretch>
            </p:blipFill>
            <p:spPr>
              <a:xfrm>
                <a:off x="9924349" y="1408778"/>
                <a:ext cx="1339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6" name="Freihand 145">
                <a:extLst>
                  <a:ext uri="{FF2B5EF4-FFF2-40B4-BE49-F238E27FC236}">
                    <a16:creationId xmlns:a16="http://schemas.microsoft.com/office/drawing/2014/main" id="{208CDCFC-F772-0F8B-F0B2-64C2C5DCF337}"/>
                  </a:ext>
                </a:extLst>
              </p14:cNvPr>
              <p14:cNvContentPartPr/>
              <p14:nvPr/>
            </p14:nvContentPartPr>
            <p14:xfrm>
              <a:off x="10050349" y="1463498"/>
              <a:ext cx="122040" cy="135000"/>
            </p14:xfrm>
          </p:contentPart>
        </mc:Choice>
        <mc:Fallback>
          <p:pic>
            <p:nvPicPr>
              <p:cNvPr id="146" name="Freihand 145">
                <a:extLst>
                  <a:ext uri="{FF2B5EF4-FFF2-40B4-BE49-F238E27FC236}">
                    <a16:creationId xmlns:a16="http://schemas.microsoft.com/office/drawing/2014/main" id="{208CDCFC-F772-0F8B-F0B2-64C2C5DCF337}"/>
                  </a:ext>
                </a:extLst>
              </p:cNvPr>
              <p:cNvPicPr/>
              <p:nvPr/>
            </p:nvPicPr>
            <p:blipFill>
              <a:blip r:embed="rId230"/>
              <a:stretch>
                <a:fillRect/>
              </a:stretch>
            </p:blipFill>
            <p:spPr>
              <a:xfrm>
                <a:off x="10044229" y="1457378"/>
                <a:ext cx="134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7" name="Freihand 146">
                <a:extLst>
                  <a:ext uri="{FF2B5EF4-FFF2-40B4-BE49-F238E27FC236}">
                    <a16:creationId xmlns:a16="http://schemas.microsoft.com/office/drawing/2014/main" id="{A44C5058-2D6C-D6D6-0FDE-214245B4E8B3}"/>
                  </a:ext>
                </a:extLst>
              </p14:cNvPr>
              <p14:cNvContentPartPr/>
              <p14:nvPr/>
            </p14:nvContentPartPr>
            <p14:xfrm>
              <a:off x="10199389" y="1445858"/>
              <a:ext cx="93240" cy="148320"/>
            </p14:xfrm>
          </p:contentPart>
        </mc:Choice>
        <mc:Fallback>
          <p:pic>
            <p:nvPicPr>
              <p:cNvPr id="147" name="Freihand 146">
                <a:extLst>
                  <a:ext uri="{FF2B5EF4-FFF2-40B4-BE49-F238E27FC236}">
                    <a16:creationId xmlns:a16="http://schemas.microsoft.com/office/drawing/2014/main" id="{A44C5058-2D6C-D6D6-0FDE-214245B4E8B3}"/>
                  </a:ext>
                </a:extLst>
              </p:cNvPr>
              <p:cNvPicPr/>
              <p:nvPr/>
            </p:nvPicPr>
            <p:blipFill>
              <a:blip r:embed="rId232"/>
              <a:stretch>
                <a:fillRect/>
              </a:stretch>
            </p:blipFill>
            <p:spPr>
              <a:xfrm>
                <a:off x="10193269" y="1439738"/>
                <a:ext cx="105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8" name="Freihand 147">
                <a:extLst>
                  <a:ext uri="{FF2B5EF4-FFF2-40B4-BE49-F238E27FC236}">
                    <a16:creationId xmlns:a16="http://schemas.microsoft.com/office/drawing/2014/main" id="{C5EF875D-F6D8-0296-FAD9-7A0E7FF2EBD6}"/>
                  </a:ext>
                </a:extLst>
              </p14:cNvPr>
              <p14:cNvContentPartPr/>
              <p14:nvPr/>
            </p14:nvContentPartPr>
            <p14:xfrm>
              <a:off x="10262389" y="1395458"/>
              <a:ext cx="88560" cy="236160"/>
            </p14:xfrm>
          </p:contentPart>
        </mc:Choice>
        <mc:Fallback>
          <p:pic>
            <p:nvPicPr>
              <p:cNvPr id="148" name="Freihand 147">
                <a:extLst>
                  <a:ext uri="{FF2B5EF4-FFF2-40B4-BE49-F238E27FC236}">
                    <a16:creationId xmlns:a16="http://schemas.microsoft.com/office/drawing/2014/main" id="{C5EF875D-F6D8-0296-FAD9-7A0E7FF2EBD6}"/>
                  </a:ext>
                </a:extLst>
              </p:cNvPr>
              <p:cNvPicPr/>
              <p:nvPr/>
            </p:nvPicPr>
            <p:blipFill>
              <a:blip r:embed="rId234"/>
              <a:stretch>
                <a:fillRect/>
              </a:stretch>
            </p:blipFill>
            <p:spPr>
              <a:xfrm>
                <a:off x="10256269" y="1389338"/>
                <a:ext cx="1008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0" name="Freihand 149">
                <a:extLst>
                  <a:ext uri="{FF2B5EF4-FFF2-40B4-BE49-F238E27FC236}">
                    <a16:creationId xmlns:a16="http://schemas.microsoft.com/office/drawing/2014/main" id="{A4D6B37D-4EDE-0D1E-B0CF-EBFDE849908F}"/>
                  </a:ext>
                </a:extLst>
              </p14:cNvPr>
              <p14:cNvContentPartPr/>
              <p14:nvPr/>
            </p14:nvContentPartPr>
            <p14:xfrm>
              <a:off x="10429069" y="1334618"/>
              <a:ext cx="42120" cy="246960"/>
            </p14:xfrm>
          </p:contentPart>
        </mc:Choice>
        <mc:Fallback>
          <p:pic>
            <p:nvPicPr>
              <p:cNvPr id="150" name="Freihand 149">
                <a:extLst>
                  <a:ext uri="{FF2B5EF4-FFF2-40B4-BE49-F238E27FC236}">
                    <a16:creationId xmlns:a16="http://schemas.microsoft.com/office/drawing/2014/main" id="{A4D6B37D-4EDE-0D1E-B0CF-EBFDE849908F}"/>
                  </a:ext>
                </a:extLst>
              </p:cNvPr>
              <p:cNvPicPr/>
              <p:nvPr/>
            </p:nvPicPr>
            <p:blipFill>
              <a:blip r:embed="rId236"/>
              <a:stretch>
                <a:fillRect/>
              </a:stretch>
            </p:blipFill>
            <p:spPr>
              <a:xfrm>
                <a:off x="10422949" y="1328498"/>
                <a:ext cx="543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1" name="Freihand 150">
                <a:extLst>
                  <a:ext uri="{FF2B5EF4-FFF2-40B4-BE49-F238E27FC236}">
                    <a16:creationId xmlns:a16="http://schemas.microsoft.com/office/drawing/2014/main" id="{8861AB24-AB45-9102-09FB-F327121B002C}"/>
                  </a:ext>
                </a:extLst>
              </p14:cNvPr>
              <p14:cNvContentPartPr/>
              <p14:nvPr/>
            </p14:nvContentPartPr>
            <p14:xfrm>
              <a:off x="10523749" y="1400138"/>
              <a:ext cx="73800" cy="172800"/>
            </p14:xfrm>
          </p:contentPart>
        </mc:Choice>
        <mc:Fallback>
          <p:pic>
            <p:nvPicPr>
              <p:cNvPr id="151" name="Freihand 150">
                <a:extLst>
                  <a:ext uri="{FF2B5EF4-FFF2-40B4-BE49-F238E27FC236}">
                    <a16:creationId xmlns:a16="http://schemas.microsoft.com/office/drawing/2014/main" id="{8861AB24-AB45-9102-09FB-F327121B002C}"/>
                  </a:ext>
                </a:extLst>
              </p:cNvPr>
              <p:cNvPicPr/>
              <p:nvPr/>
            </p:nvPicPr>
            <p:blipFill>
              <a:blip r:embed="rId238"/>
              <a:stretch>
                <a:fillRect/>
              </a:stretch>
            </p:blipFill>
            <p:spPr>
              <a:xfrm>
                <a:off x="10517629" y="1394018"/>
                <a:ext cx="86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2" name="Freihand 151">
                <a:extLst>
                  <a:ext uri="{FF2B5EF4-FFF2-40B4-BE49-F238E27FC236}">
                    <a16:creationId xmlns:a16="http://schemas.microsoft.com/office/drawing/2014/main" id="{B4B185AC-8970-FFC5-C77C-FA64A9151321}"/>
                  </a:ext>
                </a:extLst>
              </p14:cNvPr>
              <p14:cNvContentPartPr/>
              <p14:nvPr/>
            </p14:nvContentPartPr>
            <p14:xfrm>
              <a:off x="10647949" y="1409858"/>
              <a:ext cx="66960" cy="111600"/>
            </p14:xfrm>
          </p:contentPart>
        </mc:Choice>
        <mc:Fallback>
          <p:pic>
            <p:nvPicPr>
              <p:cNvPr id="152" name="Freihand 151">
                <a:extLst>
                  <a:ext uri="{FF2B5EF4-FFF2-40B4-BE49-F238E27FC236}">
                    <a16:creationId xmlns:a16="http://schemas.microsoft.com/office/drawing/2014/main" id="{B4B185AC-8970-FFC5-C77C-FA64A9151321}"/>
                  </a:ext>
                </a:extLst>
              </p:cNvPr>
              <p:cNvPicPr/>
              <p:nvPr/>
            </p:nvPicPr>
            <p:blipFill>
              <a:blip r:embed="rId240"/>
              <a:stretch>
                <a:fillRect/>
              </a:stretch>
            </p:blipFill>
            <p:spPr>
              <a:xfrm>
                <a:off x="10641829" y="1403738"/>
                <a:ext cx="79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3" name="Freihand 152">
                <a:extLst>
                  <a:ext uri="{FF2B5EF4-FFF2-40B4-BE49-F238E27FC236}">
                    <a16:creationId xmlns:a16="http://schemas.microsoft.com/office/drawing/2014/main" id="{1C4471D7-B94B-F115-6C2F-2CC76073688D}"/>
                  </a:ext>
                </a:extLst>
              </p14:cNvPr>
              <p14:cNvContentPartPr/>
              <p14:nvPr/>
            </p14:nvContentPartPr>
            <p14:xfrm>
              <a:off x="10736869" y="1395458"/>
              <a:ext cx="111600" cy="103320"/>
            </p14:xfrm>
          </p:contentPart>
        </mc:Choice>
        <mc:Fallback>
          <p:pic>
            <p:nvPicPr>
              <p:cNvPr id="153" name="Freihand 152">
                <a:extLst>
                  <a:ext uri="{FF2B5EF4-FFF2-40B4-BE49-F238E27FC236}">
                    <a16:creationId xmlns:a16="http://schemas.microsoft.com/office/drawing/2014/main" id="{1C4471D7-B94B-F115-6C2F-2CC76073688D}"/>
                  </a:ext>
                </a:extLst>
              </p:cNvPr>
              <p:cNvPicPr/>
              <p:nvPr/>
            </p:nvPicPr>
            <p:blipFill>
              <a:blip r:embed="rId242"/>
              <a:stretch>
                <a:fillRect/>
              </a:stretch>
            </p:blipFill>
            <p:spPr>
              <a:xfrm>
                <a:off x="10730749" y="1389338"/>
                <a:ext cx="123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4" name="Freihand 153">
                <a:extLst>
                  <a:ext uri="{FF2B5EF4-FFF2-40B4-BE49-F238E27FC236}">
                    <a16:creationId xmlns:a16="http://schemas.microsoft.com/office/drawing/2014/main" id="{8315F703-3135-D7C2-1998-18D768A6B49F}"/>
                  </a:ext>
                </a:extLst>
              </p14:cNvPr>
              <p14:cNvContentPartPr/>
              <p14:nvPr/>
            </p14:nvContentPartPr>
            <p14:xfrm>
              <a:off x="10890589" y="1385378"/>
              <a:ext cx="55440" cy="111240"/>
            </p14:xfrm>
          </p:contentPart>
        </mc:Choice>
        <mc:Fallback>
          <p:pic>
            <p:nvPicPr>
              <p:cNvPr id="154" name="Freihand 153">
                <a:extLst>
                  <a:ext uri="{FF2B5EF4-FFF2-40B4-BE49-F238E27FC236}">
                    <a16:creationId xmlns:a16="http://schemas.microsoft.com/office/drawing/2014/main" id="{8315F703-3135-D7C2-1998-18D768A6B49F}"/>
                  </a:ext>
                </a:extLst>
              </p:cNvPr>
              <p:cNvPicPr/>
              <p:nvPr/>
            </p:nvPicPr>
            <p:blipFill>
              <a:blip r:embed="rId244"/>
              <a:stretch>
                <a:fillRect/>
              </a:stretch>
            </p:blipFill>
            <p:spPr>
              <a:xfrm>
                <a:off x="10884469" y="1379258"/>
                <a:ext cx="67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5" name="Freihand 154">
                <a:extLst>
                  <a:ext uri="{FF2B5EF4-FFF2-40B4-BE49-F238E27FC236}">
                    <a16:creationId xmlns:a16="http://schemas.microsoft.com/office/drawing/2014/main" id="{92E401CD-CFA1-44C4-62F9-CD87FF1B5BD1}"/>
                  </a:ext>
                </a:extLst>
              </p14:cNvPr>
              <p14:cNvContentPartPr/>
              <p14:nvPr/>
            </p14:nvContentPartPr>
            <p14:xfrm>
              <a:off x="10922629" y="1279178"/>
              <a:ext cx="69120" cy="308520"/>
            </p14:xfrm>
          </p:contentPart>
        </mc:Choice>
        <mc:Fallback>
          <p:pic>
            <p:nvPicPr>
              <p:cNvPr id="155" name="Freihand 154">
                <a:extLst>
                  <a:ext uri="{FF2B5EF4-FFF2-40B4-BE49-F238E27FC236}">
                    <a16:creationId xmlns:a16="http://schemas.microsoft.com/office/drawing/2014/main" id="{92E401CD-CFA1-44C4-62F9-CD87FF1B5BD1}"/>
                  </a:ext>
                </a:extLst>
              </p:cNvPr>
              <p:cNvPicPr/>
              <p:nvPr/>
            </p:nvPicPr>
            <p:blipFill>
              <a:blip r:embed="rId246"/>
              <a:stretch>
                <a:fillRect/>
              </a:stretch>
            </p:blipFill>
            <p:spPr>
              <a:xfrm>
                <a:off x="10916509" y="1273058"/>
                <a:ext cx="813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6" name="Freihand 155">
                <a:extLst>
                  <a:ext uri="{FF2B5EF4-FFF2-40B4-BE49-F238E27FC236}">
                    <a16:creationId xmlns:a16="http://schemas.microsoft.com/office/drawing/2014/main" id="{33323D05-A206-8644-8F14-C48C70AD3024}"/>
                  </a:ext>
                </a:extLst>
              </p14:cNvPr>
              <p14:cNvContentPartPr/>
              <p14:nvPr/>
            </p14:nvContentPartPr>
            <p14:xfrm>
              <a:off x="10999309" y="1192778"/>
              <a:ext cx="88200" cy="386640"/>
            </p14:xfrm>
          </p:contentPart>
        </mc:Choice>
        <mc:Fallback>
          <p:pic>
            <p:nvPicPr>
              <p:cNvPr id="156" name="Freihand 155">
                <a:extLst>
                  <a:ext uri="{FF2B5EF4-FFF2-40B4-BE49-F238E27FC236}">
                    <a16:creationId xmlns:a16="http://schemas.microsoft.com/office/drawing/2014/main" id="{33323D05-A206-8644-8F14-C48C70AD3024}"/>
                  </a:ext>
                </a:extLst>
              </p:cNvPr>
              <p:cNvPicPr/>
              <p:nvPr/>
            </p:nvPicPr>
            <p:blipFill>
              <a:blip r:embed="rId248"/>
              <a:stretch>
                <a:fillRect/>
              </a:stretch>
            </p:blipFill>
            <p:spPr>
              <a:xfrm>
                <a:off x="10993189" y="1186658"/>
                <a:ext cx="10044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8" name="Freihand 157">
                <a:extLst>
                  <a:ext uri="{FF2B5EF4-FFF2-40B4-BE49-F238E27FC236}">
                    <a16:creationId xmlns:a16="http://schemas.microsoft.com/office/drawing/2014/main" id="{246A4CF5-8294-9218-6367-E4ACFEC9477C}"/>
                  </a:ext>
                </a:extLst>
              </p14:cNvPr>
              <p14:cNvContentPartPr/>
              <p14:nvPr/>
            </p14:nvContentPartPr>
            <p14:xfrm>
              <a:off x="11147269" y="1341098"/>
              <a:ext cx="25200" cy="155880"/>
            </p14:xfrm>
          </p:contentPart>
        </mc:Choice>
        <mc:Fallback>
          <p:pic>
            <p:nvPicPr>
              <p:cNvPr id="158" name="Freihand 157">
                <a:extLst>
                  <a:ext uri="{FF2B5EF4-FFF2-40B4-BE49-F238E27FC236}">
                    <a16:creationId xmlns:a16="http://schemas.microsoft.com/office/drawing/2014/main" id="{246A4CF5-8294-9218-6367-E4ACFEC9477C}"/>
                  </a:ext>
                </a:extLst>
              </p:cNvPr>
              <p:cNvPicPr/>
              <p:nvPr/>
            </p:nvPicPr>
            <p:blipFill>
              <a:blip r:embed="rId250"/>
              <a:stretch>
                <a:fillRect/>
              </a:stretch>
            </p:blipFill>
            <p:spPr>
              <a:xfrm>
                <a:off x="11141149" y="1334978"/>
                <a:ext cx="37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9" name="Freihand 158">
                <a:extLst>
                  <a:ext uri="{FF2B5EF4-FFF2-40B4-BE49-F238E27FC236}">
                    <a16:creationId xmlns:a16="http://schemas.microsoft.com/office/drawing/2014/main" id="{51847337-8850-C05E-19E9-EC0F83CB41C1}"/>
                  </a:ext>
                </a:extLst>
              </p14:cNvPr>
              <p14:cNvContentPartPr/>
              <p14:nvPr/>
            </p14:nvContentPartPr>
            <p14:xfrm>
              <a:off x="11123149" y="1386098"/>
              <a:ext cx="119160" cy="26640"/>
            </p14:xfrm>
          </p:contentPart>
        </mc:Choice>
        <mc:Fallback>
          <p:pic>
            <p:nvPicPr>
              <p:cNvPr id="159" name="Freihand 158">
                <a:extLst>
                  <a:ext uri="{FF2B5EF4-FFF2-40B4-BE49-F238E27FC236}">
                    <a16:creationId xmlns:a16="http://schemas.microsoft.com/office/drawing/2014/main" id="{51847337-8850-C05E-19E9-EC0F83CB41C1}"/>
                  </a:ext>
                </a:extLst>
              </p:cNvPr>
              <p:cNvPicPr/>
              <p:nvPr/>
            </p:nvPicPr>
            <p:blipFill>
              <a:blip r:embed="rId252"/>
              <a:stretch>
                <a:fillRect/>
              </a:stretch>
            </p:blipFill>
            <p:spPr>
              <a:xfrm>
                <a:off x="11117029" y="1379978"/>
                <a:ext cx="131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0" name="Freihand 159">
                <a:extLst>
                  <a:ext uri="{FF2B5EF4-FFF2-40B4-BE49-F238E27FC236}">
                    <a16:creationId xmlns:a16="http://schemas.microsoft.com/office/drawing/2014/main" id="{BFA0E6EB-66CC-6DE8-6D95-12C219C67345}"/>
                  </a:ext>
                </a:extLst>
              </p14:cNvPr>
              <p14:cNvContentPartPr/>
              <p14:nvPr/>
            </p14:nvContentPartPr>
            <p14:xfrm>
              <a:off x="11241949" y="1313018"/>
              <a:ext cx="130320" cy="236520"/>
            </p14:xfrm>
          </p:contentPart>
        </mc:Choice>
        <mc:Fallback>
          <p:pic>
            <p:nvPicPr>
              <p:cNvPr id="160" name="Freihand 159">
                <a:extLst>
                  <a:ext uri="{FF2B5EF4-FFF2-40B4-BE49-F238E27FC236}">
                    <a16:creationId xmlns:a16="http://schemas.microsoft.com/office/drawing/2014/main" id="{BFA0E6EB-66CC-6DE8-6D95-12C219C67345}"/>
                  </a:ext>
                </a:extLst>
              </p:cNvPr>
              <p:cNvPicPr/>
              <p:nvPr/>
            </p:nvPicPr>
            <p:blipFill>
              <a:blip r:embed="rId254"/>
              <a:stretch>
                <a:fillRect/>
              </a:stretch>
            </p:blipFill>
            <p:spPr>
              <a:xfrm>
                <a:off x="11235829" y="1306898"/>
                <a:ext cx="1425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1" name="Freihand 160">
                <a:extLst>
                  <a:ext uri="{FF2B5EF4-FFF2-40B4-BE49-F238E27FC236}">
                    <a16:creationId xmlns:a16="http://schemas.microsoft.com/office/drawing/2014/main" id="{16425E98-6445-23D2-DE92-F7DB0B0C1B11}"/>
                  </a:ext>
                </a:extLst>
              </p14:cNvPr>
              <p14:cNvContentPartPr/>
              <p14:nvPr/>
            </p14:nvContentPartPr>
            <p14:xfrm>
              <a:off x="11390269" y="1260818"/>
              <a:ext cx="100800" cy="192960"/>
            </p14:xfrm>
          </p:contentPart>
        </mc:Choice>
        <mc:Fallback>
          <p:pic>
            <p:nvPicPr>
              <p:cNvPr id="161" name="Freihand 160">
                <a:extLst>
                  <a:ext uri="{FF2B5EF4-FFF2-40B4-BE49-F238E27FC236}">
                    <a16:creationId xmlns:a16="http://schemas.microsoft.com/office/drawing/2014/main" id="{16425E98-6445-23D2-DE92-F7DB0B0C1B11}"/>
                  </a:ext>
                </a:extLst>
              </p:cNvPr>
              <p:cNvPicPr/>
              <p:nvPr/>
            </p:nvPicPr>
            <p:blipFill>
              <a:blip r:embed="rId256"/>
              <a:stretch>
                <a:fillRect/>
              </a:stretch>
            </p:blipFill>
            <p:spPr>
              <a:xfrm>
                <a:off x="11384149" y="1254698"/>
                <a:ext cx="1130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2" name="Freihand 161">
                <a:extLst>
                  <a:ext uri="{FF2B5EF4-FFF2-40B4-BE49-F238E27FC236}">
                    <a16:creationId xmlns:a16="http://schemas.microsoft.com/office/drawing/2014/main" id="{A9BE1C65-2A21-E276-929D-E1E51AE14B75}"/>
                  </a:ext>
                </a:extLst>
              </p14:cNvPr>
              <p14:cNvContentPartPr/>
              <p14:nvPr/>
            </p14:nvContentPartPr>
            <p14:xfrm>
              <a:off x="11529589" y="1389338"/>
              <a:ext cx="24480" cy="15480"/>
            </p14:xfrm>
          </p:contentPart>
        </mc:Choice>
        <mc:Fallback>
          <p:pic>
            <p:nvPicPr>
              <p:cNvPr id="162" name="Freihand 161">
                <a:extLst>
                  <a:ext uri="{FF2B5EF4-FFF2-40B4-BE49-F238E27FC236}">
                    <a16:creationId xmlns:a16="http://schemas.microsoft.com/office/drawing/2014/main" id="{A9BE1C65-2A21-E276-929D-E1E51AE14B75}"/>
                  </a:ext>
                </a:extLst>
              </p:cNvPr>
              <p:cNvPicPr/>
              <p:nvPr/>
            </p:nvPicPr>
            <p:blipFill>
              <a:blip r:embed="rId258"/>
              <a:stretch>
                <a:fillRect/>
              </a:stretch>
            </p:blipFill>
            <p:spPr>
              <a:xfrm>
                <a:off x="11523469" y="1383218"/>
                <a:ext cx="36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3" name="Freihand 162">
                <a:extLst>
                  <a:ext uri="{FF2B5EF4-FFF2-40B4-BE49-F238E27FC236}">
                    <a16:creationId xmlns:a16="http://schemas.microsoft.com/office/drawing/2014/main" id="{EBE86952-1BC1-2FB8-6CDB-05825EE6A9CC}"/>
                  </a:ext>
                </a:extLst>
              </p14:cNvPr>
              <p14:cNvContentPartPr/>
              <p14:nvPr/>
            </p14:nvContentPartPr>
            <p14:xfrm>
              <a:off x="11579989" y="1325978"/>
              <a:ext cx="95760" cy="108720"/>
            </p14:xfrm>
          </p:contentPart>
        </mc:Choice>
        <mc:Fallback>
          <p:pic>
            <p:nvPicPr>
              <p:cNvPr id="163" name="Freihand 162">
                <a:extLst>
                  <a:ext uri="{FF2B5EF4-FFF2-40B4-BE49-F238E27FC236}">
                    <a16:creationId xmlns:a16="http://schemas.microsoft.com/office/drawing/2014/main" id="{EBE86952-1BC1-2FB8-6CDB-05825EE6A9CC}"/>
                  </a:ext>
                </a:extLst>
              </p:cNvPr>
              <p:cNvPicPr/>
              <p:nvPr/>
            </p:nvPicPr>
            <p:blipFill>
              <a:blip r:embed="rId260"/>
              <a:stretch>
                <a:fillRect/>
              </a:stretch>
            </p:blipFill>
            <p:spPr>
              <a:xfrm>
                <a:off x="11573869" y="1319858"/>
                <a:ext cx="108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4" name="Freihand 163">
                <a:extLst>
                  <a:ext uri="{FF2B5EF4-FFF2-40B4-BE49-F238E27FC236}">
                    <a16:creationId xmlns:a16="http://schemas.microsoft.com/office/drawing/2014/main" id="{DD232522-6874-0151-4130-00373420CAD1}"/>
                  </a:ext>
                </a:extLst>
              </p14:cNvPr>
              <p14:cNvContentPartPr/>
              <p14:nvPr/>
            </p14:nvContentPartPr>
            <p14:xfrm>
              <a:off x="11703109" y="1306898"/>
              <a:ext cx="145800" cy="198360"/>
            </p14:xfrm>
          </p:contentPart>
        </mc:Choice>
        <mc:Fallback>
          <p:pic>
            <p:nvPicPr>
              <p:cNvPr id="164" name="Freihand 163">
                <a:extLst>
                  <a:ext uri="{FF2B5EF4-FFF2-40B4-BE49-F238E27FC236}">
                    <a16:creationId xmlns:a16="http://schemas.microsoft.com/office/drawing/2014/main" id="{DD232522-6874-0151-4130-00373420CAD1}"/>
                  </a:ext>
                </a:extLst>
              </p:cNvPr>
              <p:cNvPicPr/>
              <p:nvPr/>
            </p:nvPicPr>
            <p:blipFill>
              <a:blip r:embed="rId262"/>
              <a:stretch>
                <a:fillRect/>
              </a:stretch>
            </p:blipFill>
            <p:spPr>
              <a:xfrm>
                <a:off x="11696989" y="1300778"/>
                <a:ext cx="158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5" name="Freihand 164">
                <a:extLst>
                  <a:ext uri="{FF2B5EF4-FFF2-40B4-BE49-F238E27FC236}">
                    <a16:creationId xmlns:a16="http://schemas.microsoft.com/office/drawing/2014/main" id="{56D15D5F-C5C3-17E9-80A9-72CBA8E96811}"/>
                  </a:ext>
                </a:extLst>
              </p14:cNvPr>
              <p14:cNvContentPartPr/>
              <p14:nvPr/>
            </p14:nvContentPartPr>
            <p14:xfrm>
              <a:off x="11842069" y="1259378"/>
              <a:ext cx="134640" cy="239400"/>
            </p14:xfrm>
          </p:contentPart>
        </mc:Choice>
        <mc:Fallback>
          <p:pic>
            <p:nvPicPr>
              <p:cNvPr id="165" name="Freihand 164">
                <a:extLst>
                  <a:ext uri="{FF2B5EF4-FFF2-40B4-BE49-F238E27FC236}">
                    <a16:creationId xmlns:a16="http://schemas.microsoft.com/office/drawing/2014/main" id="{56D15D5F-C5C3-17E9-80A9-72CBA8E96811}"/>
                  </a:ext>
                </a:extLst>
              </p:cNvPr>
              <p:cNvPicPr/>
              <p:nvPr/>
            </p:nvPicPr>
            <p:blipFill>
              <a:blip r:embed="rId264"/>
              <a:stretch>
                <a:fillRect/>
              </a:stretch>
            </p:blipFill>
            <p:spPr>
              <a:xfrm>
                <a:off x="11835949" y="1253258"/>
                <a:ext cx="1468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6" name="Freihand 165">
                <a:extLst>
                  <a:ext uri="{FF2B5EF4-FFF2-40B4-BE49-F238E27FC236}">
                    <a16:creationId xmlns:a16="http://schemas.microsoft.com/office/drawing/2014/main" id="{84A5B02F-BBF3-0439-CDBA-9C5EA3AD550C}"/>
                  </a:ext>
                </a:extLst>
              </p14:cNvPr>
              <p14:cNvContentPartPr/>
              <p14:nvPr/>
            </p14:nvContentPartPr>
            <p14:xfrm>
              <a:off x="11911909" y="1266578"/>
              <a:ext cx="86400" cy="17280"/>
            </p14:xfrm>
          </p:contentPart>
        </mc:Choice>
        <mc:Fallback>
          <p:pic>
            <p:nvPicPr>
              <p:cNvPr id="166" name="Freihand 165">
                <a:extLst>
                  <a:ext uri="{FF2B5EF4-FFF2-40B4-BE49-F238E27FC236}">
                    <a16:creationId xmlns:a16="http://schemas.microsoft.com/office/drawing/2014/main" id="{84A5B02F-BBF3-0439-CDBA-9C5EA3AD550C}"/>
                  </a:ext>
                </a:extLst>
              </p:cNvPr>
              <p:cNvPicPr/>
              <p:nvPr/>
            </p:nvPicPr>
            <p:blipFill>
              <a:blip r:embed="rId266"/>
              <a:stretch>
                <a:fillRect/>
              </a:stretch>
            </p:blipFill>
            <p:spPr>
              <a:xfrm>
                <a:off x="11905789" y="1260458"/>
                <a:ext cx="98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7" name="Freihand 166">
                <a:extLst>
                  <a:ext uri="{FF2B5EF4-FFF2-40B4-BE49-F238E27FC236}">
                    <a16:creationId xmlns:a16="http://schemas.microsoft.com/office/drawing/2014/main" id="{C0089CE2-D8EA-5912-25CB-0EF0E43372B7}"/>
                  </a:ext>
                </a:extLst>
              </p14:cNvPr>
              <p14:cNvContentPartPr/>
              <p14:nvPr/>
            </p14:nvContentPartPr>
            <p14:xfrm>
              <a:off x="11943589" y="1266938"/>
              <a:ext cx="113400" cy="201600"/>
            </p14:xfrm>
          </p:contentPart>
        </mc:Choice>
        <mc:Fallback>
          <p:pic>
            <p:nvPicPr>
              <p:cNvPr id="167" name="Freihand 166">
                <a:extLst>
                  <a:ext uri="{FF2B5EF4-FFF2-40B4-BE49-F238E27FC236}">
                    <a16:creationId xmlns:a16="http://schemas.microsoft.com/office/drawing/2014/main" id="{C0089CE2-D8EA-5912-25CB-0EF0E43372B7}"/>
                  </a:ext>
                </a:extLst>
              </p:cNvPr>
              <p:cNvPicPr/>
              <p:nvPr/>
            </p:nvPicPr>
            <p:blipFill>
              <a:blip r:embed="rId268"/>
              <a:stretch>
                <a:fillRect/>
              </a:stretch>
            </p:blipFill>
            <p:spPr>
              <a:xfrm>
                <a:off x="11937469" y="1260818"/>
                <a:ext cx="1256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8" name="Freihand 167">
                <a:extLst>
                  <a:ext uri="{FF2B5EF4-FFF2-40B4-BE49-F238E27FC236}">
                    <a16:creationId xmlns:a16="http://schemas.microsoft.com/office/drawing/2014/main" id="{B00056B3-BB9F-4747-95B3-ADB73981C676}"/>
                  </a:ext>
                </a:extLst>
              </p14:cNvPr>
              <p14:cNvContentPartPr/>
              <p14:nvPr/>
            </p14:nvContentPartPr>
            <p14:xfrm>
              <a:off x="11999389" y="1260458"/>
              <a:ext cx="79560" cy="78120"/>
            </p14:xfrm>
          </p:contentPart>
        </mc:Choice>
        <mc:Fallback>
          <p:pic>
            <p:nvPicPr>
              <p:cNvPr id="168" name="Freihand 167">
                <a:extLst>
                  <a:ext uri="{FF2B5EF4-FFF2-40B4-BE49-F238E27FC236}">
                    <a16:creationId xmlns:a16="http://schemas.microsoft.com/office/drawing/2014/main" id="{B00056B3-BB9F-4747-95B3-ADB73981C676}"/>
                  </a:ext>
                </a:extLst>
              </p:cNvPr>
              <p:cNvPicPr/>
              <p:nvPr/>
            </p:nvPicPr>
            <p:blipFill>
              <a:blip r:embed="rId270"/>
              <a:stretch>
                <a:fillRect/>
              </a:stretch>
            </p:blipFill>
            <p:spPr>
              <a:xfrm>
                <a:off x="11993269" y="1254338"/>
                <a:ext cx="91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0" name="Freihand 169">
                <a:extLst>
                  <a:ext uri="{FF2B5EF4-FFF2-40B4-BE49-F238E27FC236}">
                    <a16:creationId xmlns:a16="http://schemas.microsoft.com/office/drawing/2014/main" id="{7909D140-E461-9439-1C34-EA0F52279CD3}"/>
                  </a:ext>
                </a:extLst>
              </p14:cNvPr>
              <p14:cNvContentPartPr/>
              <p14:nvPr/>
            </p14:nvContentPartPr>
            <p14:xfrm>
              <a:off x="11998669" y="1314458"/>
              <a:ext cx="78840" cy="181080"/>
            </p14:xfrm>
          </p:contentPart>
        </mc:Choice>
        <mc:Fallback>
          <p:pic>
            <p:nvPicPr>
              <p:cNvPr id="170" name="Freihand 169">
                <a:extLst>
                  <a:ext uri="{FF2B5EF4-FFF2-40B4-BE49-F238E27FC236}">
                    <a16:creationId xmlns:a16="http://schemas.microsoft.com/office/drawing/2014/main" id="{7909D140-E461-9439-1C34-EA0F52279CD3}"/>
                  </a:ext>
                </a:extLst>
              </p:cNvPr>
              <p:cNvPicPr/>
              <p:nvPr/>
            </p:nvPicPr>
            <p:blipFill>
              <a:blip r:embed="rId272"/>
              <a:stretch>
                <a:fillRect/>
              </a:stretch>
            </p:blipFill>
            <p:spPr>
              <a:xfrm>
                <a:off x="11992549" y="1308338"/>
                <a:ext cx="910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2" name="Freihand 171">
                <a:extLst>
                  <a:ext uri="{FF2B5EF4-FFF2-40B4-BE49-F238E27FC236}">
                    <a16:creationId xmlns:a16="http://schemas.microsoft.com/office/drawing/2014/main" id="{765E9102-DBEC-905D-31AB-74F387F97A06}"/>
                  </a:ext>
                </a:extLst>
              </p14:cNvPr>
              <p14:cNvContentPartPr/>
              <p14:nvPr/>
            </p14:nvContentPartPr>
            <p14:xfrm>
              <a:off x="8692069" y="2067218"/>
              <a:ext cx="191160" cy="8640"/>
            </p14:xfrm>
          </p:contentPart>
        </mc:Choice>
        <mc:Fallback>
          <p:pic>
            <p:nvPicPr>
              <p:cNvPr id="172" name="Freihand 171">
                <a:extLst>
                  <a:ext uri="{FF2B5EF4-FFF2-40B4-BE49-F238E27FC236}">
                    <a16:creationId xmlns:a16="http://schemas.microsoft.com/office/drawing/2014/main" id="{765E9102-DBEC-905D-31AB-74F387F97A06}"/>
                  </a:ext>
                </a:extLst>
              </p:cNvPr>
              <p:cNvPicPr/>
              <p:nvPr/>
            </p:nvPicPr>
            <p:blipFill>
              <a:blip r:embed="rId274"/>
              <a:stretch>
                <a:fillRect/>
              </a:stretch>
            </p:blipFill>
            <p:spPr>
              <a:xfrm>
                <a:off x="8685949" y="2061098"/>
                <a:ext cx="203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3" name="Freihand 172">
                <a:extLst>
                  <a:ext uri="{FF2B5EF4-FFF2-40B4-BE49-F238E27FC236}">
                    <a16:creationId xmlns:a16="http://schemas.microsoft.com/office/drawing/2014/main" id="{07CB5FCF-632F-3D78-EE97-9E3883BB473A}"/>
                  </a:ext>
                </a:extLst>
              </p14:cNvPr>
              <p14:cNvContentPartPr/>
              <p14:nvPr/>
            </p14:nvContentPartPr>
            <p14:xfrm>
              <a:off x="8880349" y="1981538"/>
              <a:ext cx="130320" cy="207360"/>
            </p14:xfrm>
          </p:contentPart>
        </mc:Choice>
        <mc:Fallback>
          <p:pic>
            <p:nvPicPr>
              <p:cNvPr id="173" name="Freihand 172">
                <a:extLst>
                  <a:ext uri="{FF2B5EF4-FFF2-40B4-BE49-F238E27FC236}">
                    <a16:creationId xmlns:a16="http://schemas.microsoft.com/office/drawing/2014/main" id="{07CB5FCF-632F-3D78-EE97-9E3883BB473A}"/>
                  </a:ext>
                </a:extLst>
              </p:cNvPr>
              <p:cNvPicPr/>
              <p:nvPr/>
            </p:nvPicPr>
            <p:blipFill>
              <a:blip r:embed="rId276"/>
              <a:stretch>
                <a:fillRect/>
              </a:stretch>
            </p:blipFill>
            <p:spPr>
              <a:xfrm>
                <a:off x="8874229" y="1975418"/>
                <a:ext cx="1425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9" name="Freihand 178">
                <a:extLst>
                  <a:ext uri="{FF2B5EF4-FFF2-40B4-BE49-F238E27FC236}">
                    <a16:creationId xmlns:a16="http://schemas.microsoft.com/office/drawing/2014/main" id="{A9FCB2A6-7857-15DB-5E06-BF49EE814EFB}"/>
                  </a:ext>
                </a:extLst>
              </p14:cNvPr>
              <p14:cNvContentPartPr/>
              <p14:nvPr/>
            </p14:nvContentPartPr>
            <p14:xfrm>
              <a:off x="10043149" y="1845458"/>
              <a:ext cx="26640" cy="96480"/>
            </p14:xfrm>
          </p:contentPart>
        </mc:Choice>
        <mc:Fallback>
          <p:pic>
            <p:nvPicPr>
              <p:cNvPr id="179" name="Freihand 178">
                <a:extLst>
                  <a:ext uri="{FF2B5EF4-FFF2-40B4-BE49-F238E27FC236}">
                    <a16:creationId xmlns:a16="http://schemas.microsoft.com/office/drawing/2014/main" id="{A9FCB2A6-7857-15DB-5E06-BF49EE814EFB}"/>
                  </a:ext>
                </a:extLst>
              </p:cNvPr>
              <p:cNvPicPr/>
              <p:nvPr/>
            </p:nvPicPr>
            <p:blipFill>
              <a:blip r:embed="rId278"/>
              <a:stretch>
                <a:fillRect/>
              </a:stretch>
            </p:blipFill>
            <p:spPr>
              <a:xfrm>
                <a:off x="10037029" y="1839338"/>
                <a:ext cx="38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0" name="Freihand 179">
                <a:extLst>
                  <a:ext uri="{FF2B5EF4-FFF2-40B4-BE49-F238E27FC236}">
                    <a16:creationId xmlns:a16="http://schemas.microsoft.com/office/drawing/2014/main" id="{4CC25613-F18A-314A-D44E-B154CE1F6698}"/>
                  </a:ext>
                </a:extLst>
              </p14:cNvPr>
              <p14:cNvContentPartPr/>
              <p14:nvPr/>
            </p14:nvContentPartPr>
            <p14:xfrm>
              <a:off x="9986629" y="1835738"/>
              <a:ext cx="189360" cy="212400"/>
            </p14:xfrm>
          </p:contentPart>
        </mc:Choice>
        <mc:Fallback>
          <p:pic>
            <p:nvPicPr>
              <p:cNvPr id="180" name="Freihand 179">
                <a:extLst>
                  <a:ext uri="{FF2B5EF4-FFF2-40B4-BE49-F238E27FC236}">
                    <a16:creationId xmlns:a16="http://schemas.microsoft.com/office/drawing/2014/main" id="{4CC25613-F18A-314A-D44E-B154CE1F6698}"/>
                  </a:ext>
                </a:extLst>
              </p:cNvPr>
              <p:cNvPicPr/>
              <p:nvPr/>
            </p:nvPicPr>
            <p:blipFill>
              <a:blip r:embed="rId280"/>
              <a:stretch>
                <a:fillRect/>
              </a:stretch>
            </p:blipFill>
            <p:spPr>
              <a:xfrm>
                <a:off x="9980509" y="1829618"/>
                <a:ext cx="2016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2" name="Freihand 181">
                <a:extLst>
                  <a:ext uri="{FF2B5EF4-FFF2-40B4-BE49-F238E27FC236}">
                    <a16:creationId xmlns:a16="http://schemas.microsoft.com/office/drawing/2014/main" id="{60651B77-335F-B9AD-B39C-530535EB7F80}"/>
                  </a:ext>
                </a:extLst>
              </p14:cNvPr>
              <p14:cNvContentPartPr/>
              <p14:nvPr/>
            </p14:nvContentPartPr>
            <p14:xfrm>
              <a:off x="10210189" y="1839338"/>
              <a:ext cx="88920" cy="239040"/>
            </p14:xfrm>
          </p:contentPart>
        </mc:Choice>
        <mc:Fallback>
          <p:pic>
            <p:nvPicPr>
              <p:cNvPr id="182" name="Freihand 181">
                <a:extLst>
                  <a:ext uri="{FF2B5EF4-FFF2-40B4-BE49-F238E27FC236}">
                    <a16:creationId xmlns:a16="http://schemas.microsoft.com/office/drawing/2014/main" id="{60651B77-335F-B9AD-B39C-530535EB7F80}"/>
                  </a:ext>
                </a:extLst>
              </p:cNvPr>
              <p:cNvPicPr/>
              <p:nvPr/>
            </p:nvPicPr>
            <p:blipFill>
              <a:blip r:embed="rId282"/>
              <a:stretch>
                <a:fillRect/>
              </a:stretch>
            </p:blipFill>
            <p:spPr>
              <a:xfrm>
                <a:off x="10204069" y="1833218"/>
                <a:ext cx="1011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3" name="Freihand 182">
                <a:extLst>
                  <a:ext uri="{FF2B5EF4-FFF2-40B4-BE49-F238E27FC236}">
                    <a16:creationId xmlns:a16="http://schemas.microsoft.com/office/drawing/2014/main" id="{61EFE5D0-4942-1347-F1A2-E38596BC8664}"/>
                  </a:ext>
                </a:extLst>
              </p14:cNvPr>
              <p14:cNvContentPartPr/>
              <p14:nvPr/>
            </p14:nvContentPartPr>
            <p14:xfrm>
              <a:off x="10349149" y="2011058"/>
              <a:ext cx="36360" cy="100800"/>
            </p14:xfrm>
          </p:contentPart>
        </mc:Choice>
        <mc:Fallback>
          <p:pic>
            <p:nvPicPr>
              <p:cNvPr id="183" name="Freihand 182">
                <a:extLst>
                  <a:ext uri="{FF2B5EF4-FFF2-40B4-BE49-F238E27FC236}">
                    <a16:creationId xmlns:a16="http://schemas.microsoft.com/office/drawing/2014/main" id="{61EFE5D0-4942-1347-F1A2-E38596BC8664}"/>
                  </a:ext>
                </a:extLst>
              </p:cNvPr>
              <p:cNvPicPr/>
              <p:nvPr/>
            </p:nvPicPr>
            <p:blipFill>
              <a:blip r:embed="rId284"/>
              <a:stretch>
                <a:fillRect/>
              </a:stretch>
            </p:blipFill>
            <p:spPr>
              <a:xfrm>
                <a:off x="10343029" y="2004938"/>
                <a:ext cx="48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5" name="Freihand 184">
                <a:extLst>
                  <a:ext uri="{FF2B5EF4-FFF2-40B4-BE49-F238E27FC236}">
                    <a16:creationId xmlns:a16="http://schemas.microsoft.com/office/drawing/2014/main" id="{ED7017A4-EFC1-B5A5-C5E8-2E8422B9B35B}"/>
                  </a:ext>
                </a:extLst>
              </p14:cNvPr>
              <p14:cNvContentPartPr/>
              <p14:nvPr/>
            </p14:nvContentPartPr>
            <p14:xfrm>
              <a:off x="10475149" y="1843298"/>
              <a:ext cx="148680" cy="217080"/>
            </p14:xfrm>
          </p:contentPart>
        </mc:Choice>
        <mc:Fallback>
          <p:pic>
            <p:nvPicPr>
              <p:cNvPr id="185" name="Freihand 184">
                <a:extLst>
                  <a:ext uri="{FF2B5EF4-FFF2-40B4-BE49-F238E27FC236}">
                    <a16:creationId xmlns:a16="http://schemas.microsoft.com/office/drawing/2014/main" id="{ED7017A4-EFC1-B5A5-C5E8-2E8422B9B35B}"/>
                  </a:ext>
                </a:extLst>
              </p:cNvPr>
              <p:cNvPicPr/>
              <p:nvPr/>
            </p:nvPicPr>
            <p:blipFill>
              <a:blip r:embed="rId286"/>
              <a:stretch>
                <a:fillRect/>
              </a:stretch>
            </p:blipFill>
            <p:spPr>
              <a:xfrm>
                <a:off x="10469029" y="1837178"/>
                <a:ext cx="160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6" name="Freihand 185">
                <a:extLst>
                  <a:ext uri="{FF2B5EF4-FFF2-40B4-BE49-F238E27FC236}">
                    <a16:creationId xmlns:a16="http://schemas.microsoft.com/office/drawing/2014/main" id="{4B0505D3-5F06-8E18-2F6E-C17F78D34187}"/>
                  </a:ext>
                </a:extLst>
              </p14:cNvPr>
              <p14:cNvContentPartPr/>
              <p14:nvPr/>
            </p14:nvContentPartPr>
            <p14:xfrm>
              <a:off x="10651909" y="1815218"/>
              <a:ext cx="188280" cy="195480"/>
            </p14:xfrm>
          </p:contentPart>
        </mc:Choice>
        <mc:Fallback>
          <p:pic>
            <p:nvPicPr>
              <p:cNvPr id="186" name="Freihand 185">
                <a:extLst>
                  <a:ext uri="{FF2B5EF4-FFF2-40B4-BE49-F238E27FC236}">
                    <a16:creationId xmlns:a16="http://schemas.microsoft.com/office/drawing/2014/main" id="{4B0505D3-5F06-8E18-2F6E-C17F78D34187}"/>
                  </a:ext>
                </a:extLst>
              </p:cNvPr>
              <p:cNvPicPr/>
              <p:nvPr/>
            </p:nvPicPr>
            <p:blipFill>
              <a:blip r:embed="rId288"/>
              <a:stretch>
                <a:fillRect/>
              </a:stretch>
            </p:blipFill>
            <p:spPr>
              <a:xfrm>
                <a:off x="10645789" y="1809098"/>
                <a:ext cx="2005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7" name="Freihand 186">
                <a:extLst>
                  <a:ext uri="{FF2B5EF4-FFF2-40B4-BE49-F238E27FC236}">
                    <a16:creationId xmlns:a16="http://schemas.microsoft.com/office/drawing/2014/main" id="{4F36D6E6-B5A3-A408-F8D3-E1E697F5321A}"/>
                  </a:ext>
                </a:extLst>
              </p14:cNvPr>
              <p14:cNvContentPartPr/>
              <p14:nvPr/>
            </p14:nvContentPartPr>
            <p14:xfrm>
              <a:off x="10786909" y="1937618"/>
              <a:ext cx="105840" cy="118440"/>
            </p14:xfrm>
          </p:contentPart>
        </mc:Choice>
        <mc:Fallback>
          <p:pic>
            <p:nvPicPr>
              <p:cNvPr id="187" name="Freihand 186">
                <a:extLst>
                  <a:ext uri="{FF2B5EF4-FFF2-40B4-BE49-F238E27FC236}">
                    <a16:creationId xmlns:a16="http://schemas.microsoft.com/office/drawing/2014/main" id="{4F36D6E6-B5A3-A408-F8D3-E1E697F5321A}"/>
                  </a:ext>
                </a:extLst>
              </p:cNvPr>
              <p:cNvPicPr/>
              <p:nvPr/>
            </p:nvPicPr>
            <p:blipFill>
              <a:blip r:embed="rId290"/>
              <a:stretch>
                <a:fillRect/>
              </a:stretch>
            </p:blipFill>
            <p:spPr>
              <a:xfrm>
                <a:off x="10780789" y="1931498"/>
                <a:ext cx="118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7" name="Freihand 116">
                <a:extLst>
                  <a:ext uri="{FF2B5EF4-FFF2-40B4-BE49-F238E27FC236}">
                    <a16:creationId xmlns:a16="http://schemas.microsoft.com/office/drawing/2014/main" id="{1AB025D5-EB74-170D-7E31-1FAD8D2A5788}"/>
                  </a:ext>
                </a:extLst>
              </p14:cNvPr>
              <p14:cNvContentPartPr/>
              <p14:nvPr/>
            </p14:nvContentPartPr>
            <p14:xfrm>
              <a:off x="8907709" y="1084418"/>
              <a:ext cx="151200" cy="102960"/>
            </p14:xfrm>
          </p:contentPart>
        </mc:Choice>
        <mc:Fallback>
          <p:pic>
            <p:nvPicPr>
              <p:cNvPr id="117" name="Freihand 116">
                <a:extLst>
                  <a:ext uri="{FF2B5EF4-FFF2-40B4-BE49-F238E27FC236}">
                    <a16:creationId xmlns:a16="http://schemas.microsoft.com/office/drawing/2014/main" id="{1AB025D5-EB74-170D-7E31-1FAD8D2A5788}"/>
                  </a:ext>
                </a:extLst>
              </p:cNvPr>
              <p:cNvPicPr/>
              <p:nvPr/>
            </p:nvPicPr>
            <p:blipFill>
              <a:blip r:embed="rId292"/>
              <a:stretch>
                <a:fillRect/>
              </a:stretch>
            </p:blipFill>
            <p:spPr>
              <a:xfrm>
                <a:off x="8901589" y="1078298"/>
                <a:ext cx="163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18" name="Freihand 117">
                <a:extLst>
                  <a:ext uri="{FF2B5EF4-FFF2-40B4-BE49-F238E27FC236}">
                    <a16:creationId xmlns:a16="http://schemas.microsoft.com/office/drawing/2014/main" id="{BC384863-DBD2-CC4B-7998-52985BCECDA8}"/>
                  </a:ext>
                </a:extLst>
              </p14:cNvPr>
              <p14:cNvContentPartPr/>
              <p14:nvPr/>
            </p14:nvContentPartPr>
            <p14:xfrm>
              <a:off x="9199669" y="1064618"/>
              <a:ext cx="154800" cy="44280"/>
            </p14:xfrm>
          </p:contentPart>
        </mc:Choice>
        <mc:Fallback>
          <p:pic>
            <p:nvPicPr>
              <p:cNvPr id="118" name="Freihand 117">
                <a:extLst>
                  <a:ext uri="{FF2B5EF4-FFF2-40B4-BE49-F238E27FC236}">
                    <a16:creationId xmlns:a16="http://schemas.microsoft.com/office/drawing/2014/main" id="{BC384863-DBD2-CC4B-7998-52985BCECDA8}"/>
                  </a:ext>
                </a:extLst>
              </p:cNvPr>
              <p:cNvPicPr/>
              <p:nvPr/>
            </p:nvPicPr>
            <p:blipFill>
              <a:blip r:embed="rId294"/>
              <a:stretch>
                <a:fillRect/>
              </a:stretch>
            </p:blipFill>
            <p:spPr>
              <a:xfrm>
                <a:off x="9193549" y="1058498"/>
                <a:ext cx="167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20" name="Freihand 119">
                <a:extLst>
                  <a:ext uri="{FF2B5EF4-FFF2-40B4-BE49-F238E27FC236}">
                    <a16:creationId xmlns:a16="http://schemas.microsoft.com/office/drawing/2014/main" id="{539D75CB-8469-D481-7212-526B7063A55C}"/>
                  </a:ext>
                </a:extLst>
              </p14:cNvPr>
              <p14:cNvContentPartPr/>
              <p14:nvPr/>
            </p14:nvContentPartPr>
            <p14:xfrm>
              <a:off x="9188869" y="994058"/>
              <a:ext cx="163440" cy="127080"/>
            </p14:xfrm>
          </p:contentPart>
        </mc:Choice>
        <mc:Fallback>
          <p:pic>
            <p:nvPicPr>
              <p:cNvPr id="120" name="Freihand 119">
                <a:extLst>
                  <a:ext uri="{FF2B5EF4-FFF2-40B4-BE49-F238E27FC236}">
                    <a16:creationId xmlns:a16="http://schemas.microsoft.com/office/drawing/2014/main" id="{539D75CB-8469-D481-7212-526B7063A55C}"/>
                  </a:ext>
                </a:extLst>
              </p:cNvPr>
              <p:cNvPicPr/>
              <p:nvPr/>
            </p:nvPicPr>
            <p:blipFill>
              <a:blip r:embed="rId296"/>
              <a:stretch>
                <a:fillRect/>
              </a:stretch>
            </p:blipFill>
            <p:spPr>
              <a:xfrm>
                <a:off x="9182749" y="987938"/>
                <a:ext cx="175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21" name="Freihand 120">
                <a:extLst>
                  <a:ext uri="{FF2B5EF4-FFF2-40B4-BE49-F238E27FC236}">
                    <a16:creationId xmlns:a16="http://schemas.microsoft.com/office/drawing/2014/main" id="{BC4BA955-8CDB-3F28-67FA-9D9F7BCF0F9C}"/>
                  </a:ext>
                </a:extLst>
              </p14:cNvPr>
              <p14:cNvContentPartPr/>
              <p14:nvPr/>
            </p14:nvContentPartPr>
            <p14:xfrm>
              <a:off x="9184909" y="1181978"/>
              <a:ext cx="187560" cy="41400"/>
            </p14:xfrm>
          </p:contentPart>
        </mc:Choice>
        <mc:Fallback>
          <p:pic>
            <p:nvPicPr>
              <p:cNvPr id="121" name="Freihand 120">
                <a:extLst>
                  <a:ext uri="{FF2B5EF4-FFF2-40B4-BE49-F238E27FC236}">
                    <a16:creationId xmlns:a16="http://schemas.microsoft.com/office/drawing/2014/main" id="{BC4BA955-8CDB-3F28-67FA-9D9F7BCF0F9C}"/>
                  </a:ext>
                </a:extLst>
              </p:cNvPr>
              <p:cNvPicPr/>
              <p:nvPr/>
            </p:nvPicPr>
            <p:blipFill>
              <a:blip r:embed="rId298"/>
              <a:stretch>
                <a:fillRect/>
              </a:stretch>
            </p:blipFill>
            <p:spPr>
              <a:xfrm>
                <a:off x="9178789" y="1175858"/>
                <a:ext cx="1998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77" name="Freihand 276">
                <a:extLst>
                  <a:ext uri="{FF2B5EF4-FFF2-40B4-BE49-F238E27FC236}">
                    <a16:creationId xmlns:a16="http://schemas.microsoft.com/office/drawing/2014/main" id="{7F643A1A-F10A-2730-DDFF-967DE640257E}"/>
                  </a:ext>
                </a:extLst>
              </p14:cNvPr>
              <p14:cNvContentPartPr/>
              <p14:nvPr/>
            </p14:nvContentPartPr>
            <p14:xfrm>
              <a:off x="8996269" y="1172258"/>
              <a:ext cx="79920" cy="116280"/>
            </p14:xfrm>
          </p:contentPart>
        </mc:Choice>
        <mc:Fallback>
          <p:pic>
            <p:nvPicPr>
              <p:cNvPr id="277" name="Freihand 276">
                <a:extLst>
                  <a:ext uri="{FF2B5EF4-FFF2-40B4-BE49-F238E27FC236}">
                    <a16:creationId xmlns:a16="http://schemas.microsoft.com/office/drawing/2014/main" id="{7F643A1A-F10A-2730-DDFF-967DE640257E}"/>
                  </a:ext>
                </a:extLst>
              </p:cNvPr>
              <p:cNvPicPr/>
              <p:nvPr/>
            </p:nvPicPr>
            <p:blipFill>
              <a:blip r:embed="rId300"/>
              <a:stretch>
                <a:fillRect/>
              </a:stretch>
            </p:blipFill>
            <p:spPr>
              <a:xfrm>
                <a:off x="8990149" y="1166138"/>
                <a:ext cx="92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79" name="Freihand 278">
                <a:extLst>
                  <a:ext uri="{FF2B5EF4-FFF2-40B4-BE49-F238E27FC236}">
                    <a16:creationId xmlns:a16="http://schemas.microsoft.com/office/drawing/2014/main" id="{B8D6A019-C071-3BE2-AAF8-087F3044B1EB}"/>
                  </a:ext>
                </a:extLst>
              </p14:cNvPr>
              <p14:cNvContentPartPr/>
              <p14:nvPr/>
            </p14:nvContentPartPr>
            <p14:xfrm>
              <a:off x="8975389" y="1143098"/>
              <a:ext cx="134640" cy="243000"/>
            </p14:xfrm>
          </p:contentPart>
        </mc:Choice>
        <mc:Fallback>
          <p:pic>
            <p:nvPicPr>
              <p:cNvPr id="279" name="Freihand 278">
                <a:extLst>
                  <a:ext uri="{FF2B5EF4-FFF2-40B4-BE49-F238E27FC236}">
                    <a16:creationId xmlns:a16="http://schemas.microsoft.com/office/drawing/2014/main" id="{B8D6A019-C071-3BE2-AAF8-087F3044B1EB}"/>
                  </a:ext>
                </a:extLst>
              </p:cNvPr>
              <p:cNvPicPr/>
              <p:nvPr/>
            </p:nvPicPr>
            <p:blipFill>
              <a:blip r:embed="rId302"/>
              <a:stretch>
                <a:fillRect/>
              </a:stretch>
            </p:blipFill>
            <p:spPr>
              <a:xfrm>
                <a:off x="8969269" y="1136978"/>
                <a:ext cx="146880" cy="255240"/>
              </a:xfrm>
              <a:prstGeom prst="rect">
                <a:avLst/>
              </a:prstGeom>
            </p:spPr>
          </p:pic>
        </mc:Fallback>
      </mc:AlternateContent>
      <p:grpSp>
        <p:nvGrpSpPr>
          <p:cNvPr id="282" name="Gruppieren 281">
            <a:extLst>
              <a:ext uri="{FF2B5EF4-FFF2-40B4-BE49-F238E27FC236}">
                <a16:creationId xmlns:a16="http://schemas.microsoft.com/office/drawing/2014/main" id="{2333D824-4C19-1614-CFF3-30E5903BF772}"/>
              </a:ext>
            </a:extLst>
          </p:cNvPr>
          <p:cNvGrpSpPr/>
          <p:nvPr/>
        </p:nvGrpSpPr>
        <p:grpSpPr>
          <a:xfrm>
            <a:off x="9338629" y="1860578"/>
            <a:ext cx="425160" cy="429840"/>
            <a:chOff x="9338629" y="1860578"/>
            <a:chExt cx="425160" cy="429840"/>
          </a:xfrm>
        </p:grpSpPr>
        <mc:AlternateContent xmlns:mc="http://schemas.openxmlformats.org/markup-compatibility/2006">
          <mc:Choice xmlns:p14="http://schemas.microsoft.com/office/powerpoint/2010/main" Requires="p14">
            <p:contentPart p14:bwMode="auto" r:id="rId303">
              <p14:nvContentPartPr>
                <p14:cNvPr id="175" name="Freihand 174">
                  <a:extLst>
                    <a:ext uri="{FF2B5EF4-FFF2-40B4-BE49-F238E27FC236}">
                      <a16:creationId xmlns:a16="http://schemas.microsoft.com/office/drawing/2014/main" id="{285EA4D1-57C2-68E7-B171-70019EC146C3}"/>
                    </a:ext>
                  </a:extLst>
                </p14:cNvPr>
                <p14:cNvContentPartPr/>
                <p14:nvPr/>
              </p14:nvContentPartPr>
              <p14:xfrm>
                <a:off x="9338629" y="1900538"/>
                <a:ext cx="203760" cy="164880"/>
              </p14:xfrm>
            </p:contentPart>
          </mc:Choice>
          <mc:Fallback>
            <p:pic>
              <p:nvPicPr>
                <p:cNvPr id="175" name="Freihand 174">
                  <a:extLst>
                    <a:ext uri="{FF2B5EF4-FFF2-40B4-BE49-F238E27FC236}">
                      <a16:creationId xmlns:a16="http://schemas.microsoft.com/office/drawing/2014/main" id="{285EA4D1-57C2-68E7-B171-70019EC146C3}"/>
                    </a:ext>
                  </a:extLst>
                </p:cNvPr>
                <p:cNvPicPr/>
                <p:nvPr/>
              </p:nvPicPr>
              <p:blipFill>
                <a:blip r:embed="rId304"/>
                <a:stretch>
                  <a:fillRect/>
                </a:stretch>
              </p:blipFill>
              <p:spPr>
                <a:xfrm>
                  <a:off x="9332509" y="1894418"/>
                  <a:ext cx="216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6" name="Freihand 175">
                  <a:extLst>
                    <a:ext uri="{FF2B5EF4-FFF2-40B4-BE49-F238E27FC236}">
                      <a16:creationId xmlns:a16="http://schemas.microsoft.com/office/drawing/2014/main" id="{F23DA5C4-2520-0BC7-33B7-A98D84968B5F}"/>
                    </a:ext>
                  </a:extLst>
                </p14:cNvPr>
                <p14:cNvContentPartPr/>
                <p14:nvPr/>
              </p14:nvContentPartPr>
              <p14:xfrm>
                <a:off x="9624109" y="1860578"/>
                <a:ext cx="139680" cy="144720"/>
              </p14:xfrm>
            </p:contentPart>
          </mc:Choice>
          <mc:Fallback>
            <p:pic>
              <p:nvPicPr>
                <p:cNvPr id="176" name="Freihand 175">
                  <a:extLst>
                    <a:ext uri="{FF2B5EF4-FFF2-40B4-BE49-F238E27FC236}">
                      <a16:creationId xmlns:a16="http://schemas.microsoft.com/office/drawing/2014/main" id="{F23DA5C4-2520-0BC7-33B7-A98D84968B5F}"/>
                    </a:ext>
                  </a:extLst>
                </p:cNvPr>
                <p:cNvPicPr/>
                <p:nvPr/>
              </p:nvPicPr>
              <p:blipFill>
                <a:blip r:embed="rId306"/>
                <a:stretch>
                  <a:fillRect/>
                </a:stretch>
              </p:blipFill>
              <p:spPr>
                <a:xfrm>
                  <a:off x="9617989" y="1854458"/>
                  <a:ext cx="151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7" name="Freihand 176">
                  <a:extLst>
                    <a:ext uri="{FF2B5EF4-FFF2-40B4-BE49-F238E27FC236}">
                      <a16:creationId xmlns:a16="http://schemas.microsoft.com/office/drawing/2014/main" id="{91E029C9-114D-074C-F3E6-769553115FB7}"/>
                    </a:ext>
                  </a:extLst>
                </p14:cNvPr>
                <p14:cNvContentPartPr/>
                <p14:nvPr/>
              </p14:nvContentPartPr>
              <p14:xfrm>
                <a:off x="9609709" y="2053178"/>
                <a:ext cx="136080" cy="21960"/>
              </p14:xfrm>
            </p:contentPart>
          </mc:Choice>
          <mc:Fallback>
            <p:pic>
              <p:nvPicPr>
                <p:cNvPr id="177" name="Freihand 176">
                  <a:extLst>
                    <a:ext uri="{FF2B5EF4-FFF2-40B4-BE49-F238E27FC236}">
                      <a16:creationId xmlns:a16="http://schemas.microsoft.com/office/drawing/2014/main" id="{91E029C9-114D-074C-F3E6-769553115FB7}"/>
                    </a:ext>
                  </a:extLst>
                </p:cNvPr>
                <p:cNvPicPr/>
                <p:nvPr/>
              </p:nvPicPr>
              <p:blipFill>
                <a:blip r:embed="rId308"/>
                <a:stretch>
                  <a:fillRect/>
                </a:stretch>
              </p:blipFill>
              <p:spPr>
                <a:xfrm>
                  <a:off x="9603589" y="2047058"/>
                  <a:ext cx="148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81" name="Freihand 280">
                  <a:extLst>
                    <a:ext uri="{FF2B5EF4-FFF2-40B4-BE49-F238E27FC236}">
                      <a16:creationId xmlns:a16="http://schemas.microsoft.com/office/drawing/2014/main" id="{BAFF37E3-1EDA-DBCE-41BC-772C4C2A1E2D}"/>
                    </a:ext>
                  </a:extLst>
                </p14:cNvPr>
                <p14:cNvContentPartPr/>
                <p14:nvPr/>
              </p14:nvContentPartPr>
              <p14:xfrm>
                <a:off x="9446269" y="2087378"/>
                <a:ext cx="111960" cy="203040"/>
              </p14:xfrm>
            </p:contentPart>
          </mc:Choice>
          <mc:Fallback>
            <p:pic>
              <p:nvPicPr>
                <p:cNvPr id="281" name="Freihand 280">
                  <a:extLst>
                    <a:ext uri="{FF2B5EF4-FFF2-40B4-BE49-F238E27FC236}">
                      <a16:creationId xmlns:a16="http://schemas.microsoft.com/office/drawing/2014/main" id="{BAFF37E3-1EDA-DBCE-41BC-772C4C2A1E2D}"/>
                    </a:ext>
                  </a:extLst>
                </p:cNvPr>
                <p:cNvPicPr/>
                <p:nvPr/>
              </p:nvPicPr>
              <p:blipFill>
                <a:blip r:embed="rId310"/>
                <a:stretch>
                  <a:fillRect/>
                </a:stretch>
              </p:blipFill>
              <p:spPr>
                <a:xfrm>
                  <a:off x="9440149" y="2081258"/>
                  <a:ext cx="124200" cy="215280"/>
                </a:xfrm>
                <a:prstGeom prst="rect">
                  <a:avLst/>
                </a:prstGeom>
              </p:spPr>
            </p:pic>
          </mc:Fallback>
        </mc:AlternateContent>
      </p:grpSp>
      <p:grpSp>
        <p:nvGrpSpPr>
          <p:cNvPr id="365" name="Gruppieren 364">
            <a:extLst>
              <a:ext uri="{FF2B5EF4-FFF2-40B4-BE49-F238E27FC236}">
                <a16:creationId xmlns:a16="http://schemas.microsoft.com/office/drawing/2014/main" id="{E9D07F5D-067B-3A7D-C0BB-C26B6ACC7327}"/>
              </a:ext>
            </a:extLst>
          </p:cNvPr>
          <p:cNvGrpSpPr/>
          <p:nvPr/>
        </p:nvGrpSpPr>
        <p:grpSpPr>
          <a:xfrm>
            <a:off x="838669" y="3339098"/>
            <a:ext cx="7198200" cy="3235320"/>
            <a:chOff x="838669" y="3339098"/>
            <a:chExt cx="7198200" cy="3235320"/>
          </a:xfrm>
        </p:grpSpPr>
        <mc:AlternateContent xmlns:mc="http://schemas.openxmlformats.org/markup-compatibility/2006">
          <mc:Choice xmlns:p14="http://schemas.microsoft.com/office/powerpoint/2010/main" Requires="p14">
            <p:contentPart p14:bwMode="auto" r:id="rId311">
              <p14:nvContentPartPr>
                <p14:cNvPr id="191" name="Freihand 190">
                  <a:extLst>
                    <a:ext uri="{FF2B5EF4-FFF2-40B4-BE49-F238E27FC236}">
                      <a16:creationId xmlns:a16="http://schemas.microsoft.com/office/drawing/2014/main" id="{E67CEB43-538A-274E-9822-E42A292D6D98}"/>
                    </a:ext>
                  </a:extLst>
                </p14:cNvPr>
                <p14:cNvContentPartPr/>
                <p14:nvPr/>
              </p14:nvContentPartPr>
              <p14:xfrm>
                <a:off x="838669" y="4004378"/>
                <a:ext cx="126360" cy="181080"/>
              </p14:xfrm>
            </p:contentPart>
          </mc:Choice>
          <mc:Fallback>
            <p:pic>
              <p:nvPicPr>
                <p:cNvPr id="191" name="Freihand 190">
                  <a:extLst>
                    <a:ext uri="{FF2B5EF4-FFF2-40B4-BE49-F238E27FC236}">
                      <a16:creationId xmlns:a16="http://schemas.microsoft.com/office/drawing/2014/main" id="{E67CEB43-538A-274E-9822-E42A292D6D98}"/>
                    </a:ext>
                  </a:extLst>
                </p:cNvPr>
                <p:cNvPicPr/>
                <p:nvPr/>
              </p:nvPicPr>
              <p:blipFill>
                <a:blip r:embed="rId312"/>
                <a:stretch>
                  <a:fillRect/>
                </a:stretch>
              </p:blipFill>
              <p:spPr>
                <a:xfrm>
                  <a:off x="832549" y="3998258"/>
                  <a:ext cx="1386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2" name="Freihand 191">
                  <a:extLst>
                    <a:ext uri="{FF2B5EF4-FFF2-40B4-BE49-F238E27FC236}">
                      <a16:creationId xmlns:a16="http://schemas.microsoft.com/office/drawing/2014/main" id="{9EA1C5D1-16B3-0957-6261-EA7388F8F1B8}"/>
                    </a:ext>
                  </a:extLst>
                </p14:cNvPr>
                <p14:cNvContentPartPr/>
                <p14:nvPr/>
              </p14:nvContentPartPr>
              <p14:xfrm>
                <a:off x="1106149" y="3981698"/>
                <a:ext cx="132480" cy="156960"/>
              </p14:xfrm>
            </p:contentPart>
          </mc:Choice>
          <mc:Fallback>
            <p:pic>
              <p:nvPicPr>
                <p:cNvPr id="192" name="Freihand 191">
                  <a:extLst>
                    <a:ext uri="{FF2B5EF4-FFF2-40B4-BE49-F238E27FC236}">
                      <a16:creationId xmlns:a16="http://schemas.microsoft.com/office/drawing/2014/main" id="{9EA1C5D1-16B3-0957-6261-EA7388F8F1B8}"/>
                    </a:ext>
                  </a:extLst>
                </p:cNvPr>
                <p:cNvPicPr/>
                <p:nvPr/>
              </p:nvPicPr>
              <p:blipFill>
                <a:blip r:embed="rId314"/>
                <a:stretch>
                  <a:fillRect/>
                </a:stretch>
              </p:blipFill>
              <p:spPr>
                <a:xfrm>
                  <a:off x="1100029" y="3975578"/>
                  <a:ext cx="1447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3" name="Freihand 192">
                  <a:extLst>
                    <a:ext uri="{FF2B5EF4-FFF2-40B4-BE49-F238E27FC236}">
                      <a16:creationId xmlns:a16="http://schemas.microsoft.com/office/drawing/2014/main" id="{B9486BA9-E16C-4487-6726-EFA83A6D8D02}"/>
                    </a:ext>
                  </a:extLst>
                </p14:cNvPr>
                <p14:cNvContentPartPr/>
                <p14:nvPr/>
              </p14:nvContentPartPr>
              <p14:xfrm>
                <a:off x="1336189" y="3995018"/>
                <a:ext cx="83520" cy="129600"/>
              </p14:xfrm>
            </p:contentPart>
          </mc:Choice>
          <mc:Fallback>
            <p:pic>
              <p:nvPicPr>
                <p:cNvPr id="193" name="Freihand 192">
                  <a:extLst>
                    <a:ext uri="{FF2B5EF4-FFF2-40B4-BE49-F238E27FC236}">
                      <a16:creationId xmlns:a16="http://schemas.microsoft.com/office/drawing/2014/main" id="{B9486BA9-E16C-4487-6726-EFA83A6D8D02}"/>
                    </a:ext>
                  </a:extLst>
                </p:cNvPr>
                <p:cNvPicPr/>
                <p:nvPr/>
              </p:nvPicPr>
              <p:blipFill>
                <a:blip r:embed="rId316"/>
                <a:stretch>
                  <a:fillRect/>
                </a:stretch>
              </p:blipFill>
              <p:spPr>
                <a:xfrm>
                  <a:off x="1330069" y="3988898"/>
                  <a:ext cx="95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4" name="Freihand 193">
                  <a:extLst>
                    <a:ext uri="{FF2B5EF4-FFF2-40B4-BE49-F238E27FC236}">
                      <a16:creationId xmlns:a16="http://schemas.microsoft.com/office/drawing/2014/main" id="{47B51A95-D1D9-5CAE-3410-9EF4471F2FC9}"/>
                    </a:ext>
                  </a:extLst>
                </p14:cNvPr>
                <p14:cNvContentPartPr/>
                <p14:nvPr/>
              </p14:nvContentPartPr>
              <p14:xfrm>
                <a:off x="1539589" y="3968378"/>
                <a:ext cx="79200" cy="148680"/>
              </p14:xfrm>
            </p:contentPart>
          </mc:Choice>
          <mc:Fallback>
            <p:pic>
              <p:nvPicPr>
                <p:cNvPr id="194" name="Freihand 193">
                  <a:extLst>
                    <a:ext uri="{FF2B5EF4-FFF2-40B4-BE49-F238E27FC236}">
                      <a16:creationId xmlns:a16="http://schemas.microsoft.com/office/drawing/2014/main" id="{47B51A95-D1D9-5CAE-3410-9EF4471F2FC9}"/>
                    </a:ext>
                  </a:extLst>
                </p:cNvPr>
                <p:cNvPicPr/>
                <p:nvPr/>
              </p:nvPicPr>
              <p:blipFill>
                <a:blip r:embed="rId318"/>
                <a:stretch>
                  <a:fillRect/>
                </a:stretch>
              </p:blipFill>
              <p:spPr>
                <a:xfrm>
                  <a:off x="1533469" y="3962258"/>
                  <a:ext cx="91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6" name="Freihand 195">
                  <a:extLst>
                    <a:ext uri="{FF2B5EF4-FFF2-40B4-BE49-F238E27FC236}">
                      <a16:creationId xmlns:a16="http://schemas.microsoft.com/office/drawing/2014/main" id="{AD889EFC-92CF-0B69-8971-5D7BD1CE0A38}"/>
                    </a:ext>
                  </a:extLst>
                </p14:cNvPr>
                <p14:cNvContentPartPr/>
                <p14:nvPr/>
              </p14:nvContentPartPr>
              <p14:xfrm>
                <a:off x="1841269" y="3935618"/>
                <a:ext cx="120600" cy="73080"/>
              </p14:xfrm>
            </p:contentPart>
          </mc:Choice>
          <mc:Fallback>
            <p:pic>
              <p:nvPicPr>
                <p:cNvPr id="196" name="Freihand 195">
                  <a:extLst>
                    <a:ext uri="{FF2B5EF4-FFF2-40B4-BE49-F238E27FC236}">
                      <a16:creationId xmlns:a16="http://schemas.microsoft.com/office/drawing/2014/main" id="{AD889EFC-92CF-0B69-8971-5D7BD1CE0A38}"/>
                    </a:ext>
                  </a:extLst>
                </p:cNvPr>
                <p:cNvPicPr/>
                <p:nvPr/>
              </p:nvPicPr>
              <p:blipFill>
                <a:blip r:embed="rId320"/>
                <a:stretch>
                  <a:fillRect/>
                </a:stretch>
              </p:blipFill>
              <p:spPr>
                <a:xfrm>
                  <a:off x="1835149" y="3929498"/>
                  <a:ext cx="132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7" name="Freihand 196">
                  <a:extLst>
                    <a:ext uri="{FF2B5EF4-FFF2-40B4-BE49-F238E27FC236}">
                      <a16:creationId xmlns:a16="http://schemas.microsoft.com/office/drawing/2014/main" id="{C6117BAE-E813-849F-C8F9-48BB81588A72}"/>
                    </a:ext>
                  </a:extLst>
                </p14:cNvPr>
                <p14:cNvContentPartPr/>
                <p14:nvPr/>
              </p14:nvContentPartPr>
              <p14:xfrm>
                <a:off x="1847749" y="4032098"/>
                <a:ext cx="102600" cy="72360"/>
              </p14:xfrm>
            </p:contentPart>
          </mc:Choice>
          <mc:Fallback>
            <p:pic>
              <p:nvPicPr>
                <p:cNvPr id="197" name="Freihand 196">
                  <a:extLst>
                    <a:ext uri="{FF2B5EF4-FFF2-40B4-BE49-F238E27FC236}">
                      <a16:creationId xmlns:a16="http://schemas.microsoft.com/office/drawing/2014/main" id="{C6117BAE-E813-849F-C8F9-48BB81588A72}"/>
                    </a:ext>
                  </a:extLst>
                </p:cNvPr>
                <p:cNvPicPr/>
                <p:nvPr/>
              </p:nvPicPr>
              <p:blipFill>
                <a:blip r:embed="rId322"/>
                <a:stretch>
                  <a:fillRect/>
                </a:stretch>
              </p:blipFill>
              <p:spPr>
                <a:xfrm>
                  <a:off x="1841629" y="4025978"/>
                  <a:ext cx="114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8" name="Freihand 197">
                  <a:extLst>
                    <a:ext uri="{FF2B5EF4-FFF2-40B4-BE49-F238E27FC236}">
                      <a16:creationId xmlns:a16="http://schemas.microsoft.com/office/drawing/2014/main" id="{8590B721-2930-E51F-21E1-6881F42B4904}"/>
                    </a:ext>
                  </a:extLst>
                </p14:cNvPr>
                <p14:cNvContentPartPr/>
                <p14:nvPr/>
              </p14:nvContentPartPr>
              <p14:xfrm>
                <a:off x="1851349" y="4010498"/>
                <a:ext cx="165600" cy="25920"/>
              </p14:xfrm>
            </p:contentPart>
          </mc:Choice>
          <mc:Fallback>
            <p:pic>
              <p:nvPicPr>
                <p:cNvPr id="198" name="Freihand 197">
                  <a:extLst>
                    <a:ext uri="{FF2B5EF4-FFF2-40B4-BE49-F238E27FC236}">
                      <a16:creationId xmlns:a16="http://schemas.microsoft.com/office/drawing/2014/main" id="{8590B721-2930-E51F-21E1-6881F42B4904}"/>
                    </a:ext>
                  </a:extLst>
                </p:cNvPr>
                <p:cNvPicPr/>
                <p:nvPr/>
              </p:nvPicPr>
              <p:blipFill>
                <a:blip r:embed="rId324"/>
                <a:stretch>
                  <a:fillRect/>
                </a:stretch>
              </p:blipFill>
              <p:spPr>
                <a:xfrm>
                  <a:off x="1845229" y="4004378"/>
                  <a:ext cx="177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9" name="Freihand 198">
                  <a:extLst>
                    <a:ext uri="{FF2B5EF4-FFF2-40B4-BE49-F238E27FC236}">
                      <a16:creationId xmlns:a16="http://schemas.microsoft.com/office/drawing/2014/main" id="{CBB3BFAE-74DB-48AB-D124-B2DB95C17BFE}"/>
                    </a:ext>
                  </a:extLst>
                </p14:cNvPr>
                <p14:cNvContentPartPr/>
                <p14:nvPr/>
              </p14:nvContentPartPr>
              <p14:xfrm>
                <a:off x="1839829" y="4088618"/>
                <a:ext cx="183960" cy="47880"/>
              </p14:xfrm>
            </p:contentPart>
          </mc:Choice>
          <mc:Fallback>
            <p:pic>
              <p:nvPicPr>
                <p:cNvPr id="199" name="Freihand 198">
                  <a:extLst>
                    <a:ext uri="{FF2B5EF4-FFF2-40B4-BE49-F238E27FC236}">
                      <a16:creationId xmlns:a16="http://schemas.microsoft.com/office/drawing/2014/main" id="{CBB3BFAE-74DB-48AB-D124-B2DB95C17BFE}"/>
                    </a:ext>
                  </a:extLst>
                </p:cNvPr>
                <p:cNvPicPr/>
                <p:nvPr/>
              </p:nvPicPr>
              <p:blipFill>
                <a:blip r:embed="rId326"/>
                <a:stretch>
                  <a:fillRect/>
                </a:stretch>
              </p:blipFill>
              <p:spPr>
                <a:xfrm>
                  <a:off x="1833709" y="4082498"/>
                  <a:ext cx="1962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1" name="Freihand 200">
                  <a:extLst>
                    <a:ext uri="{FF2B5EF4-FFF2-40B4-BE49-F238E27FC236}">
                      <a16:creationId xmlns:a16="http://schemas.microsoft.com/office/drawing/2014/main" id="{3D6C1B12-8C64-92C0-EF1A-30A28EC5B356}"/>
                    </a:ext>
                  </a:extLst>
                </p14:cNvPr>
                <p14:cNvContentPartPr/>
                <p14:nvPr/>
              </p14:nvContentPartPr>
              <p14:xfrm>
                <a:off x="2197309" y="3922298"/>
                <a:ext cx="104040" cy="174960"/>
              </p14:xfrm>
            </p:contentPart>
          </mc:Choice>
          <mc:Fallback>
            <p:pic>
              <p:nvPicPr>
                <p:cNvPr id="201" name="Freihand 200">
                  <a:extLst>
                    <a:ext uri="{FF2B5EF4-FFF2-40B4-BE49-F238E27FC236}">
                      <a16:creationId xmlns:a16="http://schemas.microsoft.com/office/drawing/2014/main" id="{3D6C1B12-8C64-92C0-EF1A-30A28EC5B356}"/>
                    </a:ext>
                  </a:extLst>
                </p:cNvPr>
                <p:cNvPicPr/>
                <p:nvPr/>
              </p:nvPicPr>
              <p:blipFill>
                <a:blip r:embed="rId328"/>
                <a:stretch>
                  <a:fillRect/>
                </a:stretch>
              </p:blipFill>
              <p:spPr>
                <a:xfrm>
                  <a:off x="2191189" y="3916178"/>
                  <a:ext cx="116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2" name="Freihand 201">
                  <a:extLst>
                    <a:ext uri="{FF2B5EF4-FFF2-40B4-BE49-F238E27FC236}">
                      <a16:creationId xmlns:a16="http://schemas.microsoft.com/office/drawing/2014/main" id="{41348A13-C7B9-9055-12D9-CC1A8CDBDB08}"/>
                    </a:ext>
                  </a:extLst>
                </p14:cNvPr>
                <p14:cNvContentPartPr/>
                <p14:nvPr/>
              </p14:nvContentPartPr>
              <p14:xfrm>
                <a:off x="2368309" y="4047578"/>
                <a:ext cx="12960" cy="109800"/>
              </p14:xfrm>
            </p:contentPart>
          </mc:Choice>
          <mc:Fallback>
            <p:pic>
              <p:nvPicPr>
                <p:cNvPr id="202" name="Freihand 201">
                  <a:extLst>
                    <a:ext uri="{FF2B5EF4-FFF2-40B4-BE49-F238E27FC236}">
                      <a16:creationId xmlns:a16="http://schemas.microsoft.com/office/drawing/2014/main" id="{41348A13-C7B9-9055-12D9-CC1A8CDBDB08}"/>
                    </a:ext>
                  </a:extLst>
                </p:cNvPr>
                <p:cNvPicPr/>
                <p:nvPr/>
              </p:nvPicPr>
              <p:blipFill>
                <a:blip r:embed="rId330"/>
                <a:stretch>
                  <a:fillRect/>
                </a:stretch>
              </p:blipFill>
              <p:spPr>
                <a:xfrm>
                  <a:off x="2362189" y="4041458"/>
                  <a:ext cx="25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3" name="Freihand 202">
                  <a:extLst>
                    <a:ext uri="{FF2B5EF4-FFF2-40B4-BE49-F238E27FC236}">
                      <a16:creationId xmlns:a16="http://schemas.microsoft.com/office/drawing/2014/main" id="{EFC0B66D-B65E-93C4-876F-8F11ED7F9C9F}"/>
                    </a:ext>
                  </a:extLst>
                </p14:cNvPr>
                <p14:cNvContentPartPr/>
                <p14:nvPr/>
              </p14:nvContentPartPr>
              <p14:xfrm>
                <a:off x="2432749" y="3916538"/>
                <a:ext cx="100440" cy="185400"/>
              </p14:xfrm>
            </p:contentPart>
          </mc:Choice>
          <mc:Fallback>
            <p:pic>
              <p:nvPicPr>
                <p:cNvPr id="203" name="Freihand 202">
                  <a:extLst>
                    <a:ext uri="{FF2B5EF4-FFF2-40B4-BE49-F238E27FC236}">
                      <a16:creationId xmlns:a16="http://schemas.microsoft.com/office/drawing/2014/main" id="{EFC0B66D-B65E-93C4-876F-8F11ED7F9C9F}"/>
                    </a:ext>
                  </a:extLst>
                </p:cNvPr>
                <p:cNvPicPr/>
                <p:nvPr/>
              </p:nvPicPr>
              <p:blipFill>
                <a:blip r:embed="rId332"/>
                <a:stretch>
                  <a:fillRect/>
                </a:stretch>
              </p:blipFill>
              <p:spPr>
                <a:xfrm>
                  <a:off x="2426629" y="3910418"/>
                  <a:ext cx="1126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4" name="Freihand 203">
                  <a:extLst>
                    <a:ext uri="{FF2B5EF4-FFF2-40B4-BE49-F238E27FC236}">
                      <a16:creationId xmlns:a16="http://schemas.microsoft.com/office/drawing/2014/main" id="{70A4AD71-495A-F30C-46E1-14BD7E5D4527}"/>
                    </a:ext>
                  </a:extLst>
                </p14:cNvPr>
                <p14:cNvContentPartPr/>
                <p14:nvPr/>
              </p14:nvContentPartPr>
              <p14:xfrm>
                <a:off x="2458669" y="3914738"/>
                <a:ext cx="100440" cy="32760"/>
              </p14:xfrm>
            </p:contentPart>
          </mc:Choice>
          <mc:Fallback>
            <p:pic>
              <p:nvPicPr>
                <p:cNvPr id="204" name="Freihand 203">
                  <a:extLst>
                    <a:ext uri="{FF2B5EF4-FFF2-40B4-BE49-F238E27FC236}">
                      <a16:creationId xmlns:a16="http://schemas.microsoft.com/office/drawing/2014/main" id="{70A4AD71-495A-F30C-46E1-14BD7E5D4527}"/>
                    </a:ext>
                  </a:extLst>
                </p:cNvPr>
                <p:cNvPicPr/>
                <p:nvPr/>
              </p:nvPicPr>
              <p:blipFill>
                <a:blip r:embed="rId334"/>
                <a:stretch>
                  <a:fillRect/>
                </a:stretch>
              </p:blipFill>
              <p:spPr>
                <a:xfrm>
                  <a:off x="2452549" y="3908618"/>
                  <a:ext cx="112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5" name="Freihand 204">
                  <a:extLst>
                    <a:ext uri="{FF2B5EF4-FFF2-40B4-BE49-F238E27FC236}">
                      <a16:creationId xmlns:a16="http://schemas.microsoft.com/office/drawing/2014/main" id="{F34B1BD3-6BC0-9E4A-90F0-5984B4311A71}"/>
                    </a:ext>
                  </a:extLst>
                </p14:cNvPr>
                <p14:cNvContentPartPr/>
                <p14:nvPr/>
              </p14:nvContentPartPr>
              <p14:xfrm>
                <a:off x="2681869" y="3830858"/>
                <a:ext cx="53640" cy="311040"/>
              </p14:xfrm>
            </p:contentPart>
          </mc:Choice>
          <mc:Fallback>
            <p:pic>
              <p:nvPicPr>
                <p:cNvPr id="205" name="Freihand 204">
                  <a:extLst>
                    <a:ext uri="{FF2B5EF4-FFF2-40B4-BE49-F238E27FC236}">
                      <a16:creationId xmlns:a16="http://schemas.microsoft.com/office/drawing/2014/main" id="{F34B1BD3-6BC0-9E4A-90F0-5984B4311A71}"/>
                    </a:ext>
                  </a:extLst>
                </p:cNvPr>
                <p:cNvPicPr/>
                <p:nvPr/>
              </p:nvPicPr>
              <p:blipFill>
                <a:blip r:embed="rId336"/>
                <a:stretch>
                  <a:fillRect/>
                </a:stretch>
              </p:blipFill>
              <p:spPr>
                <a:xfrm>
                  <a:off x="2675749" y="3824738"/>
                  <a:ext cx="658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7" name="Freihand 206">
                  <a:extLst>
                    <a:ext uri="{FF2B5EF4-FFF2-40B4-BE49-F238E27FC236}">
                      <a16:creationId xmlns:a16="http://schemas.microsoft.com/office/drawing/2014/main" id="{1DF8A7A3-6638-8933-4295-8C3507C1BDF5}"/>
                    </a:ext>
                  </a:extLst>
                </p14:cNvPr>
                <p14:cNvContentPartPr/>
                <p14:nvPr/>
              </p14:nvContentPartPr>
              <p14:xfrm>
                <a:off x="2767549" y="3903218"/>
                <a:ext cx="102960" cy="145800"/>
              </p14:xfrm>
            </p:contentPart>
          </mc:Choice>
          <mc:Fallback>
            <p:pic>
              <p:nvPicPr>
                <p:cNvPr id="207" name="Freihand 206">
                  <a:extLst>
                    <a:ext uri="{FF2B5EF4-FFF2-40B4-BE49-F238E27FC236}">
                      <a16:creationId xmlns:a16="http://schemas.microsoft.com/office/drawing/2014/main" id="{1DF8A7A3-6638-8933-4295-8C3507C1BDF5}"/>
                    </a:ext>
                  </a:extLst>
                </p:cNvPr>
                <p:cNvPicPr/>
                <p:nvPr/>
              </p:nvPicPr>
              <p:blipFill>
                <a:blip r:embed="rId338"/>
                <a:stretch>
                  <a:fillRect/>
                </a:stretch>
              </p:blipFill>
              <p:spPr>
                <a:xfrm>
                  <a:off x="2761429" y="3897098"/>
                  <a:ext cx="115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8" name="Freihand 207">
                  <a:extLst>
                    <a:ext uri="{FF2B5EF4-FFF2-40B4-BE49-F238E27FC236}">
                      <a16:creationId xmlns:a16="http://schemas.microsoft.com/office/drawing/2014/main" id="{71A4CDD8-B3A4-D268-C814-9E10FCF9D342}"/>
                    </a:ext>
                  </a:extLst>
                </p14:cNvPr>
                <p14:cNvContentPartPr/>
                <p14:nvPr/>
              </p14:nvContentPartPr>
              <p14:xfrm>
                <a:off x="2923069" y="3919418"/>
                <a:ext cx="81000" cy="156960"/>
              </p14:xfrm>
            </p:contentPart>
          </mc:Choice>
          <mc:Fallback>
            <p:pic>
              <p:nvPicPr>
                <p:cNvPr id="208" name="Freihand 207">
                  <a:extLst>
                    <a:ext uri="{FF2B5EF4-FFF2-40B4-BE49-F238E27FC236}">
                      <a16:creationId xmlns:a16="http://schemas.microsoft.com/office/drawing/2014/main" id="{71A4CDD8-B3A4-D268-C814-9E10FCF9D342}"/>
                    </a:ext>
                  </a:extLst>
                </p:cNvPr>
                <p:cNvPicPr/>
                <p:nvPr/>
              </p:nvPicPr>
              <p:blipFill>
                <a:blip r:embed="rId340"/>
                <a:stretch>
                  <a:fillRect/>
                </a:stretch>
              </p:blipFill>
              <p:spPr>
                <a:xfrm>
                  <a:off x="2916949" y="3913298"/>
                  <a:ext cx="93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9" name="Freihand 208">
                  <a:extLst>
                    <a:ext uri="{FF2B5EF4-FFF2-40B4-BE49-F238E27FC236}">
                      <a16:creationId xmlns:a16="http://schemas.microsoft.com/office/drawing/2014/main" id="{EF7E896A-B6D9-EE68-EC3F-F7382BEDEC44}"/>
                    </a:ext>
                  </a:extLst>
                </p14:cNvPr>
                <p14:cNvContentPartPr/>
                <p14:nvPr/>
              </p14:nvContentPartPr>
              <p14:xfrm>
                <a:off x="3080389" y="3926258"/>
                <a:ext cx="135720" cy="115560"/>
              </p14:xfrm>
            </p:contentPart>
          </mc:Choice>
          <mc:Fallback>
            <p:pic>
              <p:nvPicPr>
                <p:cNvPr id="209" name="Freihand 208">
                  <a:extLst>
                    <a:ext uri="{FF2B5EF4-FFF2-40B4-BE49-F238E27FC236}">
                      <a16:creationId xmlns:a16="http://schemas.microsoft.com/office/drawing/2014/main" id="{EF7E896A-B6D9-EE68-EC3F-F7382BEDEC44}"/>
                    </a:ext>
                  </a:extLst>
                </p:cNvPr>
                <p:cNvPicPr/>
                <p:nvPr/>
              </p:nvPicPr>
              <p:blipFill>
                <a:blip r:embed="rId342"/>
                <a:stretch>
                  <a:fillRect/>
                </a:stretch>
              </p:blipFill>
              <p:spPr>
                <a:xfrm>
                  <a:off x="3074269" y="3920138"/>
                  <a:ext cx="147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0" name="Freihand 209">
                  <a:extLst>
                    <a:ext uri="{FF2B5EF4-FFF2-40B4-BE49-F238E27FC236}">
                      <a16:creationId xmlns:a16="http://schemas.microsoft.com/office/drawing/2014/main" id="{F5F3C9F0-D6E0-0842-3989-4F645A065302}"/>
                    </a:ext>
                  </a:extLst>
                </p14:cNvPr>
                <p14:cNvContentPartPr/>
                <p14:nvPr/>
              </p14:nvContentPartPr>
              <p14:xfrm>
                <a:off x="3235189" y="3843818"/>
                <a:ext cx="47520" cy="290880"/>
              </p14:xfrm>
            </p:contentPart>
          </mc:Choice>
          <mc:Fallback>
            <p:pic>
              <p:nvPicPr>
                <p:cNvPr id="210" name="Freihand 209">
                  <a:extLst>
                    <a:ext uri="{FF2B5EF4-FFF2-40B4-BE49-F238E27FC236}">
                      <a16:creationId xmlns:a16="http://schemas.microsoft.com/office/drawing/2014/main" id="{F5F3C9F0-D6E0-0842-3989-4F645A065302}"/>
                    </a:ext>
                  </a:extLst>
                </p:cNvPr>
                <p:cNvPicPr/>
                <p:nvPr/>
              </p:nvPicPr>
              <p:blipFill>
                <a:blip r:embed="rId344"/>
                <a:stretch>
                  <a:fillRect/>
                </a:stretch>
              </p:blipFill>
              <p:spPr>
                <a:xfrm>
                  <a:off x="3229069" y="3837698"/>
                  <a:ext cx="5976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2" name="Freihand 211">
                  <a:extLst>
                    <a:ext uri="{FF2B5EF4-FFF2-40B4-BE49-F238E27FC236}">
                      <a16:creationId xmlns:a16="http://schemas.microsoft.com/office/drawing/2014/main" id="{F97418E0-89B0-80AF-077E-31DBBA264FF6}"/>
                    </a:ext>
                  </a:extLst>
                </p14:cNvPr>
                <p14:cNvContentPartPr/>
                <p14:nvPr/>
              </p14:nvContentPartPr>
              <p14:xfrm>
                <a:off x="3353989" y="3800618"/>
                <a:ext cx="82800" cy="311400"/>
              </p14:xfrm>
            </p:contentPart>
          </mc:Choice>
          <mc:Fallback>
            <p:pic>
              <p:nvPicPr>
                <p:cNvPr id="212" name="Freihand 211">
                  <a:extLst>
                    <a:ext uri="{FF2B5EF4-FFF2-40B4-BE49-F238E27FC236}">
                      <a16:creationId xmlns:a16="http://schemas.microsoft.com/office/drawing/2014/main" id="{F97418E0-89B0-80AF-077E-31DBBA264FF6}"/>
                    </a:ext>
                  </a:extLst>
                </p:cNvPr>
                <p:cNvPicPr/>
                <p:nvPr/>
              </p:nvPicPr>
              <p:blipFill>
                <a:blip r:embed="rId346"/>
                <a:stretch>
                  <a:fillRect/>
                </a:stretch>
              </p:blipFill>
              <p:spPr>
                <a:xfrm>
                  <a:off x="3347869" y="3794498"/>
                  <a:ext cx="950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3" name="Freihand 212">
                  <a:extLst>
                    <a:ext uri="{FF2B5EF4-FFF2-40B4-BE49-F238E27FC236}">
                      <a16:creationId xmlns:a16="http://schemas.microsoft.com/office/drawing/2014/main" id="{73FD18AF-B521-06AF-2F25-DEEB38D20EF3}"/>
                    </a:ext>
                  </a:extLst>
                </p14:cNvPr>
                <p14:cNvContentPartPr/>
                <p14:nvPr/>
              </p14:nvContentPartPr>
              <p14:xfrm>
                <a:off x="3342469" y="3928058"/>
                <a:ext cx="54360" cy="63360"/>
              </p14:xfrm>
            </p:contentPart>
          </mc:Choice>
          <mc:Fallback>
            <p:pic>
              <p:nvPicPr>
                <p:cNvPr id="213" name="Freihand 212">
                  <a:extLst>
                    <a:ext uri="{FF2B5EF4-FFF2-40B4-BE49-F238E27FC236}">
                      <a16:creationId xmlns:a16="http://schemas.microsoft.com/office/drawing/2014/main" id="{73FD18AF-B521-06AF-2F25-DEEB38D20EF3}"/>
                    </a:ext>
                  </a:extLst>
                </p:cNvPr>
                <p:cNvPicPr/>
                <p:nvPr/>
              </p:nvPicPr>
              <p:blipFill>
                <a:blip r:embed="rId348"/>
                <a:stretch>
                  <a:fillRect/>
                </a:stretch>
              </p:blipFill>
              <p:spPr>
                <a:xfrm>
                  <a:off x="3336349" y="3921938"/>
                  <a:ext cx="666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4" name="Freihand 213">
                  <a:extLst>
                    <a:ext uri="{FF2B5EF4-FFF2-40B4-BE49-F238E27FC236}">
                      <a16:creationId xmlns:a16="http://schemas.microsoft.com/office/drawing/2014/main" id="{FBDA977F-6D90-11DB-4EFF-4EF681525CE4}"/>
                    </a:ext>
                  </a:extLst>
                </p14:cNvPr>
                <p14:cNvContentPartPr/>
                <p14:nvPr/>
              </p14:nvContentPartPr>
              <p14:xfrm>
                <a:off x="3478189" y="3848498"/>
                <a:ext cx="132840" cy="181440"/>
              </p14:xfrm>
            </p:contentPart>
          </mc:Choice>
          <mc:Fallback>
            <p:pic>
              <p:nvPicPr>
                <p:cNvPr id="214" name="Freihand 213">
                  <a:extLst>
                    <a:ext uri="{FF2B5EF4-FFF2-40B4-BE49-F238E27FC236}">
                      <a16:creationId xmlns:a16="http://schemas.microsoft.com/office/drawing/2014/main" id="{FBDA977F-6D90-11DB-4EFF-4EF681525CE4}"/>
                    </a:ext>
                  </a:extLst>
                </p:cNvPr>
                <p:cNvPicPr/>
                <p:nvPr/>
              </p:nvPicPr>
              <p:blipFill>
                <a:blip r:embed="rId350"/>
                <a:stretch>
                  <a:fillRect/>
                </a:stretch>
              </p:blipFill>
              <p:spPr>
                <a:xfrm>
                  <a:off x="3472069" y="3842378"/>
                  <a:ext cx="1450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5" name="Freihand 214">
                  <a:extLst>
                    <a:ext uri="{FF2B5EF4-FFF2-40B4-BE49-F238E27FC236}">
                      <a16:creationId xmlns:a16="http://schemas.microsoft.com/office/drawing/2014/main" id="{A2A6011A-7740-755B-6300-9874C585F390}"/>
                    </a:ext>
                  </a:extLst>
                </p14:cNvPr>
                <p14:cNvContentPartPr/>
                <p14:nvPr/>
              </p14:nvContentPartPr>
              <p14:xfrm>
                <a:off x="3640189" y="3944978"/>
                <a:ext cx="8640" cy="145440"/>
              </p14:xfrm>
            </p:contentPart>
          </mc:Choice>
          <mc:Fallback>
            <p:pic>
              <p:nvPicPr>
                <p:cNvPr id="215" name="Freihand 214">
                  <a:extLst>
                    <a:ext uri="{FF2B5EF4-FFF2-40B4-BE49-F238E27FC236}">
                      <a16:creationId xmlns:a16="http://schemas.microsoft.com/office/drawing/2014/main" id="{A2A6011A-7740-755B-6300-9874C585F390}"/>
                    </a:ext>
                  </a:extLst>
                </p:cNvPr>
                <p:cNvPicPr/>
                <p:nvPr/>
              </p:nvPicPr>
              <p:blipFill>
                <a:blip r:embed="rId352"/>
                <a:stretch>
                  <a:fillRect/>
                </a:stretch>
              </p:blipFill>
              <p:spPr>
                <a:xfrm>
                  <a:off x="3634069" y="3938858"/>
                  <a:ext cx="20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6" name="Freihand 215">
                  <a:extLst>
                    <a:ext uri="{FF2B5EF4-FFF2-40B4-BE49-F238E27FC236}">
                      <a16:creationId xmlns:a16="http://schemas.microsoft.com/office/drawing/2014/main" id="{F47C34A2-EE77-653D-4838-A1846CA913EF}"/>
                    </a:ext>
                  </a:extLst>
                </p14:cNvPr>
                <p14:cNvContentPartPr/>
                <p14:nvPr/>
              </p14:nvContentPartPr>
              <p14:xfrm>
                <a:off x="3694909" y="3826898"/>
                <a:ext cx="118080" cy="195480"/>
              </p14:xfrm>
            </p:contentPart>
          </mc:Choice>
          <mc:Fallback>
            <p:pic>
              <p:nvPicPr>
                <p:cNvPr id="216" name="Freihand 215">
                  <a:extLst>
                    <a:ext uri="{FF2B5EF4-FFF2-40B4-BE49-F238E27FC236}">
                      <a16:creationId xmlns:a16="http://schemas.microsoft.com/office/drawing/2014/main" id="{F47C34A2-EE77-653D-4838-A1846CA913EF}"/>
                    </a:ext>
                  </a:extLst>
                </p:cNvPr>
                <p:cNvPicPr/>
                <p:nvPr/>
              </p:nvPicPr>
              <p:blipFill>
                <a:blip r:embed="rId354"/>
                <a:stretch>
                  <a:fillRect/>
                </a:stretch>
              </p:blipFill>
              <p:spPr>
                <a:xfrm>
                  <a:off x="3688789" y="3820778"/>
                  <a:ext cx="1303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7" name="Freihand 216">
                  <a:extLst>
                    <a:ext uri="{FF2B5EF4-FFF2-40B4-BE49-F238E27FC236}">
                      <a16:creationId xmlns:a16="http://schemas.microsoft.com/office/drawing/2014/main" id="{73D1B9DC-73D7-07C1-3A92-1E01C22D78B4}"/>
                    </a:ext>
                  </a:extLst>
                </p14:cNvPr>
                <p14:cNvContentPartPr/>
                <p14:nvPr/>
              </p14:nvContentPartPr>
              <p14:xfrm>
                <a:off x="3919189" y="3887378"/>
                <a:ext cx="28080" cy="27000"/>
              </p14:xfrm>
            </p:contentPart>
          </mc:Choice>
          <mc:Fallback>
            <p:pic>
              <p:nvPicPr>
                <p:cNvPr id="217" name="Freihand 216">
                  <a:extLst>
                    <a:ext uri="{FF2B5EF4-FFF2-40B4-BE49-F238E27FC236}">
                      <a16:creationId xmlns:a16="http://schemas.microsoft.com/office/drawing/2014/main" id="{73D1B9DC-73D7-07C1-3A92-1E01C22D78B4}"/>
                    </a:ext>
                  </a:extLst>
                </p:cNvPr>
                <p:cNvPicPr/>
                <p:nvPr/>
              </p:nvPicPr>
              <p:blipFill>
                <a:blip r:embed="rId356"/>
                <a:stretch>
                  <a:fillRect/>
                </a:stretch>
              </p:blipFill>
              <p:spPr>
                <a:xfrm>
                  <a:off x="3913069" y="3881258"/>
                  <a:ext cx="40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8" name="Freihand 217">
                  <a:extLst>
                    <a:ext uri="{FF2B5EF4-FFF2-40B4-BE49-F238E27FC236}">
                      <a16:creationId xmlns:a16="http://schemas.microsoft.com/office/drawing/2014/main" id="{D75C5716-537E-1792-8FB8-756B09D6A4B8}"/>
                    </a:ext>
                  </a:extLst>
                </p14:cNvPr>
                <p14:cNvContentPartPr/>
                <p14:nvPr/>
              </p14:nvContentPartPr>
              <p14:xfrm>
                <a:off x="4014589" y="3739058"/>
                <a:ext cx="74160" cy="284400"/>
              </p14:xfrm>
            </p:contentPart>
          </mc:Choice>
          <mc:Fallback>
            <p:pic>
              <p:nvPicPr>
                <p:cNvPr id="218" name="Freihand 217">
                  <a:extLst>
                    <a:ext uri="{FF2B5EF4-FFF2-40B4-BE49-F238E27FC236}">
                      <a16:creationId xmlns:a16="http://schemas.microsoft.com/office/drawing/2014/main" id="{D75C5716-537E-1792-8FB8-756B09D6A4B8}"/>
                    </a:ext>
                  </a:extLst>
                </p:cNvPr>
                <p:cNvPicPr/>
                <p:nvPr/>
              </p:nvPicPr>
              <p:blipFill>
                <a:blip r:embed="rId358"/>
                <a:stretch>
                  <a:fillRect/>
                </a:stretch>
              </p:blipFill>
              <p:spPr>
                <a:xfrm>
                  <a:off x="4008469" y="3732938"/>
                  <a:ext cx="864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9" name="Freihand 218">
                  <a:extLst>
                    <a:ext uri="{FF2B5EF4-FFF2-40B4-BE49-F238E27FC236}">
                      <a16:creationId xmlns:a16="http://schemas.microsoft.com/office/drawing/2014/main" id="{D6AEF087-88E5-AA24-4D5A-E0948E9FF39D}"/>
                    </a:ext>
                  </a:extLst>
                </p14:cNvPr>
                <p14:cNvContentPartPr/>
                <p14:nvPr/>
              </p14:nvContentPartPr>
              <p14:xfrm>
                <a:off x="4129429" y="3826538"/>
                <a:ext cx="60120" cy="45720"/>
              </p14:xfrm>
            </p:contentPart>
          </mc:Choice>
          <mc:Fallback>
            <p:pic>
              <p:nvPicPr>
                <p:cNvPr id="219" name="Freihand 218">
                  <a:extLst>
                    <a:ext uri="{FF2B5EF4-FFF2-40B4-BE49-F238E27FC236}">
                      <a16:creationId xmlns:a16="http://schemas.microsoft.com/office/drawing/2014/main" id="{D6AEF087-88E5-AA24-4D5A-E0948E9FF39D}"/>
                    </a:ext>
                  </a:extLst>
                </p:cNvPr>
                <p:cNvPicPr/>
                <p:nvPr/>
              </p:nvPicPr>
              <p:blipFill>
                <a:blip r:embed="rId360"/>
                <a:stretch>
                  <a:fillRect/>
                </a:stretch>
              </p:blipFill>
              <p:spPr>
                <a:xfrm>
                  <a:off x="4123309" y="3820418"/>
                  <a:ext cx="72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0" name="Freihand 219">
                  <a:extLst>
                    <a:ext uri="{FF2B5EF4-FFF2-40B4-BE49-F238E27FC236}">
                      <a16:creationId xmlns:a16="http://schemas.microsoft.com/office/drawing/2014/main" id="{F1B4F9E1-B612-FA14-D896-F4CDD1A00543}"/>
                    </a:ext>
                  </a:extLst>
                </p14:cNvPr>
                <p14:cNvContentPartPr/>
                <p14:nvPr/>
              </p14:nvContentPartPr>
              <p14:xfrm>
                <a:off x="4274869" y="3844898"/>
                <a:ext cx="62280" cy="83520"/>
              </p14:xfrm>
            </p:contentPart>
          </mc:Choice>
          <mc:Fallback>
            <p:pic>
              <p:nvPicPr>
                <p:cNvPr id="220" name="Freihand 219">
                  <a:extLst>
                    <a:ext uri="{FF2B5EF4-FFF2-40B4-BE49-F238E27FC236}">
                      <a16:creationId xmlns:a16="http://schemas.microsoft.com/office/drawing/2014/main" id="{F1B4F9E1-B612-FA14-D896-F4CDD1A00543}"/>
                    </a:ext>
                  </a:extLst>
                </p:cNvPr>
                <p:cNvPicPr/>
                <p:nvPr/>
              </p:nvPicPr>
              <p:blipFill>
                <a:blip r:embed="rId362"/>
                <a:stretch>
                  <a:fillRect/>
                </a:stretch>
              </p:blipFill>
              <p:spPr>
                <a:xfrm>
                  <a:off x="4268749" y="3838778"/>
                  <a:ext cx="74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1" name="Freihand 220">
                  <a:extLst>
                    <a:ext uri="{FF2B5EF4-FFF2-40B4-BE49-F238E27FC236}">
                      <a16:creationId xmlns:a16="http://schemas.microsoft.com/office/drawing/2014/main" id="{09FBCD0F-E68F-8F87-62D5-B8CC8A5EF43A}"/>
                    </a:ext>
                  </a:extLst>
                </p14:cNvPr>
                <p14:cNvContentPartPr/>
                <p14:nvPr/>
              </p14:nvContentPartPr>
              <p14:xfrm>
                <a:off x="4390069" y="3827618"/>
                <a:ext cx="123480" cy="99000"/>
              </p14:xfrm>
            </p:contentPart>
          </mc:Choice>
          <mc:Fallback>
            <p:pic>
              <p:nvPicPr>
                <p:cNvPr id="221" name="Freihand 220">
                  <a:extLst>
                    <a:ext uri="{FF2B5EF4-FFF2-40B4-BE49-F238E27FC236}">
                      <a16:creationId xmlns:a16="http://schemas.microsoft.com/office/drawing/2014/main" id="{09FBCD0F-E68F-8F87-62D5-B8CC8A5EF43A}"/>
                    </a:ext>
                  </a:extLst>
                </p:cNvPr>
                <p:cNvPicPr/>
                <p:nvPr/>
              </p:nvPicPr>
              <p:blipFill>
                <a:blip r:embed="rId364"/>
                <a:stretch>
                  <a:fillRect/>
                </a:stretch>
              </p:blipFill>
              <p:spPr>
                <a:xfrm>
                  <a:off x="4383949" y="3821498"/>
                  <a:ext cx="135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2" name="Freihand 221">
                  <a:extLst>
                    <a:ext uri="{FF2B5EF4-FFF2-40B4-BE49-F238E27FC236}">
                      <a16:creationId xmlns:a16="http://schemas.microsoft.com/office/drawing/2014/main" id="{E6D253AA-A462-6466-961E-1105C78F2A60}"/>
                    </a:ext>
                  </a:extLst>
                </p14:cNvPr>
                <p14:cNvContentPartPr/>
                <p14:nvPr/>
              </p14:nvContentPartPr>
              <p14:xfrm>
                <a:off x="4552429" y="3829418"/>
                <a:ext cx="57600" cy="106920"/>
              </p14:xfrm>
            </p:contentPart>
          </mc:Choice>
          <mc:Fallback>
            <p:pic>
              <p:nvPicPr>
                <p:cNvPr id="222" name="Freihand 221">
                  <a:extLst>
                    <a:ext uri="{FF2B5EF4-FFF2-40B4-BE49-F238E27FC236}">
                      <a16:creationId xmlns:a16="http://schemas.microsoft.com/office/drawing/2014/main" id="{E6D253AA-A462-6466-961E-1105C78F2A60}"/>
                    </a:ext>
                  </a:extLst>
                </p:cNvPr>
                <p:cNvPicPr/>
                <p:nvPr/>
              </p:nvPicPr>
              <p:blipFill>
                <a:blip r:embed="rId366"/>
                <a:stretch>
                  <a:fillRect/>
                </a:stretch>
              </p:blipFill>
              <p:spPr>
                <a:xfrm>
                  <a:off x="4546309" y="3823298"/>
                  <a:ext cx="69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3" name="Freihand 222">
                  <a:extLst>
                    <a:ext uri="{FF2B5EF4-FFF2-40B4-BE49-F238E27FC236}">
                      <a16:creationId xmlns:a16="http://schemas.microsoft.com/office/drawing/2014/main" id="{E6C13370-1277-345C-280D-DFFE16702A13}"/>
                    </a:ext>
                  </a:extLst>
                </p14:cNvPr>
                <p14:cNvContentPartPr/>
                <p14:nvPr/>
              </p14:nvContentPartPr>
              <p14:xfrm>
                <a:off x="4130509" y="3807458"/>
                <a:ext cx="144720" cy="171720"/>
              </p14:xfrm>
            </p:contentPart>
          </mc:Choice>
          <mc:Fallback>
            <p:pic>
              <p:nvPicPr>
                <p:cNvPr id="223" name="Freihand 222">
                  <a:extLst>
                    <a:ext uri="{FF2B5EF4-FFF2-40B4-BE49-F238E27FC236}">
                      <a16:creationId xmlns:a16="http://schemas.microsoft.com/office/drawing/2014/main" id="{E6C13370-1277-345C-280D-DFFE16702A13}"/>
                    </a:ext>
                  </a:extLst>
                </p:cNvPr>
                <p:cNvPicPr/>
                <p:nvPr/>
              </p:nvPicPr>
              <p:blipFill>
                <a:blip r:embed="rId368"/>
                <a:stretch>
                  <a:fillRect/>
                </a:stretch>
              </p:blipFill>
              <p:spPr>
                <a:xfrm>
                  <a:off x="4124389" y="3801338"/>
                  <a:ext cx="1569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4" name="Freihand 223">
                  <a:extLst>
                    <a:ext uri="{FF2B5EF4-FFF2-40B4-BE49-F238E27FC236}">
                      <a16:creationId xmlns:a16="http://schemas.microsoft.com/office/drawing/2014/main" id="{B2953BC6-10AF-B624-1E21-845F1C39F467}"/>
                    </a:ext>
                  </a:extLst>
                </p14:cNvPr>
                <p14:cNvContentPartPr/>
                <p14:nvPr/>
              </p14:nvContentPartPr>
              <p14:xfrm>
                <a:off x="4595629" y="3740498"/>
                <a:ext cx="107280" cy="294840"/>
              </p14:xfrm>
            </p:contentPart>
          </mc:Choice>
          <mc:Fallback>
            <p:pic>
              <p:nvPicPr>
                <p:cNvPr id="224" name="Freihand 223">
                  <a:extLst>
                    <a:ext uri="{FF2B5EF4-FFF2-40B4-BE49-F238E27FC236}">
                      <a16:creationId xmlns:a16="http://schemas.microsoft.com/office/drawing/2014/main" id="{B2953BC6-10AF-B624-1E21-845F1C39F467}"/>
                    </a:ext>
                  </a:extLst>
                </p:cNvPr>
                <p:cNvPicPr/>
                <p:nvPr/>
              </p:nvPicPr>
              <p:blipFill>
                <a:blip r:embed="rId370"/>
                <a:stretch>
                  <a:fillRect/>
                </a:stretch>
              </p:blipFill>
              <p:spPr>
                <a:xfrm>
                  <a:off x="4589509" y="3734378"/>
                  <a:ext cx="1195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6" name="Freihand 225">
                  <a:extLst>
                    <a:ext uri="{FF2B5EF4-FFF2-40B4-BE49-F238E27FC236}">
                      <a16:creationId xmlns:a16="http://schemas.microsoft.com/office/drawing/2014/main" id="{C25A64F7-7AB7-AD19-4158-683DA2A5E9C4}"/>
                    </a:ext>
                  </a:extLst>
                </p14:cNvPr>
                <p14:cNvContentPartPr/>
                <p14:nvPr/>
              </p14:nvContentPartPr>
              <p14:xfrm>
                <a:off x="4759789" y="3652298"/>
                <a:ext cx="72000" cy="378360"/>
              </p14:xfrm>
            </p:contentPart>
          </mc:Choice>
          <mc:Fallback>
            <p:pic>
              <p:nvPicPr>
                <p:cNvPr id="226" name="Freihand 225">
                  <a:extLst>
                    <a:ext uri="{FF2B5EF4-FFF2-40B4-BE49-F238E27FC236}">
                      <a16:creationId xmlns:a16="http://schemas.microsoft.com/office/drawing/2014/main" id="{C25A64F7-7AB7-AD19-4158-683DA2A5E9C4}"/>
                    </a:ext>
                  </a:extLst>
                </p:cNvPr>
                <p:cNvPicPr/>
                <p:nvPr/>
              </p:nvPicPr>
              <p:blipFill>
                <a:blip r:embed="rId372"/>
                <a:stretch>
                  <a:fillRect/>
                </a:stretch>
              </p:blipFill>
              <p:spPr>
                <a:xfrm>
                  <a:off x="4753669" y="3646178"/>
                  <a:ext cx="8424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7" name="Freihand 226">
                  <a:extLst>
                    <a:ext uri="{FF2B5EF4-FFF2-40B4-BE49-F238E27FC236}">
                      <a16:creationId xmlns:a16="http://schemas.microsoft.com/office/drawing/2014/main" id="{0A24DF27-B92A-30FF-3FDE-6457A9856FEB}"/>
                    </a:ext>
                  </a:extLst>
                </p14:cNvPr>
                <p14:cNvContentPartPr/>
                <p14:nvPr/>
              </p14:nvContentPartPr>
              <p14:xfrm>
                <a:off x="5166589" y="3761378"/>
                <a:ext cx="24480" cy="206640"/>
              </p14:xfrm>
            </p:contentPart>
          </mc:Choice>
          <mc:Fallback>
            <p:pic>
              <p:nvPicPr>
                <p:cNvPr id="227" name="Freihand 226">
                  <a:extLst>
                    <a:ext uri="{FF2B5EF4-FFF2-40B4-BE49-F238E27FC236}">
                      <a16:creationId xmlns:a16="http://schemas.microsoft.com/office/drawing/2014/main" id="{0A24DF27-B92A-30FF-3FDE-6457A9856FEB}"/>
                    </a:ext>
                  </a:extLst>
                </p:cNvPr>
                <p:cNvPicPr/>
                <p:nvPr/>
              </p:nvPicPr>
              <p:blipFill>
                <a:blip r:embed="rId374"/>
                <a:stretch>
                  <a:fillRect/>
                </a:stretch>
              </p:blipFill>
              <p:spPr>
                <a:xfrm>
                  <a:off x="5160469" y="3755258"/>
                  <a:ext cx="367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8" name="Freihand 227">
                  <a:extLst>
                    <a:ext uri="{FF2B5EF4-FFF2-40B4-BE49-F238E27FC236}">
                      <a16:creationId xmlns:a16="http://schemas.microsoft.com/office/drawing/2014/main" id="{60831D8E-EE13-A3E7-5FA8-37F2D2FAF35A}"/>
                    </a:ext>
                  </a:extLst>
                </p14:cNvPr>
                <p14:cNvContentPartPr/>
                <p14:nvPr/>
              </p14:nvContentPartPr>
              <p14:xfrm>
                <a:off x="5084869" y="3860018"/>
                <a:ext cx="177480" cy="10800"/>
              </p14:xfrm>
            </p:contentPart>
          </mc:Choice>
          <mc:Fallback>
            <p:pic>
              <p:nvPicPr>
                <p:cNvPr id="228" name="Freihand 227">
                  <a:extLst>
                    <a:ext uri="{FF2B5EF4-FFF2-40B4-BE49-F238E27FC236}">
                      <a16:creationId xmlns:a16="http://schemas.microsoft.com/office/drawing/2014/main" id="{60831D8E-EE13-A3E7-5FA8-37F2D2FAF35A}"/>
                    </a:ext>
                  </a:extLst>
                </p:cNvPr>
                <p:cNvPicPr/>
                <p:nvPr/>
              </p:nvPicPr>
              <p:blipFill>
                <a:blip r:embed="rId376"/>
                <a:stretch>
                  <a:fillRect/>
                </a:stretch>
              </p:blipFill>
              <p:spPr>
                <a:xfrm>
                  <a:off x="5078749" y="3853898"/>
                  <a:ext cx="189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9" name="Freihand 228">
                  <a:extLst>
                    <a:ext uri="{FF2B5EF4-FFF2-40B4-BE49-F238E27FC236}">
                      <a16:creationId xmlns:a16="http://schemas.microsoft.com/office/drawing/2014/main" id="{57405C2C-DB7C-B720-499D-E44C9404BE00}"/>
                    </a:ext>
                  </a:extLst>
                </p14:cNvPr>
                <p14:cNvContentPartPr/>
                <p14:nvPr/>
              </p14:nvContentPartPr>
              <p14:xfrm>
                <a:off x="5477629" y="3727538"/>
                <a:ext cx="100440" cy="178560"/>
              </p14:xfrm>
            </p:contentPart>
          </mc:Choice>
          <mc:Fallback>
            <p:pic>
              <p:nvPicPr>
                <p:cNvPr id="229" name="Freihand 228">
                  <a:extLst>
                    <a:ext uri="{FF2B5EF4-FFF2-40B4-BE49-F238E27FC236}">
                      <a16:creationId xmlns:a16="http://schemas.microsoft.com/office/drawing/2014/main" id="{57405C2C-DB7C-B720-499D-E44C9404BE00}"/>
                    </a:ext>
                  </a:extLst>
                </p:cNvPr>
                <p:cNvPicPr/>
                <p:nvPr/>
              </p:nvPicPr>
              <p:blipFill>
                <a:blip r:embed="rId378"/>
                <a:stretch>
                  <a:fillRect/>
                </a:stretch>
              </p:blipFill>
              <p:spPr>
                <a:xfrm>
                  <a:off x="5471509" y="3721418"/>
                  <a:ext cx="1126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0" name="Freihand 229">
                  <a:extLst>
                    <a:ext uri="{FF2B5EF4-FFF2-40B4-BE49-F238E27FC236}">
                      <a16:creationId xmlns:a16="http://schemas.microsoft.com/office/drawing/2014/main" id="{436D290A-9CB4-B946-9DCE-80E9DE39B88F}"/>
                    </a:ext>
                  </a:extLst>
                </p14:cNvPr>
                <p14:cNvContentPartPr/>
                <p14:nvPr/>
              </p14:nvContentPartPr>
              <p14:xfrm>
                <a:off x="5644309" y="3879458"/>
                <a:ext cx="16920" cy="172440"/>
              </p14:xfrm>
            </p:contentPart>
          </mc:Choice>
          <mc:Fallback>
            <p:pic>
              <p:nvPicPr>
                <p:cNvPr id="230" name="Freihand 229">
                  <a:extLst>
                    <a:ext uri="{FF2B5EF4-FFF2-40B4-BE49-F238E27FC236}">
                      <a16:creationId xmlns:a16="http://schemas.microsoft.com/office/drawing/2014/main" id="{436D290A-9CB4-B946-9DCE-80E9DE39B88F}"/>
                    </a:ext>
                  </a:extLst>
                </p:cNvPr>
                <p:cNvPicPr/>
                <p:nvPr/>
              </p:nvPicPr>
              <p:blipFill>
                <a:blip r:embed="rId380"/>
                <a:stretch>
                  <a:fillRect/>
                </a:stretch>
              </p:blipFill>
              <p:spPr>
                <a:xfrm>
                  <a:off x="5638189" y="3873338"/>
                  <a:ext cx="29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1" name="Freihand 230">
                  <a:extLst>
                    <a:ext uri="{FF2B5EF4-FFF2-40B4-BE49-F238E27FC236}">
                      <a16:creationId xmlns:a16="http://schemas.microsoft.com/office/drawing/2014/main" id="{85B825BE-2468-DFC0-EEC2-20C304F0745C}"/>
                    </a:ext>
                  </a:extLst>
                </p14:cNvPr>
                <p14:cNvContentPartPr/>
                <p14:nvPr/>
              </p14:nvContentPartPr>
              <p14:xfrm>
                <a:off x="5713429" y="3714218"/>
                <a:ext cx="177840" cy="213120"/>
              </p14:xfrm>
            </p:contentPart>
          </mc:Choice>
          <mc:Fallback>
            <p:pic>
              <p:nvPicPr>
                <p:cNvPr id="231" name="Freihand 230">
                  <a:extLst>
                    <a:ext uri="{FF2B5EF4-FFF2-40B4-BE49-F238E27FC236}">
                      <a16:creationId xmlns:a16="http://schemas.microsoft.com/office/drawing/2014/main" id="{85B825BE-2468-DFC0-EEC2-20C304F0745C}"/>
                    </a:ext>
                  </a:extLst>
                </p:cNvPr>
                <p:cNvPicPr/>
                <p:nvPr/>
              </p:nvPicPr>
              <p:blipFill>
                <a:blip r:embed="rId382"/>
                <a:stretch>
                  <a:fillRect/>
                </a:stretch>
              </p:blipFill>
              <p:spPr>
                <a:xfrm>
                  <a:off x="5707309" y="3708098"/>
                  <a:ext cx="1900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2" name="Freihand 231">
                  <a:extLst>
                    <a:ext uri="{FF2B5EF4-FFF2-40B4-BE49-F238E27FC236}">
                      <a16:creationId xmlns:a16="http://schemas.microsoft.com/office/drawing/2014/main" id="{AD4029DC-AC6A-037D-EDB0-C79600B1A6E8}"/>
                    </a:ext>
                  </a:extLst>
                </p14:cNvPr>
                <p14:cNvContentPartPr/>
                <p14:nvPr/>
              </p14:nvContentPartPr>
              <p14:xfrm>
                <a:off x="5924749" y="3636458"/>
                <a:ext cx="63000" cy="340920"/>
              </p14:xfrm>
            </p:contentPart>
          </mc:Choice>
          <mc:Fallback>
            <p:pic>
              <p:nvPicPr>
                <p:cNvPr id="232" name="Freihand 231">
                  <a:extLst>
                    <a:ext uri="{FF2B5EF4-FFF2-40B4-BE49-F238E27FC236}">
                      <a16:creationId xmlns:a16="http://schemas.microsoft.com/office/drawing/2014/main" id="{AD4029DC-AC6A-037D-EDB0-C79600B1A6E8}"/>
                    </a:ext>
                  </a:extLst>
                </p:cNvPr>
                <p:cNvPicPr/>
                <p:nvPr/>
              </p:nvPicPr>
              <p:blipFill>
                <a:blip r:embed="rId384"/>
                <a:stretch>
                  <a:fillRect/>
                </a:stretch>
              </p:blipFill>
              <p:spPr>
                <a:xfrm>
                  <a:off x="5918629" y="3630338"/>
                  <a:ext cx="7524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3" name="Freihand 232">
                  <a:extLst>
                    <a:ext uri="{FF2B5EF4-FFF2-40B4-BE49-F238E27FC236}">
                      <a16:creationId xmlns:a16="http://schemas.microsoft.com/office/drawing/2014/main" id="{1F2BAA91-620F-63CC-0531-0CD237E88058}"/>
                    </a:ext>
                  </a:extLst>
                </p14:cNvPr>
                <p14:cNvContentPartPr/>
                <p14:nvPr/>
              </p14:nvContentPartPr>
              <p14:xfrm>
                <a:off x="6079909" y="3686138"/>
                <a:ext cx="109080" cy="168120"/>
              </p14:xfrm>
            </p:contentPart>
          </mc:Choice>
          <mc:Fallback>
            <p:pic>
              <p:nvPicPr>
                <p:cNvPr id="233" name="Freihand 232">
                  <a:extLst>
                    <a:ext uri="{FF2B5EF4-FFF2-40B4-BE49-F238E27FC236}">
                      <a16:creationId xmlns:a16="http://schemas.microsoft.com/office/drawing/2014/main" id="{1F2BAA91-620F-63CC-0531-0CD237E88058}"/>
                    </a:ext>
                  </a:extLst>
                </p:cNvPr>
                <p:cNvPicPr/>
                <p:nvPr/>
              </p:nvPicPr>
              <p:blipFill>
                <a:blip r:embed="rId386"/>
                <a:stretch>
                  <a:fillRect/>
                </a:stretch>
              </p:blipFill>
              <p:spPr>
                <a:xfrm>
                  <a:off x="6073789" y="3680018"/>
                  <a:ext cx="121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4" name="Freihand 233">
                  <a:extLst>
                    <a:ext uri="{FF2B5EF4-FFF2-40B4-BE49-F238E27FC236}">
                      <a16:creationId xmlns:a16="http://schemas.microsoft.com/office/drawing/2014/main" id="{9F6E7E38-1D67-14C0-788B-7B231D143EA2}"/>
                    </a:ext>
                  </a:extLst>
                </p14:cNvPr>
                <p14:cNvContentPartPr/>
                <p14:nvPr/>
              </p14:nvContentPartPr>
              <p14:xfrm>
                <a:off x="6233989" y="3698018"/>
                <a:ext cx="145800" cy="177120"/>
              </p14:xfrm>
            </p:contentPart>
          </mc:Choice>
          <mc:Fallback>
            <p:pic>
              <p:nvPicPr>
                <p:cNvPr id="234" name="Freihand 233">
                  <a:extLst>
                    <a:ext uri="{FF2B5EF4-FFF2-40B4-BE49-F238E27FC236}">
                      <a16:creationId xmlns:a16="http://schemas.microsoft.com/office/drawing/2014/main" id="{9F6E7E38-1D67-14C0-788B-7B231D143EA2}"/>
                    </a:ext>
                  </a:extLst>
                </p:cNvPr>
                <p:cNvPicPr/>
                <p:nvPr/>
              </p:nvPicPr>
              <p:blipFill>
                <a:blip r:embed="rId388"/>
                <a:stretch>
                  <a:fillRect/>
                </a:stretch>
              </p:blipFill>
              <p:spPr>
                <a:xfrm>
                  <a:off x="6227869" y="3691898"/>
                  <a:ext cx="1580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5" name="Freihand 234">
                  <a:extLst>
                    <a:ext uri="{FF2B5EF4-FFF2-40B4-BE49-F238E27FC236}">
                      <a16:creationId xmlns:a16="http://schemas.microsoft.com/office/drawing/2014/main" id="{CF39B574-5C71-9680-A020-5EAA42B47816}"/>
                    </a:ext>
                  </a:extLst>
                </p14:cNvPr>
                <p14:cNvContentPartPr/>
                <p14:nvPr/>
              </p14:nvContentPartPr>
              <p14:xfrm>
                <a:off x="6403909" y="3710618"/>
                <a:ext cx="165600" cy="141480"/>
              </p14:xfrm>
            </p:contentPart>
          </mc:Choice>
          <mc:Fallback>
            <p:pic>
              <p:nvPicPr>
                <p:cNvPr id="235" name="Freihand 234">
                  <a:extLst>
                    <a:ext uri="{FF2B5EF4-FFF2-40B4-BE49-F238E27FC236}">
                      <a16:creationId xmlns:a16="http://schemas.microsoft.com/office/drawing/2014/main" id="{CF39B574-5C71-9680-A020-5EAA42B47816}"/>
                    </a:ext>
                  </a:extLst>
                </p:cNvPr>
                <p:cNvPicPr/>
                <p:nvPr/>
              </p:nvPicPr>
              <p:blipFill>
                <a:blip r:embed="rId390"/>
                <a:stretch>
                  <a:fillRect/>
                </a:stretch>
              </p:blipFill>
              <p:spPr>
                <a:xfrm>
                  <a:off x="6397789" y="3704498"/>
                  <a:ext cx="177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6" name="Freihand 235">
                  <a:extLst>
                    <a:ext uri="{FF2B5EF4-FFF2-40B4-BE49-F238E27FC236}">
                      <a16:creationId xmlns:a16="http://schemas.microsoft.com/office/drawing/2014/main" id="{222CFA25-616F-E3A5-8FB1-42C28D8E5320}"/>
                    </a:ext>
                  </a:extLst>
                </p14:cNvPr>
                <p14:cNvContentPartPr/>
                <p14:nvPr/>
              </p14:nvContentPartPr>
              <p14:xfrm>
                <a:off x="6542149" y="3654818"/>
                <a:ext cx="66960" cy="259200"/>
              </p14:xfrm>
            </p:contentPart>
          </mc:Choice>
          <mc:Fallback>
            <p:pic>
              <p:nvPicPr>
                <p:cNvPr id="236" name="Freihand 235">
                  <a:extLst>
                    <a:ext uri="{FF2B5EF4-FFF2-40B4-BE49-F238E27FC236}">
                      <a16:creationId xmlns:a16="http://schemas.microsoft.com/office/drawing/2014/main" id="{222CFA25-616F-E3A5-8FB1-42C28D8E5320}"/>
                    </a:ext>
                  </a:extLst>
                </p:cNvPr>
                <p:cNvPicPr/>
                <p:nvPr/>
              </p:nvPicPr>
              <p:blipFill>
                <a:blip r:embed="rId392"/>
                <a:stretch>
                  <a:fillRect/>
                </a:stretch>
              </p:blipFill>
              <p:spPr>
                <a:xfrm>
                  <a:off x="6536029" y="3648698"/>
                  <a:ext cx="792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0" name="Freihand 239">
                  <a:extLst>
                    <a:ext uri="{FF2B5EF4-FFF2-40B4-BE49-F238E27FC236}">
                      <a16:creationId xmlns:a16="http://schemas.microsoft.com/office/drawing/2014/main" id="{AF52186E-6B69-7178-AF83-20D928F596DD}"/>
                    </a:ext>
                  </a:extLst>
                </p14:cNvPr>
                <p14:cNvContentPartPr/>
                <p14:nvPr/>
              </p14:nvContentPartPr>
              <p14:xfrm>
                <a:off x="6712789" y="3777218"/>
                <a:ext cx="9720" cy="47160"/>
              </p14:xfrm>
            </p:contentPart>
          </mc:Choice>
          <mc:Fallback>
            <p:pic>
              <p:nvPicPr>
                <p:cNvPr id="240" name="Freihand 239">
                  <a:extLst>
                    <a:ext uri="{FF2B5EF4-FFF2-40B4-BE49-F238E27FC236}">
                      <a16:creationId xmlns:a16="http://schemas.microsoft.com/office/drawing/2014/main" id="{AF52186E-6B69-7178-AF83-20D928F596DD}"/>
                    </a:ext>
                  </a:extLst>
                </p:cNvPr>
                <p:cNvPicPr/>
                <p:nvPr/>
              </p:nvPicPr>
              <p:blipFill>
                <a:blip r:embed="rId394"/>
                <a:stretch>
                  <a:fillRect/>
                </a:stretch>
              </p:blipFill>
              <p:spPr>
                <a:xfrm>
                  <a:off x="6706669" y="3771098"/>
                  <a:ext cx="21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1" name="Freihand 240">
                  <a:extLst>
                    <a:ext uri="{FF2B5EF4-FFF2-40B4-BE49-F238E27FC236}">
                      <a16:creationId xmlns:a16="http://schemas.microsoft.com/office/drawing/2014/main" id="{C94C811E-8037-C377-27F6-8F19C7DD2674}"/>
                    </a:ext>
                  </a:extLst>
                </p14:cNvPr>
                <p14:cNvContentPartPr/>
                <p14:nvPr/>
              </p14:nvContentPartPr>
              <p14:xfrm>
                <a:off x="6808189" y="3666338"/>
                <a:ext cx="90720" cy="199800"/>
              </p14:xfrm>
            </p:contentPart>
          </mc:Choice>
          <mc:Fallback>
            <p:pic>
              <p:nvPicPr>
                <p:cNvPr id="241" name="Freihand 240">
                  <a:extLst>
                    <a:ext uri="{FF2B5EF4-FFF2-40B4-BE49-F238E27FC236}">
                      <a16:creationId xmlns:a16="http://schemas.microsoft.com/office/drawing/2014/main" id="{C94C811E-8037-C377-27F6-8F19C7DD2674}"/>
                    </a:ext>
                  </a:extLst>
                </p:cNvPr>
                <p:cNvPicPr/>
                <p:nvPr/>
              </p:nvPicPr>
              <p:blipFill>
                <a:blip r:embed="rId396"/>
                <a:stretch>
                  <a:fillRect/>
                </a:stretch>
              </p:blipFill>
              <p:spPr>
                <a:xfrm>
                  <a:off x="6802069" y="3660218"/>
                  <a:ext cx="1029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2" name="Freihand 241">
                  <a:extLst>
                    <a:ext uri="{FF2B5EF4-FFF2-40B4-BE49-F238E27FC236}">
                      <a16:creationId xmlns:a16="http://schemas.microsoft.com/office/drawing/2014/main" id="{F41D8B91-6356-6344-425E-6786FDE363B2}"/>
                    </a:ext>
                  </a:extLst>
                </p14:cNvPr>
                <p14:cNvContentPartPr/>
                <p14:nvPr/>
              </p14:nvContentPartPr>
              <p14:xfrm>
                <a:off x="6898549" y="3828338"/>
                <a:ext cx="16920" cy="95760"/>
              </p14:xfrm>
            </p:contentPart>
          </mc:Choice>
          <mc:Fallback>
            <p:pic>
              <p:nvPicPr>
                <p:cNvPr id="242" name="Freihand 241">
                  <a:extLst>
                    <a:ext uri="{FF2B5EF4-FFF2-40B4-BE49-F238E27FC236}">
                      <a16:creationId xmlns:a16="http://schemas.microsoft.com/office/drawing/2014/main" id="{F41D8B91-6356-6344-425E-6786FDE363B2}"/>
                    </a:ext>
                  </a:extLst>
                </p:cNvPr>
                <p:cNvPicPr/>
                <p:nvPr/>
              </p:nvPicPr>
              <p:blipFill>
                <a:blip r:embed="rId398"/>
                <a:stretch>
                  <a:fillRect/>
                </a:stretch>
              </p:blipFill>
              <p:spPr>
                <a:xfrm>
                  <a:off x="6892429" y="3822218"/>
                  <a:ext cx="29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3" name="Freihand 242">
                  <a:extLst>
                    <a:ext uri="{FF2B5EF4-FFF2-40B4-BE49-F238E27FC236}">
                      <a16:creationId xmlns:a16="http://schemas.microsoft.com/office/drawing/2014/main" id="{004385C6-D8BF-CA60-A426-45BB53630E1A}"/>
                    </a:ext>
                  </a:extLst>
                </p14:cNvPr>
                <p14:cNvContentPartPr/>
                <p14:nvPr/>
              </p14:nvContentPartPr>
              <p14:xfrm>
                <a:off x="6970549" y="3682538"/>
                <a:ext cx="54000" cy="183600"/>
              </p14:xfrm>
            </p:contentPart>
          </mc:Choice>
          <mc:Fallback>
            <p:pic>
              <p:nvPicPr>
                <p:cNvPr id="243" name="Freihand 242">
                  <a:extLst>
                    <a:ext uri="{FF2B5EF4-FFF2-40B4-BE49-F238E27FC236}">
                      <a16:creationId xmlns:a16="http://schemas.microsoft.com/office/drawing/2014/main" id="{004385C6-D8BF-CA60-A426-45BB53630E1A}"/>
                    </a:ext>
                  </a:extLst>
                </p:cNvPr>
                <p:cNvPicPr/>
                <p:nvPr/>
              </p:nvPicPr>
              <p:blipFill>
                <a:blip r:embed="rId400"/>
                <a:stretch>
                  <a:fillRect/>
                </a:stretch>
              </p:blipFill>
              <p:spPr>
                <a:xfrm>
                  <a:off x="6964429" y="3676418"/>
                  <a:ext cx="662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4" name="Freihand 243">
                  <a:extLst>
                    <a:ext uri="{FF2B5EF4-FFF2-40B4-BE49-F238E27FC236}">
                      <a16:creationId xmlns:a16="http://schemas.microsoft.com/office/drawing/2014/main" id="{B04583F8-D5C1-82BA-EB01-50F54C10CE61}"/>
                    </a:ext>
                  </a:extLst>
                </p14:cNvPr>
                <p14:cNvContentPartPr/>
                <p14:nvPr/>
              </p14:nvContentPartPr>
              <p14:xfrm>
                <a:off x="7119949" y="3598658"/>
                <a:ext cx="82440" cy="278640"/>
              </p14:xfrm>
            </p:contentPart>
          </mc:Choice>
          <mc:Fallback>
            <p:pic>
              <p:nvPicPr>
                <p:cNvPr id="244" name="Freihand 243">
                  <a:extLst>
                    <a:ext uri="{FF2B5EF4-FFF2-40B4-BE49-F238E27FC236}">
                      <a16:creationId xmlns:a16="http://schemas.microsoft.com/office/drawing/2014/main" id="{B04583F8-D5C1-82BA-EB01-50F54C10CE61}"/>
                    </a:ext>
                  </a:extLst>
                </p:cNvPr>
                <p:cNvPicPr/>
                <p:nvPr/>
              </p:nvPicPr>
              <p:blipFill>
                <a:blip r:embed="rId402"/>
                <a:stretch>
                  <a:fillRect/>
                </a:stretch>
              </p:blipFill>
              <p:spPr>
                <a:xfrm>
                  <a:off x="7113829" y="3592538"/>
                  <a:ext cx="946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6" name="Freihand 245">
                  <a:extLst>
                    <a:ext uri="{FF2B5EF4-FFF2-40B4-BE49-F238E27FC236}">
                      <a16:creationId xmlns:a16="http://schemas.microsoft.com/office/drawing/2014/main" id="{EE8F53E8-2A95-33FD-C78F-78B653BA9E36}"/>
                    </a:ext>
                  </a:extLst>
                </p14:cNvPr>
                <p14:cNvContentPartPr/>
                <p14:nvPr/>
              </p14:nvContentPartPr>
              <p14:xfrm>
                <a:off x="7268629" y="3655898"/>
                <a:ext cx="76680" cy="178560"/>
              </p14:xfrm>
            </p:contentPart>
          </mc:Choice>
          <mc:Fallback>
            <p:pic>
              <p:nvPicPr>
                <p:cNvPr id="246" name="Freihand 245">
                  <a:extLst>
                    <a:ext uri="{FF2B5EF4-FFF2-40B4-BE49-F238E27FC236}">
                      <a16:creationId xmlns:a16="http://schemas.microsoft.com/office/drawing/2014/main" id="{EE8F53E8-2A95-33FD-C78F-78B653BA9E36}"/>
                    </a:ext>
                  </a:extLst>
                </p:cNvPr>
                <p:cNvPicPr/>
                <p:nvPr/>
              </p:nvPicPr>
              <p:blipFill>
                <a:blip r:embed="rId404"/>
                <a:stretch>
                  <a:fillRect/>
                </a:stretch>
              </p:blipFill>
              <p:spPr>
                <a:xfrm>
                  <a:off x="7262509" y="3649778"/>
                  <a:ext cx="88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7" name="Freihand 246">
                  <a:extLst>
                    <a:ext uri="{FF2B5EF4-FFF2-40B4-BE49-F238E27FC236}">
                      <a16:creationId xmlns:a16="http://schemas.microsoft.com/office/drawing/2014/main" id="{D82F67A4-D122-9DB5-ACD5-667281BEB8D2}"/>
                    </a:ext>
                  </a:extLst>
                </p14:cNvPr>
                <p14:cNvContentPartPr/>
                <p14:nvPr/>
              </p14:nvContentPartPr>
              <p14:xfrm>
                <a:off x="7425229" y="3691538"/>
                <a:ext cx="85680" cy="127800"/>
              </p14:xfrm>
            </p:contentPart>
          </mc:Choice>
          <mc:Fallback>
            <p:pic>
              <p:nvPicPr>
                <p:cNvPr id="247" name="Freihand 246">
                  <a:extLst>
                    <a:ext uri="{FF2B5EF4-FFF2-40B4-BE49-F238E27FC236}">
                      <a16:creationId xmlns:a16="http://schemas.microsoft.com/office/drawing/2014/main" id="{D82F67A4-D122-9DB5-ACD5-667281BEB8D2}"/>
                    </a:ext>
                  </a:extLst>
                </p:cNvPr>
                <p:cNvPicPr/>
                <p:nvPr/>
              </p:nvPicPr>
              <p:blipFill>
                <a:blip r:embed="rId406"/>
                <a:stretch>
                  <a:fillRect/>
                </a:stretch>
              </p:blipFill>
              <p:spPr>
                <a:xfrm>
                  <a:off x="7419109" y="3685418"/>
                  <a:ext cx="97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8" name="Freihand 247">
                  <a:extLst>
                    <a:ext uri="{FF2B5EF4-FFF2-40B4-BE49-F238E27FC236}">
                      <a16:creationId xmlns:a16="http://schemas.microsoft.com/office/drawing/2014/main" id="{0AB59252-182C-7375-E0FD-AC511C14B7A0}"/>
                    </a:ext>
                  </a:extLst>
                </p14:cNvPr>
                <p14:cNvContentPartPr/>
                <p14:nvPr/>
              </p14:nvContentPartPr>
              <p14:xfrm>
                <a:off x="7542229" y="3672458"/>
                <a:ext cx="78120" cy="121680"/>
              </p14:xfrm>
            </p:contentPart>
          </mc:Choice>
          <mc:Fallback>
            <p:pic>
              <p:nvPicPr>
                <p:cNvPr id="248" name="Freihand 247">
                  <a:extLst>
                    <a:ext uri="{FF2B5EF4-FFF2-40B4-BE49-F238E27FC236}">
                      <a16:creationId xmlns:a16="http://schemas.microsoft.com/office/drawing/2014/main" id="{0AB59252-182C-7375-E0FD-AC511C14B7A0}"/>
                    </a:ext>
                  </a:extLst>
                </p:cNvPr>
                <p:cNvPicPr/>
                <p:nvPr/>
              </p:nvPicPr>
              <p:blipFill>
                <a:blip r:embed="rId408"/>
                <a:stretch>
                  <a:fillRect/>
                </a:stretch>
              </p:blipFill>
              <p:spPr>
                <a:xfrm>
                  <a:off x="7536109" y="3666338"/>
                  <a:ext cx="90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9" name="Freihand 248">
                  <a:extLst>
                    <a:ext uri="{FF2B5EF4-FFF2-40B4-BE49-F238E27FC236}">
                      <a16:creationId xmlns:a16="http://schemas.microsoft.com/office/drawing/2014/main" id="{8C7E09ED-E74D-5414-07A7-ABE18935E6BD}"/>
                    </a:ext>
                  </a:extLst>
                </p14:cNvPr>
                <p14:cNvContentPartPr/>
                <p14:nvPr/>
              </p14:nvContentPartPr>
              <p14:xfrm>
                <a:off x="7678669" y="3668858"/>
                <a:ext cx="65880" cy="95040"/>
              </p14:xfrm>
            </p:contentPart>
          </mc:Choice>
          <mc:Fallback>
            <p:pic>
              <p:nvPicPr>
                <p:cNvPr id="249" name="Freihand 248">
                  <a:extLst>
                    <a:ext uri="{FF2B5EF4-FFF2-40B4-BE49-F238E27FC236}">
                      <a16:creationId xmlns:a16="http://schemas.microsoft.com/office/drawing/2014/main" id="{8C7E09ED-E74D-5414-07A7-ABE18935E6BD}"/>
                    </a:ext>
                  </a:extLst>
                </p:cNvPr>
                <p:cNvPicPr/>
                <p:nvPr/>
              </p:nvPicPr>
              <p:blipFill>
                <a:blip r:embed="rId410"/>
                <a:stretch>
                  <a:fillRect/>
                </a:stretch>
              </p:blipFill>
              <p:spPr>
                <a:xfrm>
                  <a:off x="7672549" y="3662738"/>
                  <a:ext cx="78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0" name="Freihand 249">
                  <a:extLst>
                    <a:ext uri="{FF2B5EF4-FFF2-40B4-BE49-F238E27FC236}">
                      <a16:creationId xmlns:a16="http://schemas.microsoft.com/office/drawing/2014/main" id="{C2C72092-C82E-BA04-E97A-06424315D573}"/>
                    </a:ext>
                  </a:extLst>
                </p14:cNvPr>
                <p14:cNvContentPartPr/>
                <p14:nvPr/>
              </p14:nvContentPartPr>
              <p14:xfrm>
                <a:off x="7735549" y="3592898"/>
                <a:ext cx="91080" cy="305280"/>
              </p14:xfrm>
            </p:contentPart>
          </mc:Choice>
          <mc:Fallback>
            <p:pic>
              <p:nvPicPr>
                <p:cNvPr id="250" name="Freihand 249">
                  <a:extLst>
                    <a:ext uri="{FF2B5EF4-FFF2-40B4-BE49-F238E27FC236}">
                      <a16:creationId xmlns:a16="http://schemas.microsoft.com/office/drawing/2014/main" id="{C2C72092-C82E-BA04-E97A-06424315D573}"/>
                    </a:ext>
                  </a:extLst>
                </p:cNvPr>
                <p:cNvPicPr/>
                <p:nvPr/>
              </p:nvPicPr>
              <p:blipFill>
                <a:blip r:embed="rId412"/>
                <a:stretch>
                  <a:fillRect/>
                </a:stretch>
              </p:blipFill>
              <p:spPr>
                <a:xfrm>
                  <a:off x="7729429" y="3586778"/>
                  <a:ext cx="10332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2" name="Freihand 251">
                  <a:extLst>
                    <a:ext uri="{FF2B5EF4-FFF2-40B4-BE49-F238E27FC236}">
                      <a16:creationId xmlns:a16="http://schemas.microsoft.com/office/drawing/2014/main" id="{7773C1BD-64B6-B7E8-4DF3-E1CF19773F7F}"/>
                    </a:ext>
                  </a:extLst>
                </p14:cNvPr>
                <p14:cNvContentPartPr/>
                <p14:nvPr/>
              </p14:nvContentPartPr>
              <p14:xfrm>
                <a:off x="3090469" y="4137218"/>
                <a:ext cx="136080" cy="31680"/>
              </p14:xfrm>
            </p:contentPart>
          </mc:Choice>
          <mc:Fallback>
            <p:pic>
              <p:nvPicPr>
                <p:cNvPr id="252" name="Freihand 251">
                  <a:extLst>
                    <a:ext uri="{FF2B5EF4-FFF2-40B4-BE49-F238E27FC236}">
                      <a16:creationId xmlns:a16="http://schemas.microsoft.com/office/drawing/2014/main" id="{7773C1BD-64B6-B7E8-4DF3-E1CF19773F7F}"/>
                    </a:ext>
                  </a:extLst>
                </p:cNvPr>
                <p:cNvPicPr/>
                <p:nvPr/>
              </p:nvPicPr>
              <p:blipFill>
                <a:blip r:embed="rId414"/>
                <a:stretch>
                  <a:fillRect/>
                </a:stretch>
              </p:blipFill>
              <p:spPr>
                <a:xfrm>
                  <a:off x="3084349" y="4131098"/>
                  <a:ext cx="148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3" name="Freihand 252">
                  <a:extLst>
                    <a:ext uri="{FF2B5EF4-FFF2-40B4-BE49-F238E27FC236}">
                      <a16:creationId xmlns:a16="http://schemas.microsoft.com/office/drawing/2014/main" id="{FE109556-7BA5-24F4-70CD-8730AAC77FBE}"/>
                    </a:ext>
                  </a:extLst>
                </p14:cNvPr>
                <p14:cNvContentPartPr/>
                <p14:nvPr/>
              </p14:nvContentPartPr>
              <p14:xfrm>
                <a:off x="6404989" y="3961898"/>
                <a:ext cx="160920" cy="17280"/>
              </p14:xfrm>
            </p:contentPart>
          </mc:Choice>
          <mc:Fallback>
            <p:pic>
              <p:nvPicPr>
                <p:cNvPr id="253" name="Freihand 252">
                  <a:extLst>
                    <a:ext uri="{FF2B5EF4-FFF2-40B4-BE49-F238E27FC236}">
                      <a16:creationId xmlns:a16="http://schemas.microsoft.com/office/drawing/2014/main" id="{FE109556-7BA5-24F4-70CD-8730AAC77FBE}"/>
                    </a:ext>
                  </a:extLst>
                </p:cNvPr>
                <p:cNvPicPr/>
                <p:nvPr/>
              </p:nvPicPr>
              <p:blipFill>
                <a:blip r:embed="rId416"/>
                <a:stretch>
                  <a:fillRect/>
                </a:stretch>
              </p:blipFill>
              <p:spPr>
                <a:xfrm>
                  <a:off x="6398869" y="3955778"/>
                  <a:ext cx="173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4" name="Freihand 253">
                  <a:extLst>
                    <a:ext uri="{FF2B5EF4-FFF2-40B4-BE49-F238E27FC236}">
                      <a16:creationId xmlns:a16="http://schemas.microsoft.com/office/drawing/2014/main" id="{F562073F-550F-DAB6-7DEF-1EC010825A01}"/>
                    </a:ext>
                  </a:extLst>
                </p14:cNvPr>
                <p14:cNvContentPartPr/>
                <p14:nvPr/>
              </p14:nvContentPartPr>
              <p14:xfrm>
                <a:off x="1618069" y="4357538"/>
                <a:ext cx="390960" cy="419040"/>
              </p14:xfrm>
            </p:contentPart>
          </mc:Choice>
          <mc:Fallback>
            <p:pic>
              <p:nvPicPr>
                <p:cNvPr id="254" name="Freihand 253">
                  <a:extLst>
                    <a:ext uri="{FF2B5EF4-FFF2-40B4-BE49-F238E27FC236}">
                      <a16:creationId xmlns:a16="http://schemas.microsoft.com/office/drawing/2014/main" id="{F562073F-550F-DAB6-7DEF-1EC010825A01}"/>
                    </a:ext>
                  </a:extLst>
                </p:cNvPr>
                <p:cNvPicPr/>
                <p:nvPr/>
              </p:nvPicPr>
              <p:blipFill>
                <a:blip r:embed="rId418"/>
                <a:stretch>
                  <a:fillRect/>
                </a:stretch>
              </p:blipFill>
              <p:spPr>
                <a:xfrm>
                  <a:off x="1611949" y="4351418"/>
                  <a:ext cx="40320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5" name="Freihand 254">
                  <a:extLst>
                    <a:ext uri="{FF2B5EF4-FFF2-40B4-BE49-F238E27FC236}">
                      <a16:creationId xmlns:a16="http://schemas.microsoft.com/office/drawing/2014/main" id="{93B15AE0-2537-EF62-0C87-ADADB0B507AE}"/>
                    </a:ext>
                  </a:extLst>
                </p14:cNvPr>
                <p14:cNvContentPartPr/>
                <p14:nvPr/>
              </p14:nvContentPartPr>
              <p14:xfrm>
                <a:off x="2053669" y="4322978"/>
                <a:ext cx="31680" cy="180360"/>
              </p14:xfrm>
            </p:contentPart>
          </mc:Choice>
          <mc:Fallback>
            <p:pic>
              <p:nvPicPr>
                <p:cNvPr id="255" name="Freihand 254">
                  <a:extLst>
                    <a:ext uri="{FF2B5EF4-FFF2-40B4-BE49-F238E27FC236}">
                      <a16:creationId xmlns:a16="http://schemas.microsoft.com/office/drawing/2014/main" id="{93B15AE0-2537-EF62-0C87-ADADB0B507AE}"/>
                    </a:ext>
                  </a:extLst>
                </p:cNvPr>
                <p:cNvPicPr/>
                <p:nvPr/>
              </p:nvPicPr>
              <p:blipFill>
                <a:blip r:embed="rId420"/>
                <a:stretch>
                  <a:fillRect/>
                </a:stretch>
              </p:blipFill>
              <p:spPr>
                <a:xfrm>
                  <a:off x="2047549" y="4316858"/>
                  <a:ext cx="439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6" name="Freihand 255">
                  <a:extLst>
                    <a:ext uri="{FF2B5EF4-FFF2-40B4-BE49-F238E27FC236}">
                      <a16:creationId xmlns:a16="http://schemas.microsoft.com/office/drawing/2014/main" id="{2FBBF849-71DD-270B-549E-398F06119F2A}"/>
                    </a:ext>
                  </a:extLst>
                </p14:cNvPr>
                <p14:cNvContentPartPr/>
                <p14:nvPr/>
              </p14:nvContentPartPr>
              <p14:xfrm>
                <a:off x="2111269" y="4417298"/>
                <a:ext cx="155520" cy="153000"/>
              </p14:xfrm>
            </p:contentPart>
          </mc:Choice>
          <mc:Fallback>
            <p:pic>
              <p:nvPicPr>
                <p:cNvPr id="256" name="Freihand 255">
                  <a:extLst>
                    <a:ext uri="{FF2B5EF4-FFF2-40B4-BE49-F238E27FC236}">
                      <a16:creationId xmlns:a16="http://schemas.microsoft.com/office/drawing/2014/main" id="{2FBBF849-71DD-270B-549E-398F06119F2A}"/>
                    </a:ext>
                  </a:extLst>
                </p:cNvPr>
                <p:cNvPicPr/>
                <p:nvPr/>
              </p:nvPicPr>
              <p:blipFill>
                <a:blip r:embed="rId422"/>
                <a:stretch>
                  <a:fillRect/>
                </a:stretch>
              </p:blipFill>
              <p:spPr>
                <a:xfrm>
                  <a:off x="2105149" y="4411178"/>
                  <a:ext cx="167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7" name="Freihand 256">
                  <a:extLst>
                    <a:ext uri="{FF2B5EF4-FFF2-40B4-BE49-F238E27FC236}">
                      <a16:creationId xmlns:a16="http://schemas.microsoft.com/office/drawing/2014/main" id="{F134546C-C49E-1EF8-76BE-A3A35836795A}"/>
                    </a:ext>
                  </a:extLst>
                </p14:cNvPr>
                <p14:cNvContentPartPr/>
                <p14:nvPr/>
              </p14:nvContentPartPr>
              <p14:xfrm>
                <a:off x="2306749" y="4444298"/>
                <a:ext cx="191880" cy="74160"/>
              </p14:xfrm>
            </p:contentPart>
          </mc:Choice>
          <mc:Fallback>
            <p:pic>
              <p:nvPicPr>
                <p:cNvPr id="257" name="Freihand 256">
                  <a:extLst>
                    <a:ext uri="{FF2B5EF4-FFF2-40B4-BE49-F238E27FC236}">
                      <a16:creationId xmlns:a16="http://schemas.microsoft.com/office/drawing/2014/main" id="{F134546C-C49E-1EF8-76BE-A3A35836795A}"/>
                    </a:ext>
                  </a:extLst>
                </p:cNvPr>
                <p:cNvPicPr/>
                <p:nvPr/>
              </p:nvPicPr>
              <p:blipFill>
                <a:blip r:embed="rId424"/>
                <a:stretch>
                  <a:fillRect/>
                </a:stretch>
              </p:blipFill>
              <p:spPr>
                <a:xfrm>
                  <a:off x="2300629" y="4438178"/>
                  <a:ext cx="204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8" name="Freihand 257">
                  <a:extLst>
                    <a:ext uri="{FF2B5EF4-FFF2-40B4-BE49-F238E27FC236}">
                      <a16:creationId xmlns:a16="http://schemas.microsoft.com/office/drawing/2014/main" id="{5DF4833F-04E7-7AF4-ACAD-5475A1CA7633}"/>
                    </a:ext>
                  </a:extLst>
                </p14:cNvPr>
                <p14:cNvContentPartPr/>
                <p14:nvPr/>
              </p14:nvContentPartPr>
              <p14:xfrm>
                <a:off x="2258509" y="4332338"/>
                <a:ext cx="54360" cy="18360"/>
              </p14:xfrm>
            </p:contentPart>
          </mc:Choice>
          <mc:Fallback>
            <p:pic>
              <p:nvPicPr>
                <p:cNvPr id="258" name="Freihand 257">
                  <a:extLst>
                    <a:ext uri="{FF2B5EF4-FFF2-40B4-BE49-F238E27FC236}">
                      <a16:creationId xmlns:a16="http://schemas.microsoft.com/office/drawing/2014/main" id="{5DF4833F-04E7-7AF4-ACAD-5475A1CA7633}"/>
                    </a:ext>
                  </a:extLst>
                </p:cNvPr>
                <p:cNvPicPr/>
                <p:nvPr/>
              </p:nvPicPr>
              <p:blipFill>
                <a:blip r:embed="rId426"/>
                <a:stretch>
                  <a:fillRect/>
                </a:stretch>
              </p:blipFill>
              <p:spPr>
                <a:xfrm>
                  <a:off x="2252389" y="4326218"/>
                  <a:ext cx="666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9" name="Freihand 258">
                  <a:extLst>
                    <a:ext uri="{FF2B5EF4-FFF2-40B4-BE49-F238E27FC236}">
                      <a16:creationId xmlns:a16="http://schemas.microsoft.com/office/drawing/2014/main" id="{13950228-9E54-80FB-23AD-34D0B3353936}"/>
                    </a:ext>
                  </a:extLst>
                </p14:cNvPr>
                <p14:cNvContentPartPr/>
                <p14:nvPr/>
              </p14:nvContentPartPr>
              <p14:xfrm>
                <a:off x="2767549" y="4396418"/>
                <a:ext cx="129240" cy="112320"/>
              </p14:xfrm>
            </p:contentPart>
          </mc:Choice>
          <mc:Fallback>
            <p:pic>
              <p:nvPicPr>
                <p:cNvPr id="259" name="Freihand 258">
                  <a:extLst>
                    <a:ext uri="{FF2B5EF4-FFF2-40B4-BE49-F238E27FC236}">
                      <a16:creationId xmlns:a16="http://schemas.microsoft.com/office/drawing/2014/main" id="{13950228-9E54-80FB-23AD-34D0B3353936}"/>
                    </a:ext>
                  </a:extLst>
                </p:cNvPr>
                <p:cNvPicPr/>
                <p:nvPr/>
              </p:nvPicPr>
              <p:blipFill>
                <a:blip r:embed="rId428"/>
                <a:stretch>
                  <a:fillRect/>
                </a:stretch>
              </p:blipFill>
              <p:spPr>
                <a:xfrm>
                  <a:off x="2761429" y="4390298"/>
                  <a:ext cx="141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0" name="Freihand 259">
                  <a:extLst>
                    <a:ext uri="{FF2B5EF4-FFF2-40B4-BE49-F238E27FC236}">
                      <a16:creationId xmlns:a16="http://schemas.microsoft.com/office/drawing/2014/main" id="{BAAEB210-E3CC-E57B-96C1-9CA790AAC50A}"/>
                    </a:ext>
                  </a:extLst>
                </p14:cNvPr>
                <p14:cNvContentPartPr/>
                <p14:nvPr/>
              </p14:nvContentPartPr>
              <p14:xfrm>
                <a:off x="2956549" y="4384538"/>
                <a:ext cx="91080" cy="108360"/>
              </p14:xfrm>
            </p:contentPart>
          </mc:Choice>
          <mc:Fallback>
            <p:pic>
              <p:nvPicPr>
                <p:cNvPr id="260" name="Freihand 259">
                  <a:extLst>
                    <a:ext uri="{FF2B5EF4-FFF2-40B4-BE49-F238E27FC236}">
                      <a16:creationId xmlns:a16="http://schemas.microsoft.com/office/drawing/2014/main" id="{BAAEB210-E3CC-E57B-96C1-9CA790AAC50A}"/>
                    </a:ext>
                  </a:extLst>
                </p:cNvPr>
                <p:cNvPicPr/>
                <p:nvPr/>
              </p:nvPicPr>
              <p:blipFill>
                <a:blip r:embed="rId430"/>
                <a:stretch>
                  <a:fillRect/>
                </a:stretch>
              </p:blipFill>
              <p:spPr>
                <a:xfrm>
                  <a:off x="2950429" y="4378418"/>
                  <a:ext cx="103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1" name="Freihand 260">
                  <a:extLst>
                    <a:ext uri="{FF2B5EF4-FFF2-40B4-BE49-F238E27FC236}">
                      <a16:creationId xmlns:a16="http://schemas.microsoft.com/office/drawing/2014/main" id="{610ECA7E-DA17-A6E6-D11E-421A87DE50DA}"/>
                    </a:ext>
                  </a:extLst>
                </p14:cNvPr>
                <p14:cNvContentPartPr/>
                <p14:nvPr/>
              </p14:nvContentPartPr>
              <p14:xfrm>
                <a:off x="3098749" y="4304978"/>
                <a:ext cx="120960" cy="196200"/>
              </p14:xfrm>
            </p:contentPart>
          </mc:Choice>
          <mc:Fallback>
            <p:pic>
              <p:nvPicPr>
                <p:cNvPr id="261" name="Freihand 260">
                  <a:extLst>
                    <a:ext uri="{FF2B5EF4-FFF2-40B4-BE49-F238E27FC236}">
                      <a16:creationId xmlns:a16="http://schemas.microsoft.com/office/drawing/2014/main" id="{610ECA7E-DA17-A6E6-D11E-421A87DE50DA}"/>
                    </a:ext>
                  </a:extLst>
                </p:cNvPr>
                <p:cNvPicPr/>
                <p:nvPr/>
              </p:nvPicPr>
              <p:blipFill>
                <a:blip r:embed="rId432"/>
                <a:stretch>
                  <a:fillRect/>
                </a:stretch>
              </p:blipFill>
              <p:spPr>
                <a:xfrm>
                  <a:off x="3092629" y="4298858"/>
                  <a:ext cx="133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2" name="Freihand 261">
                  <a:extLst>
                    <a:ext uri="{FF2B5EF4-FFF2-40B4-BE49-F238E27FC236}">
                      <a16:creationId xmlns:a16="http://schemas.microsoft.com/office/drawing/2014/main" id="{03D1263E-C64C-A662-D79F-9346F5D4B798}"/>
                    </a:ext>
                  </a:extLst>
                </p14:cNvPr>
                <p14:cNvContentPartPr/>
                <p14:nvPr/>
              </p14:nvContentPartPr>
              <p14:xfrm>
                <a:off x="3476749" y="4370498"/>
                <a:ext cx="172800" cy="134280"/>
              </p14:xfrm>
            </p:contentPart>
          </mc:Choice>
          <mc:Fallback>
            <p:pic>
              <p:nvPicPr>
                <p:cNvPr id="262" name="Freihand 261">
                  <a:extLst>
                    <a:ext uri="{FF2B5EF4-FFF2-40B4-BE49-F238E27FC236}">
                      <a16:creationId xmlns:a16="http://schemas.microsoft.com/office/drawing/2014/main" id="{03D1263E-C64C-A662-D79F-9346F5D4B798}"/>
                    </a:ext>
                  </a:extLst>
                </p:cNvPr>
                <p:cNvPicPr/>
                <p:nvPr/>
              </p:nvPicPr>
              <p:blipFill>
                <a:blip r:embed="rId434"/>
                <a:stretch>
                  <a:fillRect/>
                </a:stretch>
              </p:blipFill>
              <p:spPr>
                <a:xfrm>
                  <a:off x="3470629" y="4364378"/>
                  <a:ext cx="185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3" name="Freihand 262">
                  <a:extLst>
                    <a:ext uri="{FF2B5EF4-FFF2-40B4-BE49-F238E27FC236}">
                      <a16:creationId xmlns:a16="http://schemas.microsoft.com/office/drawing/2014/main" id="{53CC35BD-0727-2BBD-9D51-B20E1DF1884A}"/>
                    </a:ext>
                  </a:extLst>
                </p14:cNvPr>
                <p14:cNvContentPartPr/>
                <p14:nvPr/>
              </p14:nvContentPartPr>
              <p14:xfrm>
                <a:off x="3924949" y="4370498"/>
                <a:ext cx="186480" cy="28080"/>
              </p14:xfrm>
            </p:contentPart>
          </mc:Choice>
          <mc:Fallback>
            <p:pic>
              <p:nvPicPr>
                <p:cNvPr id="263" name="Freihand 262">
                  <a:extLst>
                    <a:ext uri="{FF2B5EF4-FFF2-40B4-BE49-F238E27FC236}">
                      <a16:creationId xmlns:a16="http://schemas.microsoft.com/office/drawing/2014/main" id="{53CC35BD-0727-2BBD-9D51-B20E1DF1884A}"/>
                    </a:ext>
                  </a:extLst>
                </p:cNvPr>
                <p:cNvPicPr/>
                <p:nvPr/>
              </p:nvPicPr>
              <p:blipFill>
                <a:blip r:embed="rId436"/>
                <a:stretch>
                  <a:fillRect/>
                </a:stretch>
              </p:blipFill>
              <p:spPr>
                <a:xfrm>
                  <a:off x="3918829" y="4364378"/>
                  <a:ext cx="198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4" name="Freihand 263">
                  <a:extLst>
                    <a:ext uri="{FF2B5EF4-FFF2-40B4-BE49-F238E27FC236}">
                      <a16:creationId xmlns:a16="http://schemas.microsoft.com/office/drawing/2014/main" id="{EEEE4A98-1027-B0D8-C21A-4CC05BCF635C}"/>
                    </a:ext>
                  </a:extLst>
                </p14:cNvPr>
                <p14:cNvContentPartPr/>
                <p14:nvPr/>
              </p14:nvContentPartPr>
              <p14:xfrm>
                <a:off x="3951949" y="4313618"/>
                <a:ext cx="228240" cy="199440"/>
              </p14:xfrm>
            </p:contentPart>
          </mc:Choice>
          <mc:Fallback>
            <p:pic>
              <p:nvPicPr>
                <p:cNvPr id="264" name="Freihand 263">
                  <a:extLst>
                    <a:ext uri="{FF2B5EF4-FFF2-40B4-BE49-F238E27FC236}">
                      <a16:creationId xmlns:a16="http://schemas.microsoft.com/office/drawing/2014/main" id="{EEEE4A98-1027-B0D8-C21A-4CC05BCF635C}"/>
                    </a:ext>
                  </a:extLst>
                </p:cNvPr>
                <p:cNvPicPr/>
                <p:nvPr/>
              </p:nvPicPr>
              <p:blipFill>
                <a:blip r:embed="rId438"/>
                <a:stretch>
                  <a:fillRect/>
                </a:stretch>
              </p:blipFill>
              <p:spPr>
                <a:xfrm>
                  <a:off x="3945829" y="4307498"/>
                  <a:ext cx="2404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8" name="Freihand 267">
                  <a:extLst>
                    <a:ext uri="{FF2B5EF4-FFF2-40B4-BE49-F238E27FC236}">
                      <a16:creationId xmlns:a16="http://schemas.microsoft.com/office/drawing/2014/main" id="{76FC6E58-F5DC-8744-928F-590E85AA95F1}"/>
                    </a:ext>
                  </a:extLst>
                </p14:cNvPr>
                <p14:cNvContentPartPr/>
                <p14:nvPr/>
              </p14:nvContentPartPr>
              <p14:xfrm>
                <a:off x="4652509" y="4293458"/>
                <a:ext cx="214920" cy="176040"/>
              </p14:xfrm>
            </p:contentPart>
          </mc:Choice>
          <mc:Fallback>
            <p:pic>
              <p:nvPicPr>
                <p:cNvPr id="268" name="Freihand 267">
                  <a:extLst>
                    <a:ext uri="{FF2B5EF4-FFF2-40B4-BE49-F238E27FC236}">
                      <a16:creationId xmlns:a16="http://schemas.microsoft.com/office/drawing/2014/main" id="{76FC6E58-F5DC-8744-928F-590E85AA95F1}"/>
                    </a:ext>
                  </a:extLst>
                </p:cNvPr>
                <p:cNvPicPr/>
                <p:nvPr/>
              </p:nvPicPr>
              <p:blipFill>
                <a:blip r:embed="rId440"/>
                <a:stretch>
                  <a:fillRect/>
                </a:stretch>
              </p:blipFill>
              <p:spPr>
                <a:xfrm>
                  <a:off x="4646389" y="4287338"/>
                  <a:ext cx="227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9" name="Freihand 268">
                  <a:extLst>
                    <a:ext uri="{FF2B5EF4-FFF2-40B4-BE49-F238E27FC236}">
                      <a16:creationId xmlns:a16="http://schemas.microsoft.com/office/drawing/2014/main" id="{CDAEBD8D-8A20-1F0E-9F7D-9E3E3DACEB31}"/>
                    </a:ext>
                  </a:extLst>
                </p14:cNvPr>
                <p14:cNvContentPartPr/>
                <p14:nvPr/>
              </p14:nvContentPartPr>
              <p14:xfrm>
                <a:off x="5029069" y="4207058"/>
                <a:ext cx="191520" cy="169200"/>
              </p14:xfrm>
            </p:contentPart>
          </mc:Choice>
          <mc:Fallback>
            <p:pic>
              <p:nvPicPr>
                <p:cNvPr id="269" name="Freihand 268">
                  <a:extLst>
                    <a:ext uri="{FF2B5EF4-FFF2-40B4-BE49-F238E27FC236}">
                      <a16:creationId xmlns:a16="http://schemas.microsoft.com/office/drawing/2014/main" id="{CDAEBD8D-8A20-1F0E-9F7D-9E3E3DACEB31}"/>
                    </a:ext>
                  </a:extLst>
                </p:cNvPr>
                <p:cNvPicPr/>
                <p:nvPr/>
              </p:nvPicPr>
              <p:blipFill>
                <a:blip r:embed="rId442"/>
                <a:stretch>
                  <a:fillRect/>
                </a:stretch>
              </p:blipFill>
              <p:spPr>
                <a:xfrm>
                  <a:off x="5022949" y="4200938"/>
                  <a:ext cx="2037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0" name="Freihand 269">
                  <a:extLst>
                    <a:ext uri="{FF2B5EF4-FFF2-40B4-BE49-F238E27FC236}">
                      <a16:creationId xmlns:a16="http://schemas.microsoft.com/office/drawing/2014/main" id="{928446CE-1140-2E3D-FFCA-EE504B7FB497}"/>
                    </a:ext>
                  </a:extLst>
                </p14:cNvPr>
                <p14:cNvContentPartPr/>
                <p14:nvPr/>
              </p14:nvContentPartPr>
              <p14:xfrm>
                <a:off x="5020069" y="4342778"/>
                <a:ext cx="221400" cy="166680"/>
              </p14:xfrm>
            </p:contentPart>
          </mc:Choice>
          <mc:Fallback>
            <p:pic>
              <p:nvPicPr>
                <p:cNvPr id="270" name="Freihand 269">
                  <a:extLst>
                    <a:ext uri="{FF2B5EF4-FFF2-40B4-BE49-F238E27FC236}">
                      <a16:creationId xmlns:a16="http://schemas.microsoft.com/office/drawing/2014/main" id="{928446CE-1140-2E3D-FFCA-EE504B7FB497}"/>
                    </a:ext>
                  </a:extLst>
                </p:cNvPr>
                <p:cNvPicPr/>
                <p:nvPr/>
              </p:nvPicPr>
              <p:blipFill>
                <a:blip r:embed="rId444"/>
                <a:stretch>
                  <a:fillRect/>
                </a:stretch>
              </p:blipFill>
              <p:spPr>
                <a:xfrm>
                  <a:off x="5013949" y="4336658"/>
                  <a:ext cx="233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2" name="Freihand 271">
                  <a:extLst>
                    <a:ext uri="{FF2B5EF4-FFF2-40B4-BE49-F238E27FC236}">
                      <a16:creationId xmlns:a16="http://schemas.microsoft.com/office/drawing/2014/main" id="{DE78243D-D0D7-4995-F053-F02ADFE1859C}"/>
                    </a:ext>
                  </a:extLst>
                </p14:cNvPr>
                <p14:cNvContentPartPr/>
                <p14:nvPr/>
              </p14:nvContentPartPr>
              <p14:xfrm>
                <a:off x="5413549" y="4205978"/>
                <a:ext cx="117720" cy="283320"/>
              </p14:xfrm>
            </p:contentPart>
          </mc:Choice>
          <mc:Fallback>
            <p:pic>
              <p:nvPicPr>
                <p:cNvPr id="272" name="Freihand 271">
                  <a:extLst>
                    <a:ext uri="{FF2B5EF4-FFF2-40B4-BE49-F238E27FC236}">
                      <a16:creationId xmlns:a16="http://schemas.microsoft.com/office/drawing/2014/main" id="{DE78243D-D0D7-4995-F053-F02ADFE1859C}"/>
                    </a:ext>
                  </a:extLst>
                </p:cNvPr>
                <p:cNvPicPr/>
                <p:nvPr/>
              </p:nvPicPr>
              <p:blipFill>
                <a:blip r:embed="rId446"/>
                <a:stretch>
                  <a:fillRect/>
                </a:stretch>
              </p:blipFill>
              <p:spPr>
                <a:xfrm>
                  <a:off x="5407429" y="4199858"/>
                  <a:ext cx="1299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3" name="Freihand 272">
                  <a:extLst>
                    <a:ext uri="{FF2B5EF4-FFF2-40B4-BE49-F238E27FC236}">
                      <a16:creationId xmlns:a16="http://schemas.microsoft.com/office/drawing/2014/main" id="{A4B4BC2C-D474-0906-06CA-9F9734E57E02}"/>
                    </a:ext>
                  </a:extLst>
                </p14:cNvPr>
                <p14:cNvContentPartPr/>
                <p14:nvPr/>
              </p14:nvContentPartPr>
              <p14:xfrm>
                <a:off x="5616229" y="4193018"/>
                <a:ext cx="110520" cy="231480"/>
              </p14:xfrm>
            </p:contentPart>
          </mc:Choice>
          <mc:Fallback>
            <p:pic>
              <p:nvPicPr>
                <p:cNvPr id="273" name="Freihand 272">
                  <a:extLst>
                    <a:ext uri="{FF2B5EF4-FFF2-40B4-BE49-F238E27FC236}">
                      <a16:creationId xmlns:a16="http://schemas.microsoft.com/office/drawing/2014/main" id="{A4B4BC2C-D474-0906-06CA-9F9734E57E02}"/>
                    </a:ext>
                  </a:extLst>
                </p:cNvPr>
                <p:cNvPicPr/>
                <p:nvPr/>
              </p:nvPicPr>
              <p:blipFill>
                <a:blip r:embed="rId448"/>
                <a:stretch>
                  <a:fillRect/>
                </a:stretch>
              </p:blipFill>
              <p:spPr>
                <a:xfrm>
                  <a:off x="5610109" y="4186898"/>
                  <a:ext cx="1227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4" name="Freihand 273">
                  <a:extLst>
                    <a:ext uri="{FF2B5EF4-FFF2-40B4-BE49-F238E27FC236}">
                      <a16:creationId xmlns:a16="http://schemas.microsoft.com/office/drawing/2014/main" id="{4A98E19C-72B1-6533-3FD8-1789503BD7E0}"/>
                    </a:ext>
                  </a:extLst>
                </p14:cNvPr>
                <p14:cNvContentPartPr/>
                <p14:nvPr/>
              </p14:nvContentPartPr>
              <p14:xfrm>
                <a:off x="5889469" y="4219658"/>
                <a:ext cx="57600" cy="152280"/>
              </p14:xfrm>
            </p:contentPart>
          </mc:Choice>
          <mc:Fallback>
            <p:pic>
              <p:nvPicPr>
                <p:cNvPr id="274" name="Freihand 273">
                  <a:extLst>
                    <a:ext uri="{FF2B5EF4-FFF2-40B4-BE49-F238E27FC236}">
                      <a16:creationId xmlns:a16="http://schemas.microsoft.com/office/drawing/2014/main" id="{4A98E19C-72B1-6533-3FD8-1789503BD7E0}"/>
                    </a:ext>
                  </a:extLst>
                </p:cNvPr>
                <p:cNvPicPr/>
                <p:nvPr/>
              </p:nvPicPr>
              <p:blipFill>
                <a:blip r:embed="rId450"/>
                <a:stretch>
                  <a:fillRect/>
                </a:stretch>
              </p:blipFill>
              <p:spPr>
                <a:xfrm>
                  <a:off x="5883349" y="4213538"/>
                  <a:ext cx="69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5" name="Freihand 274">
                  <a:extLst>
                    <a:ext uri="{FF2B5EF4-FFF2-40B4-BE49-F238E27FC236}">
                      <a16:creationId xmlns:a16="http://schemas.microsoft.com/office/drawing/2014/main" id="{6E58BD46-40B4-A093-DF5B-42331EBCF7FF}"/>
                    </a:ext>
                  </a:extLst>
                </p14:cNvPr>
                <p14:cNvContentPartPr/>
                <p14:nvPr/>
              </p14:nvContentPartPr>
              <p14:xfrm>
                <a:off x="5778589" y="4121018"/>
                <a:ext cx="260280" cy="283320"/>
              </p14:xfrm>
            </p:contentPart>
          </mc:Choice>
          <mc:Fallback>
            <p:pic>
              <p:nvPicPr>
                <p:cNvPr id="275" name="Freihand 274">
                  <a:extLst>
                    <a:ext uri="{FF2B5EF4-FFF2-40B4-BE49-F238E27FC236}">
                      <a16:creationId xmlns:a16="http://schemas.microsoft.com/office/drawing/2014/main" id="{6E58BD46-40B4-A093-DF5B-42331EBCF7FF}"/>
                    </a:ext>
                  </a:extLst>
                </p:cNvPr>
                <p:cNvPicPr/>
                <p:nvPr/>
              </p:nvPicPr>
              <p:blipFill>
                <a:blip r:embed="rId452"/>
                <a:stretch>
                  <a:fillRect/>
                </a:stretch>
              </p:blipFill>
              <p:spPr>
                <a:xfrm>
                  <a:off x="5772469" y="4114898"/>
                  <a:ext cx="2725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3" name="Freihand 282">
                  <a:extLst>
                    <a:ext uri="{FF2B5EF4-FFF2-40B4-BE49-F238E27FC236}">
                      <a16:creationId xmlns:a16="http://schemas.microsoft.com/office/drawing/2014/main" id="{894729A0-817B-FAB1-8FD4-532CE85749F1}"/>
                    </a:ext>
                  </a:extLst>
                </p14:cNvPr>
                <p14:cNvContentPartPr/>
                <p14:nvPr/>
              </p14:nvContentPartPr>
              <p14:xfrm>
                <a:off x="4824229" y="4438898"/>
                <a:ext cx="18720" cy="151920"/>
              </p14:xfrm>
            </p:contentPart>
          </mc:Choice>
          <mc:Fallback>
            <p:pic>
              <p:nvPicPr>
                <p:cNvPr id="283" name="Freihand 282">
                  <a:extLst>
                    <a:ext uri="{FF2B5EF4-FFF2-40B4-BE49-F238E27FC236}">
                      <a16:creationId xmlns:a16="http://schemas.microsoft.com/office/drawing/2014/main" id="{894729A0-817B-FAB1-8FD4-532CE85749F1}"/>
                    </a:ext>
                  </a:extLst>
                </p:cNvPr>
                <p:cNvPicPr/>
                <p:nvPr/>
              </p:nvPicPr>
              <p:blipFill>
                <a:blip r:embed="rId454"/>
                <a:stretch>
                  <a:fillRect/>
                </a:stretch>
              </p:blipFill>
              <p:spPr>
                <a:xfrm>
                  <a:off x="4818109" y="4432778"/>
                  <a:ext cx="30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4" name="Freihand 283">
                  <a:extLst>
                    <a:ext uri="{FF2B5EF4-FFF2-40B4-BE49-F238E27FC236}">
                      <a16:creationId xmlns:a16="http://schemas.microsoft.com/office/drawing/2014/main" id="{38291DF1-1868-3FF7-E7A2-966FB1111F1F}"/>
                    </a:ext>
                  </a:extLst>
                </p14:cNvPr>
                <p14:cNvContentPartPr/>
                <p14:nvPr/>
              </p14:nvContentPartPr>
              <p14:xfrm>
                <a:off x="4773829" y="4442498"/>
                <a:ext cx="121320" cy="225720"/>
              </p14:xfrm>
            </p:contentPart>
          </mc:Choice>
          <mc:Fallback>
            <p:pic>
              <p:nvPicPr>
                <p:cNvPr id="284" name="Freihand 283">
                  <a:extLst>
                    <a:ext uri="{FF2B5EF4-FFF2-40B4-BE49-F238E27FC236}">
                      <a16:creationId xmlns:a16="http://schemas.microsoft.com/office/drawing/2014/main" id="{38291DF1-1868-3FF7-E7A2-966FB1111F1F}"/>
                    </a:ext>
                  </a:extLst>
                </p:cNvPr>
                <p:cNvPicPr/>
                <p:nvPr/>
              </p:nvPicPr>
              <p:blipFill>
                <a:blip r:embed="rId456"/>
                <a:stretch>
                  <a:fillRect/>
                </a:stretch>
              </p:blipFill>
              <p:spPr>
                <a:xfrm>
                  <a:off x="4767709" y="4436378"/>
                  <a:ext cx="1335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6" name="Freihand 285">
                  <a:extLst>
                    <a:ext uri="{FF2B5EF4-FFF2-40B4-BE49-F238E27FC236}">
                      <a16:creationId xmlns:a16="http://schemas.microsoft.com/office/drawing/2014/main" id="{48C422EF-C095-FEE8-BFDF-F07344423478}"/>
                    </a:ext>
                  </a:extLst>
                </p14:cNvPr>
                <p14:cNvContentPartPr/>
                <p14:nvPr/>
              </p14:nvContentPartPr>
              <p14:xfrm>
                <a:off x="2039629" y="5251778"/>
                <a:ext cx="142920" cy="20160"/>
              </p14:xfrm>
            </p:contentPart>
          </mc:Choice>
          <mc:Fallback>
            <p:pic>
              <p:nvPicPr>
                <p:cNvPr id="286" name="Freihand 285">
                  <a:extLst>
                    <a:ext uri="{FF2B5EF4-FFF2-40B4-BE49-F238E27FC236}">
                      <a16:creationId xmlns:a16="http://schemas.microsoft.com/office/drawing/2014/main" id="{48C422EF-C095-FEE8-BFDF-F07344423478}"/>
                    </a:ext>
                  </a:extLst>
                </p:cNvPr>
                <p:cNvPicPr/>
                <p:nvPr/>
              </p:nvPicPr>
              <p:blipFill>
                <a:blip r:embed="rId458"/>
                <a:stretch>
                  <a:fillRect/>
                </a:stretch>
              </p:blipFill>
              <p:spPr>
                <a:xfrm>
                  <a:off x="2033509" y="5245658"/>
                  <a:ext cx="155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7" name="Freihand 286">
                  <a:extLst>
                    <a:ext uri="{FF2B5EF4-FFF2-40B4-BE49-F238E27FC236}">
                      <a16:creationId xmlns:a16="http://schemas.microsoft.com/office/drawing/2014/main" id="{BD0B015C-51D9-AEF9-4C3F-C49455307ED0}"/>
                    </a:ext>
                  </a:extLst>
                </p14:cNvPr>
                <p14:cNvContentPartPr/>
                <p14:nvPr/>
              </p14:nvContentPartPr>
              <p14:xfrm>
                <a:off x="2075629" y="5322338"/>
                <a:ext cx="172080" cy="26640"/>
              </p14:xfrm>
            </p:contentPart>
          </mc:Choice>
          <mc:Fallback>
            <p:pic>
              <p:nvPicPr>
                <p:cNvPr id="287" name="Freihand 286">
                  <a:extLst>
                    <a:ext uri="{FF2B5EF4-FFF2-40B4-BE49-F238E27FC236}">
                      <a16:creationId xmlns:a16="http://schemas.microsoft.com/office/drawing/2014/main" id="{BD0B015C-51D9-AEF9-4C3F-C49455307ED0}"/>
                    </a:ext>
                  </a:extLst>
                </p:cNvPr>
                <p:cNvPicPr/>
                <p:nvPr/>
              </p:nvPicPr>
              <p:blipFill>
                <a:blip r:embed="rId460"/>
                <a:stretch>
                  <a:fillRect/>
                </a:stretch>
              </p:blipFill>
              <p:spPr>
                <a:xfrm>
                  <a:off x="2069509" y="5316218"/>
                  <a:ext cx="184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8" name="Freihand 287">
                  <a:extLst>
                    <a:ext uri="{FF2B5EF4-FFF2-40B4-BE49-F238E27FC236}">
                      <a16:creationId xmlns:a16="http://schemas.microsoft.com/office/drawing/2014/main" id="{30E766BF-2DFE-D28B-530D-B8F9F2F68FD6}"/>
                    </a:ext>
                  </a:extLst>
                </p14:cNvPr>
                <p14:cNvContentPartPr/>
                <p14:nvPr/>
              </p14:nvContentPartPr>
              <p14:xfrm>
                <a:off x="2266069" y="5194898"/>
                <a:ext cx="118080" cy="180000"/>
              </p14:xfrm>
            </p:contentPart>
          </mc:Choice>
          <mc:Fallback>
            <p:pic>
              <p:nvPicPr>
                <p:cNvPr id="288" name="Freihand 287">
                  <a:extLst>
                    <a:ext uri="{FF2B5EF4-FFF2-40B4-BE49-F238E27FC236}">
                      <a16:creationId xmlns:a16="http://schemas.microsoft.com/office/drawing/2014/main" id="{30E766BF-2DFE-D28B-530D-B8F9F2F68FD6}"/>
                    </a:ext>
                  </a:extLst>
                </p:cNvPr>
                <p:cNvPicPr/>
                <p:nvPr/>
              </p:nvPicPr>
              <p:blipFill>
                <a:blip r:embed="rId462"/>
                <a:stretch>
                  <a:fillRect/>
                </a:stretch>
              </p:blipFill>
              <p:spPr>
                <a:xfrm>
                  <a:off x="2259949" y="5188778"/>
                  <a:ext cx="130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9" name="Freihand 288">
                  <a:extLst>
                    <a:ext uri="{FF2B5EF4-FFF2-40B4-BE49-F238E27FC236}">
                      <a16:creationId xmlns:a16="http://schemas.microsoft.com/office/drawing/2014/main" id="{E5E4C8E3-57EC-7529-5477-226A0CB9B417}"/>
                    </a:ext>
                  </a:extLst>
                </p14:cNvPr>
                <p14:cNvContentPartPr/>
                <p14:nvPr/>
              </p14:nvContentPartPr>
              <p14:xfrm>
                <a:off x="2870509" y="5100938"/>
                <a:ext cx="186120" cy="166320"/>
              </p14:xfrm>
            </p:contentPart>
          </mc:Choice>
          <mc:Fallback>
            <p:pic>
              <p:nvPicPr>
                <p:cNvPr id="289" name="Freihand 288">
                  <a:extLst>
                    <a:ext uri="{FF2B5EF4-FFF2-40B4-BE49-F238E27FC236}">
                      <a16:creationId xmlns:a16="http://schemas.microsoft.com/office/drawing/2014/main" id="{E5E4C8E3-57EC-7529-5477-226A0CB9B417}"/>
                    </a:ext>
                  </a:extLst>
                </p:cNvPr>
                <p:cNvPicPr/>
                <p:nvPr/>
              </p:nvPicPr>
              <p:blipFill>
                <a:blip r:embed="rId464"/>
                <a:stretch>
                  <a:fillRect/>
                </a:stretch>
              </p:blipFill>
              <p:spPr>
                <a:xfrm>
                  <a:off x="2864389" y="5094818"/>
                  <a:ext cx="1983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1" name="Freihand 290">
                  <a:extLst>
                    <a:ext uri="{FF2B5EF4-FFF2-40B4-BE49-F238E27FC236}">
                      <a16:creationId xmlns:a16="http://schemas.microsoft.com/office/drawing/2014/main" id="{9B39CA29-B92F-B163-C3A8-7C30E6B935A2}"/>
                    </a:ext>
                  </a:extLst>
                </p14:cNvPr>
                <p14:cNvContentPartPr/>
                <p14:nvPr/>
              </p14:nvContentPartPr>
              <p14:xfrm>
                <a:off x="3098389" y="5194178"/>
                <a:ext cx="94680" cy="212400"/>
              </p14:xfrm>
            </p:contentPart>
          </mc:Choice>
          <mc:Fallback>
            <p:pic>
              <p:nvPicPr>
                <p:cNvPr id="291" name="Freihand 290">
                  <a:extLst>
                    <a:ext uri="{FF2B5EF4-FFF2-40B4-BE49-F238E27FC236}">
                      <a16:creationId xmlns:a16="http://schemas.microsoft.com/office/drawing/2014/main" id="{9B39CA29-B92F-B163-C3A8-7C30E6B935A2}"/>
                    </a:ext>
                  </a:extLst>
                </p:cNvPr>
                <p:cNvPicPr/>
                <p:nvPr/>
              </p:nvPicPr>
              <p:blipFill>
                <a:blip r:embed="rId466"/>
                <a:stretch>
                  <a:fillRect/>
                </a:stretch>
              </p:blipFill>
              <p:spPr>
                <a:xfrm>
                  <a:off x="3092269" y="5188058"/>
                  <a:ext cx="1069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2" name="Freihand 291">
                  <a:extLst>
                    <a:ext uri="{FF2B5EF4-FFF2-40B4-BE49-F238E27FC236}">
                      <a16:creationId xmlns:a16="http://schemas.microsoft.com/office/drawing/2014/main" id="{985F603C-8451-A163-08D3-3944E86DA6CA}"/>
                    </a:ext>
                  </a:extLst>
                </p14:cNvPr>
                <p14:cNvContentPartPr/>
                <p14:nvPr/>
              </p14:nvContentPartPr>
              <p14:xfrm>
                <a:off x="3343189" y="5130098"/>
                <a:ext cx="181440" cy="126360"/>
              </p14:xfrm>
            </p:contentPart>
          </mc:Choice>
          <mc:Fallback>
            <p:pic>
              <p:nvPicPr>
                <p:cNvPr id="292" name="Freihand 291">
                  <a:extLst>
                    <a:ext uri="{FF2B5EF4-FFF2-40B4-BE49-F238E27FC236}">
                      <a16:creationId xmlns:a16="http://schemas.microsoft.com/office/drawing/2014/main" id="{985F603C-8451-A163-08D3-3944E86DA6CA}"/>
                    </a:ext>
                  </a:extLst>
                </p:cNvPr>
                <p:cNvPicPr/>
                <p:nvPr/>
              </p:nvPicPr>
              <p:blipFill>
                <a:blip r:embed="rId468"/>
                <a:stretch>
                  <a:fillRect/>
                </a:stretch>
              </p:blipFill>
              <p:spPr>
                <a:xfrm>
                  <a:off x="3337069" y="5123978"/>
                  <a:ext cx="193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3" name="Freihand 292">
                  <a:extLst>
                    <a:ext uri="{FF2B5EF4-FFF2-40B4-BE49-F238E27FC236}">
                      <a16:creationId xmlns:a16="http://schemas.microsoft.com/office/drawing/2014/main" id="{4D7AB603-E03C-5E87-900F-ABCA655DFCBE}"/>
                    </a:ext>
                  </a:extLst>
                </p14:cNvPr>
                <p14:cNvContentPartPr/>
                <p14:nvPr/>
              </p14:nvContentPartPr>
              <p14:xfrm>
                <a:off x="3685549" y="5063498"/>
                <a:ext cx="201240" cy="162360"/>
              </p14:xfrm>
            </p:contentPart>
          </mc:Choice>
          <mc:Fallback>
            <p:pic>
              <p:nvPicPr>
                <p:cNvPr id="293" name="Freihand 292">
                  <a:extLst>
                    <a:ext uri="{FF2B5EF4-FFF2-40B4-BE49-F238E27FC236}">
                      <a16:creationId xmlns:a16="http://schemas.microsoft.com/office/drawing/2014/main" id="{4D7AB603-E03C-5E87-900F-ABCA655DFCBE}"/>
                    </a:ext>
                  </a:extLst>
                </p:cNvPr>
                <p:cNvPicPr/>
                <p:nvPr/>
              </p:nvPicPr>
              <p:blipFill>
                <a:blip r:embed="rId470"/>
                <a:stretch>
                  <a:fillRect/>
                </a:stretch>
              </p:blipFill>
              <p:spPr>
                <a:xfrm>
                  <a:off x="3679429" y="5057378"/>
                  <a:ext cx="213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4" name="Freihand 293">
                  <a:extLst>
                    <a:ext uri="{FF2B5EF4-FFF2-40B4-BE49-F238E27FC236}">
                      <a16:creationId xmlns:a16="http://schemas.microsoft.com/office/drawing/2014/main" id="{665C1D5C-D463-CBEC-053C-278D71CD05C1}"/>
                    </a:ext>
                  </a:extLst>
                </p14:cNvPr>
                <p14:cNvContentPartPr/>
                <p14:nvPr/>
              </p14:nvContentPartPr>
              <p14:xfrm>
                <a:off x="3960229" y="5168258"/>
                <a:ext cx="23040" cy="163800"/>
              </p14:xfrm>
            </p:contentPart>
          </mc:Choice>
          <mc:Fallback>
            <p:pic>
              <p:nvPicPr>
                <p:cNvPr id="294" name="Freihand 293">
                  <a:extLst>
                    <a:ext uri="{FF2B5EF4-FFF2-40B4-BE49-F238E27FC236}">
                      <a16:creationId xmlns:a16="http://schemas.microsoft.com/office/drawing/2014/main" id="{665C1D5C-D463-CBEC-053C-278D71CD05C1}"/>
                    </a:ext>
                  </a:extLst>
                </p:cNvPr>
                <p:cNvPicPr/>
                <p:nvPr/>
              </p:nvPicPr>
              <p:blipFill>
                <a:blip r:embed="rId472"/>
                <a:stretch>
                  <a:fillRect/>
                </a:stretch>
              </p:blipFill>
              <p:spPr>
                <a:xfrm>
                  <a:off x="3954109" y="5162138"/>
                  <a:ext cx="35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5" name="Freihand 294">
                  <a:extLst>
                    <a:ext uri="{FF2B5EF4-FFF2-40B4-BE49-F238E27FC236}">
                      <a16:creationId xmlns:a16="http://schemas.microsoft.com/office/drawing/2014/main" id="{75566819-5CEF-7555-22E4-8ACDE022AFA1}"/>
                    </a:ext>
                  </a:extLst>
                </p14:cNvPr>
                <p14:cNvContentPartPr/>
                <p14:nvPr/>
              </p14:nvContentPartPr>
              <p14:xfrm>
                <a:off x="3906949" y="5150618"/>
                <a:ext cx="140760" cy="243720"/>
              </p14:xfrm>
            </p:contentPart>
          </mc:Choice>
          <mc:Fallback>
            <p:pic>
              <p:nvPicPr>
                <p:cNvPr id="295" name="Freihand 294">
                  <a:extLst>
                    <a:ext uri="{FF2B5EF4-FFF2-40B4-BE49-F238E27FC236}">
                      <a16:creationId xmlns:a16="http://schemas.microsoft.com/office/drawing/2014/main" id="{75566819-5CEF-7555-22E4-8ACDE022AFA1}"/>
                    </a:ext>
                  </a:extLst>
                </p:cNvPr>
                <p:cNvPicPr/>
                <p:nvPr/>
              </p:nvPicPr>
              <p:blipFill>
                <a:blip r:embed="rId474"/>
                <a:stretch>
                  <a:fillRect/>
                </a:stretch>
              </p:blipFill>
              <p:spPr>
                <a:xfrm>
                  <a:off x="3900829" y="5144498"/>
                  <a:ext cx="1530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6" name="Freihand 295">
                  <a:extLst>
                    <a:ext uri="{FF2B5EF4-FFF2-40B4-BE49-F238E27FC236}">
                      <a16:creationId xmlns:a16="http://schemas.microsoft.com/office/drawing/2014/main" id="{2916C173-7249-5815-F02F-018806A5C0A2}"/>
                    </a:ext>
                  </a:extLst>
                </p14:cNvPr>
                <p14:cNvContentPartPr/>
                <p14:nvPr/>
              </p14:nvContentPartPr>
              <p14:xfrm>
                <a:off x="4215469" y="5081498"/>
                <a:ext cx="169920" cy="142560"/>
              </p14:xfrm>
            </p:contentPart>
          </mc:Choice>
          <mc:Fallback>
            <p:pic>
              <p:nvPicPr>
                <p:cNvPr id="296" name="Freihand 295">
                  <a:extLst>
                    <a:ext uri="{FF2B5EF4-FFF2-40B4-BE49-F238E27FC236}">
                      <a16:creationId xmlns:a16="http://schemas.microsoft.com/office/drawing/2014/main" id="{2916C173-7249-5815-F02F-018806A5C0A2}"/>
                    </a:ext>
                  </a:extLst>
                </p:cNvPr>
                <p:cNvPicPr/>
                <p:nvPr/>
              </p:nvPicPr>
              <p:blipFill>
                <a:blip r:embed="rId476"/>
                <a:stretch>
                  <a:fillRect/>
                </a:stretch>
              </p:blipFill>
              <p:spPr>
                <a:xfrm>
                  <a:off x="4209349" y="5075378"/>
                  <a:ext cx="182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7" name="Freihand 296">
                  <a:extLst>
                    <a:ext uri="{FF2B5EF4-FFF2-40B4-BE49-F238E27FC236}">
                      <a16:creationId xmlns:a16="http://schemas.microsoft.com/office/drawing/2014/main" id="{BDBE57BF-A0F8-EBCD-4A51-ED19412048F5}"/>
                    </a:ext>
                  </a:extLst>
                </p14:cNvPr>
                <p14:cNvContentPartPr/>
                <p14:nvPr/>
              </p14:nvContentPartPr>
              <p14:xfrm>
                <a:off x="4538389" y="5021738"/>
                <a:ext cx="187200" cy="140040"/>
              </p14:xfrm>
            </p:contentPart>
          </mc:Choice>
          <mc:Fallback>
            <p:pic>
              <p:nvPicPr>
                <p:cNvPr id="297" name="Freihand 296">
                  <a:extLst>
                    <a:ext uri="{FF2B5EF4-FFF2-40B4-BE49-F238E27FC236}">
                      <a16:creationId xmlns:a16="http://schemas.microsoft.com/office/drawing/2014/main" id="{BDBE57BF-A0F8-EBCD-4A51-ED19412048F5}"/>
                    </a:ext>
                  </a:extLst>
                </p:cNvPr>
                <p:cNvPicPr/>
                <p:nvPr/>
              </p:nvPicPr>
              <p:blipFill>
                <a:blip r:embed="rId478"/>
                <a:stretch>
                  <a:fillRect/>
                </a:stretch>
              </p:blipFill>
              <p:spPr>
                <a:xfrm>
                  <a:off x="4532269" y="5015618"/>
                  <a:ext cx="199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9" name="Freihand 298">
                  <a:extLst>
                    <a:ext uri="{FF2B5EF4-FFF2-40B4-BE49-F238E27FC236}">
                      <a16:creationId xmlns:a16="http://schemas.microsoft.com/office/drawing/2014/main" id="{970855C9-5660-22BA-3DDA-32F8C132994E}"/>
                    </a:ext>
                  </a:extLst>
                </p14:cNvPr>
                <p14:cNvContentPartPr/>
                <p14:nvPr/>
              </p14:nvContentPartPr>
              <p14:xfrm>
                <a:off x="4746829" y="5117858"/>
                <a:ext cx="118080" cy="240480"/>
              </p14:xfrm>
            </p:contentPart>
          </mc:Choice>
          <mc:Fallback>
            <p:pic>
              <p:nvPicPr>
                <p:cNvPr id="299" name="Freihand 298">
                  <a:extLst>
                    <a:ext uri="{FF2B5EF4-FFF2-40B4-BE49-F238E27FC236}">
                      <a16:creationId xmlns:a16="http://schemas.microsoft.com/office/drawing/2014/main" id="{970855C9-5660-22BA-3DDA-32F8C132994E}"/>
                    </a:ext>
                  </a:extLst>
                </p:cNvPr>
                <p:cNvPicPr/>
                <p:nvPr/>
              </p:nvPicPr>
              <p:blipFill>
                <a:blip r:embed="rId480"/>
                <a:stretch>
                  <a:fillRect/>
                </a:stretch>
              </p:blipFill>
              <p:spPr>
                <a:xfrm>
                  <a:off x="4740709" y="5111738"/>
                  <a:ext cx="1303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1" name="Freihand 300">
                  <a:extLst>
                    <a:ext uri="{FF2B5EF4-FFF2-40B4-BE49-F238E27FC236}">
                      <a16:creationId xmlns:a16="http://schemas.microsoft.com/office/drawing/2014/main" id="{21CEED55-09A5-9517-0EBE-F694D73CE66C}"/>
                    </a:ext>
                  </a:extLst>
                </p14:cNvPr>
                <p14:cNvContentPartPr/>
                <p14:nvPr/>
              </p14:nvContentPartPr>
              <p14:xfrm>
                <a:off x="5182069" y="4972778"/>
                <a:ext cx="340200" cy="334440"/>
              </p14:xfrm>
            </p:contentPart>
          </mc:Choice>
          <mc:Fallback>
            <p:pic>
              <p:nvPicPr>
                <p:cNvPr id="301" name="Freihand 300">
                  <a:extLst>
                    <a:ext uri="{FF2B5EF4-FFF2-40B4-BE49-F238E27FC236}">
                      <a16:creationId xmlns:a16="http://schemas.microsoft.com/office/drawing/2014/main" id="{21CEED55-09A5-9517-0EBE-F694D73CE66C}"/>
                    </a:ext>
                  </a:extLst>
                </p:cNvPr>
                <p:cNvPicPr/>
                <p:nvPr/>
              </p:nvPicPr>
              <p:blipFill>
                <a:blip r:embed="rId482"/>
                <a:stretch>
                  <a:fillRect/>
                </a:stretch>
              </p:blipFill>
              <p:spPr>
                <a:xfrm>
                  <a:off x="5175949" y="4966658"/>
                  <a:ext cx="35244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2" name="Freihand 301">
                  <a:extLst>
                    <a:ext uri="{FF2B5EF4-FFF2-40B4-BE49-F238E27FC236}">
                      <a16:creationId xmlns:a16="http://schemas.microsoft.com/office/drawing/2014/main" id="{F8C27C50-69D8-DC26-1E7F-4B52DDC2311D}"/>
                    </a:ext>
                  </a:extLst>
                </p14:cNvPr>
                <p14:cNvContentPartPr/>
                <p14:nvPr/>
              </p14:nvContentPartPr>
              <p14:xfrm>
                <a:off x="5574109" y="4713578"/>
                <a:ext cx="477000" cy="296640"/>
              </p14:xfrm>
            </p:contentPart>
          </mc:Choice>
          <mc:Fallback>
            <p:pic>
              <p:nvPicPr>
                <p:cNvPr id="302" name="Freihand 301">
                  <a:extLst>
                    <a:ext uri="{FF2B5EF4-FFF2-40B4-BE49-F238E27FC236}">
                      <a16:creationId xmlns:a16="http://schemas.microsoft.com/office/drawing/2014/main" id="{F8C27C50-69D8-DC26-1E7F-4B52DDC2311D}"/>
                    </a:ext>
                  </a:extLst>
                </p:cNvPr>
                <p:cNvPicPr/>
                <p:nvPr/>
              </p:nvPicPr>
              <p:blipFill>
                <a:blip r:embed="rId484"/>
                <a:stretch>
                  <a:fillRect/>
                </a:stretch>
              </p:blipFill>
              <p:spPr>
                <a:xfrm>
                  <a:off x="5567989" y="4707458"/>
                  <a:ext cx="4892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3" name="Freihand 302">
                  <a:extLst>
                    <a:ext uri="{FF2B5EF4-FFF2-40B4-BE49-F238E27FC236}">
                      <a16:creationId xmlns:a16="http://schemas.microsoft.com/office/drawing/2014/main" id="{F66D6680-CB54-7277-3998-19BCE08D66FF}"/>
                    </a:ext>
                  </a:extLst>
                </p14:cNvPr>
                <p14:cNvContentPartPr/>
                <p14:nvPr/>
              </p14:nvContentPartPr>
              <p14:xfrm>
                <a:off x="6283669" y="4718258"/>
                <a:ext cx="457200" cy="214920"/>
              </p14:xfrm>
            </p:contentPart>
          </mc:Choice>
          <mc:Fallback>
            <p:pic>
              <p:nvPicPr>
                <p:cNvPr id="303" name="Freihand 302">
                  <a:extLst>
                    <a:ext uri="{FF2B5EF4-FFF2-40B4-BE49-F238E27FC236}">
                      <a16:creationId xmlns:a16="http://schemas.microsoft.com/office/drawing/2014/main" id="{F66D6680-CB54-7277-3998-19BCE08D66FF}"/>
                    </a:ext>
                  </a:extLst>
                </p:cNvPr>
                <p:cNvPicPr/>
                <p:nvPr/>
              </p:nvPicPr>
              <p:blipFill>
                <a:blip r:embed="rId486"/>
                <a:stretch>
                  <a:fillRect/>
                </a:stretch>
              </p:blipFill>
              <p:spPr>
                <a:xfrm>
                  <a:off x="6277549" y="4712138"/>
                  <a:ext cx="4694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4" name="Freihand 303">
                  <a:extLst>
                    <a:ext uri="{FF2B5EF4-FFF2-40B4-BE49-F238E27FC236}">
                      <a16:creationId xmlns:a16="http://schemas.microsoft.com/office/drawing/2014/main" id="{AD393F26-E25B-0799-94BA-E2940ED072A2}"/>
                    </a:ext>
                  </a:extLst>
                </p14:cNvPr>
                <p14:cNvContentPartPr/>
                <p14:nvPr/>
              </p14:nvContentPartPr>
              <p14:xfrm>
                <a:off x="6638989" y="4635098"/>
                <a:ext cx="32760" cy="19800"/>
              </p14:xfrm>
            </p:contentPart>
          </mc:Choice>
          <mc:Fallback>
            <p:pic>
              <p:nvPicPr>
                <p:cNvPr id="304" name="Freihand 303">
                  <a:extLst>
                    <a:ext uri="{FF2B5EF4-FFF2-40B4-BE49-F238E27FC236}">
                      <a16:creationId xmlns:a16="http://schemas.microsoft.com/office/drawing/2014/main" id="{AD393F26-E25B-0799-94BA-E2940ED072A2}"/>
                    </a:ext>
                  </a:extLst>
                </p:cNvPr>
                <p:cNvPicPr/>
                <p:nvPr/>
              </p:nvPicPr>
              <p:blipFill>
                <a:blip r:embed="rId488"/>
                <a:stretch>
                  <a:fillRect/>
                </a:stretch>
              </p:blipFill>
              <p:spPr>
                <a:xfrm>
                  <a:off x="6632869" y="4628978"/>
                  <a:ext cx="45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5" name="Freihand 304">
                  <a:extLst>
                    <a:ext uri="{FF2B5EF4-FFF2-40B4-BE49-F238E27FC236}">
                      <a16:creationId xmlns:a16="http://schemas.microsoft.com/office/drawing/2014/main" id="{E762936A-12FB-CA50-2A8E-B68DADD7DED1}"/>
                    </a:ext>
                  </a:extLst>
                </p14:cNvPr>
                <p14:cNvContentPartPr/>
                <p14:nvPr/>
              </p14:nvContentPartPr>
              <p14:xfrm>
                <a:off x="6804589" y="4563098"/>
                <a:ext cx="138240" cy="277920"/>
              </p14:xfrm>
            </p:contentPart>
          </mc:Choice>
          <mc:Fallback>
            <p:pic>
              <p:nvPicPr>
                <p:cNvPr id="305" name="Freihand 304">
                  <a:extLst>
                    <a:ext uri="{FF2B5EF4-FFF2-40B4-BE49-F238E27FC236}">
                      <a16:creationId xmlns:a16="http://schemas.microsoft.com/office/drawing/2014/main" id="{E762936A-12FB-CA50-2A8E-B68DADD7DED1}"/>
                    </a:ext>
                  </a:extLst>
                </p:cNvPr>
                <p:cNvPicPr/>
                <p:nvPr/>
              </p:nvPicPr>
              <p:blipFill>
                <a:blip r:embed="rId490"/>
                <a:stretch>
                  <a:fillRect/>
                </a:stretch>
              </p:blipFill>
              <p:spPr>
                <a:xfrm>
                  <a:off x="6798469" y="4556978"/>
                  <a:ext cx="1504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6" name="Freihand 305">
                  <a:extLst>
                    <a:ext uri="{FF2B5EF4-FFF2-40B4-BE49-F238E27FC236}">
                      <a16:creationId xmlns:a16="http://schemas.microsoft.com/office/drawing/2014/main" id="{77AC957F-14BC-B0BA-9530-7E7C9579DF5D}"/>
                    </a:ext>
                  </a:extLst>
                </p14:cNvPr>
                <p14:cNvContentPartPr/>
                <p14:nvPr/>
              </p14:nvContentPartPr>
              <p14:xfrm>
                <a:off x="7127149" y="4571018"/>
                <a:ext cx="428760" cy="232920"/>
              </p14:xfrm>
            </p:contentPart>
          </mc:Choice>
          <mc:Fallback>
            <p:pic>
              <p:nvPicPr>
                <p:cNvPr id="306" name="Freihand 305">
                  <a:extLst>
                    <a:ext uri="{FF2B5EF4-FFF2-40B4-BE49-F238E27FC236}">
                      <a16:creationId xmlns:a16="http://schemas.microsoft.com/office/drawing/2014/main" id="{77AC957F-14BC-B0BA-9530-7E7C9579DF5D}"/>
                    </a:ext>
                  </a:extLst>
                </p:cNvPr>
                <p:cNvPicPr/>
                <p:nvPr/>
              </p:nvPicPr>
              <p:blipFill>
                <a:blip r:embed="rId492"/>
                <a:stretch>
                  <a:fillRect/>
                </a:stretch>
              </p:blipFill>
              <p:spPr>
                <a:xfrm>
                  <a:off x="7121029" y="4564898"/>
                  <a:ext cx="4410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7" name="Freihand 306">
                  <a:extLst>
                    <a:ext uri="{FF2B5EF4-FFF2-40B4-BE49-F238E27FC236}">
                      <a16:creationId xmlns:a16="http://schemas.microsoft.com/office/drawing/2014/main" id="{49287473-EC11-4247-4A42-9CC0416AF3F8}"/>
                    </a:ext>
                  </a:extLst>
                </p14:cNvPr>
                <p14:cNvContentPartPr/>
                <p14:nvPr/>
              </p14:nvContentPartPr>
              <p14:xfrm>
                <a:off x="7482109" y="4532138"/>
                <a:ext cx="16200" cy="18360"/>
              </p14:xfrm>
            </p:contentPart>
          </mc:Choice>
          <mc:Fallback>
            <p:pic>
              <p:nvPicPr>
                <p:cNvPr id="307" name="Freihand 306">
                  <a:extLst>
                    <a:ext uri="{FF2B5EF4-FFF2-40B4-BE49-F238E27FC236}">
                      <a16:creationId xmlns:a16="http://schemas.microsoft.com/office/drawing/2014/main" id="{49287473-EC11-4247-4A42-9CC0416AF3F8}"/>
                    </a:ext>
                  </a:extLst>
                </p:cNvPr>
                <p:cNvPicPr/>
                <p:nvPr/>
              </p:nvPicPr>
              <p:blipFill>
                <a:blip r:embed="rId494"/>
                <a:stretch>
                  <a:fillRect/>
                </a:stretch>
              </p:blipFill>
              <p:spPr>
                <a:xfrm>
                  <a:off x="7475989" y="4526018"/>
                  <a:ext cx="28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8" name="Freihand 307">
                  <a:extLst>
                    <a:ext uri="{FF2B5EF4-FFF2-40B4-BE49-F238E27FC236}">
                      <a16:creationId xmlns:a16="http://schemas.microsoft.com/office/drawing/2014/main" id="{ABB239DC-5A69-BB8E-4E8D-50FE49300259}"/>
                    </a:ext>
                  </a:extLst>
                </p14:cNvPr>
                <p14:cNvContentPartPr/>
                <p14:nvPr/>
              </p14:nvContentPartPr>
              <p14:xfrm>
                <a:off x="2758909" y="5684498"/>
                <a:ext cx="49320" cy="213480"/>
              </p14:xfrm>
            </p:contentPart>
          </mc:Choice>
          <mc:Fallback>
            <p:pic>
              <p:nvPicPr>
                <p:cNvPr id="308" name="Freihand 307">
                  <a:extLst>
                    <a:ext uri="{FF2B5EF4-FFF2-40B4-BE49-F238E27FC236}">
                      <a16:creationId xmlns:a16="http://schemas.microsoft.com/office/drawing/2014/main" id="{ABB239DC-5A69-BB8E-4E8D-50FE49300259}"/>
                    </a:ext>
                  </a:extLst>
                </p:cNvPr>
                <p:cNvPicPr/>
                <p:nvPr/>
              </p:nvPicPr>
              <p:blipFill>
                <a:blip r:embed="rId496"/>
                <a:stretch>
                  <a:fillRect/>
                </a:stretch>
              </p:blipFill>
              <p:spPr>
                <a:xfrm>
                  <a:off x="2752789" y="5678378"/>
                  <a:ext cx="61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9" name="Freihand 308">
                  <a:extLst>
                    <a:ext uri="{FF2B5EF4-FFF2-40B4-BE49-F238E27FC236}">
                      <a16:creationId xmlns:a16="http://schemas.microsoft.com/office/drawing/2014/main" id="{B183DA75-61E6-372D-981D-7C4703D0A133}"/>
                    </a:ext>
                  </a:extLst>
                </p14:cNvPr>
                <p14:cNvContentPartPr/>
                <p14:nvPr/>
              </p14:nvContentPartPr>
              <p14:xfrm>
                <a:off x="2695189" y="5620778"/>
                <a:ext cx="560520" cy="309960"/>
              </p14:xfrm>
            </p:contentPart>
          </mc:Choice>
          <mc:Fallback>
            <p:pic>
              <p:nvPicPr>
                <p:cNvPr id="309" name="Freihand 308">
                  <a:extLst>
                    <a:ext uri="{FF2B5EF4-FFF2-40B4-BE49-F238E27FC236}">
                      <a16:creationId xmlns:a16="http://schemas.microsoft.com/office/drawing/2014/main" id="{B183DA75-61E6-372D-981D-7C4703D0A133}"/>
                    </a:ext>
                  </a:extLst>
                </p:cNvPr>
                <p:cNvPicPr/>
                <p:nvPr/>
              </p:nvPicPr>
              <p:blipFill>
                <a:blip r:embed="rId498"/>
                <a:stretch>
                  <a:fillRect/>
                </a:stretch>
              </p:blipFill>
              <p:spPr>
                <a:xfrm>
                  <a:off x="2689069" y="5614658"/>
                  <a:ext cx="5727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0" name="Freihand 309">
                  <a:extLst>
                    <a:ext uri="{FF2B5EF4-FFF2-40B4-BE49-F238E27FC236}">
                      <a16:creationId xmlns:a16="http://schemas.microsoft.com/office/drawing/2014/main" id="{699138F9-282D-24C5-9FF3-9E9B4668D13D}"/>
                    </a:ext>
                  </a:extLst>
                </p14:cNvPr>
                <p14:cNvContentPartPr/>
                <p14:nvPr/>
              </p14:nvContentPartPr>
              <p14:xfrm>
                <a:off x="3301429" y="5581538"/>
                <a:ext cx="172440" cy="212400"/>
              </p14:xfrm>
            </p:contentPart>
          </mc:Choice>
          <mc:Fallback>
            <p:pic>
              <p:nvPicPr>
                <p:cNvPr id="310" name="Freihand 309">
                  <a:extLst>
                    <a:ext uri="{FF2B5EF4-FFF2-40B4-BE49-F238E27FC236}">
                      <a16:creationId xmlns:a16="http://schemas.microsoft.com/office/drawing/2014/main" id="{699138F9-282D-24C5-9FF3-9E9B4668D13D}"/>
                    </a:ext>
                  </a:extLst>
                </p:cNvPr>
                <p:cNvPicPr/>
                <p:nvPr/>
              </p:nvPicPr>
              <p:blipFill>
                <a:blip r:embed="rId500"/>
                <a:stretch>
                  <a:fillRect/>
                </a:stretch>
              </p:blipFill>
              <p:spPr>
                <a:xfrm>
                  <a:off x="3295309" y="5575418"/>
                  <a:ext cx="1846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1" name="Freihand 310">
                  <a:extLst>
                    <a:ext uri="{FF2B5EF4-FFF2-40B4-BE49-F238E27FC236}">
                      <a16:creationId xmlns:a16="http://schemas.microsoft.com/office/drawing/2014/main" id="{4C2E576A-D2B2-7E02-B182-E2A9D61AF7AF}"/>
                    </a:ext>
                  </a:extLst>
                </p14:cNvPr>
                <p14:cNvContentPartPr/>
                <p14:nvPr/>
              </p14:nvContentPartPr>
              <p14:xfrm>
                <a:off x="3743509" y="5532938"/>
                <a:ext cx="774360" cy="282600"/>
              </p14:xfrm>
            </p:contentPart>
          </mc:Choice>
          <mc:Fallback>
            <p:pic>
              <p:nvPicPr>
                <p:cNvPr id="311" name="Freihand 310">
                  <a:extLst>
                    <a:ext uri="{FF2B5EF4-FFF2-40B4-BE49-F238E27FC236}">
                      <a16:creationId xmlns:a16="http://schemas.microsoft.com/office/drawing/2014/main" id="{4C2E576A-D2B2-7E02-B182-E2A9D61AF7AF}"/>
                    </a:ext>
                  </a:extLst>
                </p:cNvPr>
                <p:cNvPicPr/>
                <p:nvPr/>
              </p:nvPicPr>
              <p:blipFill>
                <a:blip r:embed="rId502"/>
                <a:stretch>
                  <a:fillRect/>
                </a:stretch>
              </p:blipFill>
              <p:spPr>
                <a:xfrm>
                  <a:off x="3737389" y="5526818"/>
                  <a:ext cx="7866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2" name="Freihand 311">
                  <a:extLst>
                    <a:ext uri="{FF2B5EF4-FFF2-40B4-BE49-F238E27FC236}">
                      <a16:creationId xmlns:a16="http://schemas.microsoft.com/office/drawing/2014/main" id="{8023BAA1-F609-2DA1-51B5-42AF9AA2C1BC}"/>
                    </a:ext>
                  </a:extLst>
                </p14:cNvPr>
                <p14:cNvContentPartPr/>
                <p14:nvPr/>
              </p14:nvContentPartPr>
              <p14:xfrm>
                <a:off x="4338949" y="5531498"/>
                <a:ext cx="22680" cy="3600"/>
              </p14:xfrm>
            </p:contentPart>
          </mc:Choice>
          <mc:Fallback>
            <p:pic>
              <p:nvPicPr>
                <p:cNvPr id="312" name="Freihand 311">
                  <a:extLst>
                    <a:ext uri="{FF2B5EF4-FFF2-40B4-BE49-F238E27FC236}">
                      <a16:creationId xmlns:a16="http://schemas.microsoft.com/office/drawing/2014/main" id="{8023BAA1-F609-2DA1-51B5-42AF9AA2C1BC}"/>
                    </a:ext>
                  </a:extLst>
                </p:cNvPr>
                <p:cNvPicPr/>
                <p:nvPr/>
              </p:nvPicPr>
              <p:blipFill>
                <a:blip r:embed="rId504"/>
                <a:stretch>
                  <a:fillRect/>
                </a:stretch>
              </p:blipFill>
              <p:spPr>
                <a:xfrm>
                  <a:off x="4332829" y="5525378"/>
                  <a:ext cx="349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3" name="Freihand 312">
                  <a:extLst>
                    <a:ext uri="{FF2B5EF4-FFF2-40B4-BE49-F238E27FC236}">
                      <a16:creationId xmlns:a16="http://schemas.microsoft.com/office/drawing/2014/main" id="{D94336EB-D9DD-0F8B-69D0-737F09852E95}"/>
                    </a:ext>
                  </a:extLst>
                </p14:cNvPr>
                <p14:cNvContentPartPr/>
                <p14:nvPr/>
              </p14:nvContentPartPr>
              <p14:xfrm>
                <a:off x="4819549" y="5565338"/>
                <a:ext cx="406440" cy="146880"/>
              </p14:xfrm>
            </p:contentPart>
          </mc:Choice>
          <mc:Fallback>
            <p:pic>
              <p:nvPicPr>
                <p:cNvPr id="313" name="Freihand 312">
                  <a:extLst>
                    <a:ext uri="{FF2B5EF4-FFF2-40B4-BE49-F238E27FC236}">
                      <a16:creationId xmlns:a16="http://schemas.microsoft.com/office/drawing/2014/main" id="{D94336EB-D9DD-0F8B-69D0-737F09852E95}"/>
                    </a:ext>
                  </a:extLst>
                </p:cNvPr>
                <p:cNvPicPr/>
                <p:nvPr/>
              </p:nvPicPr>
              <p:blipFill>
                <a:blip r:embed="rId506"/>
                <a:stretch>
                  <a:fillRect/>
                </a:stretch>
              </p:blipFill>
              <p:spPr>
                <a:xfrm>
                  <a:off x="4813429" y="5559218"/>
                  <a:ext cx="4186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4" name="Freihand 313">
                  <a:extLst>
                    <a:ext uri="{FF2B5EF4-FFF2-40B4-BE49-F238E27FC236}">
                      <a16:creationId xmlns:a16="http://schemas.microsoft.com/office/drawing/2014/main" id="{83CE73BE-62AF-405F-8FD6-188E867DE004}"/>
                    </a:ext>
                  </a:extLst>
                </p14:cNvPr>
                <p14:cNvContentPartPr/>
                <p14:nvPr/>
              </p14:nvContentPartPr>
              <p14:xfrm>
                <a:off x="5500309" y="5347178"/>
                <a:ext cx="424800" cy="235440"/>
              </p14:xfrm>
            </p:contentPart>
          </mc:Choice>
          <mc:Fallback>
            <p:pic>
              <p:nvPicPr>
                <p:cNvPr id="314" name="Freihand 313">
                  <a:extLst>
                    <a:ext uri="{FF2B5EF4-FFF2-40B4-BE49-F238E27FC236}">
                      <a16:creationId xmlns:a16="http://schemas.microsoft.com/office/drawing/2014/main" id="{83CE73BE-62AF-405F-8FD6-188E867DE004}"/>
                    </a:ext>
                  </a:extLst>
                </p:cNvPr>
                <p:cNvPicPr/>
                <p:nvPr/>
              </p:nvPicPr>
              <p:blipFill>
                <a:blip r:embed="rId508"/>
                <a:stretch>
                  <a:fillRect/>
                </a:stretch>
              </p:blipFill>
              <p:spPr>
                <a:xfrm>
                  <a:off x="5494189" y="5341058"/>
                  <a:ext cx="4370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5" name="Freihand 314">
                  <a:extLst>
                    <a:ext uri="{FF2B5EF4-FFF2-40B4-BE49-F238E27FC236}">
                      <a16:creationId xmlns:a16="http://schemas.microsoft.com/office/drawing/2014/main" id="{17A50F88-AD14-CDC9-10AA-A29268F95FE9}"/>
                    </a:ext>
                  </a:extLst>
                </p14:cNvPr>
                <p14:cNvContentPartPr/>
                <p14:nvPr/>
              </p14:nvContentPartPr>
              <p14:xfrm>
                <a:off x="5795509" y="5312258"/>
                <a:ext cx="21600" cy="3600"/>
              </p14:xfrm>
            </p:contentPart>
          </mc:Choice>
          <mc:Fallback>
            <p:pic>
              <p:nvPicPr>
                <p:cNvPr id="315" name="Freihand 314">
                  <a:extLst>
                    <a:ext uri="{FF2B5EF4-FFF2-40B4-BE49-F238E27FC236}">
                      <a16:creationId xmlns:a16="http://schemas.microsoft.com/office/drawing/2014/main" id="{17A50F88-AD14-CDC9-10AA-A29268F95FE9}"/>
                    </a:ext>
                  </a:extLst>
                </p:cNvPr>
                <p:cNvPicPr/>
                <p:nvPr/>
              </p:nvPicPr>
              <p:blipFill>
                <a:blip r:embed="rId504"/>
                <a:stretch>
                  <a:fillRect/>
                </a:stretch>
              </p:blipFill>
              <p:spPr>
                <a:xfrm>
                  <a:off x="5789389" y="5306138"/>
                  <a:ext cx="33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6" name="Freihand 315">
                  <a:extLst>
                    <a:ext uri="{FF2B5EF4-FFF2-40B4-BE49-F238E27FC236}">
                      <a16:creationId xmlns:a16="http://schemas.microsoft.com/office/drawing/2014/main" id="{FC8027E5-0465-8700-F1A8-F7A7EAF12AA8}"/>
                    </a:ext>
                  </a:extLst>
                </p14:cNvPr>
                <p14:cNvContentPartPr/>
                <p14:nvPr/>
              </p14:nvContentPartPr>
              <p14:xfrm>
                <a:off x="6133549" y="5360138"/>
                <a:ext cx="132480" cy="196200"/>
              </p14:xfrm>
            </p:contentPart>
          </mc:Choice>
          <mc:Fallback>
            <p:pic>
              <p:nvPicPr>
                <p:cNvPr id="316" name="Freihand 315">
                  <a:extLst>
                    <a:ext uri="{FF2B5EF4-FFF2-40B4-BE49-F238E27FC236}">
                      <a16:creationId xmlns:a16="http://schemas.microsoft.com/office/drawing/2014/main" id="{FC8027E5-0465-8700-F1A8-F7A7EAF12AA8}"/>
                    </a:ext>
                  </a:extLst>
                </p:cNvPr>
                <p:cNvPicPr/>
                <p:nvPr/>
              </p:nvPicPr>
              <p:blipFill>
                <a:blip r:embed="rId511"/>
                <a:stretch>
                  <a:fillRect/>
                </a:stretch>
              </p:blipFill>
              <p:spPr>
                <a:xfrm>
                  <a:off x="6127429" y="5354018"/>
                  <a:ext cx="1447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7" name="Freihand 316">
                  <a:extLst>
                    <a:ext uri="{FF2B5EF4-FFF2-40B4-BE49-F238E27FC236}">
                      <a16:creationId xmlns:a16="http://schemas.microsoft.com/office/drawing/2014/main" id="{C1CB0B3F-2E69-4995-1342-18BE6E941196}"/>
                    </a:ext>
                  </a:extLst>
                </p14:cNvPr>
                <p14:cNvContentPartPr/>
                <p14:nvPr/>
              </p14:nvContentPartPr>
              <p14:xfrm>
                <a:off x="6366469" y="5249618"/>
                <a:ext cx="156240" cy="285120"/>
              </p14:xfrm>
            </p:contentPart>
          </mc:Choice>
          <mc:Fallback>
            <p:pic>
              <p:nvPicPr>
                <p:cNvPr id="317" name="Freihand 316">
                  <a:extLst>
                    <a:ext uri="{FF2B5EF4-FFF2-40B4-BE49-F238E27FC236}">
                      <a16:creationId xmlns:a16="http://schemas.microsoft.com/office/drawing/2014/main" id="{C1CB0B3F-2E69-4995-1342-18BE6E941196}"/>
                    </a:ext>
                  </a:extLst>
                </p:cNvPr>
                <p:cNvPicPr/>
                <p:nvPr/>
              </p:nvPicPr>
              <p:blipFill>
                <a:blip r:embed="rId513"/>
                <a:stretch>
                  <a:fillRect/>
                </a:stretch>
              </p:blipFill>
              <p:spPr>
                <a:xfrm>
                  <a:off x="6360349" y="5243498"/>
                  <a:ext cx="1684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8" name="Freihand 317">
                  <a:extLst>
                    <a:ext uri="{FF2B5EF4-FFF2-40B4-BE49-F238E27FC236}">
                      <a16:creationId xmlns:a16="http://schemas.microsoft.com/office/drawing/2014/main" id="{D4AB2AA8-B5F4-0C35-2414-C84192E40578}"/>
                    </a:ext>
                  </a:extLst>
                </p14:cNvPr>
                <p14:cNvContentPartPr/>
                <p14:nvPr/>
              </p14:nvContentPartPr>
              <p14:xfrm>
                <a:off x="6582469" y="5215058"/>
                <a:ext cx="32400" cy="259920"/>
              </p14:xfrm>
            </p:contentPart>
          </mc:Choice>
          <mc:Fallback>
            <p:pic>
              <p:nvPicPr>
                <p:cNvPr id="318" name="Freihand 317">
                  <a:extLst>
                    <a:ext uri="{FF2B5EF4-FFF2-40B4-BE49-F238E27FC236}">
                      <a16:creationId xmlns:a16="http://schemas.microsoft.com/office/drawing/2014/main" id="{D4AB2AA8-B5F4-0C35-2414-C84192E40578}"/>
                    </a:ext>
                  </a:extLst>
                </p:cNvPr>
                <p:cNvPicPr/>
                <p:nvPr/>
              </p:nvPicPr>
              <p:blipFill>
                <a:blip r:embed="rId515"/>
                <a:stretch>
                  <a:fillRect/>
                </a:stretch>
              </p:blipFill>
              <p:spPr>
                <a:xfrm>
                  <a:off x="6576349" y="5208938"/>
                  <a:ext cx="446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9" name="Freihand 318">
                  <a:extLst>
                    <a:ext uri="{FF2B5EF4-FFF2-40B4-BE49-F238E27FC236}">
                      <a16:creationId xmlns:a16="http://schemas.microsoft.com/office/drawing/2014/main" id="{7F2655EE-FF18-D33E-076F-07F160E63D66}"/>
                    </a:ext>
                  </a:extLst>
                </p14:cNvPr>
                <p14:cNvContentPartPr/>
                <p14:nvPr/>
              </p14:nvContentPartPr>
              <p14:xfrm>
                <a:off x="6653029" y="5229098"/>
                <a:ext cx="322920" cy="232560"/>
              </p14:xfrm>
            </p:contentPart>
          </mc:Choice>
          <mc:Fallback>
            <p:pic>
              <p:nvPicPr>
                <p:cNvPr id="319" name="Freihand 318">
                  <a:extLst>
                    <a:ext uri="{FF2B5EF4-FFF2-40B4-BE49-F238E27FC236}">
                      <a16:creationId xmlns:a16="http://schemas.microsoft.com/office/drawing/2014/main" id="{7F2655EE-FF18-D33E-076F-07F160E63D66}"/>
                    </a:ext>
                  </a:extLst>
                </p:cNvPr>
                <p:cNvPicPr/>
                <p:nvPr/>
              </p:nvPicPr>
              <p:blipFill>
                <a:blip r:embed="rId517"/>
                <a:stretch>
                  <a:fillRect/>
                </a:stretch>
              </p:blipFill>
              <p:spPr>
                <a:xfrm>
                  <a:off x="6646909" y="5222978"/>
                  <a:ext cx="3351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0" name="Freihand 319">
                  <a:extLst>
                    <a:ext uri="{FF2B5EF4-FFF2-40B4-BE49-F238E27FC236}">
                      <a16:creationId xmlns:a16="http://schemas.microsoft.com/office/drawing/2014/main" id="{CD27905D-1E25-F032-1B9A-F5106D8B6F3F}"/>
                    </a:ext>
                  </a:extLst>
                </p14:cNvPr>
                <p14:cNvContentPartPr/>
                <p14:nvPr/>
              </p14:nvContentPartPr>
              <p14:xfrm>
                <a:off x="7008709" y="5142338"/>
                <a:ext cx="279720" cy="210960"/>
              </p14:xfrm>
            </p:contentPart>
          </mc:Choice>
          <mc:Fallback>
            <p:pic>
              <p:nvPicPr>
                <p:cNvPr id="320" name="Freihand 319">
                  <a:extLst>
                    <a:ext uri="{FF2B5EF4-FFF2-40B4-BE49-F238E27FC236}">
                      <a16:creationId xmlns:a16="http://schemas.microsoft.com/office/drawing/2014/main" id="{CD27905D-1E25-F032-1B9A-F5106D8B6F3F}"/>
                    </a:ext>
                  </a:extLst>
                </p:cNvPr>
                <p:cNvPicPr/>
                <p:nvPr/>
              </p:nvPicPr>
              <p:blipFill>
                <a:blip r:embed="rId519"/>
                <a:stretch>
                  <a:fillRect/>
                </a:stretch>
              </p:blipFill>
              <p:spPr>
                <a:xfrm>
                  <a:off x="7002589" y="5136218"/>
                  <a:ext cx="2919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1" name="Freihand 320">
                  <a:extLst>
                    <a:ext uri="{FF2B5EF4-FFF2-40B4-BE49-F238E27FC236}">
                      <a16:creationId xmlns:a16="http://schemas.microsoft.com/office/drawing/2014/main" id="{8C1644E0-FCCD-B7F6-2BFE-45A769039C75}"/>
                    </a:ext>
                  </a:extLst>
                </p14:cNvPr>
                <p14:cNvContentPartPr/>
                <p14:nvPr/>
              </p14:nvContentPartPr>
              <p14:xfrm>
                <a:off x="3648829" y="6101738"/>
                <a:ext cx="737280" cy="374760"/>
              </p14:xfrm>
            </p:contentPart>
          </mc:Choice>
          <mc:Fallback>
            <p:pic>
              <p:nvPicPr>
                <p:cNvPr id="321" name="Freihand 320">
                  <a:extLst>
                    <a:ext uri="{FF2B5EF4-FFF2-40B4-BE49-F238E27FC236}">
                      <a16:creationId xmlns:a16="http://schemas.microsoft.com/office/drawing/2014/main" id="{8C1644E0-FCCD-B7F6-2BFE-45A769039C75}"/>
                    </a:ext>
                  </a:extLst>
                </p:cNvPr>
                <p:cNvPicPr/>
                <p:nvPr/>
              </p:nvPicPr>
              <p:blipFill>
                <a:blip r:embed="rId521"/>
                <a:stretch>
                  <a:fillRect/>
                </a:stretch>
              </p:blipFill>
              <p:spPr>
                <a:xfrm>
                  <a:off x="3642709" y="6095618"/>
                  <a:ext cx="74952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2" name="Freihand 321">
                  <a:extLst>
                    <a:ext uri="{FF2B5EF4-FFF2-40B4-BE49-F238E27FC236}">
                      <a16:creationId xmlns:a16="http://schemas.microsoft.com/office/drawing/2014/main" id="{1D392D45-B590-9940-38EA-F4F8DDB96850}"/>
                    </a:ext>
                  </a:extLst>
                </p14:cNvPr>
                <p14:cNvContentPartPr/>
                <p14:nvPr/>
              </p14:nvContentPartPr>
              <p14:xfrm>
                <a:off x="4469269" y="6010298"/>
                <a:ext cx="103320" cy="240120"/>
              </p14:xfrm>
            </p:contentPart>
          </mc:Choice>
          <mc:Fallback>
            <p:pic>
              <p:nvPicPr>
                <p:cNvPr id="322" name="Freihand 321">
                  <a:extLst>
                    <a:ext uri="{FF2B5EF4-FFF2-40B4-BE49-F238E27FC236}">
                      <a16:creationId xmlns:a16="http://schemas.microsoft.com/office/drawing/2014/main" id="{1D392D45-B590-9940-38EA-F4F8DDB96850}"/>
                    </a:ext>
                  </a:extLst>
                </p:cNvPr>
                <p:cNvPicPr/>
                <p:nvPr/>
              </p:nvPicPr>
              <p:blipFill>
                <a:blip r:embed="rId523"/>
                <a:stretch>
                  <a:fillRect/>
                </a:stretch>
              </p:blipFill>
              <p:spPr>
                <a:xfrm>
                  <a:off x="4463149" y="6004178"/>
                  <a:ext cx="1155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3" name="Freihand 322">
                  <a:extLst>
                    <a:ext uri="{FF2B5EF4-FFF2-40B4-BE49-F238E27FC236}">
                      <a16:creationId xmlns:a16="http://schemas.microsoft.com/office/drawing/2014/main" id="{7BAF7E70-F1B9-C979-D469-9CA62B505E98}"/>
                    </a:ext>
                  </a:extLst>
                </p14:cNvPr>
                <p14:cNvContentPartPr/>
                <p14:nvPr/>
              </p14:nvContentPartPr>
              <p14:xfrm>
                <a:off x="4595269" y="5945138"/>
                <a:ext cx="285840" cy="284040"/>
              </p14:xfrm>
            </p:contentPart>
          </mc:Choice>
          <mc:Fallback>
            <p:pic>
              <p:nvPicPr>
                <p:cNvPr id="323" name="Freihand 322">
                  <a:extLst>
                    <a:ext uri="{FF2B5EF4-FFF2-40B4-BE49-F238E27FC236}">
                      <a16:creationId xmlns:a16="http://schemas.microsoft.com/office/drawing/2014/main" id="{7BAF7E70-F1B9-C979-D469-9CA62B505E98}"/>
                    </a:ext>
                  </a:extLst>
                </p:cNvPr>
                <p:cNvPicPr/>
                <p:nvPr/>
              </p:nvPicPr>
              <p:blipFill>
                <a:blip r:embed="rId525"/>
                <a:stretch>
                  <a:fillRect/>
                </a:stretch>
              </p:blipFill>
              <p:spPr>
                <a:xfrm>
                  <a:off x="4589149" y="5939018"/>
                  <a:ext cx="2980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2" name="Freihand 331">
                  <a:extLst>
                    <a:ext uri="{FF2B5EF4-FFF2-40B4-BE49-F238E27FC236}">
                      <a16:creationId xmlns:a16="http://schemas.microsoft.com/office/drawing/2014/main" id="{83B860E7-C8F0-BE30-35D2-0CF2CF7D827B}"/>
                    </a:ext>
                  </a:extLst>
                </p14:cNvPr>
                <p14:cNvContentPartPr/>
                <p14:nvPr/>
              </p14:nvContentPartPr>
              <p14:xfrm>
                <a:off x="5048149" y="5887538"/>
                <a:ext cx="430200" cy="334800"/>
              </p14:xfrm>
            </p:contentPart>
          </mc:Choice>
          <mc:Fallback>
            <p:pic>
              <p:nvPicPr>
                <p:cNvPr id="332" name="Freihand 331">
                  <a:extLst>
                    <a:ext uri="{FF2B5EF4-FFF2-40B4-BE49-F238E27FC236}">
                      <a16:creationId xmlns:a16="http://schemas.microsoft.com/office/drawing/2014/main" id="{83B860E7-C8F0-BE30-35D2-0CF2CF7D827B}"/>
                    </a:ext>
                  </a:extLst>
                </p:cNvPr>
                <p:cNvPicPr/>
                <p:nvPr/>
              </p:nvPicPr>
              <p:blipFill>
                <a:blip r:embed="rId527"/>
                <a:stretch>
                  <a:fillRect/>
                </a:stretch>
              </p:blipFill>
              <p:spPr>
                <a:xfrm>
                  <a:off x="5042029" y="5881418"/>
                  <a:ext cx="44244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3" name="Freihand 332">
                  <a:extLst>
                    <a:ext uri="{FF2B5EF4-FFF2-40B4-BE49-F238E27FC236}">
                      <a16:creationId xmlns:a16="http://schemas.microsoft.com/office/drawing/2014/main" id="{D971E1DF-FDE3-F6CE-0448-440BB3599397}"/>
                    </a:ext>
                  </a:extLst>
                </p14:cNvPr>
                <p14:cNvContentPartPr/>
                <p14:nvPr/>
              </p14:nvContentPartPr>
              <p14:xfrm>
                <a:off x="5427949" y="5965298"/>
                <a:ext cx="47880" cy="42120"/>
              </p14:xfrm>
            </p:contentPart>
          </mc:Choice>
          <mc:Fallback>
            <p:pic>
              <p:nvPicPr>
                <p:cNvPr id="333" name="Freihand 332">
                  <a:extLst>
                    <a:ext uri="{FF2B5EF4-FFF2-40B4-BE49-F238E27FC236}">
                      <a16:creationId xmlns:a16="http://schemas.microsoft.com/office/drawing/2014/main" id="{D971E1DF-FDE3-F6CE-0448-440BB3599397}"/>
                    </a:ext>
                  </a:extLst>
                </p:cNvPr>
                <p:cNvPicPr/>
                <p:nvPr/>
              </p:nvPicPr>
              <p:blipFill>
                <a:blip r:embed="rId529"/>
                <a:stretch>
                  <a:fillRect/>
                </a:stretch>
              </p:blipFill>
              <p:spPr>
                <a:xfrm>
                  <a:off x="5421829" y="5959178"/>
                  <a:ext cx="601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4" name="Freihand 333">
                  <a:extLst>
                    <a:ext uri="{FF2B5EF4-FFF2-40B4-BE49-F238E27FC236}">
                      <a16:creationId xmlns:a16="http://schemas.microsoft.com/office/drawing/2014/main" id="{8FF78753-9383-6212-E743-2530E81746FE}"/>
                    </a:ext>
                  </a:extLst>
                </p14:cNvPr>
                <p14:cNvContentPartPr/>
                <p14:nvPr/>
              </p14:nvContentPartPr>
              <p14:xfrm>
                <a:off x="5520469" y="5962778"/>
                <a:ext cx="380160" cy="138600"/>
              </p14:xfrm>
            </p:contentPart>
          </mc:Choice>
          <mc:Fallback>
            <p:pic>
              <p:nvPicPr>
                <p:cNvPr id="334" name="Freihand 333">
                  <a:extLst>
                    <a:ext uri="{FF2B5EF4-FFF2-40B4-BE49-F238E27FC236}">
                      <a16:creationId xmlns:a16="http://schemas.microsoft.com/office/drawing/2014/main" id="{8FF78753-9383-6212-E743-2530E81746FE}"/>
                    </a:ext>
                  </a:extLst>
                </p:cNvPr>
                <p:cNvPicPr/>
                <p:nvPr/>
              </p:nvPicPr>
              <p:blipFill>
                <a:blip r:embed="rId531"/>
                <a:stretch>
                  <a:fillRect/>
                </a:stretch>
              </p:blipFill>
              <p:spPr>
                <a:xfrm>
                  <a:off x="5514349" y="5956658"/>
                  <a:ext cx="392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5" name="Freihand 334">
                  <a:extLst>
                    <a:ext uri="{FF2B5EF4-FFF2-40B4-BE49-F238E27FC236}">
                      <a16:creationId xmlns:a16="http://schemas.microsoft.com/office/drawing/2014/main" id="{46DA7EC6-86EA-C73B-D3E1-3AC7CCED7ADC}"/>
                    </a:ext>
                  </a:extLst>
                </p14:cNvPr>
                <p14:cNvContentPartPr/>
                <p14:nvPr/>
              </p14:nvContentPartPr>
              <p14:xfrm>
                <a:off x="5933749" y="5899778"/>
                <a:ext cx="151920" cy="151920"/>
              </p14:xfrm>
            </p:contentPart>
          </mc:Choice>
          <mc:Fallback>
            <p:pic>
              <p:nvPicPr>
                <p:cNvPr id="335" name="Freihand 334">
                  <a:extLst>
                    <a:ext uri="{FF2B5EF4-FFF2-40B4-BE49-F238E27FC236}">
                      <a16:creationId xmlns:a16="http://schemas.microsoft.com/office/drawing/2014/main" id="{46DA7EC6-86EA-C73B-D3E1-3AC7CCED7ADC}"/>
                    </a:ext>
                  </a:extLst>
                </p:cNvPr>
                <p:cNvPicPr/>
                <p:nvPr/>
              </p:nvPicPr>
              <p:blipFill>
                <a:blip r:embed="rId533"/>
                <a:stretch>
                  <a:fillRect/>
                </a:stretch>
              </p:blipFill>
              <p:spPr>
                <a:xfrm>
                  <a:off x="5927629" y="5893658"/>
                  <a:ext cx="1641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6" name="Freihand 335">
                  <a:extLst>
                    <a:ext uri="{FF2B5EF4-FFF2-40B4-BE49-F238E27FC236}">
                      <a16:creationId xmlns:a16="http://schemas.microsoft.com/office/drawing/2014/main" id="{7C1613C7-5B58-08C7-426D-CF6CF54BF9BD}"/>
                    </a:ext>
                  </a:extLst>
                </p14:cNvPr>
                <p14:cNvContentPartPr/>
                <p14:nvPr/>
              </p14:nvContentPartPr>
              <p14:xfrm>
                <a:off x="6152629" y="5860538"/>
                <a:ext cx="24120" cy="154080"/>
              </p14:xfrm>
            </p:contentPart>
          </mc:Choice>
          <mc:Fallback>
            <p:pic>
              <p:nvPicPr>
                <p:cNvPr id="336" name="Freihand 335">
                  <a:extLst>
                    <a:ext uri="{FF2B5EF4-FFF2-40B4-BE49-F238E27FC236}">
                      <a16:creationId xmlns:a16="http://schemas.microsoft.com/office/drawing/2014/main" id="{7C1613C7-5B58-08C7-426D-CF6CF54BF9BD}"/>
                    </a:ext>
                  </a:extLst>
                </p:cNvPr>
                <p:cNvPicPr/>
                <p:nvPr/>
              </p:nvPicPr>
              <p:blipFill>
                <a:blip r:embed="rId535"/>
                <a:stretch>
                  <a:fillRect/>
                </a:stretch>
              </p:blipFill>
              <p:spPr>
                <a:xfrm>
                  <a:off x="6146509" y="5854418"/>
                  <a:ext cx="36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7" name="Freihand 336">
                  <a:extLst>
                    <a:ext uri="{FF2B5EF4-FFF2-40B4-BE49-F238E27FC236}">
                      <a16:creationId xmlns:a16="http://schemas.microsoft.com/office/drawing/2014/main" id="{93431411-6A6C-9F05-DF72-A01A9858C169}"/>
                    </a:ext>
                  </a:extLst>
                </p14:cNvPr>
                <p14:cNvContentPartPr/>
                <p14:nvPr/>
              </p14:nvContentPartPr>
              <p14:xfrm>
                <a:off x="6169549" y="5736698"/>
                <a:ext cx="214560" cy="217440"/>
              </p14:xfrm>
            </p:contentPart>
          </mc:Choice>
          <mc:Fallback>
            <p:pic>
              <p:nvPicPr>
                <p:cNvPr id="337" name="Freihand 336">
                  <a:extLst>
                    <a:ext uri="{FF2B5EF4-FFF2-40B4-BE49-F238E27FC236}">
                      <a16:creationId xmlns:a16="http://schemas.microsoft.com/office/drawing/2014/main" id="{93431411-6A6C-9F05-DF72-A01A9858C169}"/>
                    </a:ext>
                  </a:extLst>
                </p:cNvPr>
                <p:cNvPicPr/>
                <p:nvPr/>
              </p:nvPicPr>
              <p:blipFill>
                <a:blip r:embed="rId537"/>
                <a:stretch>
                  <a:fillRect/>
                </a:stretch>
              </p:blipFill>
              <p:spPr>
                <a:xfrm>
                  <a:off x="6163429" y="5730578"/>
                  <a:ext cx="2268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8" name="Freihand 337">
                  <a:extLst>
                    <a:ext uri="{FF2B5EF4-FFF2-40B4-BE49-F238E27FC236}">
                      <a16:creationId xmlns:a16="http://schemas.microsoft.com/office/drawing/2014/main" id="{6A648131-60AF-D692-6076-6A74BBC1D928}"/>
                    </a:ext>
                  </a:extLst>
                </p14:cNvPr>
                <p14:cNvContentPartPr/>
                <p14:nvPr/>
              </p14:nvContentPartPr>
              <p14:xfrm>
                <a:off x="6433069" y="5741738"/>
                <a:ext cx="296640" cy="177840"/>
              </p14:xfrm>
            </p:contentPart>
          </mc:Choice>
          <mc:Fallback>
            <p:pic>
              <p:nvPicPr>
                <p:cNvPr id="338" name="Freihand 337">
                  <a:extLst>
                    <a:ext uri="{FF2B5EF4-FFF2-40B4-BE49-F238E27FC236}">
                      <a16:creationId xmlns:a16="http://schemas.microsoft.com/office/drawing/2014/main" id="{6A648131-60AF-D692-6076-6A74BBC1D928}"/>
                    </a:ext>
                  </a:extLst>
                </p:cNvPr>
                <p:cNvPicPr/>
                <p:nvPr/>
              </p:nvPicPr>
              <p:blipFill>
                <a:blip r:embed="rId539"/>
                <a:stretch>
                  <a:fillRect/>
                </a:stretch>
              </p:blipFill>
              <p:spPr>
                <a:xfrm>
                  <a:off x="6426949" y="5735618"/>
                  <a:ext cx="308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9" name="Freihand 338">
                  <a:extLst>
                    <a:ext uri="{FF2B5EF4-FFF2-40B4-BE49-F238E27FC236}">
                      <a16:creationId xmlns:a16="http://schemas.microsoft.com/office/drawing/2014/main" id="{19FD4565-A78D-EE8A-A467-31920ED16C6F}"/>
                    </a:ext>
                  </a:extLst>
                </p14:cNvPr>
                <p14:cNvContentPartPr/>
                <p14:nvPr/>
              </p14:nvContentPartPr>
              <p14:xfrm>
                <a:off x="6885229" y="5530418"/>
                <a:ext cx="22680" cy="232920"/>
              </p14:xfrm>
            </p:contentPart>
          </mc:Choice>
          <mc:Fallback>
            <p:pic>
              <p:nvPicPr>
                <p:cNvPr id="339" name="Freihand 338">
                  <a:extLst>
                    <a:ext uri="{FF2B5EF4-FFF2-40B4-BE49-F238E27FC236}">
                      <a16:creationId xmlns:a16="http://schemas.microsoft.com/office/drawing/2014/main" id="{19FD4565-A78D-EE8A-A467-31920ED16C6F}"/>
                    </a:ext>
                  </a:extLst>
                </p:cNvPr>
                <p:cNvPicPr/>
                <p:nvPr/>
              </p:nvPicPr>
              <p:blipFill>
                <a:blip r:embed="rId541"/>
                <a:stretch>
                  <a:fillRect/>
                </a:stretch>
              </p:blipFill>
              <p:spPr>
                <a:xfrm>
                  <a:off x="6879109" y="5524298"/>
                  <a:ext cx="349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0" name="Freihand 339">
                  <a:extLst>
                    <a:ext uri="{FF2B5EF4-FFF2-40B4-BE49-F238E27FC236}">
                      <a16:creationId xmlns:a16="http://schemas.microsoft.com/office/drawing/2014/main" id="{648F716A-65BA-CD3D-DF82-4D9251751AB4}"/>
                    </a:ext>
                  </a:extLst>
                </p14:cNvPr>
                <p14:cNvContentPartPr/>
                <p14:nvPr/>
              </p14:nvContentPartPr>
              <p14:xfrm>
                <a:off x="6948589" y="5877098"/>
                <a:ext cx="18360" cy="27360"/>
              </p14:xfrm>
            </p:contentPart>
          </mc:Choice>
          <mc:Fallback>
            <p:pic>
              <p:nvPicPr>
                <p:cNvPr id="340" name="Freihand 339">
                  <a:extLst>
                    <a:ext uri="{FF2B5EF4-FFF2-40B4-BE49-F238E27FC236}">
                      <a16:creationId xmlns:a16="http://schemas.microsoft.com/office/drawing/2014/main" id="{648F716A-65BA-CD3D-DF82-4D9251751AB4}"/>
                    </a:ext>
                  </a:extLst>
                </p:cNvPr>
                <p:cNvPicPr/>
                <p:nvPr/>
              </p:nvPicPr>
              <p:blipFill>
                <a:blip r:embed="rId543"/>
                <a:stretch>
                  <a:fillRect/>
                </a:stretch>
              </p:blipFill>
              <p:spPr>
                <a:xfrm>
                  <a:off x="6942469" y="5870978"/>
                  <a:ext cx="306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2" name="Freihand 341">
                  <a:extLst>
                    <a:ext uri="{FF2B5EF4-FFF2-40B4-BE49-F238E27FC236}">
                      <a16:creationId xmlns:a16="http://schemas.microsoft.com/office/drawing/2014/main" id="{866E9C74-1240-3A85-9861-A00104251231}"/>
                    </a:ext>
                  </a:extLst>
                </p14:cNvPr>
                <p14:cNvContentPartPr/>
                <p14:nvPr/>
              </p14:nvContentPartPr>
              <p14:xfrm>
                <a:off x="5450989" y="6483338"/>
                <a:ext cx="216000" cy="62640"/>
              </p14:xfrm>
            </p:contentPart>
          </mc:Choice>
          <mc:Fallback>
            <p:pic>
              <p:nvPicPr>
                <p:cNvPr id="342" name="Freihand 341">
                  <a:extLst>
                    <a:ext uri="{FF2B5EF4-FFF2-40B4-BE49-F238E27FC236}">
                      <a16:creationId xmlns:a16="http://schemas.microsoft.com/office/drawing/2014/main" id="{866E9C74-1240-3A85-9861-A00104251231}"/>
                    </a:ext>
                  </a:extLst>
                </p:cNvPr>
                <p:cNvPicPr/>
                <p:nvPr/>
              </p:nvPicPr>
              <p:blipFill>
                <a:blip r:embed="rId545"/>
                <a:stretch>
                  <a:fillRect/>
                </a:stretch>
              </p:blipFill>
              <p:spPr>
                <a:xfrm>
                  <a:off x="5444869" y="6477218"/>
                  <a:ext cx="228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3" name="Freihand 342">
                  <a:extLst>
                    <a:ext uri="{FF2B5EF4-FFF2-40B4-BE49-F238E27FC236}">
                      <a16:creationId xmlns:a16="http://schemas.microsoft.com/office/drawing/2014/main" id="{C3AB2C4D-24A1-DFE6-4990-5A4E51993D77}"/>
                    </a:ext>
                  </a:extLst>
                </p14:cNvPr>
                <p14:cNvContentPartPr/>
                <p14:nvPr/>
              </p14:nvContentPartPr>
              <p14:xfrm>
                <a:off x="5886589" y="6192098"/>
                <a:ext cx="414720" cy="382320"/>
              </p14:xfrm>
            </p:contentPart>
          </mc:Choice>
          <mc:Fallback>
            <p:pic>
              <p:nvPicPr>
                <p:cNvPr id="343" name="Freihand 342">
                  <a:extLst>
                    <a:ext uri="{FF2B5EF4-FFF2-40B4-BE49-F238E27FC236}">
                      <a16:creationId xmlns:a16="http://schemas.microsoft.com/office/drawing/2014/main" id="{C3AB2C4D-24A1-DFE6-4990-5A4E51993D77}"/>
                    </a:ext>
                  </a:extLst>
                </p:cNvPr>
                <p:cNvPicPr/>
                <p:nvPr/>
              </p:nvPicPr>
              <p:blipFill>
                <a:blip r:embed="rId547"/>
                <a:stretch>
                  <a:fillRect/>
                </a:stretch>
              </p:blipFill>
              <p:spPr>
                <a:xfrm>
                  <a:off x="5880469" y="6185978"/>
                  <a:ext cx="42696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4" name="Freihand 343">
                  <a:extLst>
                    <a:ext uri="{FF2B5EF4-FFF2-40B4-BE49-F238E27FC236}">
                      <a16:creationId xmlns:a16="http://schemas.microsoft.com/office/drawing/2014/main" id="{4C911ED6-EAD2-EA6D-106D-04F59201D3F9}"/>
                    </a:ext>
                  </a:extLst>
                </p14:cNvPr>
                <p14:cNvContentPartPr/>
                <p14:nvPr/>
              </p14:nvContentPartPr>
              <p14:xfrm>
                <a:off x="6277909" y="6378578"/>
                <a:ext cx="78120" cy="61200"/>
              </p14:xfrm>
            </p:contentPart>
          </mc:Choice>
          <mc:Fallback>
            <p:pic>
              <p:nvPicPr>
                <p:cNvPr id="344" name="Freihand 343">
                  <a:extLst>
                    <a:ext uri="{FF2B5EF4-FFF2-40B4-BE49-F238E27FC236}">
                      <a16:creationId xmlns:a16="http://schemas.microsoft.com/office/drawing/2014/main" id="{4C911ED6-EAD2-EA6D-106D-04F59201D3F9}"/>
                    </a:ext>
                  </a:extLst>
                </p:cNvPr>
                <p:cNvPicPr/>
                <p:nvPr/>
              </p:nvPicPr>
              <p:blipFill>
                <a:blip r:embed="rId549"/>
                <a:stretch>
                  <a:fillRect/>
                </a:stretch>
              </p:blipFill>
              <p:spPr>
                <a:xfrm>
                  <a:off x="6271789" y="6372458"/>
                  <a:ext cx="90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5" name="Freihand 344">
                  <a:extLst>
                    <a:ext uri="{FF2B5EF4-FFF2-40B4-BE49-F238E27FC236}">
                      <a16:creationId xmlns:a16="http://schemas.microsoft.com/office/drawing/2014/main" id="{7BBB7537-29AA-F346-F65E-15C5028424FD}"/>
                    </a:ext>
                  </a:extLst>
                </p14:cNvPr>
                <p14:cNvContentPartPr/>
                <p14:nvPr/>
              </p14:nvContentPartPr>
              <p14:xfrm>
                <a:off x="6344509" y="6169778"/>
                <a:ext cx="57240" cy="250920"/>
              </p14:xfrm>
            </p:contentPart>
          </mc:Choice>
          <mc:Fallback>
            <p:pic>
              <p:nvPicPr>
                <p:cNvPr id="345" name="Freihand 344">
                  <a:extLst>
                    <a:ext uri="{FF2B5EF4-FFF2-40B4-BE49-F238E27FC236}">
                      <a16:creationId xmlns:a16="http://schemas.microsoft.com/office/drawing/2014/main" id="{7BBB7537-29AA-F346-F65E-15C5028424FD}"/>
                    </a:ext>
                  </a:extLst>
                </p:cNvPr>
                <p:cNvPicPr/>
                <p:nvPr/>
              </p:nvPicPr>
              <p:blipFill>
                <a:blip r:embed="rId551"/>
                <a:stretch>
                  <a:fillRect/>
                </a:stretch>
              </p:blipFill>
              <p:spPr>
                <a:xfrm>
                  <a:off x="6338389" y="6163658"/>
                  <a:ext cx="694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6" name="Freihand 345">
                  <a:extLst>
                    <a:ext uri="{FF2B5EF4-FFF2-40B4-BE49-F238E27FC236}">
                      <a16:creationId xmlns:a16="http://schemas.microsoft.com/office/drawing/2014/main" id="{FF81990B-D62D-42B4-3092-721ECC070D1B}"/>
                    </a:ext>
                  </a:extLst>
                </p14:cNvPr>
                <p14:cNvContentPartPr/>
                <p14:nvPr/>
              </p14:nvContentPartPr>
              <p14:xfrm>
                <a:off x="6452149" y="6203258"/>
                <a:ext cx="234000" cy="222840"/>
              </p14:xfrm>
            </p:contentPart>
          </mc:Choice>
          <mc:Fallback>
            <p:pic>
              <p:nvPicPr>
                <p:cNvPr id="346" name="Freihand 345">
                  <a:extLst>
                    <a:ext uri="{FF2B5EF4-FFF2-40B4-BE49-F238E27FC236}">
                      <a16:creationId xmlns:a16="http://schemas.microsoft.com/office/drawing/2014/main" id="{FF81990B-D62D-42B4-3092-721ECC070D1B}"/>
                    </a:ext>
                  </a:extLst>
                </p:cNvPr>
                <p:cNvPicPr/>
                <p:nvPr/>
              </p:nvPicPr>
              <p:blipFill>
                <a:blip r:embed="rId553"/>
                <a:stretch>
                  <a:fillRect/>
                </a:stretch>
              </p:blipFill>
              <p:spPr>
                <a:xfrm>
                  <a:off x="6446029" y="6197138"/>
                  <a:ext cx="2462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7" name="Freihand 346">
                  <a:extLst>
                    <a:ext uri="{FF2B5EF4-FFF2-40B4-BE49-F238E27FC236}">
                      <a16:creationId xmlns:a16="http://schemas.microsoft.com/office/drawing/2014/main" id="{DB38D335-5785-C97B-9559-EA1D818D090F}"/>
                    </a:ext>
                  </a:extLst>
                </p14:cNvPr>
                <p14:cNvContentPartPr/>
                <p14:nvPr/>
              </p14:nvContentPartPr>
              <p14:xfrm>
                <a:off x="6746989" y="6176618"/>
                <a:ext cx="77760" cy="163800"/>
              </p14:xfrm>
            </p:contentPart>
          </mc:Choice>
          <mc:Fallback>
            <p:pic>
              <p:nvPicPr>
                <p:cNvPr id="347" name="Freihand 346">
                  <a:extLst>
                    <a:ext uri="{FF2B5EF4-FFF2-40B4-BE49-F238E27FC236}">
                      <a16:creationId xmlns:a16="http://schemas.microsoft.com/office/drawing/2014/main" id="{DB38D335-5785-C97B-9559-EA1D818D090F}"/>
                    </a:ext>
                  </a:extLst>
                </p:cNvPr>
                <p:cNvPicPr/>
                <p:nvPr/>
              </p:nvPicPr>
              <p:blipFill>
                <a:blip r:embed="rId555"/>
                <a:stretch>
                  <a:fillRect/>
                </a:stretch>
              </p:blipFill>
              <p:spPr>
                <a:xfrm>
                  <a:off x="6740869" y="6170498"/>
                  <a:ext cx="90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8" name="Freihand 347">
                  <a:extLst>
                    <a:ext uri="{FF2B5EF4-FFF2-40B4-BE49-F238E27FC236}">
                      <a16:creationId xmlns:a16="http://schemas.microsoft.com/office/drawing/2014/main" id="{DC3EDCF0-91FD-CDDD-D595-0A0A0E643913}"/>
                    </a:ext>
                  </a:extLst>
                </p14:cNvPr>
                <p14:cNvContentPartPr/>
                <p14:nvPr/>
              </p14:nvContentPartPr>
              <p14:xfrm>
                <a:off x="6835549" y="6147818"/>
                <a:ext cx="292320" cy="173880"/>
              </p14:xfrm>
            </p:contentPart>
          </mc:Choice>
          <mc:Fallback>
            <p:pic>
              <p:nvPicPr>
                <p:cNvPr id="348" name="Freihand 347">
                  <a:extLst>
                    <a:ext uri="{FF2B5EF4-FFF2-40B4-BE49-F238E27FC236}">
                      <a16:creationId xmlns:a16="http://schemas.microsoft.com/office/drawing/2014/main" id="{DC3EDCF0-91FD-CDDD-D595-0A0A0E643913}"/>
                    </a:ext>
                  </a:extLst>
                </p:cNvPr>
                <p:cNvPicPr/>
                <p:nvPr/>
              </p:nvPicPr>
              <p:blipFill>
                <a:blip r:embed="rId557"/>
                <a:stretch>
                  <a:fillRect/>
                </a:stretch>
              </p:blipFill>
              <p:spPr>
                <a:xfrm>
                  <a:off x="6829429" y="6141698"/>
                  <a:ext cx="3045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0" name="Freihand 349">
                  <a:extLst>
                    <a:ext uri="{FF2B5EF4-FFF2-40B4-BE49-F238E27FC236}">
                      <a16:creationId xmlns:a16="http://schemas.microsoft.com/office/drawing/2014/main" id="{FDAD6C28-AABE-BD26-D51F-0111485AF47C}"/>
                    </a:ext>
                  </a:extLst>
                </p14:cNvPr>
                <p14:cNvContentPartPr/>
                <p14:nvPr/>
              </p14:nvContentPartPr>
              <p14:xfrm>
                <a:off x="7177909" y="6061778"/>
                <a:ext cx="142560" cy="115560"/>
              </p14:xfrm>
            </p:contentPart>
          </mc:Choice>
          <mc:Fallback>
            <p:pic>
              <p:nvPicPr>
                <p:cNvPr id="350" name="Freihand 349">
                  <a:extLst>
                    <a:ext uri="{FF2B5EF4-FFF2-40B4-BE49-F238E27FC236}">
                      <a16:creationId xmlns:a16="http://schemas.microsoft.com/office/drawing/2014/main" id="{FDAD6C28-AABE-BD26-D51F-0111485AF47C}"/>
                    </a:ext>
                  </a:extLst>
                </p:cNvPr>
                <p:cNvPicPr/>
                <p:nvPr/>
              </p:nvPicPr>
              <p:blipFill>
                <a:blip r:embed="rId559"/>
                <a:stretch>
                  <a:fillRect/>
                </a:stretch>
              </p:blipFill>
              <p:spPr>
                <a:xfrm>
                  <a:off x="7171789" y="6055658"/>
                  <a:ext cx="154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1" name="Freihand 350">
                  <a:extLst>
                    <a:ext uri="{FF2B5EF4-FFF2-40B4-BE49-F238E27FC236}">
                      <a16:creationId xmlns:a16="http://schemas.microsoft.com/office/drawing/2014/main" id="{552B4195-03D8-5CEB-05C2-8A8C52856390}"/>
                    </a:ext>
                  </a:extLst>
                </p14:cNvPr>
                <p14:cNvContentPartPr/>
                <p14:nvPr/>
              </p14:nvContentPartPr>
              <p14:xfrm>
                <a:off x="7364389" y="6016778"/>
                <a:ext cx="180000" cy="113400"/>
              </p14:xfrm>
            </p:contentPart>
          </mc:Choice>
          <mc:Fallback>
            <p:pic>
              <p:nvPicPr>
                <p:cNvPr id="351" name="Freihand 350">
                  <a:extLst>
                    <a:ext uri="{FF2B5EF4-FFF2-40B4-BE49-F238E27FC236}">
                      <a16:creationId xmlns:a16="http://schemas.microsoft.com/office/drawing/2014/main" id="{552B4195-03D8-5CEB-05C2-8A8C52856390}"/>
                    </a:ext>
                  </a:extLst>
                </p:cNvPr>
                <p:cNvPicPr/>
                <p:nvPr/>
              </p:nvPicPr>
              <p:blipFill>
                <a:blip r:embed="rId561"/>
                <a:stretch>
                  <a:fillRect/>
                </a:stretch>
              </p:blipFill>
              <p:spPr>
                <a:xfrm>
                  <a:off x="7358269" y="6010658"/>
                  <a:ext cx="192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2" name="Freihand 351">
                  <a:extLst>
                    <a:ext uri="{FF2B5EF4-FFF2-40B4-BE49-F238E27FC236}">
                      <a16:creationId xmlns:a16="http://schemas.microsoft.com/office/drawing/2014/main" id="{773708F5-55FD-83CF-9E56-E08DE62A01D3}"/>
                    </a:ext>
                  </a:extLst>
                </p14:cNvPr>
                <p14:cNvContentPartPr/>
                <p14:nvPr/>
              </p14:nvContentPartPr>
              <p14:xfrm>
                <a:off x="7551949" y="5927858"/>
                <a:ext cx="143280" cy="158400"/>
              </p14:xfrm>
            </p:contentPart>
          </mc:Choice>
          <mc:Fallback>
            <p:pic>
              <p:nvPicPr>
                <p:cNvPr id="352" name="Freihand 351">
                  <a:extLst>
                    <a:ext uri="{FF2B5EF4-FFF2-40B4-BE49-F238E27FC236}">
                      <a16:creationId xmlns:a16="http://schemas.microsoft.com/office/drawing/2014/main" id="{773708F5-55FD-83CF-9E56-E08DE62A01D3}"/>
                    </a:ext>
                  </a:extLst>
                </p:cNvPr>
                <p:cNvPicPr/>
                <p:nvPr/>
              </p:nvPicPr>
              <p:blipFill>
                <a:blip r:embed="rId563"/>
                <a:stretch>
                  <a:fillRect/>
                </a:stretch>
              </p:blipFill>
              <p:spPr>
                <a:xfrm>
                  <a:off x="7545829" y="5921738"/>
                  <a:ext cx="155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3" name="Freihand 352">
                  <a:extLst>
                    <a:ext uri="{FF2B5EF4-FFF2-40B4-BE49-F238E27FC236}">
                      <a16:creationId xmlns:a16="http://schemas.microsoft.com/office/drawing/2014/main" id="{6453884E-CE5E-5299-25D4-1DDD61A2E333}"/>
                    </a:ext>
                  </a:extLst>
                </p14:cNvPr>
                <p14:cNvContentPartPr/>
                <p14:nvPr/>
              </p14:nvContentPartPr>
              <p14:xfrm>
                <a:off x="7723309" y="5891498"/>
                <a:ext cx="163440" cy="148320"/>
              </p14:xfrm>
            </p:contentPart>
          </mc:Choice>
          <mc:Fallback>
            <p:pic>
              <p:nvPicPr>
                <p:cNvPr id="353" name="Freihand 352">
                  <a:extLst>
                    <a:ext uri="{FF2B5EF4-FFF2-40B4-BE49-F238E27FC236}">
                      <a16:creationId xmlns:a16="http://schemas.microsoft.com/office/drawing/2014/main" id="{6453884E-CE5E-5299-25D4-1DDD61A2E333}"/>
                    </a:ext>
                  </a:extLst>
                </p:cNvPr>
                <p:cNvPicPr/>
                <p:nvPr/>
              </p:nvPicPr>
              <p:blipFill>
                <a:blip r:embed="rId565"/>
                <a:stretch>
                  <a:fillRect/>
                </a:stretch>
              </p:blipFill>
              <p:spPr>
                <a:xfrm>
                  <a:off x="7717189" y="5885378"/>
                  <a:ext cx="175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5" name="Freihand 354">
                  <a:extLst>
                    <a:ext uri="{FF2B5EF4-FFF2-40B4-BE49-F238E27FC236}">
                      <a16:creationId xmlns:a16="http://schemas.microsoft.com/office/drawing/2014/main" id="{8515FB9B-01D1-D613-CEF8-A534567B8754}"/>
                    </a:ext>
                  </a:extLst>
                </p14:cNvPr>
                <p14:cNvContentPartPr/>
                <p14:nvPr/>
              </p14:nvContentPartPr>
              <p14:xfrm>
                <a:off x="7926709" y="5730938"/>
                <a:ext cx="110160" cy="251640"/>
              </p14:xfrm>
            </p:contentPart>
          </mc:Choice>
          <mc:Fallback>
            <p:pic>
              <p:nvPicPr>
                <p:cNvPr id="355" name="Freihand 354">
                  <a:extLst>
                    <a:ext uri="{FF2B5EF4-FFF2-40B4-BE49-F238E27FC236}">
                      <a16:creationId xmlns:a16="http://schemas.microsoft.com/office/drawing/2014/main" id="{8515FB9B-01D1-D613-CEF8-A534567B8754}"/>
                    </a:ext>
                  </a:extLst>
                </p:cNvPr>
                <p:cNvPicPr/>
                <p:nvPr/>
              </p:nvPicPr>
              <p:blipFill>
                <a:blip r:embed="rId567"/>
                <a:stretch>
                  <a:fillRect/>
                </a:stretch>
              </p:blipFill>
              <p:spPr>
                <a:xfrm>
                  <a:off x="7920589" y="5724818"/>
                  <a:ext cx="1224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7" name="Freihand 356">
                  <a:extLst>
                    <a:ext uri="{FF2B5EF4-FFF2-40B4-BE49-F238E27FC236}">
                      <a16:creationId xmlns:a16="http://schemas.microsoft.com/office/drawing/2014/main" id="{BE188D93-58CD-A3AB-3CF2-9F2F7F7B8200}"/>
                    </a:ext>
                  </a:extLst>
                </p14:cNvPr>
                <p14:cNvContentPartPr/>
                <p14:nvPr/>
              </p14:nvContentPartPr>
              <p14:xfrm>
                <a:off x="5427589" y="3485978"/>
                <a:ext cx="496440" cy="597240"/>
              </p14:xfrm>
            </p:contentPart>
          </mc:Choice>
          <mc:Fallback>
            <p:pic>
              <p:nvPicPr>
                <p:cNvPr id="357" name="Freihand 356">
                  <a:extLst>
                    <a:ext uri="{FF2B5EF4-FFF2-40B4-BE49-F238E27FC236}">
                      <a16:creationId xmlns:a16="http://schemas.microsoft.com/office/drawing/2014/main" id="{BE188D93-58CD-A3AB-3CF2-9F2F7F7B8200}"/>
                    </a:ext>
                  </a:extLst>
                </p:cNvPr>
                <p:cNvPicPr/>
                <p:nvPr/>
              </p:nvPicPr>
              <p:blipFill>
                <a:blip r:embed="rId569"/>
                <a:stretch>
                  <a:fillRect/>
                </a:stretch>
              </p:blipFill>
              <p:spPr>
                <a:xfrm>
                  <a:off x="5421469" y="3479858"/>
                  <a:ext cx="508680" cy="6094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8" name="Freihand 357">
                  <a:extLst>
                    <a:ext uri="{FF2B5EF4-FFF2-40B4-BE49-F238E27FC236}">
                      <a16:creationId xmlns:a16="http://schemas.microsoft.com/office/drawing/2014/main" id="{9D785CB1-7141-8245-C624-F8B51995FA34}"/>
                    </a:ext>
                  </a:extLst>
                </p14:cNvPr>
                <p14:cNvContentPartPr/>
                <p14:nvPr/>
              </p14:nvContentPartPr>
              <p14:xfrm>
                <a:off x="2111629" y="3614498"/>
                <a:ext cx="495720" cy="745200"/>
              </p14:xfrm>
            </p:contentPart>
          </mc:Choice>
          <mc:Fallback>
            <p:pic>
              <p:nvPicPr>
                <p:cNvPr id="358" name="Freihand 357">
                  <a:extLst>
                    <a:ext uri="{FF2B5EF4-FFF2-40B4-BE49-F238E27FC236}">
                      <a16:creationId xmlns:a16="http://schemas.microsoft.com/office/drawing/2014/main" id="{9D785CB1-7141-8245-C624-F8B51995FA34}"/>
                    </a:ext>
                  </a:extLst>
                </p:cNvPr>
                <p:cNvPicPr/>
                <p:nvPr/>
              </p:nvPicPr>
              <p:blipFill>
                <a:blip r:embed="rId571"/>
                <a:stretch>
                  <a:fillRect/>
                </a:stretch>
              </p:blipFill>
              <p:spPr>
                <a:xfrm>
                  <a:off x="2105509" y="3608378"/>
                  <a:ext cx="50796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0" name="Freihand 359">
                  <a:extLst>
                    <a:ext uri="{FF2B5EF4-FFF2-40B4-BE49-F238E27FC236}">
                      <a16:creationId xmlns:a16="http://schemas.microsoft.com/office/drawing/2014/main" id="{04C84934-DFF0-4863-F981-C09C982F9B18}"/>
                    </a:ext>
                  </a:extLst>
                </p14:cNvPr>
                <p14:cNvContentPartPr/>
                <p14:nvPr/>
              </p14:nvContentPartPr>
              <p14:xfrm>
                <a:off x="2506909" y="3380138"/>
                <a:ext cx="3085200" cy="306000"/>
              </p14:xfrm>
            </p:contentPart>
          </mc:Choice>
          <mc:Fallback>
            <p:pic>
              <p:nvPicPr>
                <p:cNvPr id="360" name="Freihand 359">
                  <a:extLst>
                    <a:ext uri="{FF2B5EF4-FFF2-40B4-BE49-F238E27FC236}">
                      <a16:creationId xmlns:a16="http://schemas.microsoft.com/office/drawing/2014/main" id="{04C84934-DFF0-4863-F981-C09C982F9B18}"/>
                    </a:ext>
                  </a:extLst>
                </p:cNvPr>
                <p:cNvPicPr/>
                <p:nvPr/>
              </p:nvPicPr>
              <p:blipFill>
                <a:blip r:embed="rId573"/>
                <a:stretch>
                  <a:fillRect/>
                </a:stretch>
              </p:blipFill>
              <p:spPr>
                <a:xfrm>
                  <a:off x="2500789" y="3374018"/>
                  <a:ext cx="309744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1" name="Freihand 360">
                  <a:extLst>
                    <a:ext uri="{FF2B5EF4-FFF2-40B4-BE49-F238E27FC236}">
                      <a16:creationId xmlns:a16="http://schemas.microsoft.com/office/drawing/2014/main" id="{BE73D5D8-4686-8748-B8D7-ADE4BAEB4980}"/>
                    </a:ext>
                  </a:extLst>
                </p14:cNvPr>
                <p14:cNvContentPartPr/>
                <p14:nvPr/>
              </p14:nvContentPartPr>
              <p14:xfrm>
                <a:off x="2375869" y="3465818"/>
                <a:ext cx="199080" cy="373680"/>
              </p14:xfrm>
            </p:contentPart>
          </mc:Choice>
          <mc:Fallback>
            <p:pic>
              <p:nvPicPr>
                <p:cNvPr id="361" name="Freihand 360">
                  <a:extLst>
                    <a:ext uri="{FF2B5EF4-FFF2-40B4-BE49-F238E27FC236}">
                      <a16:creationId xmlns:a16="http://schemas.microsoft.com/office/drawing/2014/main" id="{BE73D5D8-4686-8748-B8D7-ADE4BAEB4980}"/>
                    </a:ext>
                  </a:extLst>
                </p:cNvPr>
                <p:cNvPicPr/>
                <p:nvPr/>
              </p:nvPicPr>
              <p:blipFill>
                <a:blip r:embed="rId575"/>
                <a:stretch>
                  <a:fillRect/>
                </a:stretch>
              </p:blipFill>
              <p:spPr>
                <a:xfrm>
                  <a:off x="2369749" y="3459698"/>
                  <a:ext cx="21132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3" name="Freihand 362">
                  <a:extLst>
                    <a:ext uri="{FF2B5EF4-FFF2-40B4-BE49-F238E27FC236}">
                      <a16:creationId xmlns:a16="http://schemas.microsoft.com/office/drawing/2014/main" id="{B4D376AA-BD12-E283-D15F-F3BFD2DE938F}"/>
                    </a:ext>
                  </a:extLst>
                </p14:cNvPr>
                <p14:cNvContentPartPr/>
                <p14:nvPr/>
              </p14:nvContentPartPr>
              <p14:xfrm>
                <a:off x="5163709" y="3438098"/>
                <a:ext cx="387720" cy="460080"/>
              </p14:xfrm>
            </p:contentPart>
          </mc:Choice>
          <mc:Fallback>
            <p:pic>
              <p:nvPicPr>
                <p:cNvPr id="363" name="Freihand 362">
                  <a:extLst>
                    <a:ext uri="{FF2B5EF4-FFF2-40B4-BE49-F238E27FC236}">
                      <a16:creationId xmlns:a16="http://schemas.microsoft.com/office/drawing/2014/main" id="{B4D376AA-BD12-E283-D15F-F3BFD2DE938F}"/>
                    </a:ext>
                  </a:extLst>
                </p:cNvPr>
                <p:cNvPicPr/>
                <p:nvPr/>
              </p:nvPicPr>
              <p:blipFill>
                <a:blip r:embed="rId577"/>
                <a:stretch>
                  <a:fillRect/>
                </a:stretch>
              </p:blipFill>
              <p:spPr>
                <a:xfrm>
                  <a:off x="5157589" y="3431978"/>
                  <a:ext cx="39996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4" name="Freihand 363">
                  <a:extLst>
                    <a:ext uri="{FF2B5EF4-FFF2-40B4-BE49-F238E27FC236}">
                      <a16:creationId xmlns:a16="http://schemas.microsoft.com/office/drawing/2014/main" id="{50154F2C-FA2F-A6B6-07BF-BC09C72D7057}"/>
                    </a:ext>
                  </a:extLst>
                </p14:cNvPr>
                <p14:cNvContentPartPr/>
                <p14:nvPr/>
              </p14:nvContentPartPr>
              <p14:xfrm>
                <a:off x="5292229" y="3339098"/>
                <a:ext cx="791640" cy="955800"/>
              </p14:xfrm>
            </p:contentPart>
          </mc:Choice>
          <mc:Fallback>
            <p:pic>
              <p:nvPicPr>
                <p:cNvPr id="364" name="Freihand 363">
                  <a:extLst>
                    <a:ext uri="{FF2B5EF4-FFF2-40B4-BE49-F238E27FC236}">
                      <a16:creationId xmlns:a16="http://schemas.microsoft.com/office/drawing/2014/main" id="{50154F2C-FA2F-A6B6-07BF-BC09C72D7057}"/>
                    </a:ext>
                  </a:extLst>
                </p:cNvPr>
                <p:cNvPicPr/>
                <p:nvPr/>
              </p:nvPicPr>
              <p:blipFill>
                <a:blip r:embed="rId579"/>
                <a:stretch>
                  <a:fillRect/>
                </a:stretch>
              </p:blipFill>
              <p:spPr>
                <a:xfrm>
                  <a:off x="5286109" y="3332978"/>
                  <a:ext cx="803880" cy="968040"/>
                </a:xfrm>
                <a:prstGeom prst="rect">
                  <a:avLst/>
                </a:prstGeom>
              </p:spPr>
            </p:pic>
          </mc:Fallback>
        </mc:AlternateContent>
      </p:grpSp>
    </p:spTree>
    <p:extLst>
      <p:ext uri="{BB962C8B-B14F-4D97-AF65-F5344CB8AC3E}">
        <p14:creationId xmlns:p14="http://schemas.microsoft.com/office/powerpoint/2010/main" val="538411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8670555" cy="6038216"/>
          </a:xfrm>
          <a:prstGeom prst="rect">
            <a:avLst/>
          </a:prstGeom>
          <a:noFill/>
        </p:spPr>
        <p:txBody>
          <a:bodyPr wrap="square" rtlCol="0">
            <a:noAutofit/>
          </a:bodyPr>
          <a:lstStyle/>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IG nimmt der Investor einen Kredit für einen Zins von bis zu i≈22,2% auf</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IS nimmt der Investor einen Kredit für einen Zins von bis zu i≈83,3% auf</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Da die Bank nicht zwischen beiden Risiken unterscheiden kann, verlangt sie einen Zinssatz von mindestens i≈33,3% auf</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es werden nur Kredite für die schlechten Produkte 		     vergeben</a:t>
            </a: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4094B83-E742-6FBC-6EA0-E6181182F792}"/>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0551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0320" y="-15810"/>
            <a:ext cx="12152631" cy="542020"/>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Adverse Selektion Beispiel 2</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9370" y="815131"/>
            <a:ext cx="12152630" cy="6033345"/>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feld 3">
                <a:extLst>
                  <a:ext uri="{FF2B5EF4-FFF2-40B4-BE49-F238E27FC236}">
                    <a16:creationId xmlns:a16="http://schemas.microsoft.com/office/drawing/2014/main" id="{AA15B691-283D-4341-8E52-EBA1542B1340}"/>
                  </a:ext>
                </a:extLst>
              </p:cNvPr>
              <p:cNvSpPr txBox="1"/>
              <p:nvPr/>
            </p:nvSpPr>
            <p:spPr>
              <a:xfrm>
                <a:off x="57610" y="454052"/>
                <a:ext cx="12152630" cy="6028137"/>
              </a:xfrm>
              <a:prstGeom prst="rect">
                <a:avLst/>
              </a:prstGeom>
              <a:noFill/>
            </p:spPr>
            <p:txBody>
              <a:bodyPr wrap="square" rtlCol="0">
                <a:noAutofit/>
              </a:bodyPr>
              <a:lstStyle/>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Ähnlich einem Studienkredit bietet eine Versicherung einen Vertrag gegen einen zukünftigen Gehaltsausfall an:</a:t>
                </a:r>
              </a:p>
              <a:p>
                <a:pPr marL="800100" lvl="1" indent="-342900">
                  <a:buFont typeface="Wingdings" panose="05000000000000000000" pitchFamily="2" charset="2"/>
                  <a:buChar char="§"/>
                </a:pPr>
                <a:r>
                  <a:rPr lang="de-DE" sz="1400" dirty="0">
                    <a:latin typeface="Times New Roman" panose="02020603050405020304" pitchFamily="18" charset="0"/>
                    <a:cs typeface="Times New Roman" panose="02020603050405020304" pitchFamily="18" charset="0"/>
                  </a:rPr>
                  <a:t>Den Studierenden des Masterstudiengangs Staatliche </a:t>
                </a:r>
                <a:r>
                  <a:rPr lang="de-DE" sz="1400" dirty="0" err="1">
                    <a:latin typeface="Times New Roman" panose="02020603050405020304" pitchFamily="18" charset="0"/>
                    <a:cs typeface="Times New Roman" panose="02020603050405020304" pitchFamily="18" charset="0"/>
                  </a:rPr>
                  <a:t>Rahmenbediungen</a:t>
                </a:r>
                <a:r>
                  <a:rPr lang="de-DE" sz="1400" dirty="0">
                    <a:latin typeface="Times New Roman" panose="02020603050405020304" pitchFamily="18" charset="0"/>
                    <a:cs typeface="Times New Roman" panose="02020603050405020304" pitchFamily="18" charset="0"/>
                  </a:rPr>
                  <a:t> stehen grundsätzlich zwei Jobs in der Zukunft in Aussicht</a:t>
                </a:r>
              </a:p>
              <a:p>
                <a:pPr marL="1257300" lvl="2" indent="-342900">
                  <a:buFont typeface="Wingdings" panose="05000000000000000000" pitchFamily="2" charset="2"/>
                  <a:buChar char="Ø"/>
                </a:pPr>
                <a:r>
                  <a:rPr lang="de-DE" sz="1400" dirty="0">
                    <a:latin typeface="Times New Roman" panose="02020603050405020304" pitchFamily="18" charset="0"/>
                    <a:cs typeface="Times New Roman" panose="02020603050405020304" pitchFamily="18" charset="0"/>
                  </a:rPr>
                  <a:t>A: 62.500 Euro p.a. 	B: 40.000 Euro</a:t>
                </a:r>
              </a:p>
              <a:p>
                <a:pPr marL="1257300" lvl="2" indent="-342900">
                  <a:buFont typeface="Wingdings" panose="05000000000000000000" pitchFamily="2" charset="2"/>
                  <a:buChar char="Ø"/>
                </a:pPr>
                <a:endParaRPr lang="de-DE" sz="1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de-DE" sz="1400" dirty="0">
                    <a:latin typeface="Times New Roman" panose="02020603050405020304" pitchFamily="18" charset="0"/>
                    <a:cs typeface="Times New Roman" panose="02020603050405020304" pitchFamily="18" charset="0"/>
                  </a:rPr>
                  <a:t>Es gibt </a:t>
                </a:r>
                <a:r>
                  <a:rPr lang="de-DE" sz="1400" dirty="0" err="1">
                    <a:latin typeface="Times New Roman" panose="02020603050405020304" pitchFamily="18" charset="0"/>
                    <a:cs typeface="Times New Roman" panose="02020603050405020304" pitchFamily="18" charset="0"/>
                  </a:rPr>
                  <a:t>gibt</a:t>
                </a:r>
                <a:r>
                  <a:rPr lang="de-DE" sz="1400" dirty="0">
                    <a:latin typeface="Times New Roman" panose="02020603050405020304" pitchFamily="18" charset="0"/>
                    <a:cs typeface="Times New Roman" panose="02020603050405020304" pitchFamily="18" charset="0"/>
                  </a:rPr>
                  <a:t> 2 Typen von Studierenden, die gleichverteilt sind</a:t>
                </a:r>
              </a:p>
              <a:p>
                <a:pPr marL="1257300" lvl="2" indent="-342900">
                  <a:buFont typeface="Wingdings" panose="05000000000000000000" pitchFamily="2" charset="2"/>
                  <a:buChar char="Ø"/>
                </a:pPr>
                <a:r>
                  <a:rPr lang="de-DE" sz="1400" dirty="0">
                    <a:latin typeface="Times New Roman" panose="02020603050405020304" pitchFamily="18" charset="0"/>
                    <a:cs typeface="Times New Roman" panose="02020603050405020304" pitchFamily="18" charset="0"/>
                  </a:rPr>
                  <a:t>H erhält mit 80% Job A	N erhält mit 50% Job A</a:t>
                </a:r>
              </a:p>
              <a:p>
                <a:pPr marL="1257300" lvl="2" indent="-342900">
                  <a:buFont typeface="Arial" panose="020B0604020202020204" pitchFamily="34" charset="0"/>
                  <a:buChar char="•"/>
                </a:pPr>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Die Versicherung bietet zur fairen Prämie an die Differenz zwischen A und B zu zahlen</a:t>
                </a: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Die Versicherungsprämie wird erst bei Antritt des Jobs fällig</a:t>
                </a: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Der aus dem Einkommen E entstehende Nutzen ist u(</a:t>
                </a:r>
                <a14:m>
                  <m:oMath xmlns:m="http://schemas.openxmlformats.org/officeDocument/2006/math">
                    <m:r>
                      <a:rPr lang="de-DE" sz="1400" i="1">
                        <a:latin typeface="Cambria Math" panose="02040503050406030204" pitchFamily="18" charset="0"/>
                        <a:cs typeface="Times New Roman" panose="02020603050405020304" pitchFamily="18" charset="0"/>
                      </a:rPr>
                      <m:t>𝐸</m:t>
                    </m:r>
                  </m:oMath>
                </a14:m>
                <a:r>
                  <a:rPr lang="de-DE" sz="1400" dirty="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de-DE" sz="1400" i="1" smtClean="0">
                            <a:latin typeface="Cambria Math" panose="02040503050406030204" pitchFamily="18" charset="0"/>
                            <a:cs typeface="Times New Roman" panose="02020603050405020304" pitchFamily="18" charset="0"/>
                          </a:rPr>
                        </m:ctrlPr>
                      </m:radPr>
                      <m:deg/>
                      <m:e>
                        <m:r>
                          <a:rPr lang="de-DE" sz="1400" b="0" i="1" smtClean="0">
                            <a:latin typeface="Cambria Math" panose="02040503050406030204" pitchFamily="18" charset="0"/>
                            <a:cs typeface="Times New Roman" panose="02020603050405020304" pitchFamily="18" charset="0"/>
                          </a:rPr>
                          <m:t>𝐸</m:t>
                        </m:r>
                      </m:e>
                    </m:rad>
                  </m:oMath>
                </a14:m>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Wer versichert sich und wie entwickelt sich die</a:t>
                </a:r>
              </a:p>
              <a:p>
                <a:r>
                  <a:rPr lang="de-DE" sz="1400" dirty="0">
                    <a:latin typeface="Times New Roman" panose="02020603050405020304" pitchFamily="18" charset="0"/>
                    <a:cs typeface="Times New Roman" panose="02020603050405020304" pitchFamily="18" charset="0"/>
                  </a:rPr>
                  <a:t>     Versichertenpopulation?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p:sp>
            <p:nvSpPr>
              <p:cNvPr id="4" name="Textfeld 3">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57610" y="454052"/>
                <a:ext cx="12152630" cy="6028137"/>
              </a:xfrm>
              <a:prstGeom prst="rect">
                <a:avLst/>
              </a:prstGeom>
              <a:blipFill>
                <a:blip r:embed="rId2"/>
                <a:stretch>
                  <a:fillRect l="-50" t="-101"/>
                </a:stretch>
              </a:blipFill>
            </p:spPr>
            <p:txBody>
              <a:bodyPr/>
              <a:lstStyle/>
              <a:p>
                <a:r>
                  <a:rPr lang="de-DE">
                    <a:noFill/>
                  </a:rPr>
                  <a:t> </a:t>
                </a:r>
              </a:p>
            </p:txBody>
          </p:sp>
        </mc:Fallback>
      </mc:AlternateContent>
      <p:sp>
        <p:nvSpPr>
          <p:cNvPr id="5" name="Rechteck 4"/>
          <p:cNvSpPr/>
          <p:nvPr/>
        </p:nvSpPr>
        <p:spPr>
          <a:xfrm>
            <a:off x="8695451" y="4231319"/>
            <a:ext cx="3496549" cy="2626267"/>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055CE6B-A778-C586-F299-70B4875E1C71}"/>
                  </a:ext>
                </a:extLst>
              </p14:cNvPr>
              <p14:cNvContentPartPr/>
              <p14:nvPr/>
            </p14:nvContentPartPr>
            <p14:xfrm>
              <a:off x="1421509" y="1818818"/>
              <a:ext cx="1564200" cy="56880"/>
            </p14:xfrm>
          </p:contentPart>
        </mc:Choice>
        <mc:Fallback>
          <p:pic>
            <p:nvPicPr>
              <p:cNvPr id="2" name="Freihand 1">
                <a:extLst>
                  <a:ext uri="{FF2B5EF4-FFF2-40B4-BE49-F238E27FC236}">
                    <a16:creationId xmlns:a16="http://schemas.microsoft.com/office/drawing/2014/main" id="{6055CE6B-A778-C586-F299-70B4875E1C71}"/>
                  </a:ext>
                </a:extLst>
              </p:cNvPr>
              <p:cNvPicPr/>
              <p:nvPr/>
            </p:nvPicPr>
            <p:blipFill>
              <a:blip r:embed="rId4"/>
              <a:stretch>
                <a:fillRect/>
              </a:stretch>
            </p:blipFill>
            <p:spPr>
              <a:xfrm>
                <a:off x="1415389" y="1812698"/>
                <a:ext cx="15764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59528D6-CD31-A323-BD05-A9A206A04E2E}"/>
                  </a:ext>
                </a:extLst>
              </p14:cNvPr>
              <p14:cNvContentPartPr/>
              <p14:nvPr/>
            </p14:nvContentPartPr>
            <p14:xfrm>
              <a:off x="3873469" y="1820978"/>
              <a:ext cx="1758960" cy="53640"/>
            </p14:xfrm>
          </p:contentPart>
        </mc:Choice>
        <mc:Fallback>
          <p:pic>
            <p:nvPicPr>
              <p:cNvPr id="3" name="Freihand 2">
                <a:extLst>
                  <a:ext uri="{FF2B5EF4-FFF2-40B4-BE49-F238E27FC236}">
                    <a16:creationId xmlns:a16="http://schemas.microsoft.com/office/drawing/2014/main" id="{659528D6-CD31-A323-BD05-A9A206A04E2E}"/>
                  </a:ext>
                </a:extLst>
              </p:cNvPr>
              <p:cNvPicPr/>
              <p:nvPr/>
            </p:nvPicPr>
            <p:blipFill>
              <a:blip r:embed="rId6"/>
              <a:stretch>
                <a:fillRect/>
              </a:stretch>
            </p:blipFill>
            <p:spPr>
              <a:xfrm>
                <a:off x="3867349" y="1814858"/>
                <a:ext cx="1771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E750761B-371D-552D-5AFF-6E238D83199D}"/>
                  </a:ext>
                </a:extLst>
              </p14:cNvPr>
              <p14:cNvContentPartPr/>
              <p14:nvPr/>
            </p14:nvContentPartPr>
            <p14:xfrm>
              <a:off x="2544709" y="2163698"/>
              <a:ext cx="4284000" cy="91080"/>
            </p14:xfrm>
          </p:contentPart>
        </mc:Choice>
        <mc:Fallback>
          <p:pic>
            <p:nvPicPr>
              <p:cNvPr id="6" name="Freihand 5">
                <a:extLst>
                  <a:ext uri="{FF2B5EF4-FFF2-40B4-BE49-F238E27FC236}">
                    <a16:creationId xmlns:a16="http://schemas.microsoft.com/office/drawing/2014/main" id="{E750761B-371D-552D-5AFF-6E238D83199D}"/>
                  </a:ext>
                </a:extLst>
              </p:cNvPr>
              <p:cNvPicPr/>
              <p:nvPr/>
            </p:nvPicPr>
            <p:blipFill>
              <a:blip r:embed="rId8"/>
              <a:stretch>
                <a:fillRect/>
              </a:stretch>
            </p:blipFill>
            <p:spPr>
              <a:xfrm>
                <a:off x="2538589" y="2157578"/>
                <a:ext cx="4296240" cy="103320"/>
              </a:xfrm>
              <a:prstGeom prst="rect">
                <a:avLst/>
              </a:prstGeom>
            </p:spPr>
          </p:pic>
        </mc:Fallback>
      </mc:AlternateContent>
      <p:grpSp>
        <p:nvGrpSpPr>
          <p:cNvPr id="18" name="Gruppieren 17">
            <a:extLst>
              <a:ext uri="{FF2B5EF4-FFF2-40B4-BE49-F238E27FC236}">
                <a16:creationId xmlns:a16="http://schemas.microsoft.com/office/drawing/2014/main" id="{742C3970-285E-291B-AE43-50644C4770F7}"/>
              </a:ext>
            </a:extLst>
          </p:cNvPr>
          <p:cNvGrpSpPr/>
          <p:nvPr/>
        </p:nvGrpSpPr>
        <p:grpSpPr>
          <a:xfrm>
            <a:off x="4398709" y="903338"/>
            <a:ext cx="1315800" cy="272160"/>
            <a:chOff x="4398709" y="903338"/>
            <a:chExt cx="1315800" cy="27216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039EBD2A-E319-A6D3-3998-F6FAA80864D7}"/>
                    </a:ext>
                  </a:extLst>
                </p14:cNvPr>
                <p14:cNvContentPartPr/>
                <p14:nvPr/>
              </p14:nvContentPartPr>
              <p14:xfrm>
                <a:off x="4398709" y="903338"/>
                <a:ext cx="166680" cy="222120"/>
              </p14:xfrm>
            </p:contentPart>
          </mc:Choice>
          <mc:Fallback>
            <p:pic>
              <p:nvPicPr>
                <p:cNvPr id="7" name="Freihand 6">
                  <a:extLst>
                    <a:ext uri="{FF2B5EF4-FFF2-40B4-BE49-F238E27FC236}">
                      <a16:creationId xmlns:a16="http://schemas.microsoft.com/office/drawing/2014/main" id="{039EBD2A-E319-A6D3-3998-F6FAA80864D7}"/>
                    </a:ext>
                  </a:extLst>
                </p:cNvPr>
                <p:cNvPicPr/>
                <p:nvPr/>
              </p:nvPicPr>
              <p:blipFill>
                <a:blip r:embed="rId10"/>
                <a:stretch>
                  <a:fillRect/>
                </a:stretch>
              </p:blipFill>
              <p:spPr>
                <a:xfrm>
                  <a:off x="4392589" y="897218"/>
                  <a:ext cx="1789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8C327CE9-6644-EBCC-1F2B-E1DA4C4A0A3A}"/>
                    </a:ext>
                  </a:extLst>
                </p14:cNvPr>
                <p14:cNvContentPartPr/>
                <p14:nvPr/>
              </p14:nvContentPartPr>
              <p14:xfrm>
                <a:off x="4411669" y="1141658"/>
                <a:ext cx="168480" cy="33840"/>
              </p14:xfrm>
            </p:contentPart>
          </mc:Choice>
          <mc:Fallback>
            <p:pic>
              <p:nvPicPr>
                <p:cNvPr id="8" name="Freihand 7">
                  <a:extLst>
                    <a:ext uri="{FF2B5EF4-FFF2-40B4-BE49-F238E27FC236}">
                      <a16:creationId xmlns:a16="http://schemas.microsoft.com/office/drawing/2014/main" id="{8C327CE9-6644-EBCC-1F2B-E1DA4C4A0A3A}"/>
                    </a:ext>
                  </a:extLst>
                </p:cNvPr>
                <p:cNvPicPr/>
                <p:nvPr/>
              </p:nvPicPr>
              <p:blipFill>
                <a:blip r:embed="rId12"/>
                <a:stretch>
                  <a:fillRect/>
                </a:stretch>
              </p:blipFill>
              <p:spPr>
                <a:xfrm>
                  <a:off x="4405549" y="1135538"/>
                  <a:ext cx="1807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476E2C08-E9F9-3D42-77E3-230CB64B9A67}"/>
                    </a:ext>
                  </a:extLst>
                </p14:cNvPr>
                <p14:cNvContentPartPr/>
                <p14:nvPr/>
              </p14:nvContentPartPr>
              <p14:xfrm>
                <a:off x="4739629" y="1005218"/>
                <a:ext cx="97920" cy="25200"/>
              </p14:xfrm>
            </p:contentPart>
          </mc:Choice>
          <mc:Fallback>
            <p:pic>
              <p:nvPicPr>
                <p:cNvPr id="9" name="Freihand 8">
                  <a:extLst>
                    <a:ext uri="{FF2B5EF4-FFF2-40B4-BE49-F238E27FC236}">
                      <a16:creationId xmlns:a16="http://schemas.microsoft.com/office/drawing/2014/main" id="{476E2C08-E9F9-3D42-77E3-230CB64B9A67}"/>
                    </a:ext>
                  </a:extLst>
                </p:cNvPr>
                <p:cNvPicPr/>
                <p:nvPr/>
              </p:nvPicPr>
              <p:blipFill>
                <a:blip r:embed="rId14"/>
                <a:stretch>
                  <a:fillRect/>
                </a:stretch>
              </p:blipFill>
              <p:spPr>
                <a:xfrm>
                  <a:off x="4733509" y="999098"/>
                  <a:ext cx="110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BFF717F-6A06-39EA-77D9-A1C6BE2002B9}"/>
                    </a:ext>
                  </a:extLst>
                </p14:cNvPr>
                <p14:cNvContentPartPr/>
                <p14:nvPr/>
              </p14:nvContentPartPr>
              <p14:xfrm>
                <a:off x="4768789" y="974978"/>
                <a:ext cx="250560" cy="153360"/>
              </p14:xfrm>
            </p:contentPart>
          </mc:Choice>
          <mc:Fallback>
            <p:pic>
              <p:nvPicPr>
                <p:cNvPr id="12" name="Freihand 11">
                  <a:extLst>
                    <a:ext uri="{FF2B5EF4-FFF2-40B4-BE49-F238E27FC236}">
                      <a16:creationId xmlns:a16="http://schemas.microsoft.com/office/drawing/2014/main" id="{EBFF717F-6A06-39EA-77D9-A1C6BE2002B9}"/>
                    </a:ext>
                  </a:extLst>
                </p:cNvPr>
                <p:cNvPicPr/>
                <p:nvPr/>
              </p:nvPicPr>
              <p:blipFill>
                <a:blip r:embed="rId16"/>
                <a:stretch>
                  <a:fillRect/>
                </a:stretch>
              </p:blipFill>
              <p:spPr>
                <a:xfrm>
                  <a:off x="4762669" y="968858"/>
                  <a:ext cx="262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BFA47462-ED1C-06F2-36E8-7CE7AAB5D1DB}"/>
                    </a:ext>
                  </a:extLst>
                </p14:cNvPr>
                <p14:cNvContentPartPr/>
                <p14:nvPr/>
              </p14:nvContentPartPr>
              <p14:xfrm>
                <a:off x="5083429" y="972458"/>
                <a:ext cx="98280" cy="146160"/>
              </p14:xfrm>
            </p:contentPart>
          </mc:Choice>
          <mc:Fallback>
            <p:pic>
              <p:nvPicPr>
                <p:cNvPr id="13" name="Freihand 12">
                  <a:extLst>
                    <a:ext uri="{FF2B5EF4-FFF2-40B4-BE49-F238E27FC236}">
                      <a16:creationId xmlns:a16="http://schemas.microsoft.com/office/drawing/2014/main" id="{BFA47462-ED1C-06F2-36E8-7CE7AAB5D1DB}"/>
                    </a:ext>
                  </a:extLst>
                </p:cNvPr>
                <p:cNvPicPr/>
                <p:nvPr/>
              </p:nvPicPr>
              <p:blipFill>
                <a:blip r:embed="rId18"/>
                <a:stretch>
                  <a:fillRect/>
                </a:stretch>
              </p:blipFill>
              <p:spPr>
                <a:xfrm>
                  <a:off x="5077309" y="966338"/>
                  <a:ext cx="1105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DCEB559B-B3F6-CAE6-AF91-6EF7676CCC03}"/>
                    </a:ext>
                  </a:extLst>
                </p14:cNvPr>
                <p14:cNvContentPartPr/>
                <p14:nvPr/>
              </p14:nvContentPartPr>
              <p14:xfrm>
                <a:off x="5257669" y="1107458"/>
                <a:ext cx="10080" cy="10080"/>
              </p14:xfrm>
            </p:contentPart>
          </mc:Choice>
          <mc:Fallback>
            <p:pic>
              <p:nvPicPr>
                <p:cNvPr id="14" name="Freihand 13">
                  <a:extLst>
                    <a:ext uri="{FF2B5EF4-FFF2-40B4-BE49-F238E27FC236}">
                      <a16:creationId xmlns:a16="http://schemas.microsoft.com/office/drawing/2014/main" id="{DCEB559B-B3F6-CAE6-AF91-6EF7676CCC03}"/>
                    </a:ext>
                  </a:extLst>
                </p:cNvPr>
                <p:cNvPicPr/>
                <p:nvPr/>
              </p:nvPicPr>
              <p:blipFill>
                <a:blip r:embed="rId20"/>
                <a:stretch>
                  <a:fillRect/>
                </a:stretch>
              </p:blipFill>
              <p:spPr>
                <a:xfrm>
                  <a:off x="5251549" y="1101338"/>
                  <a:ext cx="22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33936154-0143-7036-3787-DDEC31B5383C}"/>
                    </a:ext>
                  </a:extLst>
                </p14:cNvPr>
                <p14:cNvContentPartPr/>
                <p14:nvPr/>
              </p14:nvContentPartPr>
              <p14:xfrm>
                <a:off x="5351269" y="943298"/>
                <a:ext cx="155520" cy="187920"/>
              </p14:xfrm>
            </p:contentPart>
          </mc:Choice>
          <mc:Fallback>
            <p:pic>
              <p:nvPicPr>
                <p:cNvPr id="15" name="Freihand 14">
                  <a:extLst>
                    <a:ext uri="{FF2B5EF4-FFF2-40B4-BE49-F238E27FC236}">
                      <a16:creationId xmlns:a16="http://schemas.microsoft.com/office/drawing/2014/main" id="{33936154-0143-7036-3787-DDEC31B5383C}"/>
                    </a:ext>
                  </a:extLst>
                </p:cNvPr>
                <p:cNvPicPr/>
                <p:nvPr/>
              </p:nvPicPr>
              <p:blipFill>
                <a:blip r:embed="rId22"/>
                <a:stretch>
                  <a:fillRect/>
                </a:stretch>
              </p:blipFill>
              <p:spPr>
                <a:xfrm>
                  <a:off x="5345149" y="937178"/>
                  <a:ext cx="167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62392CD2-F504-F919-A8F2-5A46EFAA6C33}"/>
                    </a:ext>
                  </a:extLst>
                </p14:cNvPr>
                <p14:cNvContentPartPr/>
                <p14:nvPr/>
              </p14:nvContentPartPr>
              <p14:xfrm>
                <a:off x="5522629" y="956978"/>
                <a:ext cx="91440" cy="106920"/>
              </p14:xfrm>
            </p:contentPart>
          </mc:Choice>
          <mc:Fallback>
            <p:pic>
              <p:nvPicPr>
                <p:cNvPr id="16" name="Freihand 15">
                  <a:extLst>
                    <a:ext uri="{FF2B5EF4-FFF2-40B4-BE49-F238E27FC236}">
                      <a16:creationId xmlns:a16="http://schemas.microsoft.com/office/drawing/2014/main" id="{62392CD2-F504-F919-A8F2-5A46EFAA6C33}"/>
                    </a:ext>
                  </a:extLst>
                </p:cNvPr>
                <p:cNvPicPr/>
                <p:nvPr/>
              </p:nvPicPr>
              <p:blipFill>
                <a:blip r:embed="rId24"/>
                <a:stretch>
                  <a:fillRect/>
                </a:stretch>
              </p:blipFill>
              <p:spPr>
                <a:xfrm>
                  <a:off x="5516509" y="950858"/>
                  <a:ext cx="1036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4AF7DB14-E89F-0000-638D-491EEF53D30F}"/>
                    </a:ext>
                  </a:extLst>
                </p14:cNvPr>
                <p14:cNvContentPartPr/>
                <p14:nvPr/>
              </p14:nvContentPartPr>
              <p14:xfrm>
                <a:off x="5646469" y="948338"/>
                <a:ext cx="68040" cy="116640"/>
              </p14:xfrm>
            </p:contentPart>
          </mc:Choice>
          <mc:Fallback>
            <p:pic>
              <p:nvPicPr>
                <p:cNvPr id="17" name="Freihand 16">
                  <a:extLst>
                    <a:ext uri="{FF2B5EF4-FFF2-40B4-BE49-F238E27FC236}">
                      <a16:creationId xmlns:a16="http://schemas.microsoft.com/office/drawing/2014/main" id="{4AF7DB14-E89F-0000-638D-491EEF53D30F}"/>
                    </a:ext>
                  </a:extLst>
                </p:cNvPr>
                <p:cNvPicPr/>
                <p:nvPr/>
              </p:nvPicPr>
              <p:blipFill>
                <a:blip r:embed="rId26"/>
                <a:stretch>
                  <a:fillRect/>
                </a:stretch>
              </p:blipFill>
              <p:spPr>
                <a:xfrm>
                  <a:off x="5640349" y="942218"/>
                  <a:ext cx="80280" cy="12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83C913F1-9D1C-CF97-601E-1605B09B0D3F}"/>
                  </a:ext>
                </a:extLst>
              </p14:cNvPr>
              <p14:cNvContentPartPr/>
              <p14:nvPr/>
            </p14:nvContentPartPr>
            <p14:xfrm>
              <a:off x="1783309" y="1522898"/>
              <a:ext cx="3672720" cy="84240"/>
            </p14:xfrm>
          </p:contentPart>
        </mc:Choice>
        <mc:Fallback>
          <p:pic>
            <p:nvPicPr>
              <p:cNvPr id="19" name="Freihand 18">
                <a:extLst>
                  <a:ext uri="{FF2B5EF4-FFF2-40B4-BE49-F238E27FC236}">
                    <a16:creationId xmlns:a16="http://schemas.microsoft.com/office/drawing/2014/main" id="{83C913F1-9D1C-CF97-601E-1605B09B0D3F}"/>
                  </a:ext>
                </a:extLst>
              </p:cNvPr>
              <p:cNvPicPr/>
              <p:nvPr/>
            </p:nvPicPr>
            <p:blipFill>
              <a:blip r:embed="rId28"/>
              <a:stretch>
                <a:fillRect/>
              </a:stretch>
            </p:blipFill>
            <p:spPr>
              <a:xfrm>
                <a:off x="1777189" y="1516778"/>
                <a:ext cx="3684960" cy="96480"/>
              </a:xfrm>
              <a:prstGeom prst="rect">
                <a:avLst/>
              </a:prstGeom>
            </p:spPr>
          </p:pic>
        </mc:Fallback>
      </mc:AlternateContent>
      <p:grpSp>
        <p:nvGrpSpPr>
          <p:cNvPr id="71" name="Gruppieren 70">
            <a:extLst>
              <a:ext uri="{FF2B5EF4-FFF2-40B4-BE49-F238E27FC236}">
                <a16:creationId xmlns:a16="http://schemas.microsoft.com/office/drawing/2014/main" id="{DF16C445-6942-74F3-BECA-9F5E370F102A}"/>
              </a:ext>
            </a:extLst>
          </p:cNvPr>
          <p:cNvGrpSpPr/>
          <p:nvPr/>
        </p:nvGrpSpPr>
        <p:grpSpPr>
          <a:xfrm>
            <a:off x="9294709" y="1188458"/>
            <a:ext cx="2060640" cy="911160"/>
            <a:chOff x="9294709" y="1188458"/>
            <a:chExt cx="2060640" cy="911160"/>
          </a:xfrm>
        </p:grpSpPr>
        <mc:AlternateContent xmlns:mc="http://schemas.openxmlformats.org/markup-compatibility/2006">
          <mc:Choice xmlns:p14="http://schemas.microsoft.com/office/powerpoint/2010/main" Requires="p14">
            <p:contentPart p14:bwMode="auto" r:id="rId29">
              <p14:nvContentPartPr>
                <p14:cNvPr id="47" name="Freihand 46">
                  <a:extLst>
                    <a:ext uri="{FF2B5EF4-FFF2-40B4-BE49-F238E27FC236}">
                      <a16:creationId xmlns:a16="http://schemas.microsoft.com/office/drawing/2014/main" id="{75741876-4FF4-636D-1017-863F5292F738}"/>
                    </a:ext>
                  </a:extLst>
                </p14:cNvPr>
                <p14:cNvContentPartPr/>
                <p14:nvPr/>
              </p14:nvContentPartPr>
              <p14:xfrm>
                <a:off x="9324229" y="1888658"/>
                <a:ext cx="14400" cy="177120"/>
              </p14:xfrm>
            </p:contentPart>
          </mc:Choice>
          <mc:Fallback>
            <p:pic>
              <p:nvPicPr>
                <p:cNvPr id="47" name="Freihand 46">
                  <a:extLst>
                    <a:ext uri="{FF2B5EF4-FFF2-40B4-BE49-F238E27FC236}">
                      <a16:creationId xmlns:a16="http://schemas.microsoft.com/office/drawing/2014/main" id="{75741876-4FF4-636D-1017-863F5292F738}"/>
                    </a:ext>
                  </a:extLst>
                </p:cNvPr>
                <p:cNvPicPr/>
                <p:nvPr/>
              </p:nvPicPr>
              <p:blipFill>
                <a:blip r:embed="rId30"/>
                <a:stretch>
                  <a:fillRect/>
                </a:stretch>
              </p:blipFill>
              <p:spPr>
                <a:xfrm>
                  <a:off x="9318109" y="1882538"/>
                  <a:ext cx="266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8" name="Freihand 47">
                  <a:extLst>
                    <a:ext uri="{FF2B5EF4-FFF2-40B4-BE49-F238E27FC236}">
                      <a16:creationId xmlns:a16="http://schemas.microsoft.com/office/drawing/2014/main" id="{109C3D01-071A-82D7-0BD8-F7D319514F40}"/>
                    </a:ext>
                  </a:extLst>
                </p14:cNvPr>
                <p14:cNvContentPartPr/>
                <p14:nvPr/>
              </p14:nvContentPartPr>
              <p14:xfrm>
                <a:off x="9294709" y="1930418"/>
                <a:ext cx="100800" cy="39600"/>
              </p14:xfrm>
            </p:contentPart>
          </mc:Choice>
          <mc:Fallback>
            <p:pic>
              <p:nvPicPr>
                <p:cNvPr id="48" name="Freihand 47">
                  <a:extLst>
                    <a:ext uri="{FF2B5EF4-FFF2-40B4-BE49-F238E27FC236}">
                      <a16:creationId xmlns:a16="http://schemas.microsoft.com/office/drawing/2014/main" id="{109C3D01-071A-82D7-0BD8-F7D319514F40}"/>
                    </a:ext>
                  </a:extLst>
                </p:cNvPr>
                <p:cNvPicPr/>
                <p:nvPr/>
              </p:nvPicPr>
              <p:blipFill>
                <a:blip r:embed="rId32"/>
                <a:stretch>
                  <a:fillRect/>
                </a:stretch>
              </p:blipFill>
              <p:spPr>
                <a:xfrm>
                  <a:off x="9288589" y="1924298"/>
                  <a:ext cx="113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9" name="Freihand 48">
                  <a:extLst>
                    <a:ext uri="{FF2B5EF4-FFF2-40B4-BE49-F238E27FC236}">
                      <a16:creationId xmlns:a16="http://schemas.microsoft.com/office/drawing/2014/main" id="{F1DAFF3F-6FBA-7054-087B-D11B37ED41A2}"/>
                    </a:ext>
                  </a:extLst>
                </p14:cNvPr>
                <p14:cNvContentPartPr/>
                <p14:nvPr/>
              </p14:nvContentPartPr>
              <p14:xfrm>
                <a:off x="9524029" y="1835378"/>
                <a:ext cx="79920" cy="184320"/>
              </p14:xfrm>
            </p:contentPart>
          </mc:Choice>
          <mc:Fallback>
            <p:pic>
              <p:nvPicPr>
                <p:cNvPr id="49" name="Freihand 48">
                  <a:extLst>
                    <a:ext uri="{FF2B5EF4-FFF2-40B4-BE49-F238E27FC236}">
                      <a16:creationId xmlns:a16="http://schemas.microsoft.com/office/drawing/2014/main" id="{F1DAFF3F-6FBA-7054-087B-D11B37ED41A2}"/>
                    </a:ext>
                  </a:extLst>
                </p:cNvPr>
                <p:cNvPicPr/>
                <p:nvPr/>
              </p:nvPicPr>
              <p:blipFill>
                <a:blip r:embed="rId34"/>
                <a:stretch>
                  <a:fillRect/>
                </a:stretch>
              </p:blipFill>
              <p:spPr>
                <a:xfrm>
                  <a:off x="9517909" y="1829258"/>
                  <a:ext cx="92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0" name="Freihand 49">
                  <a:extLst>
                    <a:ext uri="{FF2B5EF4-FFF2-40B4-BE49-F238E27FC236}">
                      <a16:creationId xmlns:a16="http://schemas.microsoft.com/office/drawing/2014/main" id="{D2FB6B77-14EB-DFE4-95A5-4AD9A5F5628D}"/>
                    </a:ext>
                  </a:extLst>
                </p14:cNvPr>
                <p14:cNvContentPartPr/>
                <p14:nvPr/>
              </p14:nvContentPartPr>
              <p14:xfrm>
                <a:off x="9676669" y="1994858"/>
                <a:ext cx="21240" cy="104760"/>
              </p14:xfrm>
            </p:contentPart>
          </mc:Choice>
          <mc:Fallback>
            <p:pic>
              <p:nvPicPr>
                <p:cNvPr id="50" name="Freihand 49">
                  <a:extLst>
                    <a:ext uri="{FF2B5EF4-FFF2-40B4-BE49-F238E27FC236}">
                      <a16:creationId xmlns:a16="http://schemas.microsoft.com/office/drawing/2014/main" id="{D2FB6B77-14EB-DFE4-95A5-4AD9A5F5628D}"/>
                    </a:ext>
                  </a:extLst>
                </p:cNvPr>
                <p:cNvPicPr/>
                <p:nvPr/>
              </p:nvPicPr>
              <p:blipFill>
                <a:blip r:embed="rId36"/>
                <a:stretch>
                  <a:fillRect/>
                </a:stretch>
              </p:blipFill>
              <p:spPr>
                <a:xfrm>
                  <a:off x="9670549" y="1988738"/>
                  <a:ext cx="33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1" name="Freihand 50">
                  <a:extLst>
                    <a:ext uri="{FF2B5EF4-FFF2-40B4-BE49-F238E27FC236}">
                      <a16:creationId xmlns:a16="http://schemas.microsoft.com/office/drawing/2014/main" id="{FBD1B949-1241-0CAC-C0AF-80862F693ABF}"/>
                    </a:ext>
                  </a:extLst>
                </p14:cNvPr>
                <p14:cNvContentPartPr/>
                <p14:nvPr/>
              </p14:nvContentPartPr>
              <p14:xfrm>
                <a:off x="9752989" y="1782458"/>
                <a:ext cx="149400" cy="226440"/>
              </p14:xfrm>
            </p:contentPart>
          </mc:Choice>
          <mc:Fallback>
            <p:pic>
              <p:nvPicPr>
                <p:cNvPr id="51" name="Freihand 50">
                  <a:extLst>
                    <a:ext uri="{FF2B5EF4-FFF2-40B4-BE49-F238E27FC236}">
                      <a16:creationId xmlns:a16="http://schemas.microsoft.com/office/drawing/2014/main" id="{FBD1B949-1241-0CAC-C0AF-80862F693ABF}"/>
                    </a:ext>
                  </a:extLst>
                </p:cNvPr>
                <p:cNvPicPr/>
                <p:nvPr/>
              </p:nvPicPr>
              <p:blipFill>
                <a:blip r:embed="rId38"/>
                <a:stretch>
                  <a:fillRect/>
                </a:stretch>
              </p:blipFill>
              <p:spPr>
                <a:xfrm>
                  <a:off x="9746869" y="1776338"/>
                  <a:ext cx="1616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3" name="Freihand 52">
                  <a:extLst>
                    <a:ext uri="{FF2B5EF4-FFF2-40B4-BE49-F238E27FC236}">
                      <a16:creationId xmlns:a16="http://schemas.microsoft.com/office/drawing/2014/main" id="{60498088-2F1D-CC85-4641-F8A971BE4CFB}"/>
                    </a:ext>
                  </a:extLst>
                </p14:cNvPr>
                <p14:cNvContentPartPr/>
                <p14:nvPr/>
              </p14:nvContentPartPr>
              <p14:xfrm>
                <a:off x="9957109" y="1653218"/>
                <a:ext cx="89640" cy="361440"/>
              </p14:xfrm>
            </p:contentPart>
          </mc:Choice>
          <mc:Fallback>
            <p:pic>
              <p:nvPicPr>
                <p:cNvPr id="53" name="Freihand 52">
                  <a:extLst>
                    <a:ext uri="{FF2B5EF4-FFF2-40B4-BE49-F238E27FC236}">
                      <a16:creationId xmlns:a16="http://schemas.microsoft.com/office/drawing/2014/main" id="{60498088-2F1D-CC85-4641-F8A971BE4CFB}"/>
                    </a:ext>
                  </a:extLst>
                </p:cNvPr>
                <p:cNvPicPr/>
                <p:nvPr/>
              </p:nvPicPr>
              <p:blipFill>
                <a:blip r:embed="rId40"/>
                <a:stretch>
                  <a:fillRect/>
                </a:stretch>
              </p:blipFill>
              <p:spPr>
                <a:xfrm>
                  <a:off x="9950989" y="1647098"/>
                  <a:ext cx="10188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4" name="Freihand 53">
                  <a:extLst>
                    <a:ext uri="{FF2B5EF4-FFF2-40B4-BE49-F238E27FC236}">
                      <a16:creationId xmlns:a16="http://schemas.microsoft.com/office/drawing/2014/main" id="{A738EABC-B58B-DFBE-1E35-16E7445777FD}"/>
                    </a:ext>
                  </a:extLst>
                </p14:cNvPr>
                <p14:cNvContentPartPr/>
                <p14:nvPr/>
              </p14:nvContentPartPr>
              <p14:xfrm>
                <a:off x="10048909" y="1790378"/>
                <a:ext cx="100440" cy="165240"/>
              </p14:xfrm>
            </p:contentPart>
          </mc:Choice>
          <mc:Fallback>
            <p:pic>
              <p:nvPicPr>
                <p:cNvPr id="54" name="Freihand 53">
                  <a:extLst>
                    <a:ext uri="{FF2B5EF4-FFF2-40B4-BE49-F238E27FC236}">
                      <a16:creationId xmlns:a16="http://schemas.microsoft.com/office/drawing/2014/main" id="{A738EABC-B58B-DFBE-1E35-16E7445777FD}"/>
                    </a:ext>
                  </a:extLst>
                </p:cNvPr>
                <p:cNvPicPr/>
                <p:nvPr/>
              </p:nvPicPr>
              <p:blipFill>
                <a:blip r:embed="rId42"/>
                <a:stretch>
                  <a:fillRect/>
                </a:stretch>
              </p:blipFill>
              <p:spPr>
                <a:xfrm>
                  <a:off x="10042789" y="1784258"/>
                  <a:ext cx="1126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5" name="Freihand 54">
                  <a:extLst>
                    <a:ext uri="{FF2B5EF4-FFF2-40B4-BE49-F238E27FC236}">
                      <a16:creationId xmlns:a16="http://schemas.microsoft.com/office/drawing/2014/main" id="{5AFB0326-C16D-2A80-EB9C-06984EF8DEA8}"/>
                    </a:ext>
                  </a:extLst>
                </p14:cNvPr>
                <p14:cNvContentPartPr/>
                <p14:nvPr/>
              </p14:nvContentPartPr>
              <p14:xfrm>
                <a:off x="10218109" y="1840058"/>
                <a:ext cx="69480" cy="11160"/>
              </p14:xfrm>
            </p:contentPart>
          </mc:Choice>
          <mc:Fallback>
            <p:pic>
              <p:nvPicPr>
                <p:cNvPr id="55" name="Freihand 54">
                  <a:extLst>
                    <a:ext uri="{FF2B5EF4-FFF2-40B4-BE49-F238E27FC236}">
                      <a16:creationId xmlns:a16="http://schemas.microsoft.com/office/drawing/2014/main" id="{5AFB0326-C16D-2A80-EB9C-06984EF8DEA8}"/>
                    </a:ext>
                  </a:extLst>
                </p:cNvPr>
                <p:cNvPicPr/>
                <p:nvPr/>
              </p:nvPicPr>
              <p:blipFill>
                <a:blip r:embed="rId44"/>
                <a:stretch>
                  <a:fillRect/>
                </a:stretch>
              </p:blipFill>
              <p:spPr>
                <a:xfrm>
                  <a:off x="10211989" y="1833938"/>
                  <a:ext cx="81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7" name="Freihand 56">
                  <a:extLst>
                    <a:ext uri="{FF2B5EF4-FFF2-40B4-BE49-F238E27FC236}">
                      <a16:creationId xmlns:a16="http://schemas.microsoft.com/office/drawing/2014/main" id="{3D94DCE7-BB13-CFFA-7CCE-7AA9E2CD4F2C}"/>
                    </a:ext>
                  </a:extLst>
                </p14:cNvPr>
                <p14:cNvContentPartPr/>
                <p14:nvPr/>
              </p14:nvContentPartPr>
              <p14:xfrm>
                <a:off x="10405309" y="1736378"/>
                <a:ext cx="75240" cy="124920"/>
              </p14:xfrm>
            </p:contentPart>
          </mc:Choice>
          <mc:Fallback>
            <p:pic>
              <p:nvPicPr>
                <p:cNvPr id="57" name="Freihand 56">
                  <a:extLst>
                    <a:ext uri="{FF2B5EF4-FFF2-40B4-BE49-F238E27FC236}">
                      <a16:creationId xmlns:a16="http://schemas.microsoft.com/office/drawing/2014/main" id="{3D94DCE7-BB13-CFFA-7CCE-7AA9E2CD4F2C}"/>
                    </a:ext>
                  </a:extLst>
                </p:cNvPr>
                <p:cNvPicPr/>
                <p:nvPr/>
              </p:nvPicPr>
              <p:blipFill>
                <a:blip r:embed="rId46"/>
                <a:stretch>
                  <a:fillRect/>
                </a:stretch>
              </p:blipFill>
              <p:spPr>
                <a:xfrm>
                  <a:off x="10399189" y="1730258"/>
                  <a:ext cx="87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8" name="Freihand 57">
                  <a:extLst>
                    <a:ext uri="{FF2B5EF4-FFF2-40B4-BE49-F238E27FC236}">
                      <a16:creationId xmlns:a16="http://schemas.microsoft.com/office/drawing/2014/main" id="{DA0D18E9-D026-7E87-34DE-7391F3E061F7}"/>
                    </a:ext>
                  </a:extLst>
                </p14:cNvPr>
                <p14:cNvContentPartPr/>
                <p14:nvPr/>
              </p14:nvContentPartPr>
              <p14:xfrm>
                <a:off x="10494589" y="1836098"/>
                <a:ext cx="19080" cy="115920"/>
              </p14:xfrm>
            </p:contentPart>
          </mc:Choice>
          <mc:Fallback>
            <p:pic>
              <p:nvPicPr>
                <p:cNvPr id="58" name="Freihand 57">
                  <a:extLst>
                    <a:ext uri="{FF2B5EF4-FFF2-40B4-BE49-F238E27FC236}">
                      <a16:creationId xmlns:a16="http://schemas.microsoft.com/office/drawing/2014/main" id="{DA0D18E9-D026-7E87-34DE-7391F3E061F7}"/>
                    </a:ext>
                  </a:extLst>
                </p:cNvPr>
                <p:cNvPicPr/>
                <p:nvPr/>
              </p:nvPicPr>
              <p:blipFill>
                <a:blip r:embed="rId48"/>
                <a:stretch>
                  <a:fillRect/>
                </a:stretch>
              </p:blipFill>
              <p:spPr>
                <a:xfrm>
                  <a:off x="10488469" y="1829978"/>
                  <a:ext cx="31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9" name="Freihand 58">
                  <a:extLst>
                    <a:ext uri="{FF2B5EF4-FFF2-40B4-BE49-F238E27FC236}">
                      <a16:creationId xmlns:a16="http://schemas.microsoft.com/office/drawing/2014/main" id="{AEA195DC-9DF4-3167-E9BE-C7199C68513E}"/>
                    </a:ext>
                  </a:extLst>
                </p14:cNvPr>
                <p14:cNvContentPartPr/>
                <p14:nvPr/>
              </p14:nvContentPartPr>
              <p14:xfrm>
                <a:off x="10542109" y="1694618"/>
                <a:ext cx="144360" cy="157320"/>
              </p14:xfrm>
            </p:contentPart>
          </mc:Choice>
          <mc:Fallback>
            <p:pic>
              <p:nvPicPr>
                <p:cNvPr id="59" name="Freihand 58">
                  <a:extLst>
                    <a:ext uri="{FF2B5EF4-FFF2-40B4-BE49-F238E27FC236}">
                      <a16:creationId xmlns:a16="http://schemas.microsoft.com/office/drawing/2014/main" id="{AEA195DC-9DF4-3167-E9BE-C7199C68513E}"/>
                    </a:ext>
                  </a:extLst>
                </p:cNvPr>
                <p:cNvPicPr/>
                <p:nvPr/>
              </p:nvPicPr>
              <p:blipFill>
                <a:blip r:embed="rId50"/>
                <a:stretch>
                  <a:fillRect/>
                </a:stretch>
              </p:blipFill>
              <p:spPr>
                <a:xfrm>
                  <a:off x="10535989" y="1688498"/>
                  <a:ext cx="156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0" name="Freihand 59">
                  <a:extLst>
                    <a:ext uri="{FF2B5EF4-FFF2-40B4-BE49-F238E27FC236}">
                      <a16:creationId xmlns:a16="http://schemas.microsoft.com/office/drawing/2014/main" id="{24212E8D-5AC9-0E93-A5BE-0F00196C7F93}"/>
                    </a:ext>
                  </a:extLst>
                </p14:cNvPr>
                <p14:cNvContentPartPr/>
                <p14:nvPr/>
              </p14:nvContentPartPr>
              <p14:xfrm>
                <a:off x="10681789" y="1635938"/>
                <a:ext cx="44280" cy="280080"/>
              </p14:xfrm>
            </p:contentPart>
          </mc:Choice>
          <mc:Fallback>
            <p:pic>
              <p:nvPicPr>
                <p:cNvPr id="60" name="Freihand 59">
                  <a:extLst>
                    <a:ext uri="{FF2B5EF4-FFF2-40B4-BE49-F238E27FC236}">
                      <a16:creationId xmlns:a16="http://schemas.microsoft.com/office/drawing/2014/main" id="{24212E8D-5AC9-0E93-A5BE-0F00196C7F93}"/>
                    </a:ext>
                  </a:extLst>
                </p:cNvPr>
                <p:cNvPicPr/>
                <p:nvPr/>
              </p:nvPicPr>
              <p:blipFill>
                <a:blip r:embed="rId52"/>
                <a:stretch>
                  <a:fillRect/>
                </a:stretch>
              </p:blipFill>
              <p:spPr>
                <a:xfrm>
                  <a:off x="10675669" y="1629818"/>
                  <a:ext cx="565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2" name="Freihand 61">
                  <a:extLst>
                    <a:ext uri="{FF2B5EF4-FFF2-40B4-BE49-F238E27FC236}">
                      <a16:creationId xmlns:a16="http://schemas.microsoft.com/office/drawing/2014/main" id="{4195F70F-4C3E-7891-7810-476747C0E09D}"/>
                    </a:ext>
                  </a:extLst>
                </p14:cNvPr>
                <p14:cNvContentPartPr/>
                <p14:nvPr/>
              </p14:nvContentPartPr>
              <p14:xfrm>
                <a:off x="10804549" y="1815578"/>
                <a:ext cx="34560" cy="12600"/>
              </p14:xfrm>
            </p:contentPart>
          </mc:Choice>
          <mc:Fallback>
            <p:pic>
              <p:nvPicPr>
                <p:cNvPr id="62" name="Freihand 61">
                  <a:extLst>
                    <a:ext uri="{FF2B5EF4-FFF2-40B4-BE49-F238E27FC236}">
                      <a16:creationId xmlns:a16="http://schemas.microsoft.com/office/drawing/2014/main" id="{4195F70F-4C3E-7891-7810-476747C0E09D}"/>
                    </a:ext>
                  </a:extLst>
                </p:cNvPr>
                <p:cNvPicPr/>
                <p:nvPr/>
              </p:nvPicPr>
              <p:blipFill>
                <a:blip r:embed="rId54"/>
                <a:stretch>
                  <a:fillRect/>
                </a:stretch>
              </p:blipFill>
              <p:spPr>
                <a:xfrm>
                  <a:off x="10798429" y="1809458"/>
                  <a:ext cx="46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3" name="Freihand 62">
                  <a:extLst>
                    <a:ext uri="{FF2B5EF4-FFF2-40B4-BE49-F238E27FC236}">
                      <a16:creationId xmlns:a16="http://schemas.microsoft.com/office/drawing/2014/main" id="{8F3CD305-BB0C-7562-B9F5-461D66EFF3F6}"/>
                    </a:ext>
                  </a:extLst>
                </p14:cNvPr>
                <p14:cNvContentPartPr/>
                <p14:nvPr/>
              </p14:nvContentPartPr>
              <p14:xfrm>
                <a:off x="10889149" y="1657898"/>
                <a:ext cx="43560" cy="213480"/>
              </p14:xfrm>
            </p:contentPart>
          </mc:Choice>
          <mc:Fallback>
            <p:pic>
              <p:nvPicPr>
                <p:cNvPr id="63" name="Freihand 62">
                  <a:extLst>
                    <a:ext uri="{FF2B5EF4-FFF2-40B4-BE49-F238E27FC236}">
                      <a16:creationId xmlns:a16="http://schemas.microsoft.com/office/drawing/2014/main" id="{8F3CD305-BB0C-7562-B9F5-461D66EFF3F6}"/>
                    </a:ext>
                  </a:extLst>
                </p:cNvPr>
                <p:cNvPicPr/>
                <p:nvPr/>
              </p:nvPicPr>
              <p:blipFill>
                <a:blip r:embed="rId56"/>
                <a:stretch>
                  <a:fillRect/>
                </a:stretch>
              </p:blipFill>
              <p:spPr>
                <a:xfrm>
                  <a:off x="10883029" y="1651778"/>
                  <a:ext cx="558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4" name="Freihand 63">
                  <a:extLst>
                    <a:ext uri="{FF2B5EF4-FFF2-40B4-BE49-F238E27FC236}">
                      <a16:creationId xmlns:a16="http://schemas.microsoft.com/office/drawing/2014/main" id="{3A9E4B1A-97D5-AADD-12A0-296903D80327}"/>
                    </a:ext>
                  </a:extLst>
                </p14:cNvPr>
                <p14:cNvContentPartPr/>
                <p14:nvPr/>
              </p14:nvContentPartPr>
              <p14:xfrm>
                <a:off x="10969069" y="1664738"/>
                <a:ext cx="63720" cy="192240"/>
              </p14:xfrm>
            </p:contentPart>
          </mc:Choice>
          <mc:Fallback>
            <p:pic>
              <p:nvPicPr>
                <p:cNvPr id="64" name="Freihand 63">
                  <a:extLst>
                    <a:ext uri="{FF2B5EF4-FFF2-40B4-BE49-F238E27FC236}">
                      <a16:creationId xmlns:a16="http://schemas.microsoft.com/office/drawing/2014/main" id="{3A9E4B1A-97D5-AADD-12A0-296903D80327}"/>
                    </a:ext>
                  </a:extLst>
                </p:cNvPr>
                <p:cNvPicPr/>
                <p:nvPr/>
              </p:nvPicPr>
              <p:blipFill>
                <a:blip r:embed="rId58"/>
                <a:stretch>
                  <a:fillRect/>
                </a:stretch>
              </p:blipFill>
              <p:spPr>
                <a:xfrm>
                  <a:off x="10962949" y="1658618"/>
                  <a:ext cx="759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5" name="Freihand 64">
                  <a:extLst>
                    <a:ext uri="{FF2B5EF4-FFF2-40B4-BE49-F238E27FC236}">
                      <a16:creationId xmlns:a16="http://schemas.microsoft.com/office/drawing/2014/main" id="{7D80AA77-36B8-CFAA-ECEF-988BBB553159}"/>
                    </a:ext>
                  </a:extLst>
                </p14:cNvPr>
                <p14:cNvContentPartPr/>
                <p14:nvPr/>
              </p14:nvContentPartPr>
              <p14:xfrm>
                <a:off x="11081749" y="1661138"/>
                <a:ext cx="102960" cy="196560"/>
              </p14:xfrm>
            </p:contentPart>
          </mc:Choice>
          <mc:Fallback>
            <p:pic>
              <p:nvPicPr>
                <p:cNvPr id="65" name="Freihand 64">
                  <a:extLst>
                    <a:ext uri="{FF2B5EF4-FFF2-40B4-BE49-F238E27FC236}">
                      <a16:creationId xmlns:a16="http://schemas.microsoft.com/office/drawing/2014/main" id="{7D80AA77-36B8-CFAA-ECEF-988BBB553159}"/>
                    </a:ext>
                  </a:extLst>
                </p:cNvPr>
                <p:cNvPicPr/>
                <p:nvPr/>
              </p:nvPicPr>
              <p:blipFill>
                <a:blip r:embed="rId60"/>
                <a:stretch>
                  <a:fillRect/>
                </a:stretch>
              </p:blipFill>
              <p:spPr>
                <a:xfrm>
                  <a:off x="11075629" y="1655018"/>
                  <a:ext cx="115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6" name="Freihand 65">
                  <a:extLst>
                    <a:ext uri="{FF2B5EF4-FFF2-40B4-BE49-F238E27FC236}">
                      <a16:creationId xmlns:a16="http://schemas.microsoft.com/office/drawing/2014/main" id="{842BA001-AA8F-3ACE-94E8-2C2A4545E1AB}"/>
                    </a:ext>
                  </a:extLst>
                </p14:cNvPr>
                <p14:cNvContentPartPr/>
                <p14:nvPr/>
              </p14:nvContentPartPr>
              <p14:xfrm>
                <a:off x="11170309" y="1693178"/>
                <a:ext cx="79920" cy="137160"/>
              </p14:xfrm>
            </p:contentPart>
          </mc:Choice>
          <mc:Fallback>
            <p:pic>
              <p:nvPicPr>
                <p:cNvPr id="66" name="Freihand 65">
                  <a:extLst>
                    <a:ext uri="{FF2B5EF4-FFF2-40B4-BE49-F238E27FC236}">
                      <a16:creationId xmlns:a16="http://schemas.microsoft.com/office/drawing/2014/main" id="{842BA001-AA8F-3ACE-94E8-2C2A4545E1AB}"/>
                    </a:ext>
                  </a:extLst>
                </p:cNvPr>
                <p:cNvPicPr/>
                <p:nvPr/>
              </p:nvPicPr>
              <p:blipFill>
                <a:blip r:embed="rId62"/>
                <a:stretch>
                  <a:fillRect/>
                </a:stretch>
              </p:blipFill>
              <p:spPr>
                <a:xfrm>
                  <a:off x="11164189" y="1687058"/>
                  <a:ext cx="92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7" name="Freihand 66">
                  <a:extLst>
                    <a:ext uri="{FF2B5EF4-FFF2-40B4-BE49-F238E27FC236}">
                      <a16:creationId xmlns:a16="http://schemas.microsoft.com/office/drawing/2014/main" id="{557BF518-FFBA-C5DD-EEE0-8484C9AF9605}"/>
                    </a:ext>
                  </a:extLst>
                </p14:cNvPr>
                <p14:cNvContentPartPr/>
                <p14:nvPr/>
              </p14:nvContentPartPr>
              <p14:xfrm>
                <a:off x="11243029" y="1672658"/>
                <a:ext cx="112320" cy="135000"/>
              </p14:xfrm>
            </p:contentPart>
          </mc:Choice>
          <mc:Fallback>
            <p:pic>
              <p:nvPicPr>
                <p:cNvPr id="67" name="Freihand 66">
                  <a:extLst>
                    <a:ext uri="{FF2B5EF4-FFF2-40B4-BE49-F238E27FC236}">
                      <a16:creationId xmlns:a16="http://schemas.microsoft.com/office/drawing/2014/main" id="{557BF518-FFBA-C5DD-EEE0-8484C9AF9605}"/>
                    </a:ext>
                  </a:extLst>
                </p:cNvPr>
                <p:cNvPicPr/>
                <p:nvPr/>
              </p:nvPicPr>
              <p:blipFill>
                <a:blip r:embed="rId64"/>
                <a:stretch>
                  <a:fillRect/>
                </a:stretch>
              </p:blipFill>
              <p:spPr>
                <a:xfrm>
                  <a:off x="11236909" y="1666538"/>
                  <a:ext cx="124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9" name="Freihand 68">
                  <a:extLst>
                    <a:ext uri="{FF2B5EF4-FFF2-40B4-BE49-F238E27FC236}">
                      <a16:creationId xmlns:a16="http://schemas.microsoft.com/office/drawing/2014/main" id="{8B7CCC94-77DD-5FDE-18AF-E0CF5A6198BA}"/>
                    </a:ext>
                  </a:extLst>
                </p14:cNvPr>
                <p14:cNvContentPartPr/>
                <p14:nvPr/>
              </p14:nvContentPartPr>
              <p14:xfrm>
                <a:off x="9595309" y="1456658"/>
                <a:ext cx="1372680" cy="191160"/>
              </p14:xfrm>
            </p:contentPart>
          </mc:Choice>
          <mc:Fallback>
            <p:pic>
              <p:nvPicPr>
                <p:cNvPr id="69" name="Freihand 68">
                  <a:extLst>
                    <a:ext uri="{FF2B5EF4-FFF2-40B4-BE49-F238E27FC236}">
                      <a16:creationId xmlns:a16="http://schemas.microsoft.com/office/drawing/2014/main" id="{8B7CCC94-77DD-5FDE-18AF-E0CF5A6198BA}"/>
                    </a:ext>
                  </a:extLst>
                </p:cNvPr>
                <p:cNvPicPr/>
                <p:nvPr/>
              </p:nvPicPr>
              <p:blipFill>
                <a:blip r:embed="rId66"/>
                <a:stretch>
                  <a:fillRect/>
                </a:stretch>
              </p:blipFill>
              <p:spPr>
                <a:xfrm>
                  <a:off x="9589189" y="1450538"/>
                  <a:ext cx="13849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0" name="Freihand 69">
                  <a:extLst>
                    <a:ext uri="{FF2B5EF4-FFF2-40B4-BE49-F238E27FC236}">
                      <a16:creationId xmlns:a16="http://schemas.microsoft.com/office/drawing/2014/main" id="{3380949F-4673-13F2-4C87-70CFF7500D20}"/>
                    </a:ext>
                  </a:extLst>
                </p14:cNvPr>
                <p14:cNvContentPartPr/>
                <p14:nvPr/>
              </p14:nvContentPartPr>
              <p14:xfrm>
                <a:off x="10161949" y="1188458"/>
                <a:ext cx="186840" cy="223560"/>
              </p14:xfrm>
            </p:contentPart>
          </mc:Choice>
          <mc:Fallback>
            <p:pic>
              <p:nvPicPr>
                <p:cNvPr id="70" name="Freihand 69">
                  <a:extLst>
                    <a:ext uri="{FF2B5EF4-FFF2-40B4-BE49-F238E27FC236}">
                      <a16:creationId xmlns:a16="http://schemas.microsoft.com/office/drawing/2014/main" id="{3380949F-4673-13F2-4C87-70CFF7500D20}"/>
                    </a:ext>
                  </a:extLst>
                </p:cNvPr>
                <p:cNvPicPr/>
                <p:nvPr/>
              </p:nvPicPr>
              <p:blipFill>
                <a:blip r:embed="rId68"/>
                <a:stretch>
                  <a:fillRect/>
                </a:stretch>
              </p:blipFill>
              <p:spPr>
                <a:xfrm>
                  <a:off x="10155829" y="1182338"/>
                  <a:ext cx="199080" cy="235800"/>
                </a:xfrm>
                <a:prstGeom prst="rect">
                  <a:avLst/>
                </a:prstGeom>
              </p:spPr>
            </p:pic>
          </mc:Fallback>
        </mc:AlternateContent>
      </p:grpSp>
      <p:grpSp>
        <p:nvGrpSpPr>
          <p:cNvPr id="113" name="Gruppieren 112">
            <a:extLst>
              <a:ext uri="{FF2B5EF4-FFF2-40B4-BE49-F238E27FC236}">
                <a16:creationId xmlns:a16="http://schemas.microsoft.com/office/drawing/2014/main" id="{5CF509E9-E9B7-386C-AB40-DA1EDFD620A7}"/>
              </a:ext>
            </a:extLst>
          </p:cNvPr>
          <p:cNvGrpSpPr/>
          <p:nvPr/>
        </p:nvGrpSpPr>
        <p:grpSpPr>
          <a:xfrm>
            <a:off x="4146709" y="2423258"/>
            <a:ext cx="1930320" cy="297000"/>
            <a:chOff x="4146709" y="2423258"/>
            <a:chExt cx="1930320" cy="297000"/>
          </a:xfrm>
        </p:grpSpPr>
        <mc:AlternateContent xmlns:mc="http://schemas.openxmlformats.org/markup-compatibility/2006">
          <mc:Choice xmlns:p14="http://schemas.microsoft.com/office/powerpoint/2010/main" Requires="p14">
            <p:contentPart p14:bwMode="auto" r:id="rId69">
              <p14:nvContentPartPr>
                <p14:cNvPr id="100" name="Freihand 99">
                  <a:extLst>
                    <a:ext uri="{FF2B5EF4-FFF2-40B4-BE49-F238E27FC236}">
                      <a16:creationId xmlns:a16="http://schemas.microsoft.com/office/drawing/2014/main" id="{EAF5E857-D012-AD78-4774-6406CAB21C7E}"/>
                    </a:ext>
                  </a:extLst>
                </p14:cNvPr>
                <p14:cNvContentPartPr/>
                <p14:nvPr/>
              </p14:nvContentPartPr>
              <p14:xfrm>
                <a:off x="4146709" y="2642498"/>
                <a:ext cx="142920" cy="25560"/>
              </p14:xfrm>
            </p:contentPart>
          </mc:Choice>
          <mc:Fallback>
            <p:pic>
              <p:nvPicPr>
                <p:cNvPr id="100" name="Freihand 99">
                  <a:extLst>
                    <a:ext uri="{FF2B5EF4-FFF2-40B4-BE49-F238E27FC236}">
                      <a16:creationId xmlns:a16="http://schemas.microsoft.com/office/drawing/2014/main" id="{EAF5E857-D012-AD78-4774-6406CAB21C7E}"/>
                    </a:ext>
                  </a:extLst>
                </p:cNvPr>
                <p:cNvPicPr/>
                <p:nvPr/>
              </p:nvPicPr>
              <p:blipFill>
                <a:blip r:embed="rId70"/>
                <a:stretch>
                  <a:fillRect/>
                </a:stretch>
              </p:blipFill>
              <p:spPr>
                <a:xfrm>
                  <a:off x="4140589" y="2636378"/>
                  <a:ext cx="1551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1" name="Freihand 100">
                  <a:extLst>
                    <a:ext uri="{FF2B5EF4-FFF2-40B4-BE49-F238E27FC236}">
                      <a16:creationId xmlns:a16="http://schemas.microsoft.com/office/drawing/2014/main" id="{C14CB62E-A8CC-30FF-B0F8-EC1C966A6949}"/>
                    </a:ext>
                  </a:extLst>
                </p14:cNvPr>
                <p14:cNvContentPartPr/>
                <p14:nvPr/>
              </p14:nvContentPartPr>
              <p14:xfrm>
                <a:off x="4225189" y="2658338"/>
                <a:ext cx="652320" cy="61920"/>
              </p14:xfrm>
            </p:contentPart>
          </mc:Choice>
          <mc:Fallback>
            <p:pic>
              <p:nvPicPr>
                <p:cNvPr id="101" name="Freihand 100">
                  <a:extLst>
                    <a:ext uri="{FF2B5EF4-FFF2-40B4-BE49-F238E27FC236}">
                      <a16:creationId xmlns:a16="http://schemas.microsoft.com/office/drawing/2014/main" id="{C14CB62E-A8CC-30FF-B0F8-EC1C966A6949}"/>
                    </a:ext>
                  </a:extLst>
                </p:cNvPr>
                <p:cNvPicPr/>
                <p:nvPr/>
              </p:nvPicPr>
              <p:blipFill>
                <a:blip r:embed="rId72"/>
                <a:stretch>
                  <a:fillRect/>
                </a:stretch>
              </p:blipFill>
              <p:spPr>
                <a:xfrm>
                  <a:off x="4219069" y="2652218"/>
                  <a:ext cx="664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2" name="Freihand 101">
                  <a:extLst>
                    <a:ext uri="{FF2B5EF4-FFF2-40B4-BE49-F238E27FC236}">
                      <a16:creationId xmlns:a16="http://schemas.microsoft.com/office/drawing/2014/main" id="{627BF483-C6F8-014D-BD12-4013E8D6A354}"/>
                    </a:ext>
                  </a:extLst>
                </p14:cNvPr>
                <p14:cNvContentPartPr/>
                <p14:nvPr/>
              </p14:nvContentPartPr>
              <p14:xfrm>
                <a:off x="5027989" y="2479058"/>
                <a:ext cx="180720" cy="169920"/>
              </p14:xfrm>
            </p:contentPart>
          </mc:Choice>
          <mc:Fallback>
            <p:pic>
              <p:nvPicPr>
                <p:cNvPr id="102" name="Freihand 101">
                  <a:extLst>
                    <a:ext uri="{FF2B5EF4-FFF2-40B4-BE49-F238E27FC236}">
                      <a16:creationId xmlns:a16="http://schemas.microsoft.com/office/drawing/2014/main" id="{627BF483-C6F8-014D-BD12-4013E8D6A354}"/>
                    </a:ext>
                  </a:extLst>
                </p:cNvPr>
                <p:cNvPicPr/>
                <p:nvPr/>
              </p:nvPicPr>
              <p:blipFill>
                <a:blip r:embed="rId74"/>
                <a:stretch>
                  <a:fillRect/>
                </a:stretch>
              </p:blipFill>
              <p:spPr>
                <a:xfrm>
                  <a:off x="5021869" y="2472938"/>
                  <a:ext cx="192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3" name="Freihand 102">
                  <a:extLst>
                    <a:ext uri="{FF2B5EF4-FFF2-40B4-BE49-F238E27FC236}">
                      <a16:creationId xmlns:a16="http://schemas.microsoft.com/office/drawing/2014/main" id="{10D2CEC6-5A6D-A876-454B-403C2DFD6A8B}"/>
                    </a:ext>
                  </a:extLst>
                </p14:cNvPr>
                <p14:cNvContentPartPr/>
                <p14:nvPr/>
              </p14:nvContentPartPr>
              <p14:xfrm>
                <a:off x="5213029" y="2508578"/>
                <a:ext cx="49320" cy="27720"/>
              </p14:xfrm>
            </p:contentPart>
          </mc:Choice>
          <mc:Fallback>
            <p:pic>
              <p:nvPicPr>
                <p:cNvPr id="103" name="Freihand 102">
                  <a:extLst>
                    <a:ext uri="{FF2B5EF4-FFF2-40B4-BE49-F238E27FC236}">
                      <a16:creationId xmlns:a16="http://schemas.microsoft.com/office/drawing/2014/main" id="{10D2CEC6-5A6D-A876-454B-403C2DFD6A8B}"/>
                    </a:ext>
                  </a:extLst>
                </p:cNvPr>
                <p:cNvPicPr/>
                <p:nvPr/>
              </p:nvPicPr>
              <p:blipFill>
                <a:blip r:embed="rId76"/>
                <a:stretch>
                  <a:fillRect/>
                </a:stretch>
              </p:blipFill>
              <p:spPr>
                <a:xfrm>
                  <a:off x="5206909" y="2502458"/>
                  <a:ext cx="61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4" name="Freihand 103">
                  <a:extLst>
                    <a:ext uri="{FF2B5EF4-FFF2-40B4-BE49-F238E27FC236}">
                      <a16:creationId xmlns:a16="http://schemas.microsoft.com/office/drawing/2014/main" id="{688E7216-FF05-1268-AAF8-E842951E3130}"/>
                    </a:ext>
                  </a:extLst>
                </p14:cNvPr>
                <p14:cNvContentPartPr/>
                <p14:nvPr/>
              </p14:nvContentPartPr>
              <p14:xfrm>
                <a:off x="5275309" y="2567618"/>
                <a:ext cx="81360" cy="83520"/>
              </p14:xfrm>
            </p:contentPart>
          </mc:Choice>
          <mc:Fallback>
            <p:pic>
              <p:nvPicPr>
                <p:cNvPr id="104" name="Freihand 103">
                  <a:extLst>
                    <a:ext uri="{FF2B5EF4-FFF2-40B4-BE49-F238E27FC236}">
                      <a16:creationId xmlns:a16="http://schemas.microsoft.com/office/drawing/2014/main" id="{688E7216-FF05-1268-AAF8-E842951E3130}"/>
                    </a:ext>
                  </a:extLst>
                </p:cNvPr>
                <p:cNvPicPr/>
                <p:nvPr/>
              </p:nvPicPr>
              <p:blipFill>
                <a:blip r:embed="rId78"/>
                <a:stretch>
                  <a:fillRect/>
                </a:stretch>
              </p:blipFill>
              <p:spPr>
                <a:xfrm>
                  <a:off x="5269189" y="2561498"/>
                  <a:ext cx="93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5" name="Freihand 104">
                  <a:extLst>
                    <a:ext uri="{FF2B5EF4-FFF2-40B4-BE49-F238E27FC236}">
                      <a16:creationId xmlns:a16="http://schemas.microsoft.com/office/drawing/2014/main" id="{352E8E90-E2D5-DFA1-DC50-CFC6F0119E1A}"/>
                    </a:ext>
                  </a:extLst>
                </p14:cNvPr>
                <p14:cNvContentPartPr/>
                <p14:nvPr/>
              </p14:nvContentPartPr>
              <p14:xfrm>
                <a:off x="5445229" y="2423258"/>
                <a:ext cx="57600" cy="171720"/>
              </p14:xfrm>
            </p:contentPart>
          </mc:Choice>
          <mc:Fallback>
            <p:pic>
              <p:nvPicPr>
                <p:cNvPr id="105" name="Freihand 104">
                  <a:extLst>
                    <a:ext uri="{FF2B5EF4-FFF2-40B4-BE49-F238E27FC236}">
                      <a16:creationId xmlns:a16="http://schemas.microsoft.com/office/drawing/2014/main" id="{352E8E90-E2D5-DFA1-DC50-CFC6F0119E1A}"/>
                    </a:ext>
                  </a:extLst>
                </p:cNvPr>
                <p:cNvPicPr/>
                <p:nvPr/>
              </p:nvPicPr>
              <p:blipFill>
                <a:blip r:embed="rId80"/>
                <a:stretch>
                  <a:fillRect/>
                </a:stretch>
              </p:blipFill>
              <p:spPr>
                <a:xfrm>
                  <a:off x="5439109" y="2417138"/>
                  <a:ext cx="69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6" name="Freihand 105">
                  <a:extLst>
                    <a:ext uri="{FF2B5EF4-FFF2-40B4-BE49-F238E27FC236}">
                      <a16:creationId xmlns:a16="http://schemas.microsoft.com/office/drawing/2014/main" id="{F874002D-F01B-99CA-777A-084A0D790745}"/>
                    </a:ext>
                  </a:extLst>
                </p14:cNvPr>
                <p14:cNvContentPartPr/>
                <p14:nvPr/>
              </p14:nvContentPartPr>
              <p14:xfrm>
                <a:off x="5276029" y="2528018"/>
                <a:ext cx="22680" cy="127080"/>
              </p14:xfrm>
            </p:contentPart>
          </mc:Choice>
          <mc:Fallback>
            <p:pic>
              <p:nvPicPr>
                <p:cNvPr id="106" name="Freihand 105">
                  <a:extLst>
                    <a:ext uri="{FF2B5EF4-FFF2-40B4-BE49-F238E27FC236}">
                      <a16:creationId xmlns:a16="http://schemas.microsoft.com/office/drawing/2014/main" id="{F874002D-F01B-99CA-777A-084A0D790745}"/>
                    </a:ext>
                  </a:extLst>
                </p:cNvPr>
                <p:cNvPicPr/>
                <p:nvPr/>
              </p:nvPicPr>
              <p:blipFill>
                <a:blip r:embed="rId82"/>
                <a:stretch>
                  <a:fillRect/>
                </a:stretch>
              </p:blipFill>
              <p:spPr>
                <a:xfrm>
                  <a:off x="5269909" y="2521898"/>
                  <a:ext cx="34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7" name="Freihand 106">
                  <a:extLst>
                    <a:ext uri="{FF2B5EF4-FFF2-40B4-BE49-F238E27FC236}">
                      <a16:creationId xmlns:a16="http://schemas.microsoft.com/office/drawing/2014/main" id="{A6BA9ED6-ABF5-81B4-763D-6C9B35417E41}"/>
                    </a:ext>
                  </a:extLst>
                </p14:cNvPr>
                <p14:cNvContentPartPr/>
                <p14:nvPr/>
              </p14:nvContentPartPr>
              <p14:xfrm>
                <a:off x="5417869" y="2469698"/>
                <a:ext cx="7200" cy="33840"/>
              </p14:xfrm>
            </p:contentPart>
          </mc:Choice>
          <mc:Fallback>
            <p:pic>
              <p:nvPicPr>
                <p:cNvPr id="107" name="Freihand 106">
                  <a:extLst>
                    <a:ext uri="{FF2B5EF4-FFF2-40B4-BE49-F238E27FC236}">
                      <a16:creationId xmlns:a16="http://schemas.microsoft.com/office/drawing/2014/main" id="{A6BA9ED6-ABF5-81B4-763D-6C9B35417E41}"/>
                    </a:ext>
                  </a:extLst>
                </p:cNvPr>
                <p:cNvPicPr/>
                <p:nvPr/>
              </p:nvPicPr>
              <p:blipFill>
                <a:blip r:embed="rId84"/>
                <a:stretch>
                  <a:fillRect/>
                </a:stretch>
              </p:blipFill>
              <p:spPr>
                <a:xfrm>
                  <a:off x="5411749" y="2463578"/>
                  <a:ext cx="194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8" name="Freihand 107">
                  <a:extLst>
                    <a:ext uri="{FF2B5EF4-FFF2-40B4-BE49-F238E27FC236}">
                      <a16:creationId xmlns:a16="http://schemas.microsoft.com/office/drawing/2014/main" id="{F88B251E-2672-F8D2-C582-F682D4D875B1}"/>
                    </a:ext>
                  </a:extLst>
                </p14:cNvPr>
                <p14:cNvContentPartPr/>
                <p14:nvPr/>
              </p14:nvContentPartPr>
              <p14:xfrm>
                <a:off x="5446669" y="2458178"/>
                <a:ext cx="61200" cy="172800"/>
              </p14:xfrm>
            </p:contentPart>
          </mc:Choice>
          <mc:Fallback>
            <p:pic>
              <p:nvPicPr>
                <p:cNvPr id="108" name="Freihand 107">
                  <a:extLst>
                    <a:ext uri="{FF2B5EF4-FFF2-40B4-BE49-F238E27FC236}">
                      <a16:creationId xmlns:a16="http://schemas.microsoft.com/office/drawing/2014/main" id="{F88B251E-2672-F8D2-C582-F682D4D875B1}"/>
                    </a:ext>
                  </a:extLst>
                </p:cNvPr>
                <p:cNvPicPr/>
                <p:nvPr/>
              </p:nvPicPr>
              <p:blipFill>
                <a:blip r:embed="rId86"/>
                <a:stretch>
                  <a:fillRect/>
                </a:stretch>
              </p:blipFill>
              <p:spPr>
                <a:xfrm>
                  <a:off x="5440549" y="2452058"/>
                  <a:ext cx="734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09" name="Freihand 108">
                  <a:extLst>
                    <a:ext uri="{FF2B5EF4-FFF2-40B4-BE49-F238E27FC236}">
                      <a16:creationId xmlns:a16="http://schemas.microsoft.com/office/drawing/2014/main" id="{AED4C5EF-2E64-EE2E-FA8A-88D88080351D}"/>
                    </a:ext>
                  </a:extLst>
                </p14:cNvPr>
                <p14:cNvContentPartPr/>
                <p14:nvPr/>
              </p14:nvContentPartPr>
              <p14:xfrm>
                <a:off x="5512909" y="2560778"/>
                <a:ext cx="61920" cy="101880"/>
              </p14:xfrm>
            </p:contentPart>
          </mc:Choice>
          <mc:Fallback>
            <p:pic>
              <p:nvPicPr>
                <p:cNvPr id="109" name="Freihand 108">
                  <a:extLst>
                    <a:ext uri="{FF2B5EF4-FFF2-40B4-BE49-F238E27FC236}">
                      <a16:creationId xmlns:a16="http://schemas.microsoft.com/office/drawing/2014/main" id="{AED4C5EF-2E64-EE2E-FA8A-88D88080351D}"/>
                    </a:ext>
                  </a:extLst>
                </p:cNvPr>
                <p:cNvPicPr/>
                <p:nvPr/>
              </p:nvPicPr>
              <p:blipFill>
                <a:blip r:embed="rId88"/>
                <a:stretch>
                  <a:fillRect/>
                </a:stretch>
              </p:blipFill>
              <p:spPr>
                <a:xfrm>
                  <a:off x="5506789" y="2554658"/>
                  <a:ext cx="74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1" name="Freihand 110">
                  <a:extLst>
                    <a:ext uri="{FF2B5EF4-FFF2-40B4-BE49-F238E27FC236}">
                      <a16:creationId xmlns:a16="http://schemas.microsoft.com/office/drawing/2014/main" id="{E07B6EF5-C845-9B6E-4D97-6CAF92FFCA97}"/>
                    </a:ext>
                  </a:extLst>
                </p14:cNvPr>
                <p14:cNvContentPartPr/>
                <p14:nvPr/>
              </p14:nvContentPartPr>
              <p14:xfrm>
                <a:off x="5633149" y="2527658"/>
                <a:ext cx="129600" cy="126360"/>
              </p14:xfrm>
            </p:contentPart>
          </mc:Choice>
          <mc:Fallback>
            <p:pic>
              <p:nvPicPr>
                <p:cNvPr id="111" name="Freihand 110">
                  <a:extLst>
                    <a:ext uri="{FF2B5EF4-FFF2-40B4-BE49-F238E27FC236}">
                      <a16:creationId xmlns:a16="http://schemas.microsoft.com/office/drawing/2014/main" id="{E07B6EF5-C845-9B6E-4D97-6CAF92FFCA97}"/>
                    </a:ext>
                  </a:extLst>
                </p:cNvPr>
                <p:cNvPicPr/>
                <p:nvPr/>
              </p:nvPicPr>
              <p:blipFill>
                <a:blip r:embed="rId90"/>
                <a:stretch>
                  <a:fillRect/>
                </a:stretch>
              </p:blipFill>
              <p:spPr>
                <a:xfrm>
                  <a:off x="5627029" y="2521538"/>
                  <a:ext cx="141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2" name="Freihand 111">
                  <a:extLst>
                    <a:ext uri="{FF2B5EF4-FFF2-40B4-BE49-F238E27FC236}">
                      <a16:creationId xmlns:a16="http://schemas.microsoft.com/office/drawing/2014/main" id="{74F6D71A-701C-D32B-072A-2E7627EE46AA}"/>
                    </a:ext>
                  </a:extLst>
                </p14:cNvPr>
                <p14:cNvContentPartPr/>
                <p14:nvPr/>
              </p14:nvContentPartPr>
              <p14:xfrm>
                <a:off x="5777869" y="2524778"/>
                <a:ext cx="299160" cy="97560"/>
              </p14:xfrm>
            </p:contentPart>
          </mc:Choice>
          <mc:Fallback>
            <p:pic>
              <p:nvPicPr>
                <p:cNvPr id="112" name="Freihand 111">
                  <a:extLst>
                    <a:ext uri="{FF2B5EF4-FFF2-40B4-BE49-F238E27FC236}">
                      <a16:creationId xmlns:a16="http://schemas.microsoft.com/office/drawing/2014/main" id="{74F6D71A-701C-D32B-072A-2E7627EE46AA}"/>
                    </a:ext>
                  </a:extLst>
                </p:cNvPr>
                <p:cNvPicPr/>
                <p:nvPr/>
              </p:nvPicPr>
              <p:blipFill>
                <a:blip r:embed="rId92"/>
                <a:stretch>
                  <a:fillRect/>
                </a:stretch>
              </p:blipFill>
              <p:spPr>
                <a:xfrm>
                  <a:off x="5771749" y="2518658"/>
                  <a:ext cx="311400" cy="109800"/>
                </a:xfrm>
                <a:prstGeom prst="rect">
                  <a:avLst/>
                </a:prstGeom>
              </p:spPr>
            </p:pic>
          </mc:Fallback>
        </mc:AlternateContent>
      </p:grpSp>
      <p:grpSp>
        <p:nvGrpSpPr>
          <p:cNvPr id="136" name="Gruppieren 135">
            <a:extLst>
              <a:ext uri="{FF2B5EF4-FFF2-40B4-BE49-F238E27FC236}">
                <a16:creationId xmlns:a16="http://schemas.microsoft.com/office/drawing/2014/main" id="{B3AEE689-F6B4-3530-2CBA-BD39CD224E3F}"/>
              </a:ext>
            </a:extLst>
          </p:cNvPr>
          <p:cNvGrpSpPr/>
          <p:nvPr/>
        </p:nvGrpSpPr>
        <p:grpSpPr>
          <a:xfrm>
            <a:off x="419269" y="3293378"/>
            <a:ext cx="368280" cy="268200"/>
            <a:chOff x="419269" y="3293378"/>
            <a:chExt cx="368280" cy="268200"/>
          </a:xfrm>
        </p:grpSpPr>
        <mc:AlternateContent xmlns:mc="http://schemas.openxmlformats.org/markup-compatibility/2006">
          <mc:Choice xmlns:p14="http://schemas.microsoft.com/office/powerpoint/2010/main" Requires="p14">
            <p:contentPart p14:bwMode="auto" r:id="rId93">
              <p14:nvContentPartPr>
                <p14:cNvPr id="132" name="Freihand 131">
                  <a:extLst>
                    <a:ext uri="{FF2B5EF4-FFF2-40B4-BE49-F238E27FC236}">
                      <a16:creationId xmlns:a16="http://schemas.microsoft.com/office/drawing/2014/main" id="{1C2E8620-ADAD-00F2-1E62-4466EF41D38F}"/>
                    </a:ext>
                  </a:extLst>
                </p14:cNvPr>
                <p14:cNvContentPartPr/>
                <p14:nvPr/>
              </p14:nvContentPartPr>
              <p14:xfrm>
                <a:off x="419269" y="3298778"/>
                <a:ext cx="19080" cy="262800"/>
              </p14:xfrm>
            </p:contentPart>
          </mc:Choice>
          <mc:Fallback>
            <p:pic>
              <p:nvPicPr>
                <p:cNvPr id="132" name="Freihand 131">
                  <a:extLst>
                    <a:ext uri="{FF2B5EF4-FFF2-40B4-BE49-F238E27FC236}">
                      <a16:creationId xmlns:a16="http://schemas.microsoft.com/office/drawing/2014/main" id="{1C2E8620-ADAD-00F2-1E62-4466EF41D38F}"/>
                    </a:ext>
                  </a:extLst>
                </p:cNvPr>
                <p:cNvPicPr/>
                <p:nvPr/>
              </p:nvPicPr>
              <p:blipFill>
                <a:blip r:embed="rId94"/>
                <a:stretch>
                  <a:fillRect/>
                </a:stretch>
              </p:blipFill>
              <p:spPr>
                <a:xfrm>
                  <a:off x="413149" y="3292658"/>
                  <a:ext cx="313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33" name="Freihand 132">
                  <a:extLst>
                    <a:ext uri="{FF2B5EF4-FFF2-40B4-BE49-F238E27FC236}">
                      <a16:creationId xmlns:a16="http://schemas.microsoft.com/office/drawing/2014/main" id="{1E261967-4CE1-4C6E-4093-9A3C8295E8B3}"/>
                    </a:ext>
                  </a:extLst>
                </p14:cNvPr>
                <p14:cNvContentPartPr/>
                <p14:nvPr/>
              </p14:nvContentPartPr>
              <p14:xfrm>
                <a:off x="451309" y="3293378"/>
                <a:ext cx="197640" cy="162000"/>
              </p14:xfrm>
            </p:contentPart>
          </mc:Choice>
          <mc:Fallback>
            <p:pic>
              <p:nvPicPr>
                <p:cNvPr id="133" name="Freihand 132">
                  <a:extLst>
                    <a:ext uri="{FF2B5EF4-FFF2-40B4-BE49-F238E27FC236}">
                      <a16:creationId xmlns:a16="http://schemas.microsoft.com/office/drawing/2014/main" id="{1E261967-4CE1-4C6E-4093-9A3C8295E8B3}"/>
                    </a:ext>
                  </a:extLst>
                </p:cNvPr>
                <p:cNvPicPr/>
                <p:nvPr/>
              </p:nvPicPr>
              <p:blipFill>
                <a:blip r:embed="rId96"/>
                <a:stretch>
                  <a:fillRect/>
                </a:stretch>
              </p:blipFill>
              <p:spPr>
                <a:xfrm>
                  <a:off x="445189" y="3287258"/>
                  <a:ext cx="2098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35" name="Freihand 134">
                  <a:extLst>
                    <a:ext uri="{FF2B5EF4-FFF2-40B4-BE49-F238E27FC236}">
                      <a16:creationId xmlns:a16="http://schemas.microsoft.com/office/drawing/2014/main" id="{937DCA23-EA07-A3FB-8785-8C872E6C481A}"/>
                    </a:ext>
                  </a:extLst>
                </p14:cNvPr>
                <p14:cNvContentPartPr/>
                <p14:nvPr/>
              </p14:nvContentPartPr>
              <p14:xfrm>
                <a:off x="763429" y="3357818"/>
                <a:ext cx="24120" cy="120240"/>
              </p14:xfrm>
            </p:contentPart>
          </mc:Choice>
          <mc:Fallback>
            <p:pic>
              <p:nvPicPr>
                <p:cNvPr id="135" name="Freihand 134">
                  <a:extLst>
                    <a:ext uri="{FF2B5EF4-FFF2-40B4-BE49-F238E27FC236}">
                      <a16:creationId xmlns:a16="http://schemas.microsoft.com/office/drawing/2014/main" id="{937DCA23-EA07-A3FB-8785-8C872E6C481A}"/>
                    </a:ext>
                  </a:extLst>
                </p:cNvPr>
                <p:cNvPicPr/>
                <p:nvPr/>
              </p:nvPicPr>
              <p:blipFill>
                <a:blip r:embed="rId98"/>
                <a:stretch>
                  <a:fillRect/>
                </a:stretch>
              </p:blipFill>
              <p:spPr>
                <a:xfrm>
                  <a:off x="757309" y="3351698"/>
                  <a:ext cx="36360" cy="132480"/>
                </a:xfrm>
                <a:prstGeom prst="rect">
                  <a:avLst/>
                </a:prstGeom>
              </p:spPr>
            </p:pic>
          </mc:Fallback>
        </mc:AlternateContent>
      </p:grpSp>
      <p:grpSp>
        <p:nvGrpSpPr>
          <p:cNvPr id="200" name="Gruppieren 199">
            <a:extLst>
              <a:ext uri="{FF2B5EF4-FFF2-40B4-BE49-F238E27FC236}">
                <a16:creationId xmlns:a16="http://schemas.microsoft.com/office/drawing/2014/main" id="{A389F893-43C4-6996-B11E-2F83F0FC01D6}"/>
              </a:ext>
            </a:extLst>
          </p:cNvPr>
          <p:cNvGrpSpPr/>
          <p:nvPr/>
        </p:nvGrpSpPr>
        <p:grpSpPr>
          <a:xfrm>
            <a:off x="510709" y="4367258"/>
            <a:ext cx="317160" cy="240120"/>
            <a:chOff x="510709" y="4367258"/>
            <a:chExt cx="317160" cy="240120"/>
          </a:xfrm>
        </p:grpSpPr>
        <mc:AlternateContent xmlns:mc="http://schemas.openxmlformats.org/markup-compatibility/2006">
          <mc:Choice xmlns:p14="http://schemas.microsoft.com/office/powerpoint/2010/main" Requires="p14">
            <p:contentPart p14:bwMode="auto" r:id="rId99">
              <p14:nvContentPartPr>
                <p14:cNvPr id="198" name="Freihand 197">
                  <a:extLst>
                    <a:ext uri="{FF2B5EF4-FFF2-40B4-BE49-F238E27FC236}">
                      <a16:creationId xmlns:a16="http://schemas.microsoft.com/office/drawing/2014/main" id="{74BB0E86-7768-C2A5-4F95-00CB63F896C5}"/>
                    </a:ext>
                  </a:extLst>
                </p14:cNvPr>
                <p14:cNvContentPartPr/>
                <p14:nvPr/>
              </p14:nvContentPartPr>
              <p14:xfrm>
                <a:off x="510709" y="4367258"/>
                <a:ext cx="87120" cy="240120"/>
              </p14:xfrm>
            </p:contentPart>
          </mc:Choice>
          <mc:Fallback>
            <p:pic>
              <p:nvPicPr>
                <p:cNvPr id="198" name="Freihand 197">
                  <a:extLst>
                    <a:ext uri="{FF2B5EF4-FFF2-40B4-BE49-F238E27FC236}">
                      <a16:creationId xmlns:a16="http://schemas.microsoft.com/office/drawing/2014/main" id="{74BB0E86-7768-C2A5-4F95-00CB63F896C5}"/>
                    </a:ext>
                  </a:extLst>
                </p:cNvPr>
                <p:cNvPicPr/>
                <p:nvPr/>
              </p:nvPicPr>
              <p:blipFill>
                <a:blip r:embed="rId100"/>
                <a:stretch>
                  <a:fillRect/>
                </a:stretch>
              </p:blipFill>
              <p:spPr>
                <a:xfrm>
                  <a:off x="504589" y="4361138"/>
                  <a:ext cx="993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99" name="Freihand 198">
                  <a:extLst>
                    <a:ext uri="{FF2B5EF4-FFF2-40B4-BE49-F238E27FC236}">
                      <a16:creationId xmlns:a16="http://schemas.microsoft.com/office/drawing/2014/main" id="{E43B47A6-F82C-C605-E697-2FD9482B8A5F}"/>
                    </a:ext>
                  </a:extLst>
                </p14:cNvPr>
                <p14:cNvContentPartPr/>
                <p14:nvPr/>
              </p14:nvContentPartPr>
              <p14:xfrm>
                <a:off x="528709" y="4383818"/>
                <a:ext cx="299160" cy="144720"/>
              </p14:xfrm>
            </p:contentPart>
          </mc:Choice>
          <mc:Fallback>
            <p:pic>
              <p:nvPicPr>
                <p:cNvPr id="199" name="Freihand 198">
                  <a:extLst>
                    <a:ext uri="{FF2B5EF4-FFF2-40B4-BE49-F238E27FC236}">
                      <a16:creationId xmlns:a16="http://schemas.microsoft.com/office/drawing/2014/main" id="{E43B47A6-F82C-C605-E697-2FD9482B8A5F}"/>
                    </a:ext>
                  </a:extLst>
                </p:cNvPr>
                <p:cNvPicPr/>
                <p:nvPr/>
              </p:nvPicPr>
              <p:blipFill>
                <a:blip r:embed="rId102"/>
                <a:stretch>
                  <a:fillRect/>
                </a:stretch>
              </p:blipFill>
              <p:spPr>
                <a:xfrm>
                  <a:off x="522589" y="4377698"/>
                  <a:ext cx="311400" cy="15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
            <p14:nvContentPartPr>
              <p14:cNvPr id="137" name="Freihand 136">
                <a:extLst>
                  <a:ext uri="{FF2B5EF4-FFF2-40B4-BE49-F238E27FC236}">
                    <a16:creationId xmlns:a16="http://schemas.microsoft.com/office/drawing/2014/main" id="{99C7D53B-5C5F-D12E-B706-7D483FCA3974}"/>
                  </a:ext>
                </a:extLst>
              </p14:cNvPr>
              <p14:cNvContentPartPr/>
              <p14:nvPr/>
            </p14:nvContentPartPr>
            <p14:xfrm>
              <a:off x="1122709" y="3287618"/>
              <a:ext cx="11520" cy="160920"/>
            </p14:xfrm>
          </p:contentPart>
        </mc:Choice>
        <mc:Fallback>
          <p:pic>
            <p:nvPicPr>
              <p:cNvPr id="137" name="Freihand 136">
                <a:extLst>
                  <a:ext uri="{FF2B5EF4-FFF2-40B4-BE49-F238E27FC236}">
                    <a16:creationId xmlns:a16="http://schemas.microsoft.com/office/drawing/2014/main" id="{99C7D53B-5C5F-D12E-B706-7D483FCA3974}"/>
                  </a:ext>
                </a:extLst>
              </p:cNvPr>
              <p:cNvPicPr/>
              <p:nvPr/>
            </p:nvPicPr>
            <p:blipFill>
              <a:blip r:embed="rId104"/>
              <a:stretch>
                <a:fillRect/>
              </a:stretch>
            </p:blipFill>
            <p:spPr>
              <a:xfrm>
                <a:off x="1116589" y="3281498"/>
                <a:ext cx="23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38" name="Freihand 137">
                <a:extLst>
                  <a:ext uri="{FF2B5EF4-FFF2-40B4-BE49-F238E27FC236}">
                    <a16:creationId xmlns:a16="http://schemas.microsoft.com/office/drawing/2014/main" id="{89E83318-6E52-F736-9D1B-8D7E790B394B}"/>
                  </a:ext>
                </a:extLst>
              </p14:cNvPr>
              <p14:cNvContentPartPr/>
              <p14:nvPr/>
            </p14:nvContentPartPr>
            <p14:xfrm>
              <a:off x="1118389" y="3266378"/>
              <a:ext cx="159840" cy="18360"/>
            </p14:xfrm>
          </p:contentPart>
        </mc:Choice>
        <mc:Fallback>
          <p:pic>
            <p:nvPicPr>
              <p:cNvPr id="138" name="Freihand 137">
                <a:extLst>
                  <a:ext uri="{FF2B5EF4-FFF2-40B4-BE49-F238E27FC236}">
                    <a16:creationId xmlns:a16="http://schemas.microsoft.com/office/drawing/2014/main" id="{89E83318-6E52-F736-9D1B-8D7E790B394B}"/>
                  </a:ext>
                </a:extLst>
              </p:cNvPr>
              <p:cNvPicPr/>
              <p:nvPr/>
            </p:nvPicPr>
            <p:blipFill>
              <a:blip r:embed="rId106"/>
              <a:stretch>
                <a:fillRect/>
              </a:stretch>
            </p:blipFill>
            <p:spPr>
              <a:xfrm>
                <a:off x="1112269" y="3260258"/>
                <a:ext cx="172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9" name="Freihand 138">
                <a:extLst>
                  <a:ext uri="{FF2B5EF4-FFF2-40B4-BE49-F238E27FC236}">
                    <a16:creationId xmlns:a16="http://schemas.microsoft.com/office/drawing/2014/main" id="{BAC14FED-C66B-5249-98FD-1BA39E28476B}"/>
                  </a:ext>
                </a:extLst>
              </p14:cNvPr>
              <p14:cNvContentPartPr/>
              <p14:nvPr/>
            </p14:nvContentPartPr>
            <p14:xfrm>
              <a:off x="1153669" y="3360338"/>
              <a:ext cx="107640" cy="137880"/>
            </p14:xfrm>
          </p:contentPart>
        </mc:Choice>
        <mc:Fallback>
          <p:pic>
            <p:nvPicPr>
              <p:cNvPr id="139" name="Freihand 138">
                <a:extLst>
                  <a:ext uri="{FF2B5EF4-FFF2-40B4-BE49-F238E27FC236}">
                    <a16:creationId xmlns:a16="http://schemas.microsoft.com/office/drawing/2014/main" id="{BAC14FED-C66B-5249-98FD-1BA39E28476B}"/>
                  </a:ext>
                </a:extLst>
              </p:cNvPr>
              <p:cNvPicPr/>
              <p:nvPr/>
            </p:nvPicPr>
            <p:blipFill>
              <a:blip r:embed="rId108"/>
              <a:stretch>
                <a:fillRect/>
              </a:stretch>
            </p:blipFill>
            <p:spPr>
              <a:xfrm>
                <a:off x="1147549" y="3354218"/>
                <a:ext cx="119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0" name="Freihand 139">
                <a:extLst>
                  <a:ext uri="{FF2B5EF4-FFF2-40B4-BE49-F238E27FC236}">
                    <a16:creationId xmlns:a16="http://schemas.microsoft.com/office/drawing/2014/main" id="{C1AA0EE3-9A46-4164-0406-0F0DA3E4ECF6}"/>
                  </a:ext>
                </a:extLst>
              </p14:cNvPr>
              <p14:cNvContentPartPr/>
              <p14:nvPr/>
            </p14:nvContentPartPr>
            <p14:xfrm>
              <a:off x="1367509" y="3270698"/>
              <a:ext cx="209160" cy="166320"/>
            </p14:xfrm>
          </p:contentPart>
        </mc:Choice>
        <mc:Fallback>
          <p:pic>
            <p:nvPicPr>
              <p:cNvPr id="140" name="Freihand 139">
                <a:extLst>
                  <a:ext uri="{FF2B5EF4-FFF2-40B4-BE49-F238E27FC236}">
                    <a16:creationId xmlns:a16="http://schemas.microsoft.com/office/drawing/2014/main" id="{C1AA0EE3-9A46-4164-0406-0F0DA3E4ECF6}"/>
                  </a:ext>
                </a:extLst>
              </p:cNvPr>
              <p:cNvPicPr/>
              <p:nvPr/>
            </p:nvPicPr>
            <p:blipFill>
              <a:blip r:embed="rId110"/>
              <a:stretch>
                <a:fillRect/>
              </a:stretch>
            </p:blipFill>
            <p:spPr>
              <a:xfrm>
                <a:off x="1361389" y="3264578"/>
                <a:ext cx="2214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1" name="Freihand 140">
                <a:extLst>
                  <a:ext uri="{FF2B5EF4-FFF2-40B4-BE49-F238E27FC236}">
                    <a16:creationId xmlns:a16="http://schemas.microsoft.com/office/drawing/2014/main" id="{027DAD64-C0F6-7CDA-B006-F8CA6D9EFFB8}"/>
                  </a:ext>
                </a:extLst>
              </p14:cNvPr>
              <p14:cNvContentPartPr/>
              <p14:nvPr/>
            </p14:nvContentPartPr>
            <p14:xfrm>
              <a:off x="1592149" y="3458258"/>
              <a:ext cx="42480" cy="88200"/>
            </p14:xfrm>
          </p:contentPart>
        </mc:Choice>
        <mc:Fallback>
          <p:pic>
            <p:nvPicPr>
              <p:cNvPr id="141" name="Freihand 140">
                <a:extLst>
                  <a:ext uri="{FF2B5EF4-FFF2-40B4-BE49-F238E27FC236}">
                    <a16:creationId xmlns:a16="http://schemas.microsoft.com/office/drawing/2014/main" id="{027DAD64-C0F6-7CDA-B006-F8CA6D9EFFB8}"/>
                  </a:ext>
                </a:extLst>
              </p:cNvPr>
              <p:cNvPicPr/>
              <p:nvPr/>
            </p:nvPicPr>
            <p:blipFill>
              <a:blip r:embed="rId112"/>
              <a:stretch>
                <a:fillRect/>
              </a:stretch>
            </p:blipFill>
            <p:spPr>
              <a:xfrm>
                <a:off x="1586029" y="3452138"/>
                <a:ext cx="54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2" name="Freihand 141">
                <a:extLst>
                  <a:ext uri="{FF2B5EF4-FFF2-40B4-BE49-F238E27FC236}">
                    <a16:creationId xmlns:a16="http://schemas.microsoft.com/office/drawing/2014/main" id="{73D908E6-B29D-9C4B-86B0-A09A265F5B4A}"/>
                  </a:ext>
                </a:extLst>
              </p14:cNvPr>
              <p14:cNvContentPartPr/>
              <p14:nvPr/>
            </p14:nvContentPartPr>
            <p14:xfrm>
              <a:off x="1654069" y="3454658"/>
              <a:ext cx="76320" cy="119520"/>
            </p14:xfrm>
          </p:contentPart>
        </mc:Choice>
        <mc:Fallback>
          <p:pic>
            <p:nvPicPr>
              <p:cNvPr id="142" name="Freihand 141">
                <a:extLst>
                  <a:ext uri="{FF2B5EF4-FFF2-40B4-BE49-F238E27FC236}">
                    <a16:creationId xmlns:a16="http://schemas.microsoft.com/office/drawing/2014/main" id="{73D908E6-B29D-9C4B-86B0-A09A265F5B4A}"/>
                  </a:ext>
                </a:extLst>
              </p:cNvPr>
              <p:cNvPicPr/>
              <p:nvPr/>
            </p:nvPicPr>
            <p:blipFill>
              <a:blip r:embed="rId114"/>
              <a:stretch>
                <a:fillRect/>
              </a:stretch>
            </p:blipFill>
            <p:spPr>
              <a:xfrm>
                <a:off x="1647949" y="3448538"/>
                <a:ext cx="88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4" name="Freihand 143">
                <a:extLst>
                  <a:ext uri="{FF2B5EF4-FFF2-40B4-BE49-F238E27FC236}">
                    <a16:creationId xmlns:a16="http://schemas.microsoft.com/office/drawing/2014/main" id="{DA02097D-198D-1026-D5F8-AE0B174B5166}"/>
                  </a:ext>
                </a:extLst>
              </p14:cNvPr>
              <p14:cNvContentPartPr/>
              <p14:nvPr/>
            </p14:nvContentPartPr>
            <p14:xfrm>
              <a:off x="1900669" y="3323618"/>
              <a:ext cx="142560" cy="20160"/>
            </p14:xfrm>
          </p:contentPart>
        </mc:Choice>
        <mc:Fallback>
          <p:pic>
            <p:nvPicPr>
              <p:cNvPr id="144" name="Freihand 143">
                <a:extLst>
                  <a:ext uri="{FF2B5EF4-FFF2-40B4-BE49-F238E27FC236}">
                    <a16:creationId xmlns:a16="http://schemas.microsoft.com/office/drawing/2014/main" id="{DA02097D-198D-1026-D5F8-AE0B174B5166}"/>
                  </a:ext>
                </a:extLst>
              </p:cNvPr>
              <p:cNvPicPr/>
              <p:nvPr/>
            </p:nvPicPr>
            <p:blipFill>
              <a:blip r:embed="rId116"/>
              <a:stretch>
                <a:fillRect/>
              </a:stretch>
            </p:blipFill>
            <p:spPr>
              <a:xfrm>
                <a:off x="1894549" y="3317498"/>
                <a:ext cx="154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5" name="Freihand 144">
                <a:extLst>
                  <a:ext uri="{FF2B5EF4-FFF2-40B4-BE49-F238E27FC236}">
                    <a16:creationId xmlns:a16="http://schemas.microsoft.com/office/drawing/2014/main" id="{5D1B6BA8-88CF-FDD4-CCEE-313CC7BD633D}"/>
                  </a:ext>
                </a:extLst>
              </p14:cNvPr>
              <p14:cNvContentPartPr/>
              <p14:nvPr/>
            </p14:nvContentPartPr>
            <p14:xfrm>
              <a:off x="1934149" y="3378698"/>
              <a:ext cx="118080" cy="30240"/>
            </p14:xfrm>
          </p:contentPart>
        </mc:Choice>
        <mc:Fallback>
          <p:pic>
            <p:nvPicPr>
              <p:cNvPr id="145" name="Freihand 144">
                <a:extLst>
                  <a:ext uri="{FF2B5EF4-FFF2-40B4-BE49-F238E27FC236}">
                    <a16:creationId xmlns:a16="http://schemas.microsoft.com/office/drawing/2014/main" id="{5D1B6BA8-88CF-FDD4-CCEE-313CC7BD633D}"/>
                  </a:ext>
                </a:extLst>
              </p:cNvPr>
              <p:cNvPicPr/>
              <p:nvPr/>
            </p:nvPicPr>
            <p:blipFill>
              <a:blip r:embed="rId118"/>
              <a:stretch>
                <a:fillRect/>
              </a:stretch>
            </p:blipFill>
            <p:spPr>
              <a:xfrm>
                <a:off x="1928029" y="3372578"/>
                <a:ext cx="1303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6" name="Freihand 145">
                <a:extLst>
                  <a:ext uri="{FF2B5EF4-FFF2-40B4-BE49-F238E27FC236}">
                    <a16:creationId xmlns:a16="http://schemas.microsoft.com/office/drawing/2014/main" id="{17418E21-3055-F67E-3B52-E3D8B42CBC1C}"/>
                  </a:ext>
                </a:extLst>
              </p14:cNvPr>
              <p14:cNvContentPartPr/>
              <p14:nvPr/>
            </p14:nvContentPartPr>
            <p14:xfrm>
              <a:off x="2211709" y="3264578"/>
              <a:ext cx="85680" cy="155880"/>
            </p14:xfrm>
          </p:contentPart>
        </mc:Choice>
        <mc:Fallback>
          <p:pic>
            <p:nvPicPr>
              <p:cNvPr id="146" name="Freihand 145">
                <a:extLst>
                  <a:ext uri="{FF2B5EF4-FFF2-40B4-BE49-F238E27FC236}">
                    <a16:creationId xmlns:a16="http://schemas.microsoft.com/office/drawing/2014/main" id="{17418E21-3055-F67E-3B52-E3D8B42CBC1C}"/>
                  </a:ext>
                </a:extLst>
              </p:cNvPr>
              <p:cNvPicPr/>
              <p:nvPr/>
            </p:nvPicPr>
            <p:blipFill>
              <a:blip r:embed="rId120"/>
              <a:stretch>
                <a:fillRect/>
              </a:stretch>
            </p:blipFill>
            <p:spPr>
              <a:xfrm>
                <a:off x="2205589" y="3258458"/>
                <a:ext cx="97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7" name="Freihand 146">
                <a:extLst>
                  <a:ext uri="{FF2B5EF4-FFF2-40B4-BE49-F238E27FC236}">
                    <a16:creationId xmlns:a16="http://schemas.microsoft.com/office/drawing/2014/main" id="{F63771FB-773A-7ED4-7FE5-B3A427B4DA19}"/>
                  </a:ext>
                </a:extLst>
              </p14:cNvPr>
              <p14:cNvContentPartPr/>
              <p14:nvPr/>
            </p14:nvContentPartPr>
            <p14:xfrm>
              <a:off x="2333749" y="3389498"/>
              <a:ext cx="10080" cy="92160"/>
            </p14:xfrm>
          </p:contentPart>
        </mc:Choice>
        <mc:Fallback>
          <p:pic>
            <p:nvPicPr>
              <p:cNvPr id="147" name="Freihand 146">
                <a:extLst>
                  <a:ext uri="{FF2B5EF4-FFF2-40B4-BE49-F238E27FC236}">
                    <a16:creationId xmlns:a16="http://schemas.microsoft.com/office/drawing/2014/main" id="{F63771FB-773A-7ED4-7FE5-B3A427B4DA19}"/>
                  </a:ext>
                </a:extLst>
              </p:cNvPr>
              <p:cNvPicPr/>
              <p:nvPr/>
            </p:nvPicPr>
            <p:blipFill>
              <a:blip r:embed="rId122"/>
              <a:stretch>
                <a:fillRect/>
              </a:stretch>
            </p:blipFill>
            <p:spPr>
              <a:xfrm>
                <a:off x="2327629" y="3383378"/>
                <a:ext cx="22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8" name="Freihand 147">
                <a:extLst>
                  <a:ext uri="{FF2B5EF4-FFF2-40B4-BE49-F238E27FC236}">
                    <a16:creationId xmlns:a16="http://schemas.microsoft.com/office/drawing/2014/main" id="{64EC7B28-8BD5-84F7-EECA-DD65D82A5684}"/>
                  </a:ext>
                </a:extLst>
              </p14:cNvPr>
              <p14:cNvContentPartPr/>
              <p14:nvPr/>
            </p14:nvContentPartPr>
            <p14:xfrm>
              <a:off x="2395669" y="3242978"/>
              <a:ext cx="124920" cy="187920"/>
            </p14:xfrm>
          </p:contentPart>
        </mc:Choice>
        <mc:Fallback>
          <p:pic>
            <p:nvPicPr>
              <p:cNvPr id="148" name="Freihand 147">
                <a:extLst>
                  <a:ext uri="{FF2B5EF4-FFF2-40B4-BE49-F238E27FC236}">
                    <a16:creationId xmlns:a16="http://schemas.microsoft.com/office/drawing/2014/main" id="{64EC7B28-8BD5-84F7-EECA-DD65D82A5684}"/>
                  </a:ext>
                </a:extLst>
              </p:cNvPr>
              <p:cNvPicPr/>
              <p:nvPr/>
            </p:nvPicPr>
            <p:blipFill>
              <a:blip r:embed="rId124"/>
              <a:stretch>
                <a:fillRect/>
              </a:stretch>
            </p:blipFill>
            <p:spPr>
              <a:xfrm>
                <a:off x="2389549" y="3236858"/>
                <a:ext cx="1371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50" name="Freihand 149">
                <a:extLst>
                  <a:ext uri="{FF2B5EF4-FFF2-40B4-BE49-F238E27FC236}">
                    <a16:creationId xmlns:a16="http://schemas.microsoft.com/office/drawing/2014/main" id="{46BFCBF7-BA76-0D65-9479-47A6D15BCDA5}"/>
                  </a:ext>
                </a:extLst>
              </p14:cNvPr>
              <p14:cNvContentPartPr/>
              <p14:nvPr/>
            </p14:nvContentPartPr>
            <p14:xfrm>
              <a:off x="2636869" y="3063338"/>
              <a:ext cx="616680" cy="380520"/>
            </p14:xfrm>
          </p:contentPart>
        </mc:Choice>
        <mc:Fallback>
          <p:pic>
            <p:nvPicPr>
              <p:cNvPr id="150" name="Freihand 149">
                <a:extLst>
                  <a:ext uri="{FF2B5EF4-FFF2-40B4-BE49-F238E27FC236}">
                    <a16:creationId xmlns:a16="http://schemas.microsoft.com/office/drawing/2014/main" id="{46BFCBF7-BA76-0D65-9479-47A6D15BCDA5}"/>
                  </a:ext>
                </a:extLst>
              </p:cNvPr>
              <p:cNvPicPr/>
              <p:nvPr/>
            </p:nvPicPr>
            <p:blipFill>
              <a:blip r:embed="rId126"/>
              <a:stretch>
                <a:fillRect/>
              </a:stretch>
            </p:blipFill>
            <p:spPr>
              <a:xfrm>
                <a:off x="2630749" y="3057218"/>
                <a:ext cx="62892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51" name="Freihand 150">
                <a:extLst>
                  <a:ext uri="{FF2B5EF4-FFF2-40B4-BE49-F238E27FC236}">
                    <a16:creationId xmlns:a16="http://schemas.microsoft.com/office/drawing/2014/main" id="{DFE0BB89-1420-CEA5-69BF-530397554B11}"/>
                  </a:ext>
                </a:extLst>
              </p14:cNvPr>
              <p14:cNvContentPartPr/>
              <p14:nvPr/>
            </p14:nvContentPartPr>
            <p14:xfrm>
              <a:off x="2746309" y="3232178"/>
              <a:ext cx="41760" cy="184680"/>
            </p14:xfrm>
          </p:contentPart>
        </mc:Choice>
        <mc:Fallback>
          <p:pic>
            <p:nvPicPr>
              <p:cNvPr id="151" name="Freihand 150">
                <a:extLst>
                  <a:ext uri="{FF2B5EF4-FFF2-40B4-BE49-F238E27FC236}">
                    <a16:creationId xmlns:a16="http://schemas.microsoft.com/office/drawing/2014/main" id="{DFE0BB89-1420-CEA5-69BF-530397554B11}"/>
                  </a:ext>
                </a:extLst>
              </p:cNvPr>
              <p:cNvPicPr/>
              <p:nvPr/>
            </p:nvPicPr>
            <p:blipFill>
              <a:blip r:embed="rId128"/>
              <a:stretch>
                <a:fillRect/>
              </a:stretch>
            </p:blipFill>
            <p:spPr>
              <a:xfrm>
                <a:off x="2740189" y="3226058"/>
                <a:ext cx="54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2" name="Freihand 151">
                <a:extLst>
                  <a:ext uri="{FF2B5EF4-FFF2-40B4-BE49-F238E27FC236}">
                    <a16:creationId xmlns:a16="http://schemas.microsoft.com/office/drawing/2014/main" id="{2C7F7B3F-73A3-6080-C667-C1DCAB829682}"/>
                  </a:ext>
                </a:extLst>
              </p14:cNvPr>
              <p14:cNvContentPartPr/>
              <p14:nvPr/>
            </p14:nvContentPartPr>
            <p14:xfrm>
              <a:off x="2827669" y="3254498"/>
              <a:ext cx="59040" cy="150840"/>
            </p14:xfrm>
          </p:contentPart>
        </mc:Choice>
        <mc:Fallback>
          <p:pic>
            <p:nvPicPr>
              <p:cNvPr id="152" name="Freihand 151">
                <a:extLst>
                  <a:ext uri="{FF2B5EF4-FFF2-40B4-BE49-F238E27FC236}">
                    <a16:creationId xmlns:a16="http://schemas.microsoft.com/office/drawing/2014/main" id="{2C7F7B3F-73A3-6080-C667-C1DCAB829682}"/>
                  </a:ext>
                </a:extLst>
              </p:cNvPr>
              <p:cNvPicPr/>
              <p:nvPr/>
            </p:nvPicPr>
            <p:blipFill>
              <a:blip r:embed="rId130"/>
              <a:stretch>
                <a:fillRect/>
              </a:stretch>
            </p:blipFill>
            <p:spPr>
              <a:xfrm>
                <a:off x="2821549" y="3248378"/>
                <a:ext cx="71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3" name="Freihand 152">
                <a:extLst>
                  <a:ext uri="{FF2B5EF4-FFF2-40B4-BE49-F238E27FC236}">
                    <a16:creationId xmlns:a16="http://schemas.microsoft.com/office/drawing/2014/main" id="{78D5663E-7E1F-BB3A-88F3-2C601D6C1620}"/>
                  </a:ext>
                </a:extLst>
              </p14:cNvPr>
              <p14:cNvContentPartPr/>
              <p14:nvPr/>
            </p14:nvContentPartPr>
            <p14:xfrm>
              <a:off x="2919469" y="3280418"/>
              <a:ext cx="96480" cy="176040"/>
            </p14:xfrm>
          </p:contentPart>
        </mc:Choice>
        <mc:Fallback>
          <p:pic>
            <p:nvPicPr>
              <p:cNvPr id="153" name="Freihand 152">
                <a:extLst>
                  <a:ext uri="{FF2B5EF4-FFF2-40B4-BE49-F238E27FC236}">
                    <a16:creationId xmlns:a16="http://schemas.microsoft.com/office/drawing/2014/main" id="{78D5663E-7E1F-BB3A-88F3-2C601D6C1620}"/>
                  </a:ext>
                </a:extLst>
              </p:cNvPr>
              <p:cNvPicPr/>
              <p:nvPr/>
            </p:nvPicPr>
            <p:blipFill>
              <a:blip r:embed="rId132"/>
              <a:stretch>
                <a:fillRect/>
              </a:stretch>
            </p:blipFill>
            <p:spPr>
              <a:xfrm>
                <a:off x="2913349" y="3274298"/>
                <a:ext cx="108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54" name="Freihand 153">
                <a:extLst>
                  <a:ext uri="{FF2B5EF4-FFF2-40B4-BE49-F238E27FC236}">
                    <a16:creationId xmlns:a16="http://schemas.microsoft.com/office/drawing/2014/main" id="{49469E4E-4DB7-0A4B-9ACA-86014FD4E3CC}"/>
                  </a:ext>
                </a:extLst>
              </p14:cNvPr>
              <p14:cNvContentPartPr/>
              <p14:nvPr/>
            </p14:nvContentPartPr>
            <p14:xfrm>
              <a:off x="2993269" y="3253418"/>
              <a:ext cx="135000" cy="132480"/>
            </p14:xfrm>
          </p:contentPart>
        </mc:Choice>
        <mc:Fallback>
          <p:pic>
            <p:nvPicPr>
              <p:cNvPr id="154" name="Freihand 153">
                <a:extLst>
                  <a:ext uri="{FF2B5EF4-FFF2-40B4-BE49-F238E27FC236}">
                    <a16:creationId xmlns:a16="http://schemas.microsoft.com/office/drawing/2014/main" id="{49469E4E-4DB7-0A4B-9ACA-86014FD4E3CC}"/>
                  </a:ext>
                </a:extLst>
              </p:cNvPr>
              <p:cNvPicPr/>
              <p:nvPr/>
            </p:nvPicPr>
            <p:blipFill>
              <a:blip r:embed="rId134"/>
              <a:stretch>
                <a:fillRect/>
              </a:stretch>
            </p:blipFill>
            <p:spPr>
              <a:xfrm>
                <a:off x="2987149" y="3247298"/>
                <a:ext cx="147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55" name="Freihand 154">
                <a:extLst>
                  <a:ext uri="{FF2B5EF4-FFF2-40B4-BE49-F238E27FC236}">
                    <a16:creationId xmlns:a16="http://schemas.microsoft.com/office/drawing/2014/main" id="{07AFBC37-FD97-E796-5A37-8DAAC402326E}"/>
                  </a:ext>
                </a:extLst>
              </p14:cNvPr>
              <p14:cNvContentPartPr/>
              <p14:nvPr/>
            </p14:nvContentPartPr>
            <p14:xfrm>
              <a:off x="3168589" y="3282578"/>
              <a:ext cx="67320" cy="111240"/>
            </p14:xfrm>
          </p:contentPart>
        </mc:Choice>
        <mc:Fallback>
          <p:pic>
            <p:nvPicPr>
              <p:cNvPr id="155" name="Freihand 154">
                <a:extLst>
                  <a:ext uri="{FF2B5EF4-FFF2-40B4-BE49-F238E27FC236}">
                    <a16:creationId xmlns:a16="http://schemas.microsoft.com/office/drawing/2014/main" id="{07AFBC37-FD97-E796-5A37-8DAAC402326E}"/>
                  </a:ext>
                </a:extLst>
              </p:cNvPr>
              <p:cNvPicPr/>
              <p:nvPr/>
            </p:nvPicPr>
            <p:blipFill>
              <a:blip r:embed="rId136"/>
              <a:stretch>
                <a:fillRect/>
              </a:stretch>
            </p:blipFill>
            <p:spPr>
              <a:xfrm>
                <a:off x="3162469" y="3276458"/>
                <a:ext cx="79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1" name="Freihand 170">
                <a:extLst>
                  <a:ext uri="{FF2B5EF4-FFF2-40B4-BE49-F238E27FC236}">
                    <a16:creationId xmlns:a16="http://schemas.microsoft.com/office/drawing/2014/main" id="{45285F28-B371-5AF7-B58B-D8F5A593873C}"/>
                  </a:ext>
                </a:extLst>
              </p14:cNvPr>
              <p14:cNvContentPartPr/>
              <p14:nvPr/>
            </p14:nvContentPartPr>
            <p14:xfrm>
              <a:off x="1162309" y="3799898"/>
              <a:ext cx="11880" cy="154800"/>
            </p14:xfrm>
          </p:contentPart>
        </mc:Choice>
        <mc:Fallback>
          <p:pic>
            <p:nvPicPr>
              <p:cNvPr id="171" name="Freihand 170">
                <a:extLst>
                  <a:ext uri="{FF2B5EF4-FFF2-40B4-BE49-F238E27FC236}">
                    <a16:creationId xmlns:a16="http://schemas.microsoft.com/office/drawing/2014/main" id="{45285F28-B371-5AF7-B58B-D8F5A593873C}"/>
                  </a:ext>
                </a:extLst>
              </p:cNvPr>
              <p:cNvPicPr/>
              <p:nvPr/>
            </p:nvPicPr>
            <p:blipFill>
              <a:blip r:embed="rId138"/>
              <a:stretch>
                <a:fillRect/>
              </a:stretch>
            </p:blipFill>
            <p:spPr>
              <a:xfrm>
                <a:off x="1156189" y="3793778"/>
                <a:ext cx="24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2" name="Freihand 171">
                <a:extLst>
                  <a:ext uri="{FF2B5EF4-FFF2-40B4-BE49-F238E27FC236}">
                    <a16:creationId xmlns:a16="http://schemas.microsoft.com/office/drawing/2014/main" id="{9E446921-5484-6690-5AD7-7C6FBCF7BA9C}"/>
                  </a:ext>
                </a:extLst>
              </p14:cNvPr>
              <p14:cNvContentPartPr/>
              <p14:nvPr/>
            </p14:nvContentPartPr>
            <p14:xfrm>
              <a:off x="1168789" y="3786938"/>
              <a:ext cx="141840" cy="113400"/>
            </p14:xfrm>
          </p:contentPart>
        </mc:Choice>
        <mc:Fallback>
          <p:pic>
            <p:nvPicPr>
              <p:cNvPr id="172" name="Freihand 171">
                <a:extLst>
                  <a:ext uri="{FF2B5EF4-FFF2-40B4-BE49-F238E27FC236}">
                    <a16:creationId xmlns:a16="http://schemas.microsoft.com/office/drawing/2014/main" id="{9E446921-5484-6690-5AD7-7C6FBCF7BA9C}"/>
                  </a:ext>
                </a:extLst>
              </p:cNvPr>
              <p:cNvPicPr/>
              <p:nvPr/>
            </p:nvPicPr>
            <p:blipFill>
              <a:blip r:embed="rId140"/>
              <a:stretch>
                <a:fillRect/>
              </a:stretch>
            </p:blipFill>
            <p:spPr>
              <a:xfrm>
                <a:off x="1162669" y="3780818"/>
                <a:ext cx="154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3" name="Freihand 172">
                <a:extLst>
                  <a:ext uri="{FF2B5EF4-FFF2-40B4-BE49-F238E27FC236}">
                    <a16:creationId xmlns:a16="http://schemas.microsoft.com/office/drawing/2014/main" id="{D0360CAB-C1F7-AF7F-6264-8EBF024B6D60}"/>
                  </a:ext>
                </a:extLst>
              </p14:cNvPr>
              <p14:cNvContentPartPr/>
              <p14:nvPr/>
            </p14:nvContentPartPr>
            <p14:xfrm>
              <a:off x="1190749" y="3954698"/>
              <a:ext cx="141120" cy="73080"/>
            </p14:xfrm>
          </p:contentPart>
        </mc:Choice>
        <mc:Fallback>
          <p:pic>
            <p:nvPicPr>
              <p:cNvPr id="173" name="Freihand 172">
                <a:extLst>
                  <a:ext uri="{FF2B5EF4-FFF2-40B4-BE49-F238E27FC236}">
                    <a16:creationId xmlns:a16="http://schemas.microsoft.com/office/drawing/2014/main" id="{D0360CAB-C1F7-AF7F-6264-8EBF024B6D60}"/>
                  </a:ext>
                </a:extLst>
              </p:cNvPr>
              <p:cNvPicPr/>
              <p:nvPr/>
            </p:nvPicPr>
            <p:blipFill>
              <a:blip r:embed="rId142"/>
              <a:stretch>
                <a:fillRect/>
              </a:stretch>
            </p:blipFill>
            <p:spPr>
              <a:xfrm>
                <a:off x="1184629" y="3948578"/>
                <a:ext cx="153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4" name="Freihand 173">
                <a:extLst>
                  <a:ext uri="{FF2B5EF4-FFF2-40B4-BE49-F238E27FC236}">
                    <a16:creationId xmlns:a16="http://schemas.microsoft.com/office/drawing/2014/main" id="{DF28D4CF-54EA-63D4-6A3B-6B9F9FAAC4DE}"/>
                  </a:ext>
                </a:extLst>
              </p14:cNvPr>
              <p14:cNvContentPartPr/>
              <p14:nvPr/>
            </p14:nvContentPartPr>
            <p14:xfrm>
              <a:off x="1413589" y="3798818"/>
              <a:ext cx="179280" cy="145440"/>
            </p14:xfrm>
          </p:contentPart>
        </mc:Choice>
        <mc:Fallback>
          <p:pic>
            <p:nvPicPr>
              <p:cNvPr id="174" name="Freihand 173">
                <a:extLst>
                  <a:ext uri="{FF2B5EF4-FFF2-40B4-BE49-F238E27FC236}">
                    <a16:creationId xmlns:a16="http://schemas.microsoft.com/office/drawing/2014/main" id="{DF28D4CF-54EA-63D4-6A3B-6B9F9FAAC4DE}"/>
                  </a:ext>
                </a:extLst>
              </p:cNvPr>
              <p:cNvPicPr/>
              <p:nvPr/>
            </p:nvPicPr>
            <p:blipFill>
              <a:blip r:embed="rId144"/>
              <a:stretch>
                <a:fillRect/>
              </a:stretch>
            </p:blipFill>
            <p:spPr>
              <a:xfrm>
                <a:off x="1407469" y="3792698"/>
                <a:ext cx="191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6" name="Freihand 175">
                <a:extLst>
                  <a:ext uri="{FF2B5EF4-FFF2-40B4-BE49-F238E27FC236}">
                    <a16:creationId xmlns:a16="http://schemas.microsoft.com/office/drawing/2014/main" id="{88F96022-1838-849A-C403-D6E6CD1204AD}"/>
                  </a:ext>
                </a:extLst>
              </p14:cNvPr>
              <p14:cNvContentPartPr/>
              <p14:nvPr/>
            </p14:nvContentPartPr>
            <p14:xfrm>
              <a:off x="1608709" y="3892058"/>
              <a:ext cx="237240" cy="163800"/>
            </p14:xfrm>
          </p:contentPart>
        </mc:Choice>
        <mc:Fallback>
          <p:pic>
            <p:nvPicPr>
              <p:cNvPr id="176" name="Freihand 175">
                <a:extLst>
                  <a:ext uri="{FF2B5EF4-FFF2-40B4-BE49-F238E27FC236}">
                    <a16:creationId xmlns:a16="http://schemas.microsoft.com/office/drawing/2014/main" id="{88F96022-1838-849A-C403-D6E6CD1204AD}"/>
                  </a:ext>
                </a:extLst>
              </p:cNvPr>
              <p:cNvPicPr/>
              <p:nvPr/>
            </p:nvPicPr>
            <p:blipFill>
              <a:blip r:embed="rId146"/>
              <a:stretch>
                <a:fillRect/>
              </a:stretch>
            </p:blipFill>
            <p:spPr>
              <a:xfrm>
                <a:off x="1602589" y="3885938"/>
                <a:ext cx="249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7" name="Freihand 176">
                <a:extLst>
                  <a:ext uri="{FF2B5EF4-FFF2-40B4-BE49-F238E27FC236}">
                    <a16:creationId xmlns:a16="http://schemas.microsoft.com/office/drawing/2014/main" id="{D21FBBCF-D98B-EED3-5E59-009B9B518658}"/>
                  </a:ext>
                </a:extLst>
              </p14:cNvPr>
              <p14:cNvContentPartPr/>
              <p14:nvPr/>
            </p14:nvContentPartPr>
            <p14:xfrm>
              <a:off x="2009029" y="3838058"/>
              <a:ext cx="78120" cy="23040"/>
            </p14:xfrm>
          </p:contentPart>
        </mc:Choice>
        <mc:Fallback>
          <p:pic>
            <p:nvPicPr>
              <p:cNvPr id="177" name="Freihand 176">
                <a:extLst>
                  <a:ext uri="{FF2B5EF4-FFF2-40B4-BE49-F238E27FC236}">
                    <a16:creationId xmlns:a16="http://schemas.microsoft.com/office/drawing/2014/main" id="{D21FBBCF-D98B-EED3-5E59-009B9B518658}"/>
                  </a:ext>
                </a:extLst>
              </p:cNvPr>
              <p:cNvPicPr/>
              <p:nvPr/>
            </p:nvPicPr>
            <p:blipFill>
              <a:blip r:embed="rId148"/>
              <a:stretch>
                <a:fillRect/>
              </a:stretch>
            </p:blipFill>
            <p:spPr>
              <a:xfrm>
                <a:off x="2002909" y="3831938"/>
                <a:ext cx="90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8" name="Freihand 177">
                <a:extLst>
                  <a:ext uri="{FF2B5EF4-FFF2-40B4-BE49-F238E27FC236}">
                    <a16:creationId xmlns:a16="http://schemas.microsoft.com/office/drawing/2014/main" id="{A0128669-3311-D8B7-FBB2-465A13D37716}"/>
                  </a:ext>
                </a:extLst>
              </p14:cNvPr>
              <p14:cNvContentPartPr/>
              <p14:nvPr/>
            </p14:nvContentPartPr>
            <p14:xfrm>
              <a:off x="1971589" y="3904658"/>
              <a:ext cx="126360" cy="28080"/>
            </p14:xfrm>
          </p:contentPart>
        </mc:Choice>
        <mc:Fallback>
          <p:pic>
            <p:nvPicPr>
              <p:cNvPr id="178" name="Freihand 177">
                <a:extLst>
                  <a:ext uri="{FF2B5EF4-FFF2-40B4-BE49-F238E27FC236}">
                    <a16:creationId xmlns:a16="http://schemas.microsoft.com/office/drawing/2014/main" id="{A0128669-3311-D8B7-FBB2-465A13D37716}"/>
                  </a:ext>
                </a:extLst>
              </p:cNvPr>
              <p:cNvPicPr/>
              <p:nvPr/>
            </p:nvPicPr>
            <p:blipFill>
              <a:blip r:embed="rId150"/>
              <a:stretch>
                <a:fillRect/>
              </a:stretch>
            </p:blipFill>
            <p:spPr>
              <a:xfrm>
                <a:off x="1965469" y="3898538"/>
                <a:ext cx="138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80" name="Freihand 179">
                <a:extLst>
                  <a:ext uri="{FF2B5EF4-FFF2-40B4-BE49-F238E27FC236}">
                    <a16:creationId xmlns:a16="http://schemas.microsoft.com/office/drawing/2014/main" id="{B855905A-5D3A-6ABA-F724-0267686EA9F6}"/>
                  </a:ext>
                </a:extLst>
              </p14:cNvPr>
              <p14:cNvContentPartPr/>
              <p14:nvPr/>
            </p14:nvContentPartPr>
            <p14:xfrm>
              <a:off x="2374069" y="3547898"/>
              <a:ext cx="1096200" cy="381240"/>
            </p14:xfrm>
          </p:contentPart>
        </mc:Choice>
        <mc:Fallback>
          <p:pic>
            <p:nvPicPr>
              <p:cNvPr id="180" name="Freihand 179">
                <a:extLst>
                  <a:ext uri="{FF2B5EF4-FFF2-40B4-BE49-F238E27FC236}">
                    <a16:creationId xmlns:a16="http://schemas.microsoft.com/office/drawing/2014/main" id="{B855905A-5D3A-6ABA-F724-0267686EA9F6}"/>
                  </a:ext>
                </a:extLst>
              </p:cNvPr>
              <p:cNvPicPr/>
              <p:nvPr/>
            </p:nvPicPr>
            <p:blipFill>
              <a:blip r:embed="rId152"/>
              <a:stretch>
                <a:fillRect/>
              </a:stretch>
            </p:blipFill>
            <p:spPr>
              <a:xfrm>
                <a:off x="2367949" y="3541778"/>
                <a:ext cx="110844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81" name="Freihand 180">
                <a:extLst>
                  <a:ext uri="{FF2B5EF4-FFF2-40B4-BE49-F238E27FC236}">
                    <a16:creationId xmlns:a16="http://schemas.microsoft.com/office/drawing/2014/main" id="{F7600B66-9EF7-6861-40CD-4CD2A0C36F34}"/>
                  </a:ext>
                </a:extLst>
              </p14:cNvPr>
              <p14:cNvContentPartPr/>
              <p14:nvPr/>
            </p14:nvContentPartPr>
            <p14:xfrm>
              <a:off x="2510869" y="3746618"/>
              <a:ext cx="71640" cy="157320"/>
            </p14:xfrm>
          </p:contentPart>
        </mc:Choice>
        <mc:Fallback>
          <p:pic>
            <p:nvPicPr>
              <p:cNvPr id="181" name="Freihand 180">
                <a:extLst>
                  <a:ext uri="{FF2B5EF4-FFF2-40B4-BE49-F238E27FC236}">
                    <a16:creationId xmlns:a16="http://schemas.microsoft.com/office/drawing/2014/main" id="{F7600B66-9EF7-6861-40CD-4CD2A0C36F34}"/>
                  </a:ext>
                </a:extLst>
              </p:cNvPr>
              <p:cNvPicPr/>
              <p:nvPr/>
            </p:nvPicPr>
            <p:blipFill>
              <a:blip r:embed="rId154"/>
              <a:stretch>
                <a:fillRect/>
              </a:stretch>
            </p:blipFill>
            <p:spPr>
              <a:xfrm>
                <a:off x="2504749" y="3740498"/>
                <a:ext cx="838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82" name="Freihand 181">
                <a:extLst>
                  <a:ext uri="{FF2B5EF4-FFF2-40B4-BE49-F238E27FC236}">
                    <a16:creationId xmlns:a16="http://schemas.microsoft.com/office/drawing/2014/main" id="{B155FD3D-9891-3B2F-5603-5A32DB96DBFC}"/>
                  </a:ext>
                </a:extLst>
              </p14:cNvPr>
              <p14:cNvContentPartPr/>
              <p14:nvPr/>
            </p14:nvContentPartPr>
            <p14:xfrm>
              <a:off x="2616349" y="3770738"/>
              <a:ext cx="78480" cy="130680"/>
            </p14:xfrm>
          </p:contentPart>
        </mc:Choice>
        <mc:Fallback>
          <p:pic>
            <p:nvPicPr>
              <p:cNvPr id="182" name="Freihand 181">
                <a:extLst>
                  <a:ext uri="{FF2B5EF4-FFF2-40B4-BE49-F238E27FC236}">
                    <a16:creationId xmlns:a16="http://schemas.microsoft.com/office/drawing/2014/main" id="{B155FD3D-9891-3B2F-5603-5A32DB96DBFC}"/>
                  </a:ext>
                </a:extLst>
              </p:cNvPr>
              <p:cNvPicPr/>
              <p:nvPr/>
            </p:nvPicPr>
            <p:blipFill>
              <a:blip r:embed="rId156"/>
              <a:stretch>
                <a:fillRect/>
              </a:stretch>
            </p:blipFill>
            <p:spPr>
              <a:xfrm>
                <a:off x="2610229" y="3764618"/>
                <a:ext cx="90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83" name="Freihand 182">
                <a:extLst>
                  <a:ext uri="{FF2B5EF4-FFF2-40B4-BE49-F238E27FC236}">
                    <a16:creationId xmlns:a16="http://schemas.microsoft.com/office/drawing/2014/main" id="{461973CE-50F6-E2F9-85EB-30E5A3931B53}"/>
                  </a:ext>
                </a:extLst>
              </p14:cNvPr>
              <p14:cNvContentPartPr/>
              <p14:nvPr/>
            </p14:nvContentPartPr>
            <p14:xfrm>
              <a:off x="2750629" y="3759578"/>
              <a:ext cx="41760" cy="146160"/>
            </p14:xfrm>
          </p:contentPart>
        </mc:Choice>
        <mc:Fallback>
          <p:pic>
            <p:nvPicPr>
              <p:cNvPr id="183" name="Freihand 182">
                <a:extLst>
                  <a:ext uri="{FF2B5EF4-FFF2-40B4-BE49-F238E27FC236}">
                    <a16:creationId xmlns:a16="http://schemas.microsoft.com/office/drawing/2014/main" id="{461973CE-50F6-E2F9-85EB-30E5A3931B53}"/>
                  </a:ext>
                </a:extLst>
              </p:cNvPr>
              <p:cNvPicPr/>
              <p:nvPr/>
            </p:nvPicPr>
            <p:blipFill>
              <a:blip r:embed="rId158"/>
              <a:stretch>
                <a:fillRect/>
              </a:stretch>
            </p:blipFill>
            <p:spPr>
              <a:xfrm>
                <a:off x="2744509" y="3753458"/>
                <a:ext cx="54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84" name="Freihand 183">
                <a:extLst>
                  <a:ext uri="{FF2B5EF4-FFF2-40B4-BE49-F238E27FC236}">
                    <a16:creationId xmlns:a16="http://schemas.microsoft.com/office/drawing/2014/main" id="{78F5DCB6-1C7B-FFBC-B816-9D24C9ACC5AF}"/>
                  </a:ext>
                </a:extLst>
              </p14:cNvPr>
              <p14:cNvContentPartPr/>
              <p14:nvPr/>
            </p14:nvContentPartPr>
            <p14:xfrm>
              <a:off x="2765749" y="3737978"/>
              <a:ext cx="130680" cy="137160"/>
            </p14:xfrm>
          </p:contentPart>
        </mc:Choice>
        <mc:Fallback>
          <p:pic>
            <p:nvPicPr>
              <p:cNvPr id="184" name="Freihand 183">
                <a:extLst>
                  <a:ext uri="{FF2B5EF4-FFF2-40B4-BE49-F238E27FC236}">
                    <a16:creationId xmlns:a16="http://schemas.microsoft.com/office/drawing/2014/main" id="{78F5DCB6-1C7B-FFBC-B816-9D24C9ACC5AF}"/>
                  </a:ext>
                </a:extLst>
              </p:cNvPr>
              <p:cNvPicPr/>
              <p:nvPr/>
            </p:nvPicPr>
            <p:blipFill>
              <a:blip r:embed="rId160"/>
              <a:stretch>
                <a:fillRect/>
              </a:stretch>
            </p:blipFill>
            <p:spPr>
              <a:xfrm>
                <a:off x="2759629" y="3731858"/>
                <a:ext cx="142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85" name="Freihand 184">
                <a:extLst>
                  <a:ext uri="{FF2B5EF4-FFF2-40B4-BE49-F238E27FC236}">
                    <a16:creationId xmlns:a16="http://schemas.microsoft.com/office/drawing/2014/main" id="{85C16AAD-7633-4A87-7DE6-D062B2F6D888}"/>
                  </a:ext>
                </a:extLst>
              </p14:cNvPr>
              <p14:cNvContentPartPr/>
              <p14:nvPr/>
            </p14:nvContentPartPr>
            <p14:xfrm>
              <a:off x="2918749" y="3726458"/>
              <a:ext cx="50760" cy="145080"/>
            </p14:xfrm>
          </p:contentPart>
        </mc:Choice>
        <mc:Fallback>
          <p:pic>
            <p:nvPicPr>
              <p:cNvPr id="185" name="Freihand 184">
                <a:extLst>
                  <a:ext uri="{FF2B5EF4-FFF2-40B4-BE49-F238E27FC236}">
                    <a16:creationId xmlns:a16="http://schemas.microsoft.com/office/drawing/2014/main" id="{85C16AAD-7633-4A87-7DE6-D062B2F6D888}"/>
                  </a:ext>
                </a:extLst>
              </p:cNvPr>
              <p:cNvPicPr/>
              <p:nvPr/>
            </p:nvPicPr>
            <p:blipFill>
              <a:blip r:embed="rId162"/>
              <a:stretch>
                <a:fillRect/>
              </a:stretch>
            </p:blipFill>
            <p:spPr>
              <a:xfrm>
                <a:off x="2912629" y="3720338"/>
                <a:ext cx="63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86" name="Freihand 185">
                <a:extLst>
                  <a:ext uri="{FF2B5EF4-FFF2-40B4-BE49-F238E27FC236}">
                    <a16:creationId xmlns:a16="http://schemas.microsoft.com/office/drawing/2014/main" id="{55F332CC-5FB3-2288-18F1-E069CAEB2AE7}"/>
                  </a:ext>
                </a:extLst>
              </p14:cNvPr>
              <p14:cNvContentPartPr/>
              <p14:nvPr/>
            </p14:nvContentPartPr>
            <p14:xfrm>
              <a:off x="3003349" y="3833738"/>
              <a:ext cx="75600" cy="31680"/>
            </p14:xfrm>
          </p:contentPart>
        </mc:Choice>
        <mc:Fallback>
          <p:pic>
            <p:nvPicPr>
              <p:cNvPr id="186" name="Freihand 185">
                <a:extLst>
                  <a:ext uri="{FF2B5EF4-FFF2-40B4-BE49-F238E27FC236}">
                    <a16:creationId xmlns:a16="http://schemas.microsoft.com/office/drawing/2014/main" id="{55F332CC-5FB3-2288-18F1-E069CAEB2AE7}"/>
                  </a:ext>
                </a:extLst>
              </p:cNvPr>
              <p:cNvPicPr/>
              <p:nvPr/>
            </p:nvPicPr>
            <p:blipFill>
              <a:blip r:embed="rId164"/>
              <a:stretch>
                <a:fillRect/>
              </a:stretch>
            </p:blipFill>
            <p:spPr>
              <a:xfrm>
                <a:off x="2997229" y="3827618"/>
                <a:ext cx="878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88" name="Freihand 187">
                <a:extLst>
                  <a:ext uri="{FF2B5EF4-FFF2-40B4-BE49-F238E27FC236}">
                    <a16:creationId xmlns:a16="http://schemas.microsoft.com/office/drawing/2014/main" id="{6A7DADC7-53E5-56F5-E5D2-4E1827506A9F}"/>
                  </a:ext>
                </a:extLst>
              </p14:cNvPr>
              <p14:cNvContentPartPr/>
              <p14:nvPr/>
            </p14:nvContentPartPr>
            <p14:xfrm>
              <a:off x="3128269" y="3709898"/>
              <a:ext cx="93600" cy="167760"/>
            </p14:xfrm>
          </p:contentPart>
        </mc:Choice>
        <mc:Fallback>
          <p:pic>
            <p:nvPicPr>
              <p:cNvPr id="188" name="Freihand 187">
                <a:extLst>
                  <a:ext uri="{FF2B5EF4-FFF2-40B4-BE49-F238E27FC236}">
                    <a16:creationId xmlns:a16="http://schemas.microsoft.com/office/drawing/2014/main" id="{6A7DADC7-53E5-56F5-E5D2-4E1827506A9F}"/>
                  </a:ext>
                </a:extLst>
              </p:cNvPr>
              <p:cNvPicPr/>
              <p:nvPr/>
            </p:nvPicPr>
            <p:blipFill>
              <a:blip r:embed="rId166"/>
              <a:stretch>
                <a:fillRect/>
              </a:stretch>
            </p:blipFill>
            <p:spPr>
              <a:xfrm>
                <a:off x="3122149" y="3703778"/>
                <a:ext cx="105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89" name="Freihand 188">
                <a:extLst>
                  <a:ext uri="{FF2B5EF4-FFF2-40B4-BE49-F238E27FC236}">
                    <a16:creationId xmlns:a16="http://schemas.microsoft.com/office/drawing/2014/main" id="{CD15E51B-D652-AD09-2F6E-CAD5AF9A073E}"/>
                  </a:ext>
                </a:extLst>
              </p14:cNvPr>
              <p14:cNvContentPartPr/>
              <p14:nvPr/>
            </p14:nvContentPartPr>
            <p14:xfrm>
              <a:off x="3218269" y="3671018"/>
              <a:ext cx="103320" cy="227880"/>
            </p14:xfrm>
          </p:contentPart>
        </mc:Choice>
        <mc:Fallback>
          <p:pic>
            <p:nvPicPr>
              <p:cNvPr id="189" name="Freihand 188">
                <a:extLst>
                  <a:ext uri="{FF2B5EF4-FFF2-40B4-BE49-F238E27FC236}">
                    <a16:creationId xmlns:a16="http://schemas.microsoft.com/office/drawing/2014/main" id="{CD15E51B-D652-AD09-2F6E-CAD5AF9A073E}"/>
                  </a:ext>
                </a:extLst>
              </p:cNvPr>
              <p:cNvPicPr/>
              <p:nvPr/>
            </p:nvPicPr>
            <p:blipFill>
              <a:blip r:embed="rId168"/>
              <a:stretch>
                <a:fillRect/>
              </a:stretch>
            </p:blipFill>
            <p:spPr>
              <a:xfrm>
                <a:off x="3212149" y="3664898"/>
                <a:ext cx="1155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90" name="Freihand 189">
                <a:extLst>
                  <a:ext uri="{FF2B5EF4-FFF2-40B4-BE49-F238E27FC236}">
                    <a16:creationId xmlns:a16="http://schemas.microsoft.com/office/drawing/2014/main" id="{AB066F23-A1DB-553B-5244-9A4D5FC3F09D}"/>
                  </a:ext>
                </a:extLst>
              </p14:cNvPr>
              <p14:cNvContentPartPr/>
              <p14:nvPr/>
            </p14:nvContentPartPr>
            <p14:xfrm>
              <a:off x="3278029" y="3713138"/>
              <a:ext cx="143640" cy="153360"/>
            </p14:xfrm>
          </p:contentPart>
        </mc:Choice>
        <mc:Fallback>
          <p:pic>
            <p:nvPicPr>
              <p:cNvPr id="190" name="Freihand 189">
                <a:extLst>
                  <a:ext uri="{FF2B5EF4-FFF2-40B4-BE49-F238E27FC236}">
                    <a16:creationId xmlns:a16="http://schemas.microsoft.com/office/drawing/2014/main" id="{AB066F23-A1DB-553B-5244-9A4D5FC3F09D}"/>
                  </a:ext>
                </a:extLst>
              </p:cNvPr>
              <p:cNvPicPr/>
              <p:nvPr/>
            </p:nvPicPr>
            <p:blipFill>
              <a:blip r:embed="rId170"/>
              <a:stretch>
                <a:fillRect/>
              </a:stretch>
            </p:blipFill>
            <p:spPr>
              <a:xfrm>
                <a:off x="3271909" y="3707018"/>
                <a:ext cx="155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91" name="Freihand 190">
                <a:extLst>
                  <a:ext uri="{FF2B5EF4-FFF2-40B4-BE49-F238E27FC236}">
                    <a16:creationId xmlns:a16="http://schemas.microsoft.com/office/drawing/2014/main" id="{073FD952-8D1E-B61C-CB86-AEE10130393E}"/>
                  </a:ext>
                </a:extLst>
              </p14:cNvPr>
              <p14:cNvContentPartPr/>
              <p14:nvPr/>
            </p14:nvContentPartPr>
            <p14:xfrm>
              <a:off x="3353269" y="3696578"/>
              <a:ext cx="129240" cy="14400"/>
            </p14:xfrm>
          </p:contentPart>
        </mc:Choice>
        <mc:Fallback>
          <p:pic>
            <p:nvPicPr>
              <p:cNvPr id="191" name="Freihand 190">
                <a:extLst>
                  <a:ext uri="{FF2B5EF4-FFF2-40B4-BE49-F238E27FC236}">
                    <a16:creationId xmlns:a16="http://schemas.microsoft.com/office/drawing/2014/main" id="{073FD952-8D1E-B61C-CB86-AEE10130393E}"/>
                  </a:ext>
                </a:extLst>
              </p:cNvPr>
              <p:cNvPicPr/>
              <p:nvPr/>
            </p:nvPicPr>
            <p:blipFill>
              <a:blip r:embed="rId172"/>
              <a:stretch>
                <a:fillRect/>
              </a:stretch>
            </p:blipFill>
            <p:spPr>
              <a:xfrm>
                <a:off x="3347149" y="3690458"/>
                <a:ext cx="141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92" name="Freihand 191">
                <a:extLst>
                  <a:ext uri="{FF2B5EF4-FFF2-40B4-BE49-F238E27FC236}">
                    <a16:creationId xmlns:a16="http://schemas.microsoft.com/office/drawing/2014/main" id="{4563C9D5-BD80-1921-92B9-41BDD051D95D}"/>
                  </a:ext>
                </a:extLst>
              </p14:cNvPr>
              <p14:cNvContentPartPr/>
              <p14:nvPr/>
            </p14:nvContentPartPr>
            <p14:xfrm>
              <a:off x="3665029" y="3724658"/>
              <a:ext cx="126360" cy="105840"/>
            </p14:xfrm>
          </p:contentPart>
        </mc:Choice>
        <mc:Fallback>
          <p:pic>
            <p:nvPicPr>
              <p:cNvPr id="192" name="Freihand 191">
                <a:extLst>
                  <a:ext uri="{FF2B5EF4-FFF2-40B4-BE49-F238E27FC236}">
                    <a16:creationId xmlns:a16="http://schemas.microsoft.com/office/drawing/2014/main" id="{4563C9D5-BD80-1921-92B9-41BDD051D95D}"/>
                  </a:ext>
                </a:extLst>
              </p:cNvPr>
              <p:cNvPicPr/>
              <p:nvPr/>
            </p:nvPicPr>
            <p:blipFill>
              <a:blip r:embed="rId174"/>
              <a:stretch>
                <a:fillRect/>
              </a:stretch>
            </p:blipFill>
            <p:spPr>
              <a:xfrm>
                <a:off x="3658909" y="3718538"/>
                <a:ext cx="138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94" name="Freihand 193">
                <a:extLst>
                  <a:ext uri="{FF2B5EF4-FFF2-40B4-BE49-F238E27FC236}">
                    <a16:creationId xmlns:a16="http://schemas.microsoft.com/office/drawing/2014/main" id="{DDA94A43-3EDA-279B-D4A9-EB2E95625B2C}"/>
                  </a:ext>
                </a:extLst>
              </p14:cNvPr>
              <p14:cNvContentPartPr/>
              <p14:nvPr/>
            </p14:nvContentPartPr>
            <p14:xfrm>
              <a:off x="3930709" y="3649418"/>
              <a:ext cx="118800" cy="199800"/>
            </p14:xfrm>
          </p:contentPart>
        </mc:Choice>
        <mc:Fallback>
          <p:pic>
            <p:nvPicPr>
              <p:cNvPr id="194" name="Freihand 193">
                <a:extLst>
                  <a:ext uri="{FF2B5EF4-FFF2-40B4-BE49-F238E27FC236}">
                    <a16:creationId xmlns:a16="http://schemas.microsoft.com/office/drawing/2014/main" id="{DDA94A43-3EDA-279B-D4A9-EB2E95625B2C}"/>
                  </a:ext>
                </a:extLst>
              </p:cNvPr>
              <p:cNvPicPr/>
              <p:nvPr/>
            </p:nvPicPr>
            <p:blipFill>
              <a:blip r:embed="rId176"/>
              <a:stretch>
                <a:fillRect/>
              </a:stretch>
            </p:blipFill>
            <p:spPr>
              <a:xfrm>
                <a:off x="3924589" y="3643298"/>
                <a:ext cx="1310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95" name="Freihand 194">
                <a:extLst>
                  <a:ext uri="{FF2B5EF4-FFF2-40B4-BE49-F238E27FC236}">
                    <a16:creationId xmlns:a16="http://schemas.microsoft.com/office/drawing/2014/main" id="{C69ED075-D088-7ED2-8136-45DCE9D63E13}"/>
                  </a:ext>
                </a:extLst>
              </p14:cNvPr>
              <p14:cNvContentPartPr/>
              <p14:nvPr/>
            </p14:nvContentPartPr>
            <p14:xfrm>
              <a:off x="4187749" y="3623498"/>
              <a:ext cx="100440" cy="210600"/>
            </p14:xfrm>
          </p:contentPart>
        </mc:Choice>
        <mc:Fallback>
          <p:pic>
            <p:nvPicPr>
              <p:cNvPr id="195" name="Freihand 194">
                <a:extLst>
                  <a:ext uri="{FF2B5EF4-FFF2-40B4-BE49-F238E27FC236}">
                    <a16:creationId xmlns:a16="http://schemas.microsoft.com/office/drawing/2014/main" id="{C69ED075-D088-7ED2-8136-45DCE9D63E13}"/>
                  </a:ext>
                </a:extLst>
              </p:cNvPr>
              <p:cNvPicPr/>
              <p:nvPr/>
            </p:nvPicPr>
            <p:blipFill>
              <a:blip r:embed="rId178"/>
              <a:stretch>
                <a:fillRect/>
              </a:stretch>
            </p:blipFill>
            <p:spPr>
              <a:xfrm>
                <a:off x="4181629" y="3617378"/>
                <a:ext cx="112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96" name="Freihand 195">
                <a:extLst>
                  <a:ext uri="{FF2B5EF4-FFF2-40B4-BE49-F238E27FC236}">
                    <a16:creationId xmlns:a16="http://schemas.microsoft.com/office/drawing/2014/main" id="{A9F07E6B-D75A-ED1B-8639-2DD94F14143D}"/>
                  </a:ext>
                </a:extLst>
              </p14:cNvPr>
              <p14:cNvContentPartPr/>
              <p14:nvPr/>
            </p14:nvContentPartPr>
            <p14:xfrm>
              <a:off x="4356229" y="3639698"/>
              <a:ext cx="133200" cy="191880"/>
            </p14:xfrm>
          </p:contentPart>
        </mc:Choice>
        <mc:Fallback>
          <p:pic>
            <p:nvPicPr>
              <p:cNvPr id="196" name="Freihand 195">
                <a:extLst>
                  <a:ext uri="{FF2B5EF4-FFF2-40B4-BE49-F238E27FC236}">
                    <a16:creationId xmlns:a16="http://schemas.microsoft.com/office/drawing/2014/main" id="{A9F07E6B-D75A-ED1B-8639-2DD94F14143D}"/>
                  </a:ext>
                </a:extLst>
              </p:cNvPr>
              <p:cNvPicPr/>
              <p:nvPr/>
            </p:nvPicPr>
            <p:blipFill>
              <a:blip r:embed="rId180"/>
              <a:stretch>
                <a:fillRect/>
              </a:stretch>
            </p:blipFill>
            <p:spPr>
              <a:xfrm>
                <a:off x="4350109" y="3633578"/>
                <a:ext cx="145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01" name="Freihand 200">
                <a:extLst>
                  <a:ext uri="{FF2B5EF4-FFF2-40B4-BE49-F238E27FC236}">
                    <a16:creationId xmlns:a16="http://schemas.microsoft.com/office/drawing/2014/main" id="{3CF59192-9D0A-936A-821A-4EBF44796EC7}"/>
                  </a:ext>
                </a:extLst>
              </p14:cNvPr>
              <p14:cNvContentPartPr/>
              <p14:nvPr/>
            </p14:nvContentPartPr>
            <p14:xfrm>
              <a:off x="1115509" y="4316858"/>
              <a:ext cx="20160" cy="173520"/>
            </p14:xfrm>
          </p:contentPart>
        </mc:Choice>
        <mc:Fallback>
          <p:pic>
            <p:nvPicPr>
              <p:cNvPr id="201" name="Freihand 200">
                <a:extLst>
                  <a:ext uri="{FF2B5EF4-FFF2-40B4-BE49-F238E27FC236}">
                    <a16:creationId xmlns:a16="http://schemas.microsoft.com/office/drawing/2014/main" id="{3CF59192-9D0A-936A-821A-4EBF44796EC7}"/>
                  </a:ext>
                </a:extLst>
              </p:cNvPr>
              <p:cNvPicPr/>
              <p:nvPr/>
            </p:nvPicPr>
            <p:blipFill>
              <a:blip r:embed="rId182"/>
              <a:stretch>
                <a:fillRect/>
              </a:stretch>
            </p:blipFill>
            <p:spPr>
              <a:xfrm>
                <a:off x="1109389" y="4310738"/>
                <a:ext cx="32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02" name="Freihand 201">
                <a:extLst>
                  <a:ext uri="{FF2B5EF4-FFF2-40B4-BE49-F238E27FC236}">
                    <a16:creationId xmlns:a16="http://schemas.microsoft.com/office/drawing/2014/main" id="{EEB8D561-7342-3C84-964E-9A885D729CF0}"/>
                  </a:ext>
                </a:extLst>
              </p14:cNvPr>
              <p14:cNvContentPartPr/>
              <p14:nvPr/>
            </p14:nvContentPartPr>
            <p14:xfrm>
              <a:off x="1119109" y="4331978"/>
              <a:ext cx="145440" cy="79200"/>
            </p14:xfrm>
          </p:contentPart>
        </mc:Choice>
        <mc:Fallback>
          <p:pic>
            <p:nvPicPr>
              <p:cNvPr id="202" name="Freihand 201">
                <a:extLst>
                  <a:ext uri="{FF2B5EF4-FFF2-40B4-BE49-F238E27FC236}">
                    <a16:creationId xmlns:a16="http://schemas.microsoft.com/office/drawing/2014/main" id="{EEB8D561-7342-3C84-964E-9A885D729CF0}"/>
                  </a:ext>
                </a:extLst>
              </p:cNvPr>
              <p:cNvPicPr/>
              <p:nvPr/>
            </p:nvPicPr>
            <p:blipFill>
              <a:blip r:embed="rId184"/>
              <a:stretch>
                <a:fillRect/>
              </a:stretch>
            </p:blipFill>
            <p:spPr>
              <a:xfrm>
                <a:off x="1112989" y="4325858"/>
                <a:ext cx="157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03" name="Freihand 202">
                <a:extLst>
                  <a:ext uri="{FF2B5EF4-FFF2-40B4-BE49-F238E27FC236}">
                    <a16:creationId xmlns:a16="http://schemas.microsoft.com/office/drawing/2014/main" id="{986CCF09-2FA5-F495-FC2C-9B38E457FDE0}"/>
                  </a:ext>
                </a:extLst>
              </p14:cNvPr>
              <p14:cNvContentPartPr/>
              <p14:nvPr/>
            </p14:nvContentPartPr>
            <p14:xfrm>
              <a:off x="1164109" y="4498298"/>
              <a:ext cx="97920" cy="45360"/>
            </p14:xfrm>
          </p:contentPart>
        </mc:Choice>
        <mc:Fallback>
          <p:pic>
            <p:nvPicPr>
              <p:cNvPr id="203" name="Freihand 202">
                <a:extLst>
                  <a:ext uri="{FF2B5EF4-FFF2-40B4-BE49-F238E27FC236}">
                    <a16:creationId xmlns:a16="http://schemas.microsoft.com/office/drawing/2014/main" id="{986CCF09-2FA5-F495-FC2C-9B38E457FDE0}"/>
                  </a:ext>
                </a:extLst>
              </p:cNvPr>
              <p:cNvPicPr/>
              <p:nvPr/>
            </p:nvPicPr>
            <p:blipFill>
              <a:blip r:embed="rId186"/>
              <a:stretch>
                <a:fillRect/>
              </a:stretch>
            </p:blipFill>
            <p:spPr>
              <a:xfrm>
                <a:off x="1157989" y="4492178"/>
                <a:ext cx="1101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04" name="Freihand 203">
                <a:extLst>
                  <a:ext uri="{FF2B5EF4-FFF2-40B4-BE49-F238E27FC236}">
                    <a16:creationId xmlns:a16="http://schemas.microsoft.com/office/drawing/2014/main" id="{80AA8DDA-5DB6-9DEA-FFAF-21BE70851BE8}"/>
                  </a:ext>
                </a:extLst>
              </p14:cNvPr>
              <p14:cNvContentPartPr/>
              <p14:nvPr/>
            </p14:nvContentPartPr>
            <p14:xfrm>
              <a:off x="1369669" y="4342058"/>
              <a:ext cx="160200" cy="144000"/>
            </p14:xfrm>
          </p:contentPart>
        </mc:Choice>
        <mc:Fallback>
          <p:pic>
            <p:nvPicPr>
              <p:cNvPr id="204" name="Freihand 203">
                <a:extLst>
                  <a:ext uri="{FF2B5EF4-FFF2-40B4-BE49-F238E27FC236}">
                    <a16:creationId xmlns:a16="http://schemas.microsoft.com/office/drawing/2014/main" id="{80AA8DDA-5DB6-9DEA-FFAF-21BE70851BE8}"/>
                  </a:ext>
                </a:extLst>
              </p:cNvPr>
              <p:cNvPicPr/>
              <p:nvPr/>
            </p:nvPicPr>
            <p:blipFill>
              <a:blip r:embed="rId188"/>
              <a:stretch>
                <a:fillRect/>
              </a:stretch>
            </p:blipFill>
            <p:spPr>
              <a:xfrm>
                <a:off x="1363549" y="4335938"/>
                <a:ext cx="172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05" name="Freihand 204">
                <a:extLst>
                  <a:ext uri="{FF2B5EF4-FFF2-40B4-BE49-F238E27FC236}">
                    <a16:creationId xmlns:a16="http://schemas.microsoft.com/office/drawing/2014/main" id="{6F4ED1DE-0FE1-FCE1-19BC-E66519B280E5}"/>
                  </a:ext>
                </a:extLst>
              </p14:cNvPr>
              <p14:cNvContentPartPr/>
              <p14:nvPr/>
            </p14:nvContentPartPr>
            <p14:xfrm>
              <a:off x="1583509" y="4493258"/>
              <a:ext cx="52200" cy="73080"/>
            </p14:xfrm>
          </p:contentPart>
        </mc:Choice>
        <mc:Fallback>
          <p:pic>
            <p:nvPicPr>
              <p:cNvPr id="205" name="Freihand 204">
                <a:extLst>
                  <a:ext uri="{FF2B5EF4-FFF2-40B4-BE49-F238E27FC236}">
                    <a16:creationId xmlns:a16="http://schemas.microsoft.com/office/drawing/2014/main" id="{6F4ED1DE-0FE1-FCE1-19BC-E66519B280E5}"/>
                  </a:ext>
                </a:extLst>
              </p:cNvPr>
              <p:cNvPicPr/>
              <p:nvPr/>
            </p:nvPicPr>
            <p:blipFill>
              <a:blip r:embed="rId190"/>
              <a:stretch>
                <a:fillRect/>
              </a:stretch>
            </p:blipFill>
            <p:spPr>
              <a:xfrm>
                <a:off x="1577389" y="4487138"/>
                <a:ext cx="64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06" name="Freihand 205">
                <a:extLst>
                  <a:ext uri="{FF2B5EF4-FFF2-40B4-BE49-F238E27FC236}">
                    <a16:creationId xmlns:a16="http://schemas.microsoft.com/office/drawing/2014/main" id="{8B6B71FB-7DAE-A73F-EC1C-5316AACDD6BD}"/>
                  </a:ext>
                </a:extLst>
              </p14:cNvPr>
              <p14:cNvContentPartPr/>
              <p14:nvPr/>
            </p14:nvContentPartPr>
            <p14:xfrm>
              <a:off x="1684669" y="4454018"/>
              <a:ext cx="92160" cy="129240"/>
            </p14:xfrm>
          </p:contentPart>
        </mc:Choice>
        <mc:Fallback>
          <p:pic>
            <p:nvPicPr>
              <p:cNvPr id="206" name="Freihand 205">
                <a:extLst>
                  <a:ext uri="{FF2B5EF4-FFF2-40B4-BE49-F238E27FC236}">
                    <a16:creationId xmlns:a16="http://schemas.microsoft.com/office/drawing/2014/main" id="{8B6B71FB-7DAE-A73F-EC1C-5316AACDD6BD}"/>
                  </a:ext>
                </a:extLst>
              </p:cNvPr>
              <p:cNvPicPr/>
              <p:nvPr/>
            </p:nvPicPr>
            <p:blipFill>
              <a:blip r:embed="rId192"/>
              <a:stretch>
                <a:fillRect/>
              </a:stretch>
            </p:blipFill>
            <p:spPr>
              <a:xfrm>
                <a:off x="1678549" y="4447898"/>
                <a:ext cx="104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07" name="Freihand 206">
                <a:extLst>
                  <a:ext uri="{FF2B5EF4-FFF2-40B4-BE49-F238E27FC236}">
                    <a16:creationId xmlns:a16="http://schemas.microsoft.com/office/drawing/2014/main" id="{31BAB7B0-126E-CEC8-5A24-38235C80FAA8}"/>
                  </a:ext>
                </a:extLst>
              </p14:cNvPr>
              <p14:cNvContentPartPr/>
              <p14:nvPr/>
            </p14:nvContentPartPr>
            <p14:xfrm>
              <a:off x="2002909" y="4405058"/>
              <a:ext cx="126720" cy="27720"/>
            </p14:xfrm>
          </p:contentPart>
        </mc:Choice>
        <mc:Fallback>
          <p:pic>
            <p:nvPicPr>
              <p:cNvPr id="207" name="Freihand 206">
                <a:extLst>
                  <a:ext uri="{FF2B5EF4-FFF2-40B4-BE49-F238E27FC236}">
                    <a16:creationId xmlns:a16="http://schemas.microsoft.com/office/drawing/2014/main" id="{31BAB7B0-126E-CEC8-5A24-38235C80FAA8}"/>
                  </a:ext>
                </a:extLst>
              </p:cNvPr>
              <p:cNvPicPr/>
              <p:nvPr/>
            </p:nvPicPr>
            <p:blipFill>
              <a:blip r:embed="rId194"/>
              <a:stretch>
                <a:fillRect/>
              </a:stretch>
            </p:blipFill>
            <p:spPr>
              <a:xfrm>
                <a:off x="1996789" y="4398938"/>
                <a:ext cx="138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08" name="Freihand 207">
                <a:extLst>
                  <a:ext uri="{FF2B5EF4-FFF2-40B4-BE49-F238E27FC236}">
                    <a16:creationId xmlns:a16="http://schemas.microsoft.com/office/drawing/2014/main" id="{ADAA6484-5DFB-FA1D-026C-D2FA7738A954}"/>
                  </a:ext>
                </a:extLst>
              </p14:cNvPr>
              <p14:cNvContentPartPr/>
              <p14:nvPr/>
            </p14:nvContentPartPr>
            <p14:xfrm>
              <a:off x="2035309" y="4481378"/>
              <a:ext cx="100440" cy="21600"/>
            </p14:xfrm>
          </p:contentPart>
        </mc:Choice>
        <mc:Fallback>
          <p:pic>
            <p:nvPicPr>
              <p:cNvPr id="208" name="Freihand 207">
                <a:extLst>
                  <a:ext uri="{FF2B5EF4-FFF2-40B4-BE49-F238E27FC236}">
                    <a16:creationId xmlns:a16="http://schemas.microsoft.com/office/drawing/2014/main" id="{ADAA6484-5DFB-FA1D-026C-D2FA7738A954}"/>
                  </a:ext>
                </a:extLst>
              </p:cNvPr>
              <p:cNvPicPr/>
              <p:nvPr/>
            </p:nvPicPr>
            <p:blipFill>
              <a:blip r:embed="rId196"/>
              <a:stretch>
                <a:fillRect/>
              </a:stretch>
            </p:blipFill>
            <p:spPr>
              <a:xfrm>
                <a:off x="2029189" y="4475258"/>
                <a:ext cx="112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09" name="Freihand 208">
                <a:extLst>
                  <a:ext uri="{FF2B5EF4-FFF2-40B4-BE49-F238E27FC236}">
                    <a16:creationId xmlns:a16="http://schemas.microsoft.com/office/drawing/2014/main" id="{4BC18BA2-4372-EE35-95AE-3E4231B8640C}"/>
                  </a:ext>
                </a:extLst>
              </p14:cNvPr>
              <p14:cNvContentPartPr/>
              <p14:nvPr/>
            </p14:nvContentPartPr>
            <p14:xfrm>
              <a:off x="2253829" y="4351058"/>
              <a:ext cx="79920" cy="129960"/>
            </p14:xfrm>
          </p:contentPart>
        </mc:Choice>
        <mc:Fallback>
          <p:pic>
            <p:nvPicPr>
              <p:cNvPr id="209" name="Freihand 208">
                <a:extLst>
                  <a:ext uri="{FF2B5EF4-FFF2-40B4-BE49-F238E27FC236}">
                    <a16:creationId xmlns:a16="http://schemas.microsoft.com/office/drawing/2014/main" id="{4BC18BA2-4372-EE35-95AE-3E4231B8640C}"/>
                  </a:ext>
                </a:extLst>
              </p:cNvPr>
              <p:cNvPicPr/>
              <p:nvPr/>
            </p:nvPicPr>
            <p:blipFill>
              <a:blip r:embed="rId198"/>
              <a:stretch>
                <a:fillRect/>
              </a:stretch>
            </p:blipFill>
            <p:spPr>
              <a:xfrm>
                <a:off x="2247709" y="4344938"/>
                <a:ext cx="92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10" name="Freihand 209">
                <a:extLst>
                  <a:ext uri="{FF2B5EF4-FFF2-40B4-BE49-F238E27FC236}">
                    <a16:creationId xmlns:a16="http://schemas.microsoft.com/office/drawing/2014/main" id="{D0521472-DDE5-BDF6-FFC0-C45B32791C42}"/>
                  </a:ext>
                </a:extLst>
              </p14:cNvPr>
              <p14:cNvContentPartPr/>
              <p14:nvPr/>
            </p14:nvContentPartPr>
            <p14:xfrm>
              <a:off x="2406829" y="4455458"/>
              <a:ext cx="23400" cy="101520"/>
            </p14:xfrm>
          </p:contentPart>
        </mc:Choice>
        <mc:Fallback>
          <p:pic>
            <p:nvPicPr>
              <p:cNvPr id="210" name="Freihand 209">
                <a:extLst>
                  <a:ext uri="{FF2B5EF4-FFF2-40B4-BE49-F238E27FC236}">
                    <a16:creationId xmlns:a16="http://schemas.microsoft.com/office/drawing/2014/main" id="{D0521472-DDE5-BDF6-FFC0-C45B32791C42}"/>
                  </a:ext>
                </a:extLst>
              </p:cNvPr>
              <p:cNvPicPr/>
              <p:nvPr/>
            </p:nvPicPr>
            <p:blipFill>
              <a:blip r:embed="rId200"/>
              <a:stretch>
                <a:fillRect/>
              </a:stretch>
            </p:blipFill>
            <p:spPr>
              <a:xfrm>
                <a:off x="2400709" y="4449338"/>
                <a:ext cx="35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11" name="Freihand 210">
                <a:extLst>
                  <a:ext uri="{FF2B5EF4-FFF2-40B4-BE49-F238E27FC236}">
                    <a16:creationId xmlns:a16="http://schemas.microsoft.com/office/drawing/2014/main" id="{920F91CE-63EB-4B93-4595-D1A7ECBD9890}"/>
                  </a:ext>
                </a:extLst>
              </p14:cNvPr>
              <p14:cNvContentPartPr/>
              <p14:nvPr/>
            </p14:nvContentPartPr>
            <p14:xfrm>
              <a:off x="2461909" y="4347818"/>
              <a:ext cx="104040" cy="181800"/>
            </p14:xfrm>
          </p:contentPart>
        </mc:Choice>
        <mc:Fallback>
          <p:pic>
            <p:nvPicPr>
              <p:cNvPr id="211" name="Freihand 210">
                <a:extLst>
                  <a:ext uri="{FF2B5EF4-FFF2-40B4-BE49-F238E27FC236}">
                    <a16:creationId xmlns:a16="http://schemas.microsoft.com/office/drawing/2014/main" id="{920F91CE-63EB-4B93-4595-D1A7ECBD9890}"/>
                  </a:ext>
                </a:extLst>
              </p:cNvPr>
              <p:cNvPicPr/>
              <p:nvPr/>
            </p:nvPicPr>
            <p:blipFill>
              <a:blip r:embed="rId202"/>
              <a:stretch>
                <a:fillRect/>
              </a:stretch>
            </p:blipFill>
            <p:spPr>
              <a:xfrm>
                <a:off x="2455789" y="4341698"/>
                <a:ext cx="116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12" name="Freihand 211">
                <a:extLst>
                  <a:ext uri="{FF2B5EF4-FFF2-40B4-BE49-F238E27FC236}">
                    <a16:creationId xmlns:a16="http://schemas.microsoft.com/office/drawing/2014/main" id="{296C1101-8BDA-9C19-E345-162289408F7A}"/>
                  </a:ext>
                </a:extLst>
              </p14:cNvPr>
              <p14:cNvContentPartPr/>
              <p14:nvPr/>
            </p14:nvContentPartPr>
            <p14:xfrm>
              <a:off x="2682589" y="4161698"/>
              <a:ext cx="664200" cy="339120"/>
            </p14:xfrm>
          </p:contentPart>
        </mc:Choice>
        <mc:Fallback>
          <p:pic>
            <p:nvPicPr>
              <p:cNvPr id="212" name="Freihand 211">
                <a:extLst>
                  <a:ext uri="{FF2B5EF4-FFF2-40B4-BE49-F238E27FC236}">
                    <a16:creationId xmlns:a16="http://schemas.microsoft.com/office/drawing/2014/main" id="{296C1101-8BDA-9C19-E345-162289408F7A}"/>
                  </a:ext>
                </a:extLst>
              </p:cNvPr>
              <p:cNvPicPr/>
              <p:nvPr/>
            </p:nvPicPr>
            <p:blipFill>
              <a:blip r:embed="rId204"/>
              <a:stretch>
                <a:fillRect/>
              </a:stretch>
            </p:blipFill>
            <p:spPr>
              <a:xfrm>
                <a:off x="2676469" y="4155578"/>
                <a:ext cx="67644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13" name="Freihand 212">
                <a:extLst>
                  <a:ext uri="{FF2B5EF4-FFF2-40B4-BE49-F238E27FC236}">
                    <a16:creationId xmlns:a16="http://schemas.microsoft.com/office/drawing/2014/main" id="{F196B900-F009-861F-12D6-6549D85EC6A3}"/>
                  </a:ext>
                </a:extLst>
              </p14:cNvPr>
              <p14:cNvContentPartPr/>
              <p14:nvPr/>
            </p14:nvContentPartPr>
            <p14:xfrm>
              <a:off x="2781589" y="4319018"/>
              <a:ext cx="69120" cy="156240"/>
            </p14:xfrm>
          </p:contentPart>
        </mc:Choice>
        <mc:Fallback>
          <p:pic>
            <p:nvPicPr>
              <p:cNvPr id="213" name="Freihand 212">
                <a:extLst>
                  <a:ext uri="{FF2B5EF4-FFF2-40B4-BE49-F238E27FC236}">
                    <a16:creationId xmlns:a16="http://schemas.microsoft.com/office/drawing/2014/main" id="{F196B900-F009-861F-12D6-6549D85EC6A3}"/>
                  </a:ext>
                </a:extLst>
              </p:cNvPr>
              <p:cNvPicPr/>
              <p:nvPr/>
            </p:nvPicPr>
            <p:blipFill>
              <a:blip r:embed="rId206"/>
              <a:stretch>
                <a:fillRect/>
              </a:stretch>
            </p:blipFill>
            <p:spPr>
              <a:xfrm>
                <a:off x="2775469" y="4312898"/>
                <a:ext cx="813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14" name="Freihand 213">
                <a:extLst>
                  <a:ext uri="{FF2B5EF4-FFF2-40B4-BE49-F238E27FC236}">
                    <a16:creationId xmlns:a16="http://schemas.microsoft.com/office/drawing/2014/main" id="{6BC7B046-D450-E840-AC98-56DDA9F6BEC0}"/>
                  </a:ext>
                </a:extLst>
              </p14:cNvPr>
              <p14:cNvContentPartPr/>
              <p14:nvPr/>
            </p14:nvContentPartPr>
            <p14:xfrm>
              <a:off x="2906149" y="4330538"/>
              <a:ext cx="70200" cy="147600"/>
            </p14:xfrm>
          </p:contentPart>
        </mc:Choice>
        <mc:Fallback>
          <p:pic>
            <p:nvPicPr>
              <p:cNvPr id="214" name="Freihand 213">
                <a:extLst>
                  <a:ext uri="{FF2B5EF4-FFF2-40B4-BE49-F238E27FC236}">
                    <a16:creationId xmlns:a16="http://schemas.microsoft.com/office/drawing/2014/main" id="{6BC7B046-D450-E840-AC98-56DDA9F6BEC0}"/>
                  </a:ext>
                </a:extLst>
              </p:cNvPr>
              <p:cNvPicPr/>
              <p:nvPr/>
            </p:nvPicPr>
            <p:blipFill>
              <a:blip r:embed="rId208"/>
              <a:stretch>
                <a:fillRect/>
              </a:stretch>
            </p:blipFill>
            <p:spPr>
              <a:xfrm>
                <a:off x="2900029" y="4324418"/>
                <a:ext cx="82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15" name="Freihand 214">
                <a:extLst>
                  <a:ext uri="{FF2B5EF4-FFF2-40B4-BE49-F238E27FC236}">
                    <a16:creationId xmlns:a16="http://schemas.microsoft.com/office/drawing/2014/main" id="{292423DB-3DC5-1D65-F0EF-FD63A70F601C}"/>
                  </a:ext>
                </a:extLst>
              </p14:cNvPr>
              <p14:cNvContentPartPr/>
              <p14:nvPr/>
            </p14:nvContentPartPr>
            <p14:xfrm>
              <a:off x="3008749" y="4397858"/>
              <a:ext cx="2520" cy="6120"/>
            </p14:xfrm>
          </p:contentPart>
        </mc:Choice>
        <mc:Fallback>
          <p:pic>
            <p:nvPicPr>
              <p:cNvPr id="215" name="Freihand 214">
                <a:extLst>
                  <a:ext uri="{FF2B5EF4-FFF2-40B4-BE49-F238E27FC236}">
                    <a16:creationId xmlns:a16="http://schemas.microsoft.com/office/drawing/2014/main" id="{292423DB-3DC5-1D65-F0EF-FD63A70F601C}"/>
                  </a:ext>
                </a:extLst>
              </p:cNvPr>
              <p:cNvPicPr/>
              <p:nvPr/>
            </p:nvPicPr>
            <p:blipFill>
              <a:blip r:embed="rId210"/>
              <a:stretch>
                <a:fillRect/>
              </a:stretch>
            </p:blipFill>
            <p:spPr>
              <a:xfrm>
                <a:off x="3002629" y="4391738"/>
                <a:ext cx="14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16" name="Freihand 215">
                <a:extLst>
                  <a:ext uri="{FF2B5EF4-FFF2-40B4-BE49-F238E27FC236}">
                    <a16:creationId xmlns:a16="http://schemas.microsoft.com/office/drawing/2014/main" id="{159EBF7E-4548-7290-0D7D-3D0FDA9FCB8D}"/>
                  </a:ext>
                </a:extLst>
              </p14:cNvPr>
              <p14:cNvContentPartPr/>
              <p14:nvPr/>
            </p14:nvContentPartPr>
            <p14:xfrm>
              <a:off x="3026749" y="4327658"/>
              <a:ext cx="67680" cy="135360"/>
            </p14:xfrm>
          </p:contentPart>
        </mc:Choice>
        <mc:Fallback>
          <p:pic>
            <p:nvPicPr>
              <p:cNvPr id="216" name="Freihand 215">
                <a:extLst>
                  <a:ext uri="{FF2B5EF4-FFF2-40B4-BE49-F238E27FC236}">
                    <a16:creationId xmlns:a16="http://schemas.microsoft.com/office/drawing/2014/main" id="{159EBF7E-4548-7290-0D7D-3D0FDA9FCB8D}"/>
                  </a:ext>
                </a:extLst>
              </p:cNvPr>
              <p:cNvPicPr/>
              <p:nvPr/>
            </p:nvPicPr>
            <p:blipFill>
              <a:blip r:embed="rId212"/>
              <a:stretch>
                <a:fillRect/>
              </a:stretch>
            </p:blipFill>
            <p:spPr>
              <a:xfrm>
                <a:off x="3020629" y="4321538"/>
                <a:ext cx="79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7" name="Freihand 216">
                <a:extLst>
                  <a:ext uri="{FF2B5EF4-FFF2-40B4-BE49-F238E27FC236}">
                    <a16:creationId xmlns:a16="http://schemas.microsoft.com/office/drawing/2014/main" id="{AF4C3D33-47B7-5808-1CB4-1C84F5C1A38C}"/>
                  </a:ext>
                </a:extLst>
              </p14:cNvPr>
              <p14:cNvContentPartPr/>
              <p14:nvPr/>
            </p14:nvContentPartPr>
            <p14:xfrm>
              <a:off x="3057709" y="4283378"/>
              <a:ext cx="230760" cy="143280"/>
            </p14:xfrm>
          </p:contentPart>
        </mc:Choice>
        <mc:Fallback>
          <p:pic>
            <p:nvPicPr>
              <p:cNvPr id="217" name="Freihand 216">
                <a:extLst>
                  <a:ext uri="{FF2B5EF4-FFF2-40B4-BE49-F238E27FC236}">
                    <a16:creationId xmlns:a16="http://schemas.microsoft.com/office/drawing/2014/main" id="{AF4C3D33-47B7-5808-1CB4-1C84F5C1A38C}"/>
                  </a:ext>
                </a:extLst>
              </p:cNvPr>
              <p:cNvPicPr/>
              <p:nvPr/>
            </p:nvPicPr>
            <p:blipFill>
              <a:blip r:embed="rId214"/>
              <a:stretch>
                <a:fillRect/>
              </a:stretch>
            </p:blipFill>
            <p:spPr>
              <a:xfrm>
                <a:off x="3051589" y="4277258"/>
                <a:ext cx="243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20" name="Freihand 219">
                <a:extLst>
                  <a:ext uri="{FF2B5EF4-FFF2-40B4-BE49-F238E27FC236}">
                    <a16:creationId xmlns:a16="http://schemas.microsoft.com/office/drawing/2014/main" id="{7EB36C37-09AC-A270-529D-62EF173C8B93}"/>
                  </a:ext>
                </a:extLst>
              </p14:cNvPr>
              <p14:cNvContentPartPr/>
              <p14:nvPr/>
            </p14:nvContentPartPr>
            <p14:xfrm>
              <a:off x="3553069" y="4260698"/>
              <a:ext cx="44640" cy="130680"/>
            </p14:xfrm>
          </p:contentPart>
        </mc:Choice>
        <mc:Fallback>
          <p:pic>
            <p:nvPicPr>
              <p:cNvPr id="220" name="Freihand 219">
                <a:extLst>
                  <a:ext uri="{FF2B5EF4-FFF2-40B4-BE49-F238E27FC236}">
                    <a16:creationId xmlns:a16="http://schemas.microsoft.com/office/drawing/2014/main" id="{7EB36C37-09AC-A270-529D-62EF173C8B93}"/>
                  </a:ext>
                </a:extLst>
              </p:cNvPr>
              <p:cNvPicPr/>
              <p:nvPr/>
            </p:nvPicPr>
            <p:blipFill>
              <a:blip r:embed="rId216"/>
              <a:stretch>
                <a:fillRect/>
              </a:stretch>
            </p:blipFill>
            <p:spPr>
              <a:xfrm>
                <a:off x="3546949" y="4254578"/>
                <a:ext cx="56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21" name="Freihand 220">
                <a:extLst>
                  <a:ext uri="{FF2B5EF4-FFF2-40B4-BE49-F238E27FC236}">
                    <a16:creationId xmlns:a16="http://schemas.microsoft.com/office/drawing/2014/main" id="{34527A45-1944-7DB8-AF9F-7B3597CA6EBD}"/>
                  </a:ext>
                </a:extLst>
              </p14:cNvPr>
              <p14:cNvContentPartPr/>
              <p14:nvPr/>
            </p14:nvContentPartPr>
            <p14:xfrm>
              <a:off x="3521029" y="4333418"/>
              <a:ext cx="123840" cy="3960"/>
            </p14:xfrm>
          </p:contentPart>
        </mc:Choice>
        <mc:Fallback>
          <p:pic>
            <p:nvPicPr>
              <p:cNvPr id="221" name="Freihand 220">
                <a:extLst>
                  <a:ext uri="{FF2B5EF4-FFF2-40B4-BE49-F238E27FC236}">
                    <a16:creationId xmlns:a16="http://schemas.microsoft.com/office/drawing/2014/main" id="{34527A45-1944-7DB8-AF9F-7B3597CA6EBD}"/>
                  </a:ext>
                </a:extLst>
              </p:cNvPr>
              <p:cNvPicPr/>
              <p:nvPr/>
            </p:nvPicPr>
            <p:blipFill>
              <a:blip r:embed="rId218"/>
              <a:stretch>
                <a:fillRect/>
              </a:stretch>
            </p:blipFill>
            <p:spPr>
              <a:xfrm>
                <a:off x="3514909" y="4327298"/>
                <a:ext cx="1360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22" name="Freihand 221">
                <a:extLst>
                  <a:ext uri="{FF2B5EF4-FFF2-40B4-BE49-F238E27FC236}">
                    <a16:creationId xmlns:a16="http://schemas.microsoft.com/office/drawing/2014/main" id="{BA5CCC99-BA08-7228-7329-FAAEA1E20A91}"/>
                  </a:ext>
                </a:extLst>
              </p14:cNvPr>
              <p14:cNvContentPartPr/>
              <p14:nvPr/>
            </p14:nvContentPartPr>
            <p14:xfrm>
              <a:off x="3775189" y="4210298"/>
              <a:ext cx="78840" cy="153720"/>
            </p14:xfrm>
          </p:contentPart>
        </mc:Choice>
        <mc:Fallback>
          <p:pic>
            <p:nvPicPr>
              <p:cNvPr id="222" name="Freihand 221">
                <a:extLst>
                  <a:ext uri="{FF2B5EF4-FFF2-40B4-BE49-F238E27FC236}">
                    <a16:creationId xmlns:a16="http://schemas.microsoft.com/office/drawing/2014/main" id="{BA5CCC99-BA08-7228-7329-FAAEA1E20A91}"/>
                  </a:ext>
                </a:extLst>
              </p:cNvPr>
              <p:cNvPicPr/>
              <p:nvPr/>
            </p:nvPicPr>
            <p:blipFill>
              <a:blip r:embed="rId220"/>
              <a:stretch>
                <a:fillRect/>
              </a:stretch>
            </p:blipFill>
            <p:spPr>
              <a:xfrm>
                <a:off x="3769069" y="4204178"/>
                <a:ext cx="910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24" name="Freihand 223">
                <a:extLst>
                  <a:ext uri="{FF2B5EF4-FFF2-40B4-BE49-F238E27FC236}">
                    <a16:creationId xmlns:a16="http://schemas.microsoft.com/office/drawing/2014/main" id="{79E77EF8-BED1-E217-4443-E24C4EAE9DDC}"/>
                  </a:ext>
                </a:extLst>
              </p14:cNvPr>
              <p14:cNvContentPartPr/>
              <p14:nvPr/>
            </p14:nvContentPartPr>
            <p14:xfrm>
              <a:off x="3893989" y="4207778"/>
              <a:ext cx="204840" cy="272160"/>
            </p14:xfrm>
          </p:contentPart>
        </mc:Choice>
        <mc:Fallback>
          <p:pic>
            <p:nvPicPr>
              <p:cNvPr id="224" name="Freihand 223">
                <a:extLst>
                  <a:ext uri="{FF2B5EF4-FFF2-40B4-BE49-F238E27FC236}">
                    <a16:creationId xmlns:a16="http://schemas.microsoft.com/office/drawing/2014/main" id="{79E77EF8-BED1-E217-4443-E24C4EAE9DDC}"/>
                  </a:ext>
                </a:extLst>
              </p:cNvPr>
              <p:cNvPicPr/>
              <p:nvPr/>
            </p:nvPicPr>
            <p:blipFill>
              <a:blip r:embed="rId222"/>
              <a:stretch>
                <a:fillRect/>
              </a:stretch>
            </p:blipFill>
            <p:spPr>
              <a:xfrm>
                <a:off x="3887869" y="4201658"/>
                <a:ext cx="2170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25" name="Freihand 224">
                <a:extLst>
                  <a:ext uri="{FF2B5EF4-FFF2-40B4-BE49-F238E27FC236}">
                    <a16:creationId xmlns:a16="http://schemas.microsoft.com/office/drawing/2014/main" id="{F27900B6-F03A-A274-9959-37E005264F27}"/>
                  </a:ext>
                </a:extLst>
              </p14:cNvPr>
              <p14:cNvContentPartPr/>
              <p14:nvPr/>
            </p14:nvContentPartPr>
            <p14:xfrm>
              <a:off x="4131949" y="4044338"/>
              <a:ext cx="665280" cy="301680"/>
            </p14:xfrm>
          </p:contentPart>
        </mc:Choice>
        <mc:Fallback>
          <p:pic>
            <p:nvPicPr>
              <p:cNvPr id="225" name="Freihand 224">
                <a:extLst>
                  <a:ext uri="{FF2B5EF4-FFF2-40B4-BE49-F238E27FC236}">
                    <a16:creationId xmlns:a16="http://schemas.microsoft.com/office/drawing/2014/main" id="{F27900B6-F03A-A274-9959-37E005264F27}"/>
                  </a:ext>
                </a:extLst>
              </p:cNvPr>
              <p:cNvPicPr/>
              <p:nvPr/>
            </p:nvPicPr>
            <p:blipFill>
              <a:blip r:embed="rId224"/>
              <a:stretch>
                <a:fillRect/>
              </a:stretch>
            </p:blipFill>
            <p:spPr>
              <a:xfrm>
                <a:off x="4125829" y="4038218"/>
                <a:ext cx="6775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26" name="Freihand 225">
                <a:extLst>
                  <a:ext uri="{FF2B5EF4-FFF2-40B4-BE49-F238E27FC236}">
                    <a16:creationId xmlns:a16="http://schemas.microsoft.com/office/drawing/2014/main" id="{37CB93B7-AB1C-F86B-1AD8-4DA618CEDCED}"/>
                  </a:ext>
                </a:extLst>
              </p14:cNvPr>
              <p14:cNvContentPartPr/>
              <p14:nvPr/>
            </p14:nvContentPartPr>
            <p14:xfrm>
              <a:off x="4317349" y="4204898"/>
              <a:ext cx="57960" cy="104760"/>
            </p14:xfrm>
          </p:contentPart>
        </mc:Choice>
        <mc:Fallback>
          <p:pic>
            <p:nvPicPr>
              <p:cNvPr id="226" name="Freihand 225">
                <a:extLst>
                  <a:ext uri="{FF2B5EF4-FFF2-40B4-BE49-F238E27FC236}">
                    <a16:creationId xmlns:a16="http://schemas.microsoft.com/office/drawing/2014/main" id="{37CB93B7-AB1C-F86B-1AD8-4DA618CEDCED}"/>
                  </a:ext>
                </a:extLst>
              </p:cNvPr>
              <p:cNvPicPr/>
              <p:nvPr/>
            </p:nvPicPr>
            <p:blipFill>
              <a:blip r:embed="rId226"/>
              <a:stretch>
                <a:fillRect/>
              </a:stretch>
            </p:blipFill>
            <p:spPr>
              <a:xfrm>
                <a:off x="4311229" y="4198778"/>
                <a:ext cx="70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27" name="Freihand 226">
                <a:extLst>
                  <a:ext uri="{FF2B5EF4-FFF2-40B4-BE49-F238E27FC236}">
                    <a16:creationId xmlns:a16="http://schemas.microsoft.com/office/drawing/2014/main" id="{2CC49E39-0FF1-9EC6-83FE-D2A753AA9B95}"/>
                  </a:ext>
                </a:extLst>
              </p14:cNvPr>
              <p14:cNvContentPartPr/>
              <p14:nvPr/>
            </p14:nvContentPartPr>
            <p14:xfrm>
              <a:off x="4386109" y="4172498"/>
              <a:ext cx="129240" cy="149040"/>
            </p14:xfrm>
          </p:contentPart>
        </mc:Choice>
        <mc:Fallback>
          <p:pic>
            <p:nvPicPr>
              <p:cNvPr id="227" name="Freihand 226">
                <a:extLst>
                  <a:ext uri="{FF2B5EF4-FFF2-40B4-BE49-F238E27FC236}">
                    <a16:creationId xmlns:a16="http://schemas.microsoft.com/office/drawing/2014/main" id="{2CC49E39-0FF1-9EC6-83FE-D2A753AA9B95}"/>
                  </a:ext>
                </a:extLst>
              </p:cNvPr>
              <p:cNvPicPr/>
              <p:nvPr/>
            </p:nvPicPr>
            <p:blipFill>
              <a:blip r:embed="rId228"/>
              <a:stretch>
                <a:fillRect/>
              </a:stretch>
            </p:blipFill>
            <p:spPr>
              <a:xfrm>
                <a:off x="4379989" y="4166378"/>
                <a:ext cx="141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28" name="Freihand 227">
                <a:extLst>
                  <a:ext uri="{FF2B5EF4-FFF2-40B4-BE49-F238E27FC236}">
                    <a16:creationId xmlns:a16="http://schemas.microsoft.com/office/drawing/2014/main" id="{6C36C8EF-4AF7-548E-6DDB-3EC7D55380B3}"/>
                  </a:ext>
                </a:extLst>
              </p14:cNvPr>
              <p14:cNvContentPartPr/>
              <p14:nvPr/>
            </p14:nvContentPartPr>
            <p14:xfrm>
              <a:off x="4536589" y="4176818"/>
              <a:ext cx="167040" cy="136800"/>
            </p14:xfrm>
          </p:contentPart>
        </mc:Choice>
        <mc:Fallback>
          <p:pic>
            <p:nvPicPr>
              <p:cNvPr id="228" name="Freihand 227">
                <a:extLst>
                  <a:ext uri="{FF2B5EF4-FFF2-40B4-BE49-F238E27FC236}">
                    <a16:creationId xmlns:a16="http://schemas.microsoft.com/office/drawing/2014/main" id="{6C36C8EF-4AF7-548E-6DDB-3EC7D55380B3}"/>
                  </a:ext>
                </a:extLst>
              </p:cNvPr>
              <p:cNvPicPr/>
              <p:nvPr/>
            </p:nvPicPr>
            <p:blipFill>
              <a:blip r:embed="rId230"/>
              <a:stretch>
                <a:fillRect/>
              </a:stretch>
            </p:blipFill>
            <p:spPr>
              <a:xfrm>
                <a:off x="4530469" y="4170698"/>
                <a:ext cx="179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6" name="Freihand 155">
                <a:extLst>
                  <a:ext uri="{FF2B5EF4-FFF2-40B4-BE49-F238E27FC236}">
                    <a16:creationId xmlns:a16="http://schemas.microsoft.com/office/drawing/2014/main" id="{256938F1-21D7-FBCA-9603-72A091687D60}"/>
                  </a:ext>
                </a:extLst>
              </p14:cNvPr>
              <p14:cNvContentPartPr/>
              <p14:nvPr/>
            </p14:nvContentPartPr>
            <p14:xfrm>
              <a:off x="3515989" y="3275738"/>
              <a:ext cx="119520" cy="31320"/>
            </p14:xfrm>
          </p:contentPart>
        </mc:Choice>
        <mc:Fallback>
          <p:pic>
            <p:nvPicPr>
              <p:cNvPr id="156" name="Freihand 155">
                <a:extLst>
                  <a:ext uri="{FF2B5EF4-FFF2-40B4-BE49-F238E27FC236}">
                    <a16:creationId xmlns:a16="http://schemas.microsoft.com/office/drawing/2014/main" id="{256938F1-21D7-FBCA-9603-72A091687D60}"/>
                  </a:ext>
                </a:extLst>
              </p:cNvPr>
              <p:cNvPicPr/>
              <p:nvPr/>
            </p:nvPicPr>
            <p:blipFill>
              <a:blip r:embed="rId232"/>
              <a:stretch>
                <a:fillRect/>
              </a:stretch>
            </p:blipFill>
            <p:spPr>
              <a:xfrm>
                <a:off x="3509869" y="3269618"/>
                <a:ext cx="1317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7" name="Freihand 156">
                <a:extLst>
                  <a:ext uri="{FF2B5EF4-FFF2-40B4-BE49-F238E27FC236}">
                    <a16:creationId xmlns:a16="http://schemas.microsoft.com/office/drawing/2014/main" id="{9A2176FC-0400-1263-930E-7E9F128577A5}"/>
                  </a:ext>
                </a:extLst>
              </p14:cNvPr>
              <p14:cNvContentPartPr/>
              <p14:nvPr/>
            </p14:nvContentPartPr>
            <p14:xfrm>
              <a:off x="3760789" y="3195098"/>
              <a:ext cx="115200" cy="205200"/>
            </p14:xfrm>
          </p:contentPart>
        </mc:Choice>
        <mc:Fallback>
          <p:pic>
            <p:nvPicPr>
              <p:cNvPr id="157" name="Freihand 156">
                <a:extLst>
                  <a:ext uri="{FF2B5EF4-FFF2-40B4-BE49-F238E27FC236}">
                    <a16:creationId xmlns:a16="http://schemas.microsoft.com/office/drawing/2014/main" id="{9A2176FC-0400-1263-930E-7E9F128577A5}"/>
                  </a:ext>
                </a:extLst>
              </p:cNvPr>
              <p:cNvPicPr/>
              <p:nvPr/>
            </p:nvPicPr>
            <p:blipFill>
              <a:blip r:embed="rId234"/>
              <a:stretch>
                <a:fillRect/>
              </a:stretch>
            </p:blipFill>
            <p:spPr>
              <a:xfrm>
                <a:off x="3754669" y="3188978"/>
                <a:ext cx="1274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8" name="Freihand 157">
                <a:extLst>
                  <a:ext uri="{FF2B5EF4-FFF2-40B4-BE49-F238E27FC236}">
                    <a16:creationId xmlns:a16="http://schemas.microsoft.com/office/drawing/2014/main" id="{CF1EBACC-3BB6-5F24-7F20-FCE289D75639}"/>
                  </a:ext>
                </a:extLst>
              </p14:cNvPr>
              <p14:cNvContentPartPr/>
              <p14:nvPr/>
            </p14:nvContentPartPr>
            <p14:xfrm>
              <a:off x="3908749" y="3208418"/>
              <a:ext cx="87840" cy="148320"/>
            </p14:xfrm>
          </p:contentPart>
        </mc:Choice>
        <mc:Fallback>
          <p:pic>
            <p:nvPicPr>
              <p:cNvPr id="158" name="Freihand 157">
                <a:extLst>
                  <a:ext uri="{FF2B5EF4-FFF2-40B4-BE49-F238E27FC236}">
                    <a16:creationId xmlns:a16="http://schemas.microsoft.com/office/drawing/2014/main" id="{CF1EBACC-3BB6-5F24-7F20-FCE289D75639}"/>
                  </a:ext>
                </a:extLst>
              </p:cNvPr>
              <p:cNvPicPr/>
              <p:nvPr/>
            </p:nvPicPr>
            <p:blipFill>
              <a:blip r:embed="rId236"/>
              <a:stretch>
                <a:fillRect/>
              </a:stretch>
            </p:blipFill>
            <p:spPr>
              <a:xfrm>
                <a:off x="3902629" y="3202298"/>
                <a:ext cx="100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9" name="Freihand 158">
                <a:extLst>
                  <a:ext uri="{FF2B5EF4-FFF2-40B4-BE49-F238E27FC236}">
                    <a16:creationId xmlns:a16="http://schemas.microsoft.com/office/drawing/2014/main" id="{997D8AE3-9217-6821-AC75-08784823BEB5}"/>
                  </a:ext>
                </a:extLst>
              </p14:cNvPr>
              <p14:cNvContentPartPr/>
              <p14:nvPr/>
            </p14:nvContentPartPr>
            <p14:xfrm>
              <a:off x="3647749" y="3166298"/>
              <a:ext cx="379800" cy="220680"/>
            </p14:xfrm>
          </p:contentPart>
        </mc:Choice>
        <mc:Fallback>
          <p:pic>
            <p:nvPicPr>
              <p:cNvPr id="159" name="Freihand 158">
                <a:extLst>
                  <a:ext uri="{FF2B5EF4-FFF2-40B4-BE49-F238E27FC236}">
                    <a16:creationId xmlns:a16="http://schemas.microsoft.com/office/drawing/2014/main" id="{997D8AE3-9217-6821-AC75-08784823BEB5}"/>
                  </a:ext>
                </a:extLst>
              </p:cNvPr>
              <p:cNvPicPr/>
              <p:nvPr/>
            </p:nvPicPr>
            <p:blipFill>
              <a:blip r:embed="rId238"/>
              <a:stretch>
                <a:fillRect/>
              </a:stretch>
            </p:blipFill>
            <p:spPr>
              <a:xfrm>
                <a:off x="3641629" y="3160178"/>
                <a:ext cx="3920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0" name="Freihand 159">
                <a:extLst>
                  <a:ext uri="{FF2B5EF4-FFF2-40B4-BE49-F238E27FC236}">
                    <a16:creationId xmlns:a16="http://schemas.microsoft.com/office/drawing/2014/main" id="{F77430E1-6868-5249-0729-BB17E227E0E8}"/>
                  </a:ext>
                </a:extLst>
              </p14:cNvPr>
              <p14:cNvContentPartPr/>
              <p14:nvPr/>
            </p14:nvContentPartPr>
            <p14:xfrm>
              <a:off x="4122229" y="3014378"/>
              <a:ext cx="649080" cy="330840"/>
            </p14:xfrm>
          </p:contentPart>
        </mc:Choice>
        <mc:Fallback>
          <p:pic>
            <p:nvPicPr>
              <p:cNvPr id="160" name="Freihand 159">
                <a:extLst>
                  <a:ext uri="{FF2B5EF4-FFF2-40B4-BE49-F238E27FC236}">
                    <a16:creationId xmlns:a16="http://schemas.microsoft.com/office/drawing/2014/main" id="{F77430E1-6868-5249-0729-BB17E227E0E8}"/>
                  </a:ext>
                </a:extLst>
              </p:cNvPr>
              <p:cNvPicPr/>
              <p:nvPr/>
            </p:nvPicPr>
            <p:blipFill>
              <a:blip r:embed="rId240"/>
              <a:stretch>
                <a:fillRect/>
              </a:stretch>
            </p:blipFill>
            <p:spPr>
              <a:xfrm>
                <a:off x="4116109" y="3008258"/>
                <a:ext cx="66132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1" name="Freihand 160">
                <a:extLst>
                  <a:ext uri="{FF2B5EF4-FFF2-40B4-BE49-F238E27FC236}">
                    <a16:creationId xmlns:a16="http://schemas.microsoft.com/office/drawing/2014/main" id="{BB524318-0FF3-ED15-3184-9B549DC66A90}"/>
                  </a:ext>
                </a:extLst>
              </p14:cNvPr>
              <p14:cNvContentPartPr/>
              <p14:nvPr/>
            </p14:nvContentPartPr>
            <p14:xfrm>
              <a:off x="4307269" y="3147938"/>
              <a:ext cx="110160" cy="142200"/>
            </p14:xfrm>
          </p:contentPart>
        </mc:Choice>
        <mc:Fallback>
          <p:pic>
            <p:nvPicPr>
              <p:cNvPr id="161" name="Freihand 160">
                <a:extLst>
                  <a:ext uri="{FF2B5EF4-FFF2-40B4-BE49-F238E27FC236}">
                    <a16:creationId xmlns:a16="http://schemas.microsoft.com/office/drawing/2014/main" id="{BB524318-0FF3-ED15-3184-9B549DC66A90}"/>
                  </a:ext>
                </a:extLst>
              </p:cNvPr>
              <p:cNvPicPr/>
              <p:nvPr/>
            </p:nvPicPr>
            <p:blipFill>
              <a:blip r:embed="rId242"/>
              <a:stretch>
                <a:fillRect/>
              </a:stretch>
            </p:blipFill>
            <p:spPr>
              <a:xfrm>
                <a:off x="4301149" y="3141818"/>
                <a:ext cx="122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2" name="Freihand 161">
                <a:extLst>
                  <a:ext uri="{FF2B5EF4-FFF2-40B4-BE49-F238E27FC236}">
                    <a16:creationId xmlns:a16="http://schemas.microsoft.com/office/drawing/2014/main" id="{5480FF14-D11E-06F9-4B26-824C01B58093}"/>
                  </a:ext>
                </a:extLst>
              </p14:cNvPr>
              <p14:cNvContentPartPr/>
              <p14:nvPr/>
            </p14:nvContentPartPr>
            <p14:xfrm>
              <a:off x="4428229" y="3160178"/>
              <a:ext cx="247320" cy="107640"/>
            </p14:xfrm>
          </p:contentPart>
        </mc:Choice>
        <mc:Fallback>
          <p:pic>
            <p:nvPicPr>
              <p:cNvPr id="162" name="Freihand 161">
                <a:extLst>
                  <a:ext uri="{FF2B5EF4-FFF2-40B4-BE49-F238E27FC236}">
                    <a16:creationId xmlns:a16="http://schemas.microsoft.com/office/drawing/2014/main" id="{5480FF14-D11E-06F9-4B26-824C01B58093}"/>
                  </a:ext>
                </a:extLst>
              </p:cNvPr>
              <p:cNvPicPr/>
              <p:nvPr/>
            </p:nvPicPr>
            <p:blipFill>
              <a:blip r:embed="rId244"/>
              <a:stretch>
                <a:fillRect/>
              </a:stretch>
            </p:blipFill>
            <p:spPr>
              <a:xfrm>
                <a:off x="4422109" y="3154058"/>
                <a:ext cx="259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3" name="Freihand 162">
                <a:extLst>
                  <a:ext uri="{FF2B5EF4-FFF2-40B4-BE49-F238E27FC236}">
                    <a16:creationId xmlns:a16="http://schemas.microsoft.com/office/drawing/2014/main" id="{23356E14-64AD-4931-C379-6912B4234A43}"/>
                  </a:ext>
                </a:extLst>
              </p14:cNvPr>
              <p14:cNvContentPartPr/>
              <p14:nvPr/>
            </p14:nvContentPartPr>
            <p14:xfrm>
              <a:off x="5003869" y="3123458"/>
              <a:ext cx="117720" cy="65160"/>
            </p14:xfrm>
          </p:contentPart>
        </mc:Choice>
        <mc:Fallback>
          <p:pic>
            <p:nvPicPr>
              <p:cNvPr id="163" name="Freihand 162">
                <a:extLst>
                  <a:ext uri="{FF2B5EF4-FFF2-40B4-BE49-F238E27FC236}">
                    <a16:creationId xmlns:a16="http://schemas.microsoft.com/office/drawing/2014/main" id="{23356E14-64AD-4931-C379-6912B4234A43}"/>
                  </a:ext>
                </a:extLst>
              </p:cNvPr>
              <p:cNvPicPr/>
              <p:nvPr/>
            </p:nvPicPr>
            <p:blipFill>
              <a:blip r:embed="rId246"/>
              <a:stretch>
                <a:fillRect/>
              </a:stretch>
            </p:blipFill>
            <p:spPr>
              <a:xfrm>
                <a:off x="4997749" y="3117338"/>
                <a:ext cx="129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4" name="Freihand 163">
                <a:extLst>
                  <a:ext uri="{FF2B5EF4-FFF2-40B4-BE49-F238E27FC236}">
                    <a16:creationId xmlns:a16="http://schemas.microsoft.com/office/drawing/2014/main" id="{BC2E89A3-BC41-7318-A379-7DA2E990917C}"/>
                  </a:ext>
                </a:extLst>
              </p14:cNvPr>
              <p14:cNvContentPartPr/>
              <p14:nvPr/>
            </p14:nvContentPartPr>
            <p14:xfrm>
              <a:off x="4989109" y="3211658"/>
              <a:ext cx="123120" cy="22680"/>
            </p14:xfrm>
          </p:contentPart>
        </mc:Choice>
        <mc:Fallback>
          <p:pic>
            <p:nvPicPr>
              <p:cNvPr id="164" name="Freihand 163">
                <a:extLst>
                  <a:ext uri="{FF2B5EF4-FFF2-40B4-BE49-F238E27FC236}">
                    <a16:creationId xmlns:a16="http://schemas.microsoft.com/office/drawing/2014/main" id="{BC2E89A3-BC41-7318-A379-7DA2E990917C}"/>
                  </a:ext>
                </a:extLst>
              </p:cNvPr>
              <p:cNvPicPr/>
              <p:nvPr/>
            </p:nvPicPr>
            <p:blipFill>
              <a:blip r:embed="rId248"/>
              <a:stretch>
                <a:fillRect/>
              </a:stretch>
            </p:blipFill>
            <p:spPr>
              <a:xfrm>
                <a:off x="4982989" y="3205538"/>
                <a:ext cx="1353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6" name="Freihand 165">
                <a:extLst>
                  <a:ext uri="{FF2B5EF4-FFF2-40B4-BE49-F238E27FC236}">
                    <a16:creationId xmlns:a16="http://schemas.microsoft.com/office/drawing/2014/main" id="{3BBAF053-DE08-8B7E-16B9-18DB7E6438E8}"/>
                  </a:ext>
                </a:extLst>
              </p14:cNvPr>
              <p14:cNvContentPartPr/>
              <p14:nvPr/>
            </p14:nvContentPartPr>
            <p14:xfrm>
              <a:off x="5295469" y="3046418"/>
              <a:ext cx="151920" cy="171000"/>
            </p14:xfrm>
          </p:contentPart>
        </mc:Choice>
        <mc:Fallback>
          <p:pic>
            <p:nvPicPr>
              <p:cNvPr id="166" name="Freihand 165">
                <a:extLst>
                  <a:ext uri="{FF2B5EF4-FFF2-40B4-BE49-F238E27FC236}">
                    <a16:creationId xmlns:a16="http://schemas.microsoft.com/office/drawing/2014/main" id="{3BBAF053-DE08-8B7E-16B9-18DB7E6438E8}"/>
                  </a:ext>
                </a:extLst>
              </p:cNvPr>
              <p:cNvPicPr/>
              <p:nvPr/>
            </p:nvPicPr>
            <p:blipFill>
              <a:blip r:embed="rId250"/>
              <a:stretch>
                <a:fillRect/>
              </a:stretch>
            </p:blipFill>
            <p:spPr>
              <a:xfrm>
                <a:off x="5289349" y="3040298"/>
                <a:ext cx="164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7" name="Freihand 166">
                <a:extLst>
                  <a:ext uri="{FF2B5EF4-FFF2-40B4-BE49-F238E27FC236}">
                    <a16:creationId xmlns:a16="http://schemas.microsoft.com/office/drawing/2014/main" id="{392D5261-DCC6-BCDB-DC3E-FE3D9EEE79FB}"/>
                  </a:ext>
                </a:extLst>
              </p14:cNvPr>
              <p14:cNvContentPartPr/>
              <p14:nvPr/>
            </p14:nvContentPartPr>
            <p14:xfrm>
              <a:off x="5508589" y="2988818"/>
              <a:ext cx="202320" cy="228600"/>
            </p14:xfrm>
          </p:contentPart>
        </mc:Choice>
        <mc:Fallback>
          <p:pic>
            <p:nvPicPr>
              <p:cNvPr id="167" name="Freihand 166">
                <a:extLst>
                  <a:ext uri="{FF2B5EF4-FFF2-40B4-BE49-F238E27FC236}">
                    <a16:creationId xmlns:a16="http://schemas.microsoft.com/office/drawing/2014/main" id="{392D5261-DCC6-BCDB-DC3E-FE3D9EEE79FB}"/>
                  </a:ext>
                </a:extLst>
              </p:cNvPr>
              <p:cNvPicPr/>
              <p:nvPr/>
            </p:nvPicPr>
            <p:blipFill>
              <a:blip r:embed="rId252"/>
              <a:stretch>
                <a:fillRect/>
              </a:stretch>
            </p:blipFill>
            <p:spPr>
              <a:xfrm>
                <a:off x="5502469" y="2982698"/>
                <a:ext cx="2145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8" name="Freihand 167">
                <a:extLst>
                  <a:ext uri="{FF2B5EF4-FFF2-40B4-BE49-F238E27FC236}">
                    <a16:creationId xmlns:a16="http://schemas.microsoft.com/office/drawing/2014/main" id="{691CEBAE-B88A-64F5-DCB0-E6F0F3699FC1}"/>
                  </a:ext>
                </a:extLst>
              </p14:cNvPr>
              <p14:cNvContentPartPr/>
              <p14:nvPr/>
            </p14:nvContentPartPr>
            <p14:xfrm>
              <a:off x="5690029" y="3007898"/>
              <a:ext cx="51120" cy="69480"/>
            </p14:xfrm>
          </p:contentPart>
        </mc:Choice>
        <mc:Fallback>
          <p:pic>
            <p:nvPicPr>
              <p:cNvPr id="168" name="Freihand 167">
                <a:extLst>
                  <a:ext uri="{FF2B5EF4-FFF2-40B4-BE49-F238E27FC236}">
                    <a16:creationId xmlns:a16="http://schemas.microsoft.com/office/drawing/2014/main" id="{691CEBAE-B88A-64F5-DCB0-E6F0F3699FC1}"/>
                  </a:ext>
                </a:extLst>
              </p:cNvPr>
              <p:cNvPicPr/>
              <p:nvPr/>
            </p:nvPicPr>
            <p:blipFill>
              <a:blip r:embed="rId254"/>
              <a:stretch>
                <a:fillRect/>
              </a:stretch>
            </p:blipFill>
            <p:spPr>
              <a:xfrm>
                <a:off x="5683909" y="3001778"/>
                <a:ext cx="63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9" name="Freihand 168">
                <a:extLst>
                  <a:ext uri="{FF2B5EF4-FFF2-40B4-BE49-F238E27FC236}">
                    <a16:creationId xmlns:a16="http://schemas.microsoft.com/office/drawing/2014/main" id="{9DA0AF17-D7AE-D1CB-C18C-46F890ED4B66}"/>
                  </a:ext>
                </a:extLst>
              </p14:cNvPr>
              <p14:cNvContentPartPr/>
              <p14:nvPr/>
            </p14:nvContentPartPr>
            <p14:xfrm>
              <a:off x="5433349" y="3024098"/>
              <a:ext cx="70200" cy="220680"/>
            </p14:xfrm>
          </p:contentPart>
        </mc:Choice>
        <mc:Fallback>
          <p:pic>
            <p:nvPicPr>
              <p:cNvPr id="169" name="Freihand 168">
                <a:extLst>
                  <a:ext uri="{FF2B5EF4-FFF2-40B4-BE49-F238E27FC236}">
                    <a16:creationId xmlns:a16="http://schemas.microsoft.com/office/drawing/2014/main" id="{9DA0AF17-D7AE-D1CB-C18C-46F890ED4B66}"/>
                  </a:ext>
                </a:extLst>
              </p:cNvPr>
              <p:cNvPicPr/>
              <p:nvPr/>
            </p:nvPicPr>
            <p:blipFill>
              <a:blip r:embed="rId256"/>
              <a:stretch>
                <a:fillRect/>
              </a:stretch>
            </p:blipFill>
            <p:spPr>
              <a:xfrm>
                <a:off x="5427229" y="3017978"/>
                <a:ext cx="82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29" name="Freihand 228">
                <a:extLst>
                  <a:ext uri="{FF2B5EF4-FFF2-40B4-BE49-F238E27FC236}">
                    <a16:creationId xmlns:a16="http://schemas.microsoft.com/office/drawing/2014/main" id="{610BF74A-565B-1B55-C682-0E742D44A41D}"/>
                  </a:ext>
                </a:extLst>
              </p14:cNvPr>
              <p14:cNvContentPartPr/>
              <p14:nvPr/>
            </p14:nvContentPartPr>
            <p14:xfrm>
              <a:off x="4688869" y="3160538"/>
              <a:ext cx="78120" cy="105120"/>
            </p14:xfrm>
          </p:contentPart>
        </mc:Choice>
        <mc:Fallback>
          <p:pic>
            <p:nvPicPr>
              <p:cNvPr id="229" name="Freihand 228">
                <a:extLst>
                  <a:ext uri="{FF2B5EF4-FFF2-40B4-BE49-F238E27FC236}">
                    <a16:creationId xmlns:a16="http://schemas.microsoft.com/office/drawing/2014/main" id="{610BF74A-565B-1B55-C682-0E742D44A41D}"/>
                  </a:ext>
                </a:extLst>
              </p:cNvPr>
              <p:cNvPicPr/>
              <p:nvPr/>
            </p:nvPicPr>
            <p:blipFill>
              <a:blip r:embed="rId258"/>
              <a:stretch>
                <a:fillRect/>
              </a:stretch>
            </p:blipFill>
            <p:spPr>
              <a:xfrm>
                <a:off x="4682749" y="3154418"/>
                <a:ext cx="90360" cy="117360"/>
              </a:xfrm>
              <a:prstGeom prst="rect">
                <a:avLst/>
              </a:prstGeom>
            </p:spPr>
          </p:pic>
        </mc:Fallback>
      </mc:AlternateContent>
      <p:grpSp>
        <p:nvGrpSpPr>
          <p:cNvPr id="238" name="Gruppieren 237">
            <a:extLst>
              <a:ext uri="{FF2B5EF4-FFF2-40B4-BE49-F238E27FC236}">
                <a16:creationId xmlns:a16="http://schemas.microsoft.com/office/drawing/2014/main" id="{2452D37A-9897-BC5B-AE08-B55669FEB242}"/>
              </a:ext>
            </a:extLst>
          </p:cNvPr>
          <p:cNvGrpSpPr/>
          <p:nvPr/>
        </p:nvGrpSpPr>
        <p:grpSpPr>
          <a:xfrm>
            <a:off x="4932589" y="3929858"/>
            <a:ext cx="720360" cy="319680"/>
            <a:chOff x="4932589" y="3929858"/>
            <a:chExt cx="720360" cy="319680"/>
          </a:xfrm>
        </p:grpSpPr>
        <mc:AlternateContent xmlns:mc="http://schemas.openxmlformats.org/markup-compatibility/2006">
          <mc:Choice xmlns:p14="http://schemas.microsoft.com/office/powerpoint/2010/main" Requires="p14">
            <p:contentPart p14:bwMode="auto" r:id="rId259">
              <p14:nvContentPartPr>
                <p14:cNvPr id="232" name="Freihand 231">
                  <a:extLst>
                    <a:ext uri="{FF2B5EF4-FFF2-40B4-BE49-F238E27FC236}">
                      <a16:creationId xmlns:a16="http://schemas.microsoft.com/office/drawing/2014/main" id="{47BAB64B-4A42-7511-8B94-39E340289FDB}"/>
                    </a:ext>
                  </a:extLst>
                </p14:cNvPr>
                <p14:cNvContentPartPr/>
                <p14:nvPr/>
              </p14:nvContentPartPr>
              <p14:xfrm>
                <a:off x="4932589" y="4147658"/>
                <a:ext cx="144000" cy="35280"/>
              </p14:xfrm>
            </p:contentPart>
          </mc:Choice>
          <mc:Fallback>
            <p:pic>
              <p:nvPicPr>
                <p:cNvPr id="232" name="Freihand 231">
                  <a:extLst>
                    <a:ext uri="{FF2B5EF4-FFF2-40B4-BE49-F238E27FC236}">
                      <a16:creationId xmlns:a16="http://schemas.microsoft.com/office/drawing/2014/main" id="{47BAB64B-4A42-7511-8B94-39E340289FDB}"/>
                    </a:ext>
                  </a:extLst>
                </p:cNvPr>
                <p:cNvPicPr/>
                <p:nvPr/>
              </p:nvPicPr>
              <p:blipFill>
                <a:blip r:embed="rId260"/>
                <a:stretch>
                  <a:fillRect/>
                </a:stretch>
              </p:blipFill>
              <p:spPr>
                <a:xfrm>
                  <a:off x="4926469" y="4141538"/>
                  <a:ext cx="156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33" name="Freihand 232">
                  <a:extLst>
                    <a:ext uri="{FF2B5EF4-FFF2-40B4-BE49-F238E27FC236}">
                      <a16:creationId xmlns:a16="http://schemas.microsoft.com/office/drawing/2014/main" id="{FFD6A721-B82B-D9C2-400E-F6E6BA4E331A}"/>
                    </a:ext>
                  </a:extLst>
                </p14:cNvPr>
                <p14:cNvContentPartPr/>
                <p14:nvPr/>
              </p14:nvContentPartPr>
              <p14:xfrm>
                <a:off x="4950949" y="4201298"/>
                <a:ext cx="130320" cy="48240"/>
              </p14:xfrm>
            </p:contentPart>
          </mc:Choice>
          <mc:Fallback>
            <p:pic>
              <p:nvPicPr>
                <p:cNvPr id="233" name="Freihand 232">
                  <a:extLst>
                    <a:ext uri="{FF2B5EF4-FFF2-40B4-BE49-F238E27FC236}">
                      <a16:creationId xmlns:a16="http://schemas.microsoft.com/office/drawing/2014/main" id="{FFD6A721-B82B-D9C2-400E-F6E6BA4E331A}"/>
                    </a:ext>
                  </a:extLst>
                </p:cNvPr>
                <p:cNvPicPr/>
                <p:nvPr/>
              </p:nvPicPr>
              <p:blipFill>
                <a:blip r:embed="rId262"/>
                <a:stretch>
                  <a:fillRect/>
                </a:stretch>
              </p:blipFill>
              <p:spPr>
                <a:xfrm>
                  <a:off x="4944829" y="4195178"/>
                  <a:ext cx="142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35" name="Freihand 234">
                  <a:extLst>
                    <a:ext uri="{FF2B5EF4-FFF2-40B4-BE49-F238E27FC236}">
                      <a16:creationId xmlns:a16="http://schemas.microsoft.com/office/drawing/2014/main" id="{57E7B344-9F4B-A63A-D3EA-9540950808FF}"/>
                    </a:ext>
                  </a:extLst>
                </p14:cNvPr>
                <p14:cNvContentPartPr/>
                <p14:nvPr/>
              </p14:nvContentPartPr>
              <p14:xfrm>
                <a:off x="5220949" y="4000058"/>
                <a:ext cx="156240" cy="228240"/>
              </p14:xfrm>
            </p:contentPart>
          </mc:Choice>
          <mc:Fallback>
            <p:pic>
              <p:nvPicPr>
                <p:cNvPr id="235" name="Freihand 234">
                  <a:extLst>
                    <a:ext uri="{FF2B5EF4-FFF2-40B4-BE49-F238E27FC236}">
                      <a16:creationId xmlns:a16="http://schemas.microsoft.com/office/drawing/2014/main" id="{57E7B344-9F4B-A63A-D3EA-9540950808FF}"/>
                    </a:ext>
                  </a:extLst>
                </p:cNvPr>
                <p:cNvPicPr/>
                <p:nvPr/>
              </p:nvPicPr>
              <p:blipFill>
                <a:blip r:embed="rId264"/>
                <a:stretch>
                  <a:fillRect/>
                </a:stretch>
              </p:blipFill>
              <p:spPr>
                <a:xfrm>
                  <a:off x="5214829" y="3993938"/>
                  <a:ext cx="168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36" name="Freihand 235">
                  <a:extLst>
                    <a:ext uri="{FF2B5EF4-FFF2-40B4-BE49-F238E27FC236}">
                      <a16:creationId xmlns:a16="http://schemas.microsoft.com/office/drawing/2014/main" id="{A3713EEB-FF5B-4F40-6286-A23219D838F5}"/>
                    </a:ext>
                  </a:extLst>
                </p14:cNvPr>
                <p14:cNvContentPartPr/>
                <p14:nvPr/>
              </p14:nvContentPartPr>
              <p14:xfrm>
                <a:off x="5441629" y="3929858"/>
                <a:ext cx="54360" cy="239760"/>
              </p14:xfrm>
            </p:contentPart>
          </mc:Choice>
          <mc:Fallback>
            <p:pic>
              <p:nvPicPr>
                <p:cNvPr id="236" name="Freihand 235">
                  <a:extLst>
                    <a:ext uri="{FF2B5EF4-FFF2-40B4-BE49-F238E27FC236}">
                      <a16:creationId xmlns:a16="http://schemas.microsoft.com/office/drawing/2014/main" id="{A3713EEB-FF5B-4F40-6286-A23219D838F5}"/>
                    </a:ext>
                  </a:extLst>
                </p:cNvPr>
                <p:cNvPicPr/>
                <p:nvPr/>
              </p:nvPicPr>
              <p:blipFill>
                <a:blip r:embed="rId266"/>
                <a:stretch>
                  <a:fillRect/>
                </a:stretch>
              </p:blipFill>
              <p:spPr>
                <a:xfrm>
                  <a:off x="5435509" y="3923738"/>
                  <a:ext cx="666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37" name="Freihand 236">
                  <a:extLst>
                    <a:ext uri="{FF2B5EF4-FFF2-40B4-BE49-F238E27FC236}">
                      <a16:creationId xmlns:a16="http://schemas.microsoft.com/office/drawing/2014/main" id="{3FF7548D-2746-FD0B-0952-4F6E0A295446}"/>
                    </a:ext>
                  </a:extLst>
                </p14:cNvPr>
                <p14:cNvContentPartPr/>
                <p14:nvPr/>
              </p14:nvContentPartPr>
              <p14:xfrm>
                <a:off x="5540629" y="3971258"/>
                <a:ext cx="112320" cy="158040"/>
              </p14:xfrm>
            </p:contentPart>
          </mc:Choice>
          <mc:Fallback>
            <p:pic>
              <p:nvPicPr>
                <p:cNvPr id="237" name="Freihand 236">
                  <a:extLst>
                    <a:ext uri="{FF2B5EF4-FFF2-40B4-BE49-F238E27FC236}">
                      <a16:creationId xmlns:a16="http://schemas.microsoft.com/office/drawing/2014/main" id="{3FF7548D-2746-FD0B-0952-4F6E0A295446}"/>
                    </a:ext>
                  </a:extLst>
                </p:cNvPr>
                <p:cNvPicPr/>
                <p:nvPr/>
              </p:nvPicPr>
              <p:blipFill>
                <a:blip r:embed="rId268"/>
                <a:stretch>
                  <a:fillRect/>
                </a:stretch>
              </p:blipFill>
              <p:spPr>
                <a:xfrm>
                  <a:off x="5534509" y="3965138"/>
                  <a:ext cx="124560" cy="170280"/>
                </a:xfrm>
                <a:prstGeom prst="rect">
                  <a:avLst/>
                </a:prstGeom>
              </p:spPr>
            </p:pic>
          </mc:Fallback>
        </mc:AlternateContent>
      </p:grpSp>
      <p:grpSp>
        <p:nvGrpSpPr>
          <p:cNvPr id="247" name="Gruppieren 246">
            <a:extLst>
              <a:ext uri="{FF2B5EF4-FFF2-40B4-BE49-F238E27FC236}">
                <a16:creationId xmlns:a16="http://schemas.microsoft.com/office/drawing/2014/main" id="{F1FF35EF-EAD4-78C8-712E-CF020798BB95}"/>
              </a:ext>
            </a:extLst>
          </p:cNvPr>
          <p:cNvGrpSpPr/>
          <p:nvPr/>
        </p:nvGrpSpPr>
        <p:grpSpPr>
          <a:xfrm>
            <a:off x="1244029" y="4880978"/>
            <a:ext cx="656640" cy="259920"/>
            <a:chOff x="1244029" y="4880978"/>
            <a:chExt cx="656640" cy="259920"/>
          </a:xfrm>
        </p:grpSpPr>
        <mc:AlternateContent xmlns:mc="http://schemas.openxmlformats.org/markup-compatibility/2006">
          <mc:Choice xmlns:p14="http://schemas.microsoft.com/office/powerpoint/2010/main" Requires="p14">
            <p:contentPart p14:bwMode="auto" r:id="rId269">
              <p14:nvContentPartPr>
                <p14:cNvPr id="239" name="Freihand 238">
                  <a:extLst>
                    <a:ext uri="{FF2B5EF4-FFF2-40B4-BE49-F238E27FC236}">
                      <a16:creationId xmlns:a16="http://schemas.microsoft.com/office/drawing/2014/main" id="{3815C29B-5795-93D1-3524-B3C8E6AEB1C4}"/>
                    </a:ext>
                  </a:extLst>
                </p14:cNvPr>
                <p14:cNvContentPartPr/>
                <p14:nvPr/>
              </p14:nvContentPartPr>
              <p14:xfrm>
                <a:off x="1253749" y="4880978"/>
                <a:ext cx="30960" cy="206640"/>
              </p14:xfrm>
            </p:contentPart>
          </mc:Choice>
          <mc:Fallback>
            <p:pic>
              <p:nvPicPr>
                <p:cNvPr id="239" name="Freihand 238">
                  <a:extLst>
                    <a:ext uri="{FF2B5EF4-FFF2-40B4-BE49-F238E27FC236}">
                      <a16:creationId xmlns:a16="http://schemas.microsoft.com/office/drawing/2014/main" id="{3815C29B-5795-93D1-3524-B3C8E6AEB1C4}"/>
                    </a:ext>
                  </a:extLst>
                </p:cNvPr>
                <p:cNvPicPr/>
                <p:nvPr/>
              </p:nvPicPr>
              <p:blipFill>
                <a:blip r:embed="rId270"/>
                <a:stretch>
                  <a:fillRect/>
                </a:stretch>
              </p:blipFill>
              <p:spPr>
                <a:xfrm>
                  <a:off x="1247629" y="4874858"/>
                  <a:ext cx="432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40" name="Freihand 239">
                  <a:extLst>
                    <a:ext uri="{FF2B5EF4-FFF2-40B4-BE49-F238E27FC236}">
                      <a16:creationId xmlns:a16="http://schemas.microsoft.com/office/drawing/2014/main" id="{3D35E837-D9FA-CFEF-9DDD-472E623958A8}"/>
                    </a:ext>
                  </a:extLst>
                </p14:cNvPr>
                <p14:cNvContentPartPr/>
                <p14:nvPr/>
              </p14:nvContentPartPr>
              <p14:xfrm>
                <a:off x="1244029" y="4881698"/>
                <a:ext cx="146880" cy="125640"/>
              </p14:xfrm>
            </p:contentPart>
          </mc:Choice>
          <mc:Fallback>
            <p:pic>
              <p:nvPicPr>
                <p:cNvPr id="240" name="Freihand 239">
                  <a:extLst>
                    <a:ext uri="{FF2B5EF4-FFF2-40B4-BE49-F238E27FC236}">
                      <a16:creationId xmlns:a16="http://schemas.microsoft.com/office/drawing/2014/main" id="{3D35E837-D9FA-CFEF-9DDD-472E623958A8}"/>
                    </a:ext>
                  </a:extLst>
                </p:cNvPr>
                <p:cNvPicPr/>
                <p:nvPr/>
              </p:nvPicPr>
              <p:blipFill>
                <a:blip r:embed="rId272"/>
                <a:stretch>
                  <a:fillRect/>
                </a:stretch>
              </p:blipFill>
              <p:spPr>
                <a:xfrm>
                  <a:off x="1237909" y="4875578"/>
                  <a:ext cx="159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41" name="Freihand 240">
                  <a:extLst>
                    <a:ext uri="{FF2B5EF4-FFF2-40B4-BE49-F238E27FC236}">
                      <a16:creationId xmlns:a16="http://schemas.microsoft.com/office/drawing/2014/main" id="{53D34442-D98F-977E-219A-A8FDCCF5B6FC}"/>
                    </a:ext>
                  </a:extLst>
                </p14:cNvPr>
                <p14:cNvContentPartPr/>
                <p14:nvPr/>
              </p14:nvContentPartPr>
              <p14:xfrm>
                <a:off x="1314589" y="5077178"/>
                <a:ext cx="103680" cy="46800"/>
              </p14:xfrm>
            </p:contentPart>
          </mc:Choice>
          <mc:Fallback>
            <p:pic>
              <p:nvPicPr>
                <p:cNvPr id="241" name="Freihand 240">
                  <a:extLst>
                    <a:ext uri="{FF2B5EF4-FFF2-40B4-BE49-F238E27FC236}">
                      <a16:creationId xmlns:a16="http://schemas.microsoft.com/office/drawing/2014/main" id="{53D34442-D98F-977E-219A-A8FDCCF5B6FC}"/>
                    </a:ext>
                  </a:extLst>
                </p:cNvPr>
                <p:cNvPicPr/>
                <p:nvPr/>
              </p:nvPicPr>
              <p:blipFill>
                <a:blip r:embed="rId274"/>
                <a:stretch>
                  <a:fillRect/>
                </a:stretch>
              </p:blipFill>
              <p:spPr>
                <a:xfrm>
                  <a:off x="1308469" y="5071058"/>
                  <a:ext cx="115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42" name="Freihand 241">
                  <a:extLst>
                    <a:ext uri="{FF2B5EF4-FFF2-40B4-BE49-F238E27FC236}">
                      <a16:creationId xmlns:a16="http://schemas.microsoft.com/office/drawing/2014/main" id="{70AD0907-49CB-E358-2C73-77AE9F7167A9}"/>
                    </a:ext>
                  </a:extLst>
                </p14:cNvPr>
                <p14:cNvContentPartPr/>
                <p14:nvPr/>
              </p14:nvContentPartPr>
              <p14:xfrm>
                <a:off x="1442029" y="4905458"/>
                <a:ext cx="212040" cy="152640"/>
              </p14:xfrm>
            </p:contentPart>
          </mc:Choice>
          <mc:Fallback>
            <p:pic>
              <p:nvPicPr>
                <p:cNvPr id="242" name="Freihand 241">
                  <a:extLst>
                    <a:ext uri="{FF2B5EF4-FFF2-40B4-BE49-F238E27FC236}">
                      <a16:creationId xmlns:a16="http://schemas.microsoft.com/office/drawing/2014/main" id="{70AD0907-49CB-E358-2C73-77AE9F7167A9}"/>
                    </a:ext>
                  </a:extLst>
                </p:cNvPr>
                <p:cNvPicPr/>
                <p:nvPr/>
              </p:nvPicPr>
              <p:blipFill>
                <a:blip r:embed="rId276"/>
                <a:stretch>
                  <a:fillRect/>
                </a:stretch>
              </p:blipFill>
              <p:spPr>
                <a:xfrm>
                  <a:off x="1435909" y="4899338"/>
                  <a:ext cx="224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43" name="Freihand 242">
                  <a:extLst>
                    <a:ext uri="{FF2B5EF4-FFF2-40B4-BE49-F238E27FC236}">
                      <a16:creationId xmlns:a16="http://schemas.microsoft.com/office/drawing/2014/main" id="{3C24218F-862F-C344-2818-F4C9E08171DC}"/>
                    </a:ext>
                  </a:extLst>
                </p14:cNvPr>
                <p14:cNvContentPartPr/>
                <p14:nvPr/>
              </p14:nvContentPartPr>
              <p14:xfrm>
                <a:off x="1705189" y="5021738"/>
                <a:ext cx="195480" cy="119160"/>
              </p14:xfrm>
            </p:contentPart>
          </mc:Choice>
          <mc:Fallback>
            <p:pic>
              <p:nvPicPr>
                <p:cNvPr id="243" name="Freihand 242">
                  <a:extLst>
                    <a:ext uri="{FF2B5EF4-FFF2-40B4-BE49-F238E27FC236}">
                      <a16:creationId xmlns:a16="http://schemas.microsoft.com/office/drawing/2014/main" id="{3C24218F-862F-C344-2818-F4C9E08171DC}"/>
                    </a:ext>
                  </a:extLst>
                </p:cNvPr>
                <p:cNvPicPr/>
                <p:nvPr/>
              </p:nvPicPr>
              <p:blipFill>
                <a:blip r:embed="rId278"/>
                <a:stretch>
                  <a:fillRect/>
                </a:stretch>
              </p:blipFill>
              <p:spPr>
                <a:xfrm>
                  <a:off x="1699069" y="5015618"/>
                  <a:ext cx="207720" cy="13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9">
            <p14:nvContentPartPr>
              <p14:cNvPr id="248" name="Freihand 247">
                <a:extLst>
                  <a:ext uri="{FF2B5EF4-FFF2-40B4-BE49-F238E27FC236}">
                    <a16:creationId xmlns:a16="http://schemas.microsoft.com/office/drawing/2014/main" id="{C6324BD3-A8CE-B535-7591-3835E524680A}"/>
                  </a:ext>
                </a:extLst>
              </p14:cNvPr>
              <p14:cNvContentPartPr/>
              <p14:nvPr/>
            </p14:nvContentPartPr>
            <p14:xfrm>
              <a:off x="3895069" y="3920138"/>
              <a:ext cx="542880" cy="96480"/>
            </p14:xfrm>
          </p:contentPart>
        </mc:Choice>
        <mc:Fallback>
          <p:pic>
            <p:nvPicPr>
              <p:cNvPr id="248" name="Freihand 247">
                <a:extLst>
                  <a:ext uri="{FF2B5EF4-FFF2-40B4-BE49-F238E27FC236}">
                    <a16:creationId xmlns:a16="http://schemas.microsoft.com/office/drawing/2014/main" id="{C6324BD3-A8CE-B535-7591-3835E524680A}"/>
                  </a:ext>
                </a:extLst>
              </p:cNvPr>
              <p:cNvPicPr/>
              <p:nvPr/>
            </p:nvPicPr>
            <p:blipFill>
              <a:blip r:embed="rId280"/>
              <a:stretch>
                <a:fillRect/>
              </a:stretch>
            </p:blipFill>
            <p:spPr>
              <a:xfrm>
                <a:off x="3888949" y="3914018"/>
                <a:ext cx="555120" cy="108720"/>
              </a:xfrm>
              <a:prstGeom prst="rect">
                <a:avLst/>
              </a:prstGeom>
            </p:spPr>
          </p:pic>
        </mc:Fallback>
      </mc:AlternateContent>
      <p:grpSp>
        <p:nvGrpSpPr>
          <p:cNvPr id="252" name="Gruppieren 251">
            <a:extLst>
              <a:ext uri="{FF2B5EF4-FFF2-40B4-BE49-F238E27FC236}">
                <a16:creationId xmlns:a16="http://schemas.microsoft.com/office/drawing/2014/main" id="{670ADE0D-6DCA-C850-8581-A7C9B92DDB0B}"/>
              </a:ext>
            </a:extLst>
          </p:cNvPr>
          <p:cNvGrpSpPr/>
          <p:nvPr/>
        </p:nvGrpSpPr>
        <p:grpSpPr>
          <a:xfrm>
            <a:off x="2129269" y="4757498"/>
            <a:ext cx="864720" cy="291960"/>
            <a:chOff x="2129269" y="4757498"/>
            <a:chExt cx="864720" cy="291960"/>
          </a:xfrm>
        </p:grpSpPr>
        <mc:AlternateContent xmlns:mc="http://schemas.openxmlformats.org/markup-compatibility/2006">
          <mc:Choice xmlns:p14="http://schemas.microsoft.com/office/powerpoint/2010/main" Requires="p14">
            <p:contentPart p14:bwMode="auto" r:id="rId281">
              <p14:nvContentPartPr>
                <p14:cNvPr id="244" name="Freihand 243">
                  <a:extLst>
                    <a:ext uri="{FF2B5EF4-FFF2-40B4-BE49-F238E27FC236}">
                      <a16:creationId xmlns:a16="http://schemas.microsoft.com/office/drawing/2014/main" id="{B06515C5-5BEC-227D-395A-9597967E3D8C}"/>
                    </a:ext>
                  </a:extLst>
                </p14:cNvPr>
                <p14:cNvContentPartPr/>
                <p14:nvPr/>
              </p14:nvContentPartPr>
              <p14:xfrm>
                <a:off x="2129269" y="4920938"/>
                <a:ext cx="138240" cy="23400"/>
              </p14:xfrm>
            </p:contentPart>
          </mc:Choice>
          <mc:Fallback>
            <p:pic>
              <p:nvPicPr>
                <p:cNvPr id="244" name="Freihand 243">
                  <a:extLst>
                    <a:ext uri="{FF2B5EF4-FFF2-40B4-BE49-F238E27FC236}">
                      <a16:creationId xmlns:a16="http://schemas.microsoft.com/office/drawing/2014/main" id="{B06515C5-5BEC-227D-395A-9597967E3D8C}"/>
                    </a:ext>
                  </a:extLst>
                </p:cNvPr>
                <p:cNvPicPr/>
                <p:nvPr/>
              </p:nvPicPr>
              <p:blipFill>
                <a:blip r:embed="rId282"/>
                <a:stretch>
                  <a:fillRect/>
                </a:stretch>
              </p:blipFill>
              <p:spPr>
                <a:xfrm>
                  <a:off x="2123149" y="4914818"/>
                  <a:ext cx="1504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45" name="Freihand 244">
                  <a:extLst>
                    <a:ext uri="{FF2B5EF4-FFF2-40B4-BE49-F238E27FC236}">
                      <a16:creationId xmlns:a16="http://schemas.microsoft.com/office/drawing/2014/main" id="{4E058841-A28E-1ADB-F2B8-EB15FF4A0F3F}"/>
                    </a:ext>
                  </a:extLst>
                </p14:cNvPr>
                <p14:cNvContentPartPr/>
                <p14:nvPr/>
              </p14:nvContentPartPr>
              <p14:xfrm>
                <a:off x="2140789" y="5015978"/>
                <a:ext cx="138240" cy="13320"/>
              </p14:xfrm>
            </p:contentPart>
          </mc:Choice>
          <mc:Fallback>
            <p:pic>
              <p:nvPicPr>
                <p:cNvPr id="245" name="Freihand 244">
                  <a:extLst>
                    <a:ext uri="{FF2B5EF4-FFF2-40B4-BE49-F238E27FC236}">
                      <a16:creationId xmlns:a16="http://schemas.microsoft.com/office/drawing/2014/main" id="{4E058841-A28E-1ADB-F2B8-EB15FF4A0F3F}"/>
                    </a:ext>
                  </a:extLst>
                </p:cNvPr>
                <p:cNvPicPr/>
                <p:nvPr/>
              </p:nvPicPr>
              <p:blipFill>
                <a:blip r:embed="rId284"/>
                <a:stretch>
                  <a:fillRect/>
                </a:stretch>
              </p:blipFill>
              <p:spPr>
                <a:xfrm>
                  <a:off x="2134669" y="5009858"/>
                  <a:ext cx="150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49" name="Freihand 248">
                  <a:extLst>
                    <a:ext uri="{FF2B5EF4-FFF2-40B4-BE49-F238E27FC236}">
                      <a16:creationId xmlns:a16="http://schemas.microsoft.com/office/drawing/2014/main" id="{7C7125FE-9206-5B4D-3333-72E2FF8AF3F7}"/>
                    </a:ext>
                  </a:extLst>
                </p14:cNvPr>
                <p14:cNvContentPartPr/>
                <p14:nvPr/>
              </p14:nvContentPartPr>
              <p14:xfrm>
                <a:off x="2409709" y="4790258"/>
                <a:ext cx="152280" cy="259200"/>
              </p14:xfrm>
            </p:contentPart>
          </mc:Choice>
          <mc:Fallback>
            <p:pic>
              <p:nvPicPr>
                <p:cNvPr id="249" name="Freihand 248">
                  <a:extLst>
                    <a:ext uri="{FF2B5EF4-FFF2-40B4-BE49-F238E27FC236}">
                      <a16:creationId xmlns:a16="http://schemas.microsoft.com/office/drawing/2014/main" id="{7C7125FE-9206-5B4D-3333-72E2FF8AF3F7}"/>
                    </a:ext>
                  </a:extLst>
                </p:cNvPr>
                <p:cNvPicPr/>
                <p:nvPr/>
              </p:nvPicPr>
              <p:blipFill>
                <a:blip r:embed="rId286"/>
                <a:stretch>
                  <a:fillRect/>
                </a:stretch>
              </p:blipFill>
              <p:spPr>
                <a:xfrm>
                  <a:off x="2403589" y="4784138"/>
                  <a:ext cx="1645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50" name="Freihand 249">
                  <a:extLst>
                    <a:ext uri="{FF2B5EF4-FFF2-40B4-BE49-F238E27FC236}">
                      <a16:creationId xmlns:a16="http://schemas.microsoft.com/office/drawing/2014/main" id="{A9DA2A70-CE96-0D35-AD53-8B81011ABF8A}"/>
                    </a:ext>
                  </a:extLst>
                </p14:cNvPr>
                <p14:cNvContentPartPr/>
                <p14:nvPr/>
              </p14:nvContentPartPr>
              <p14:xfrm>
                <a:off x="2669989" y="4788098"/>
                <a:ext cx="104760" cy="227520"/>
              </p14:xfrm>
            </p:contentPart>
          </mc:Choice>
          <mc:Fallback>
            <p:pic>
              <p:nvPicPr>
                <p:cNvPr id="250" name="Freihand 249">
                  <a:extLst>
                    <a:ext uri="{FF2B5EF4-FFF2-40B4-BE49-F238E27FC236}">
                      <a16:creationId xmlns:a16="http://schemas.microsoft.com/office/drawing/2014/main" id="{A9DA2A70-CE96-0D35-AD53-8B81011ABF8A}"/>
                    </a:ext>
                  </a:extLst>
                </p:cNvPr>
                <p:cNvPicPr/>
                <p:nvPr/>
              </p:nvPicPr>
              <p:blipFill>
                <a:blip r:embed="rId288"/>
                <a:stretch>
                  <a:fillRect/>
                </a:stretch>
              </p:blipFill>
              <p:spPr>
                <a:xfrm>
                  <a:off x="2663869" y="4781978"/>
                  <a:ext cx="1170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51" name="Freihand 250">
                  <a:extLst>
                    <a:ext uri="{FF2B5EF4-FFF2-40B4-BE49-F238E27FC236}">
                      <a16:creationId xmlns:a16="http://schemas.microsoft.com/office/drawing/2014/main" id="{80B905C5-0E30-0CC8-D0FC-77FDD64F532E}"/>
                    </a:ext>
                  </a:extLst>
                </p14:cNvPr>
                <p14:cNvContentPartPr/>
                <p14:nvPr/>
              </p14:nvContentPartPr>
              <p14:xfrm>
                <a:off x="2856469" y="4757498"/>
                <a:ext cx="137520" cy="228600"/>
              </p14:xfrm>
            </p:contentPart>
          </mc:Choice>
          <mc:Fallback>
            <p:pic>
              <p:nvPicPr>
                <p:cNvPr id="251" name="Freihand 250">
                  <a:extLst>
                    <a:ext uri="{FF2B5EF4-FFF2-40B4-BE49-F238E27FC236}">
                      <a16:creationId xmlns:a16="http://schemas.microsoft.com/office/drawing/2014/main" id="{80B905C5-0E30-0CC8-D0FC-77FDD64F532E}"/>
                    </a:ext>
                  </a:extLst>
                </p:cNvPr>
                <p:cNvPicPr/>
                <p:nvPr/>
              </p:nvPicPr>
              <p:blipFill>
                <a:blip r:embed="rId290"/>
                <a:stretch>
                  <a:fillRect/>
                </a:stretch>
              </p:blipFill>
              <p:spPr>
                <a:xfrm>
                  <a:off x="2850349" y="4751378"/>
                  <a:ext cx="149760" cy="240840"/>
                </a:xfrm>
                <a:prstGeom prst="rect">
                  <a:avLst/>
                </a:prstGeom>
              </p:spPr>
            </p:pic>
          </mc:Fallback>
        </mc:AlternateContent>
      </p:grpSp>
      <p:grpSp>
        <p:nvGrpSpPr>
          <p:cNvPr id="296" name="Gruppieren 295">
            <a:extLst>
              <a:ext uri="{FF2B5EF4-FFF2-40B4-BE49-F238E27FC236}">
                <a16:creationId xmlns:a16="http://schemas.microsoft.com/office/drawing/2014/main" id="{4459163C-8C74-95F1-E92E-81174BA7B9D2}"/>
              </a:ext>
            </a:extLst>
          </p:cNvPr>
          <p:cNvGrpSpPr/>
          <p:nvPr/>
        </p:nvGrpSpPr>
        <p:grpSpPr>
          <a:xfrm>
            <a:off x="3598069" y="4591538"/>
            <a:ext cx="1505520" cy="331920"/>
            <a:chOff x="3598069" y="4591538"/>
            <a:chExt cx="1505520" cy="331920"/>
          </a:xfrm>
        </p:grpSpPr>
        <mc:AlternateContent xmlns:mc="http://schemas.openxmlformats.org/markup-compatibility/2006">
          <mc:Choice xmlns:p14="http://schemas.microsoft.com/office/powerpoint/2010/main" Requires="p14">
            <p:contentPart p14:bwMode="auto" r:id="rId291">
              <p14:nvContentPartPr>
                <p14:cNvPr id="253" name="Freihand 252">
                  <a:extLst>
                    <a:ext uri="{FF2B5EF4-FFF2-40B4-BE49-F238E27FC236}">
                      <a16:creationId xmlns:a16="http://schemas.microsoft.com/office/drawing/2014/main" id="{A855B636-C4C2-3850-C411-F816EB219507}"/>
                    </a:ext>
                  </a:extLst>
                </p14:cNvPr>
                <p14:cNvContentPartPr/>
                <p14:nvPr/>
              </p14:nvContentPartPr>
              <p14:xfrm>
                <a:off x="3598069" y="4799258"/>
                <a:ext cx="200880" cy="52200"/>
              </p14:xfrm>
            </p:contentPart>
          </mc:Choice>
          <mc:Fallback>
            <p:pic>
              <p:nvPicPr>
                <p:cNvPr id="253" name="Freihand 252">
                  <a:extLst>
                    <a:ext uri="{FF2B5EF4-FFF2-40B4-BE49-F238E27FC236}">
                      <a16:creationId xmlns:a16="http://schemas.microsoft.com/office/drawing/2014/main" id="{A855B636-C4C2-3850-C411-F816EB219507}"/>
                    </a:ext>
                  </a:extLst>
                </p:cNvPr>
                <p:cNvPicPr/>
                <p:nvPr/>
              </p:nvPicPr>
              <p:blipFill>
                <a:blip r:embed="rId292"/>
                <a:stretch>
                  <a:fillRect/>
                </a:stretch>
              </p:blipFill>
              <p:spPr>
                <a:xfrm>
                  <a:off x="3591949" y="4793138"/>
                  <a:ext cx="213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54" name="Freihand 253">
                  <a:extLst>
                    <a:ext uri="{FF2B5EF4-FFF2-40B4-BE49-F238E27FC236}">
                      <a16:creationId xmlns:a16="http://schemas.microsoft.com/office/drawing/2014/main" id="{440B51CF-4505-54B2-60CC-F52D9B23F3CE}"/>
                    </a:ext>
                  </a:extLst>
                </p14:cNvPr>
                <p14:cNvContentPartPr/>
                <p14:nvPr/>
              </p14:nvContentPartPr>
              <p14:xfrm>
                <a:off x="3770869" y="4722938"/>
                <a:ext cx="88200" cy="200520"/>
              </p14:xfrm>
            </p:contentPart>
          </mc:Choice>
          <mc:Fallback>
            <p:pic>
              <p:nvPicPr>
                <p:cNvPr id="254" name="Freihand 253">
                  <a:extLst>
                    <a:ext uri="{FF2B5EF4-FFF2-40B4-BE49-F238E27FC236}">
                      <a16:creationId xmlns:a16="http://schemas.microsoft.com/office/drawing/2014/main" id="{440B51CF-4505-54B2-60CC-F52D9B23F3CE}"/>
                    </a:ext>
                  </a:extLst>
                </p:cNvPr>
                <p:cNvPicPr/>
                <p:nvPr/>
              </p:nvPicPr>
              <p:blipFill>
                <a:blip r:embed="rId294"/>
                <a:stretch>
                  <a:fillRect/>
                </a:stretch>
              </p:blipFill>
              <p:spPr>
                <a:xfrm>
                  <a:off x="3764749" y="4716818"/>
                  <a:ext cx="100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56" name="Freihand 255">
                  <a:extLst>
                    <a:ext uri="{FF2B5EF4-FFF2-40B4-BE49-F238E27FC236}">
                      <a16:creationId xmlns:a16="http://schemas.microsoft.com/office/drawing/2014/main" id="{6CCDAE0A-4B74-31F6-4877-BE7BAB091F95}"/>
                    </a:ext>
                  </a:extLst>
                </p14:cNvPr>
                <p14:cNvContentPartPr/>
                <p14:nvPr/>
              </p14:nvContentPartPr>
              <p14:xfrm>
                <a:off x="4087309" y="4646258"/>
                <a:ext cx="185400" cy="193320"/>
              </p14:xfrm>
            </p:contentPart>
          </mc:Choice>
          <mc:Fallback>
            <p:pic>
              <p:nvPicPr>
                <p:cNvPr id="256" name="Freihand 255">
                  <a:extLst>
                    <a:ext uri="{FF2B5EF4-FFF2-40B4-BE49-F238E27FC236}">
                      <a16:creationId xmlns:a16="http://schemas.microsoft.com/office/drawing/2014/main" id="{6CCDAE0A-4B74-31F6-4877-BE7BAB091F95}"/>
                    </a:ext>
                  </a:extLst>
                </p:cNvPr>
                <p:cNvPicPr/>
                <p:nvPr/>
              </p:nvPicPr>
              <p:blipFill>
                <a:blip r:embed="rId296"/>
                <a:stretch>
                  <a:fillRect/>
                </a:stretch>
              </p:blipFill>
              <p:spPr>
                <a:xfrm>
                  <a:off x="4081189" y="4640138"/>
                  <a:ext cx="1976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57" name="Freihand 256">
                  <a:extLst>
                    <a:ext uri="{FF2B5EF4-FFF2-40B4-BE49-F238E27FC236}">
                      <a16:creationId xmlns:a16="http://schemas.microsoft.com/office/drawing/2014/main" id="{88D637D5-2290-7617-5A40-B4ECBC48DC4F}"/>
                    </a:ext>
                  </a:extLst>
                </p14:cNvPr>
                <p14:cNvContentPartPr/>
                <p14:nvPr/>
              </p14:nvContentPartPr>
              <p14:xfrm>
                <a:off x="4098469" y="4749578"/>
                <a:ext cx="99000" cy="114480"/>
              </p14:xfrm>
            </p:contentPart>
          </mc:Choice>
          <mc:Fallback>
            <p:pic>
              <p:nvPicPr>
                <p:cNvPr id="257" name="Freihand 256">
                  <a:extLst>
                    <a:ext uri="{FF2B5EF4-FFF2-40B4-BE49-F238E27FC236}">
                      <a16:creationId xmlns:a16="http://schemas.microsoft.com/office/drawing/2014/main" id="{88D637D5-2290-7617-5A40-B4ECBC48DC4F}"/>
                    </a:ext>
                  </a:extLst>
                </p:cNvPr>
                <p:cNvPicPr/>
                <p:nvPr/>
              </p:nvPicPr>
              <p:blipFill>
                <a:blip r:embed="rId298"/>
                <a:stretch>
                  <a:fillRect/>
                </a:stretch>
              </p:blipFill>
              <p:spPr>
                <a:xfrm>
                  <a:off x="4092349" y="4743458"/>
                  <a:ext cx="111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58" name="Freihand 257">
                  <a:extLst>
                    <a:ext uri="{FF2B5EF4-FFF2-40B4-BE49-F238E27FC236}">
                      <a16:creationId xmlns:a16="http://schemas.microsoft.com/office/drawing/2014/main" id="{748C3311-3F68-AF2C-FDB5-F6B22B93216D}"/>
                    </a:ext>
                  </a:extLst>
                </p14:cNvPr>
                <p14:cNvContentPartPr/>
                <p14:nvPr/>
              </p14:nvContentPartPr>
              <p14:xfrm>
                <a:off x="4329949" y="4634738"/>
                <a:ext cx="191880" cy="171720"/>
              </p14:xfrm>
            </p:contentPart>
          </mc:Choice>
          <mc:Fallback>
            <p:pic>
              <p:nvPicPr>
                <p:cNvPr id="258" name="Freihand 257">
                  <a:extLst>
                    <a:ext uri="{FF2B5EF4-FFF2-40B4-BE49-F238E27FC236}">
                      <a16:creationId xmlns:a16="http://schemas.microsoft.com/office/drawing/2014/main" id="{748C3311-3F68-AF2C-FDB5-F6B22B93216D}"/>
                    </a:ext>
                  </a:extLst>
                </p:cNvPr>
                <p:cNvPicPr/>
                <p:nvPr/>
              </p:nvPicPr>
              <p:blipFill>
                <a:blip r:embed="rId300"/>
                <a:stretch>
                  <a:fillRect/>
                </a:stretch>
              </p:blipFill>
              <p:spPr>
                <a:xfrm>
                  <a:off x="4323829" y="4628618"/>
                  <a:ext cx="204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59" name="Freihand 258">
                  <a:extLst>
                    <a:ext uri="{FF2B5EF4-FFF2-40B4-BE49-F238E27FC236}">
                      <a16:creationId xmlns:a16="http://schemas.microsoft.com/office/drawing/2014/main" id="{0DCE7874-ABD0-12A3-9A8B-22965E99C12D}"/>
                    </a:ext>
                  </a:extLst>
                </p14:cNvPr>
                <p14:cNvContentPartPr/>
                <p14:nvPr/>
              </p14:nvContentPartPr>
              <p14:xfrm>
                <a:off x="4542709" y="4744538"/>
                <a:ext cx="56520" cy="126000"/>
              </p14:xfrm>
            </p:contentPart>
          </mc:Choice>
          <mc:Fallback>
            <p:pic>
              <p:nvPicPr>
                <p:cNvPr id="259" name="Freihand 258">
                  <a:extLst>
                    <a:ext uri="{FF2B5EF4-FFF2-40B4-BE49-F238E27FC236}">
                      <a16:creationId xmlns:a16="http://schemas.microsoft.com/office/drawing/2014/main" id="{0DCE7874-ABD0-12A3-9A8B-22965E99C12D}"/>
                    </a:ext>
                  </a:extLst>
                </p:cNvPr>
                <p:cNvPicPr/>
                <p:nvPr/>
              </p:nvPicPr>
              <p:blipFill>
                <a:blip r:embed="rId302"/>
                <a:stretch>
                  <a:fillRect/>
                </a:stretch>
              </p:blipFill>
              <p:spPr>
                <a:xfrm>
                  <a:off x="4536589" y="4738418"/>
                  <a:ext cx="68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60" name="Freihand 259">
                  <a:extLst>
                    <a:ext uri="{FF2B5EF4-FFF2-40B4-BE49-F238E27FC236}">
                      <a16:creationId xmlns:a16="http://schemas.microsoft.com/office/drawing/2014/main" id="{4427A3CC-D00A-541A-3BA7-F16848141177}"/>
                    </a:ext>
                  </a:extLst>
                </p14:cNvPr>
                <p14:cNvContentPartPr/>
                <p14:nvPr/>
              </p14:nvContentPartPr>
              <p14:xfrm>
                <a:off x="4603909" y="4748498"/>
                <a:ext cx="126000" cy="118800"/>
              </p14:xfrm>
            </p:contentPart>
          </mc:Choice>
          <mc:Fallback>
            <p:pic>
              <p:nvPicPr>
                <p:cNvPr id="260" name="Freihand 259">
                  <a:extLst>
                    <a:ext uri="{FF2B5EF4-FFF2-40B4-BE49-F238E27FC236}">
                      <a16:creationId xmlns:a16="http://schemas.microsoft.com/office/drawing/2014/main" id="{4427A3CC-D00A-541A-3BA7-F16848141177}"/>
                    </a:ext>
                  </a:extLst>
                </p:cNvPr>
                <p:cNvPicPr/>
                <p:nvPr/>
              </p:nvPicPr>
              <p:blipFill>
                <a:blip r:embed="rId304"/>
                <a:stretch>
                  <a:fillRect/>
                </a:stretch>
              </p:blipFill>
              <p:spPr>
                <a:xfrm>
                  <a:off x="4597789" y="4742378"/>
                  <a:ext cx="138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62" name="Freihand 261">
                  <a:extLst>
                    <a:ext uri="{FF2B5EF4-FFF2-40B4-BE49-F238E27FC236}">
                      <a16:creationId xmlns:a16="http://schemas.microsoft.com/office/drawing/2014/main" id="{30C83CAD-F2AD-FF31-C9AB-92C146CD6470}"/>
                    </a:ext>
                  </a:extLst>
                </p14:cNvPr>
                <p14:cNvContentPartPr/>
                <p14:nvPr/>
              </p14:nvContentPartPr>
              <p14:xfrm>
                <a:off x="4896229" y="4591538"/>
                <a:ext cx="207360" cy="155520"/>
              </p14:xfrm>
            </p:contentPart>
          </mc:Choice>
          <mc:Fallback>
            <p:pic>
              <p:nvPicPr>
                <p:cNvPr id="262" name="Freihand 261">
                  <a:extLst>
                    <a:ext uri="{FF2B5EF4-FFF2-40B4-BE49-F238E27FC236}">
                      <a16:creationId xmlns:a16="http://schemas.microsoft.com/office/drawing/2014/main" id="{30C83CAD-F2AD-FF31-C9AB-92C146CD6470}"/>
                    </a:ext>
                  </a:extLst>
                </p:cNvPr>
                <p:cNvPicPr/>
                <p:nvPr/>
              </p:nvPicPr>
              <p:blipFill>
                <a:blip r:embed="rId306"/>
                <a:stretch>
                  <a:fillRect/>
                </a:stretch>
              </p:blipFill>
              <p:spPr>
                <a:xfrm>
                  <a:off x="4890109" y="4585418"/>
                  <a:ext cx="219600" cy="167760"/>
                </a:xfrm>
                <a:prstGeom prst="rect">
                  <a:avLst/>
                </a:prstGeom>
              </p:spPr>
            </p:pic>
          </mc:Fallback>
        </mc:AlternateContent>
      </p:grpSp>
      <p:grpSp>
        <p:nvGrpSpPr>
          <p:cNvPr id="295" name="Gruppieren 294">
            <a:extLst>
              <a:ext uri="{FF2B5EF4-FFF2-40B4-BE49-F238E27FC236}">
                <a16:creationId xmlns:a16="http://schemas.microsoft.com/office/drawing/2014/main" id="{831B86B3-1993-A0FC-CCDD-1DE7BD7E559E}"/>
              </a:ext>
            </a:extLst>
          </p:cNvPr>
          <p:cNvGrpSpPr/>
          <p:nvPr/>
        </p:nvGrpSpPr>
        <p:grpSpPr>
          <a:xfrm>
            <a:off x="5346949" y="4479218"/>
            <a:ext cx="767160" cy="299520"/>
            <a:chOff x="5346949" y="4479218"/>
            <a:chExt cx="767160" cy="299520"/>
          </a:xfrm>
        </p:grpSpPr>
        <mc:AlternateContent xmlns:mc="http://schemas.openxmlformats.org/markup-compatibility/2006">
          <mc:Choice xmlns:p14="http://schemas.microsoft.com/office/powerpoint/2010/main" Requires="p14">
            <p:contentPart p14:bwMode="auto" r:id="rId307">
              <p14:nvContentPartPr>
                <p14:cNvPr id="263" name="Freihand 262">
                  <a:extLst>
                    <a:ext uri="{FF2B5EF4-FFF2-40B4-BE49-F238E27FC236}">
                      <a16:creationId xmlns:a16="http://schemas.microsoft.com/office/drawing/2014/main" id="{22BFAD8A-7A6B-63E3-5716-FC1E446F57C7}"/>
                    </a:ext>
                  </a:extLst>
                </p14:cNvPr>
                <p14:cNvContentPartPr/>
                <p14:nvPr/>
              </p14:nvContentPartPr>
              <p14:xfrm>
                <a:off x="5358109" y="4482458"/>
                <a:ext cx="38520" cy="224640"/>
              </p14:xfrm>
            </p:contentPart>
          </mc:Choice>
          <mc:Fallback>
            <p:pic>
              <p:nvPicPr>
                <p:cNvPr id="263" name="Freihand 262">
                  <a:extLst>
                    <a:ext uri="{FF2B5EF4-FFF2-40B4-BE49-F238E27FC236}">
                      <a16:creationId xmlns:a16="http://schemas.microsoft.com/office/drawing/2014/main" id="{22BFAD8A-7A6B-63E3-5716-FC1E446F57C7}"/>
                    </a:ext>
                  </a:extLst>
                </p:cNvPr>
                <p:cNvPicPr/>
                <p:nvPr/>
              </p:nvPicPr>
              <p:blipFill>
                <a:blip r:embed="rId308"/>
                <a:stretch>
                  <a:fillRect/>
                </a:stretch>
              </p:blipFill>
              <p:spPr>
                <a:xfrm>
                  <a:off x="5351989" y="4476338"/>
                  <a:ext cx="507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64" name="Freihand 263">
                  <a:extLst>
                    <a:ext uri="{FF2B5EF4-FFF2-40B4-BE49-F238E27FC236}">
                      <a16:creationId xmlns:a16="http://schemas.microsoft.com/office/drawing/2014/main" id="{310095DA-2990-A96C-F53B-8DD7C488B8A0}"/>
                    </a:ext>
                  </a:extLst>
                </p14:cNvPr>
                <p14:cNvContentPartPr/>
                <p14:nvPr/>
              </p14:nvContentPartPr>
              <p14:xfrm>
                <a:off x="5351629" y="4479218"/>
                <a:ext cx="157680" cy="141840"/>
              </p14:xfrm>
            </p:contentPart>
          </mc:Choice>
          <mc:Fallback>
            <p:pic>
              <p:nvPicPr>
                <p:cNvPr id="264" name="Freihand 263">
                  <a:extLst>
                    <a:ext uri="{FF2B5EF4-FFF2-40B4-BE49-F238E27FC236}">
                      <a16:creationId xmlns:a16="http://schemas.microsoft.com/office/drawing/2014/main" id="{310095DA-2990-A96C-F53B-8DD7C488B8A0}"/>
                    </a:ext>
                  </a:extLst>
                </p:cNvPr>
                <p:cNvPicPr/>
                <p:nvPr/>
              </p:nvPicPr>
              <p:blipFill>
                <a:blip r:embed="rId310"/>
                <a:stretch>
                  <a:fillRect/>
                </a:stretch>
              </p:blipFill>
              <p:spPr>
                <a:xfrm>
                  <a:off x="5345509" y="4473098"/>
                  <a:ext cx="169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65" name="Freihand 264">
                  <a:extLst>
                    <a:ext uri="{FF2B5EF4-FFF2-40B4-BE49-F238E27FC236}">
                      <a16:creationId xmlns:a16="http://schemas.microsoft.com/office/drawing/2014/main" id="{1006758C-AA11-CCD7-BE2C-82746ACAF6F0}"/>
                    </a:ext>
                  </a:extLst>
                </p14:cNvPr>
                <p14:cNvContentPartPr/>
                <p14:nvPr/>
              </p14:nvContentPartPr>
              <p14:xfrm>
                <a:off x="5346949" y="4669298"/>
                <a:ext cx="154080" cy="63720"/>
              </p14:xfrm>
            </p:contentPart>
          </mc:Choice>
          <mc:Fallback>
            <p:pic>
              <p:nvPicPr>
                <p:cNvPr id="265" name="Freihand 264">
                  <a:extLst>
                    <a:ext uri="{FF2B5EF4-FFF2-40B4-BE49-F238E27FC236}">
                      <a16:creationId xmlns:a16="http://schemas.microsoft.com/office/drawing/2014/main" id="{1006758C-AA11-CCD7-BE2C-82746ACAF6F0}"/>
                    </a:ext>
                  </a:extLst>
                </p:cNvPr>
                <p:cNvPicPr/>
                <p:nvPr/>
              </p:nvPicPr>
              <p:blipFill>
                <a:blip r:embed="rId312"/>
                <a:stretch>
                  <a:fillRect/>
                </a:stretch>
              </p:blipFill>
              <p:spPr>
                <a:xfrm>
                  <a:off x="5340829" y="4663178"/>
                  <a:ext cx="166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66" name="Freihand 265">
                  <a:extLst>
                    <a:ext uri="{FF2B5EF4-FFF2-40B4-BE49-F238E27FC236}">
                      <a16:creationId xmlns:a16="http://schemas.microsoft.com/office/drawing/2014/main" id="{C4C815B5-F99B-D61C-E35F-EEB9E25844CD}"/>
                    </a:ext>
                  </a:extLst>
                </p14:cNvPr>
                <p14:cNvContentPartPr/>
                <p14:nvPr/>
              </p14:nvContentPartPr>
              <p14:xfrm>
                <a:off x="5611549" y="4505858"/>
                <a:ext cx="239760" cy="197640"/>
              </p14:xfrm>
            </p:contentPart>
          </mc:Choice>
          <mc:Fallback>
            <p:pic>
              <p:nvPicPr>
                <p:cNvPr id="266" name="Freihand 265">
                  <a:extLst>
                    <a:ext uri="{FF2B5EF4-FFF2-40B4-BE49-F238E27FC236}">
                      <a16:creationId xmlns:a16="http://schemas.microsoft.com/office/drawing/2014/main" id="{C4C815B5-F99B-D61C-E35F-EEB9E25844CD}"/>
                    </a:ext>
                  </a:extLst>
                </p:cNvPr>
                <p:cNvPicPr/>
                <p:nvPr/>
              </p:nvPicPr>
              <p:blipFill>
                <a:blip r:embed="rId314"/>
                <a:stretch>
                  <a:fillRect/>
                </a:stretch>
              </p:blipFill>
              <p:spPr>
                <a:xfrm>
                  <a:off x="5605429" y="4499738"/>
                  <a:ext cx="252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67" name="Freihand 266">
                  <a:extLst>
                    <a:ext uri="{FF2B5EF4-FFF2-40B4-BE49-F238E27FC236}">
                      <a16:creationId xmlns:a16="http://schemas.microsoft.com/office/drawing/2014/main" id="{906214E4-9F79-8596-482E-1C2527AC7F21}"/>
                    </a:ext>
                  </a:extLst>
                </p14:cNvPr>
                <p14:cNvContentPartPr/>
                <p14:nvPr/>
              </p14:nvContentPartPr>
              <p14:xfrm>
                <a:off x="5828629" y="4595858"/>
                <a:ext cx="92880" cy="182880"/>
              </p14:xfrm>
            </p:contentPart>
          </mc:Choice>
          <mc:Fallback>
            <p:pic>
              <p:nvPicPr>
                <p:cNvPr id="267" name="Freihand 266">
                  <a:extLst>
                    <a:ext uri="{FF2B5EF4-FFF2-40B4-BE49-F238E27FC236}">
                      <a16:creationId xmlns:a16="http://schemas.microsoft.com/office/drawing/2014/main" id="{906214E4-9F79-8596-482E-1C2527AC7F21}"/>
                    </a:ext>
                  </a:extLst>
                </p:cNvPr>
                <p:cNvPicPr/>
                <p:nvPr/>
              </p:nvPicPr>
              <p:blipFill>
                <a:blip r:embed="rId316"/>
                <a:stretch>
                  <a:fillRect/>
                </a:stretch>
              </p:blipFill>
              <p:spPr>
                <a:xfrm>
                  <a:off x="5822509" y="4589738"/>
                  <a:ext cx="105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68" name="Freihand 267">
                  <a:extLst>
                    <a:ext uri="{FF2B5EF4-FFF2-40B4-BE49-F238E27FC236}">
                      <a16:creationId xmlns:a16="http://schemas.microsoft.com/office/drawing/2014/main" id="{405E45EA-93C8-229E-A324-D76B58087BBF}"/>
                    </a:ext>
                  </a:extLst>
                </p14:cNvPr>
                <p14:cNvContentPartPr/>
                <p14:nvPr/>
              </p14:nvContentPartPr>
              <p14:xfrm>
                <a:off x="5983429" y="4589378"/>
                <a:ext cx="130680" cy="165240"/>
              </p14:xfrm>
            </p:contentPart>
          </mc:Choice>
          <mc:Fallback>
            <p:pic>
              <p:nvPicPr>
                <p:cNvPr id="268" name="Freihand 267">
                  <a:extLst>
                    <a:ext uri="{FF2B5EF4-FFF2-40B4-BE49-F238E27FC236}">
                      <a16:creationId xmlns:a16="http://schemas.microsoft.com/office/drawing/2014/main" id="{405E45EA-93C8-229E-A324-D76B58087BBF}"/>
                    </a:ext>
                  </a:extLst>
                </p:cNvPr>
                <p:cNvPicPr/>
                <p:nvPr/>
              </p:nvPicPr>
              <p:blipFill>
                <a:blip r:embed="rId318"/>
                <a:stretch>
                  <a:fillRect/>
                </a:stretch>
              </p:blipFill>
              <p:spPr>
                <a:xfrm>
                  <a:off x="5977309" y="4583258"/>
                  <a:ext cx="142920" cy="177480"/>
                </a:xfrm>
                <a:prstGeom prst="rect">
                  <a:avLst/>
                </a:prstGeom>
              </p:spPr>
            </p:pic>
          </mc:Fallback>
        </mc:AlternateContent>
      </p:grpSp>
      <p:grpSp>
        <p:nvGrpSpPr>
          <p:cNvPr id="294" name="Gruppieren 293">
            <a:extLst>
              <a:ext uri="{FF2B5EF4-FFF2-40B4-BE49-F238E27FC236}">
                <a16:creationId xmlns:a16="http://schemas.microsoft.com/office/drawing/2014/main" id="{00B4F7AD-ABAB-BD4C-4C48-9C6DB66780DB}"/>
              </a:ext>
            </a:extLst>
          </p:cNvPr>
          <p:cNvGrpSpPr/>
          <p:nvPr/>
        </p:nvGrpSpPr>
        <p:grpSpPr>
          <a:xfrm>
            <a:off x="3484309" y="5306858"/>
            <a:ext cx="302400" cy="222840"/>
            <a:chOff x="3484309" y="5306858"/>
            <a:chExt cx="302400" cy="222840"/>
          </a:xfrm>
        </p:grpSpPr>
        <mc:AlternateContent xmlns:mc="http://schemas.openxmlformats.org/markup-compatibility/2006">
          <mc:Choice xmlns:p14="http://schemas.microsoft.com/office/powerpoint/2010/main" Requires="p14">
            <p:contentPart p14:bwMode="auto" r:id="rId319">
              <p14:nvContentPartPr>
                <p14:cNvPr id="269" name="Freihand 268">
                  <a:extLst>
                    <a:ext uri="{FF2B5EF4-FFF2-40B4-BE49-F238E27FC236}">
                      <a16:creationId xmlns:a16="http://schemas.microsoft.com/office/drawing/2014/main" id="{8ED5845F-7FA0-7F1C-51D2-7CB5615588E1}"/>
                    </a:ext>
                  </a:extLst>
                </p14:cNvPr>
                <p14:cNvContentPartPr/>
                <p14:nvPr/>
              </p14:nvContentPartPr>
              <p14:xfrm>
                <a:off x="3484309" y="5380658"/>
                <a:ext cx="218520" cy="27360"/>
              </p14:xfrm>
            </p:contentPart>
          </mc:Choice>
          <mc:Fallback>
            <p:pic>
              <p:nvPicPr>
                <p:cNvPr id="269" name="Freihand 268">
                  <a:extLst>
                    <a:ext uri="{FF2B5EF4-FFF2-40B4-BE49-F238E27FC236}">
                      <a16:creationId xmlns:a16="http://schemas.microsoft.com/office/drawing/2014/main" id="{8ED5845F-7FA0-7F1C-51D2-7CB5615588E1}"/>
                    </a:ext>
                  </a:extLst>
                </p:cNvPr>
                <p:cNvPicPr/>
                <p:nvPr/>
              </p:nvPicPr>
              <p:blipFill>
                <a:blip r:embed="rId320"/>
                <a:stretch>
                  <a:fillRect/>
                </a:stretch>
              </p:blipFill>
              <p:spPr>
                <a:xfrm>
                  <a:off x="3478189" y="5374538"/>
                  <a:ext cx="230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70" name="Freihand 269">
                  <a:extLst>
                    <a:ext uri="{FF2B5EF4-FFF2-40B4-BE49-F238E27FC236}">
                      <a16:creationId xmlns:a16="http://schemas.microsoft.com/office/drawing/2014/main" id="{FD33983F-14D6-3CC4-91B3-C59DC4752FD3}"/>
                    </a:ext>
                  </a:extLst>
                </p14:cNvPr>
                <p14:cNvContentPartPr/>
                <p14:nvPr/>
              </p14:nvContentPartPr>
              <p14:xfrm>
                <a:off x="3650629" y="5306858"/>
                <a:ext cx="136080" cy="222840"/>
              </p14:xfrm>
            </p:contentPart>
          </mc:Choice>
          <mc:Fallback>
            <p:pic>
              <p:nvPicPr>
                <p:cNvPr id="270" name="Freihand 269">
                  <a:extLst>
                    <a:ext uri="{FF2B5EF4-FFF2-40B4-BE49-F238E27FC236}">
                      <a16:creationId xmlns:a16="http://schemas.microsoft.com/office/drawing/2014/main" id="{FD33983F-14D6-3CC4-91B3-C59DC4752FD3}"/>
                    </a:ext>
                  </a:extLst>
                </p:cNvPr>
                <p:cNvPicPr/>
                <p:nvPr/>
              </p:nvPicPr>
              <p:blipFill>
                <a:blip r:embed="rId322"/>
                <a:stretch>
                  <a:fillRect/>
                </a:stretch>
              </p:blipFill>
              <p:spPr>
                <a:xfrm>
                  <a:off x="3644509" y="5300738"/>
                  <a:ext cx="148320" cy="23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3">
            <p14:nvContentPartPr>
              <p14:cNvPr id="318" name="Freihand 317">
                <a:extLst>
                  <a:ext uri="{FF2B5EF4-FFF2-40B4-BE49-F238E27FC236}">
                    <a16:creationId xmlns:a16="http://schemas.microsoft.com/office/drawing/2014/main" id="{14914860-F254-A970-28ED-69258AB702FB}"/>
                  </a:ext>
                </a:extLst>
              </p14:cNvPr>
              <p14:cNvContentPartPr/>
              <p14:nvPr/>
            </p14:nvContentPartPr>
            <p14:xfrm>
              <a:off x="741469" y="1221578"/>
              <a:ext cx="4660920" cy="361080"/>
            </p14:xfrm>
          </p:contentPart>
        </mc:Choice>
        <mc:Fallback>
          <p:pic>
            <p:nvPicPr>
              <p:cNvPr id="318" name="Freihand 317">
                <a:extLst>
                  <a:ext uri="{FF2B5EF4-FFF2-40B4-BE49-F238E27FC236}">
                    <a16:creationId xmlns:a16="http://schemas.microsoft.com/office/drawing/2014/main" id="{14914860-F254-A970-28ED-69258AB702FB}"/>
                  </a:ext>
                </a:extLst>
              </p:cNvPr>
              <p:cNvPicPr/>
              <p:nvPr/>
            </p:nvPicPr>
            <p:blipFill>
              <a:blip r:embed="rId324"/>
              <a:stretch>
                <a:fillRect/>
              </a:stretch>
            </p:blipFill>
            <p:spPr>
              <a:xfrm>
                <a:off x="735349" y="1215458"/>
                <a:ext cx="4673160" cy="373320"/>
              </a:xfrm>
              <a:prstGeom prst="rect">
                <a:avLst/>
              </a:prstGeom>
            </p:spPr>
          </p:pic>
        </mc:Fallback>
      </mc:AlternateContent>
      <p:grpSp>
        <p:nvGrpSpPr>
          <p:cNvPr id="320" name="Gruppieren 319">
            <a:extLst>
              <a:ext uri="{FF2B5EF4-FFF2-40B4-BE49-F238E27FC236}">
                <a16:creationId xmlns:a16="http://schemas.microsoft.com/office/drawing/2014/main" id="{9D824912-611D-49F2-EA59-55EC32AF94C9}"/>
              </a:ext>
            </a:extLst>
          </p:cNvPr>
          <p:cNvGrpSpPr/>
          <p:nvPr/>
        </p:nvGrpSpPr>
        <p:grpSpPr>
          <a:xfrm>
            <a:off x="6308509" y="1366658"/>
            <a:ext cx="2801160" cy="1702440"/>
            <a:chOff x="6308509" y="1366658"/>
            <a:chExt cx="2801160" cy="1702440"/>
          </a:xfrm>
        </p:grpSpPr>
        <mc:AlternateContent xmlns:mc="http://schemas.openxmlformats.org/markup-compatibility/2006">
          <mc:Choice xmlns:p14="http://schemas.microsoft.com/office/powerpoint/2010/main" Requires="p14">
            <p:contentPart p14:bwMode="auto" r:id="rId325">
              <p14:nvContentPartPr>
                <p14:cNvPr id="20" name="Freihand 19">
                  <a:extLst>
                    <a:ext uri="{FF2B5EF4-FFF2-40B4-BE49-F238E27FC236}">
                      <a16:creationId xmlns:a16="http://schemas.microsoft.com/office/drawing/2014/main" id="{62672336-5E9C-ECC3-12C9-C0FEDFA3FDF7}"/>
                    </a:ext>
                  </a:extLst>
                </p14:cNvPr>
                <p14:cNvContentPartPr/>
                <p14:nvPr/>
              </p14:nvContentPartPr>
              <p14:xfrm>
                <a:off x="7089709" y="1999538"/>
                <a:ext cx="111240" cy="130320"/>
              </p14:xfrm>
            </p:contentPart>
          </mc:Choice>
          <mc:Fallback>
            <p:pic>
              <p:nvPicPr>
                <p:cNvPr id="20" name="Freihand 19">
                  <a:extLst>
                    <a:ext uri="{FF2B5EF4-FFF2-40B4-BE49-F238E27FC236}">
                      <a16:creationId xmlns:a16="http://schemas.microsoft.com/office/drawing/2014/main" id="{62672336-5E9C-ECC3-12C9-C0FEDFA3FDF7}"/>
                    </a:ext>
                  </a:extLst>
                </p:cNvPr>
                <p:cNvPicPr/>
                <p:nvPr/>
              </p:nvPicPr>
              <p:blipFill>
                <a:blip r:embed="rId326"/>
                <a:stretch>
                  <a:fillRect/>
                </a:stretch>
              </p:blipFill>
              <p:spPr>
                <a:xfrm>
                  <a:off x="7083589" y="1993418"/>
                  <a:ext cx="123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 name="Freihand 20">
                  <a:extLst>
                    <a:ext uri="{FF2B5EF4-FFF2-40B4-BE49-F238E27FC236}">
                      <a16:creationId xmlns:a16="http://schemas.microsoft.com/office/drawing/2014/main" id="{EE831100-893E-1943-A9A8-A66E2D90F9BF}"/>
                    </a:ext>
                  </a:extLst>
                </p14:cNvPr>
                <p14:cNvContentPartPr/>
                <p14:nvPr/>
              </p14:nvContentPartPr>
              <p14:xfrm>
                <a:off x="7220749" y="2152178"/>
                <a:ext cx="21960" cy="120240"/>
              </p14:xfrm>
            </p:contentPart>
          </mc:Choice>
          <mc:Fallback>
            <p:pic>
              <p:nvPicPr>
                <p:cNvPr id="21" name="Freihand 20">
                  <a:extLst>
                    <a:ext uri="{FF2B5EF4-FFF2-40B4-BE49-F238E27FC236}">
                      <a16:creationId xmlns:a16="http://schemas.microsoft.com/office/drawing/2014/main" id="{EE831100-893E-1943-A9A8-A66E2D90F9BF}"/>
                    </a:ext>
                  </a:extLst>
                </p:cNvPr>
                <p:cNvPicPr/>
                <p:nvPr/>
              </p:nvPicPr>
              <p:blipFill>
                <a:blip r:embed="rId328"/>
                <a:stretch>
                  <a:fillRect/>
                </a:stretch>
              </p:blipFill>
              <p:spPr>
                <a:xfrm>
                  <a:off x="7214629" y="2146058"/>
                  <a:ext cx="34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 name="Freihand 21">
                  <a:extLst>
                    <a:ext uri="{FF2B5EF4-FFF2-40B4-BE49-F238E27FC236}">
                      <a16:creationId xmlns:a16="http://schemas.microsoft.com/office/drawing/2014/main" id="{D371CD3F-9AD4-78F8-CB61-7F0F534622C3}"/>
                    </a:ext>
                  </a:extLst>
                </p14:cNvPr>
                <p14:cNvContentPartPr/>
                <p14:nvPr/>
              </p14:nvContentPartPr>
              <p14:xfrm>
                <a:off x="7290589" y="1998458"/>
                <a:ext cx="154800" cy="179280"/>
              </p14:xfrm>
            </p:contentPart>
          </mc:Choice>
          <mc:Fallback>
            <p:pic>
              <p:nvPicPr>
                <p:cNvPr id="22" name="Freihand 21">
                  <a:extLst>
                    <a:ext uri="{FF2B5EF4-FFF2-40B4-BE49-F238E27FC236}">
                      <a16:creationId xmlns:a16="http://schemas.microsoft.com/office/drawing/2014/main" id="{D371CD3F-9AD4-78F8-CB61-7F0F534622C3}"/>
                    </a:ext>
                  </a:extLst>
                </p:cNvPr>
                <p:cNvPicPr/>
                <p:nvPr/>
              </p:nvPicPr>
              <p:blipFill>
                <a:blip r:embed="rId330"/>
                <a:stretch>
                  <a:fillRect/>
                </a:stretch>
              </p:blipFill>
              <p:spPr>
                <a:xfrm>
                  <a:off x="7284469" y="1992338"/>
                  <a:ext cx="1670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 name="Freihand 22">
                  <a:extLst>
                    <a:ext uri="{FF2B5EF4-FFF2-40B4-BE49-F238E27FC236}">
                      <a16:creationId xmlns:a16="http://schemas.microsoft.com/office/drawing/2014/main" id="{FB00588F-19EB-19D3-824F-49B296A101B4}"/>
                    </a:ext>
                  </a:extLst>
                </p14:cNvPr>
                <p14:cNvContentPartPr/>
                <p14:nvPr/>
              </p14:nvContentPartPr>
              <p14:xfrm>
                <a:off x="7297069" y="2043458"/>
                <a:ext cx="6120" cy="57960"/>
              </p14:xfrm>
            </p:contentPart>
          </mc:Choice>
          <mc:Fallback>
            <p:pic>
              <p:nvPicPr>
                <p:cNvPr id="23" name="Freihand 22">
                  <a:extLst>
                    <a:ext uri="{FF2B5EF4-FFF2-40B4-BE49-F238E27FC236}">
                      <a16:creationId xmlns:a16="http://schemas.microsoft.com/office/drawing/2014/main" id="{FB00588F-19EB-19D3-824F-49B296A101B4}"/>
                    </a:ext>
                  </a:extLst>
                </p:cNvPr>
                <p:cNvPicPr/>
                <p:nvPr/>
              </p:nvPicPr>
              <p:blipFill>
                <a:blip r:embed="rId332"/>
                <a:stretch>
                  <a:fillRect/>
                </a:stretch>
              </p:blipFill>
              <p:spPr>
                <a:xfrm>
                  <a:off x="7290949" y="2037338"/>
                  <a:ext cx="18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4" name="Freihand 23">
                  <a:extLst>
                    <a:ext uri="{FF2B5EF4-FFF2-40B4-BE49-F238E27FC236}">
                      <a16:creationId xmlns:a16="http://schemas.microsoft.com/office/drawing/2014/main" id="{2A82D2E7-F1B1-B1DC-494A-8E0846F5645D}"/>
                    </a:ext>
                  </a:extLst>
                </p14:cNvPr>
                <p14:cNvContentPartPr/>
                <p14:nvPr/>
              </p14:nvContentPartPr>
              <p14:xfrm>
                <a:off x="7271869" y="2113298"/>
                <a:ext cx="76680" cy="154800"/>
              </p14:xfrm>
            </p:contentPart>
          </mc:Choice>
          <mc:Fallback>
            <p:pic>
              <p:nvPicPr>
                <p:cNvPr id="24" name="Freihand 23">
                  <a:extLst>
                    <a:ext uri="{FF2B5EF4-FFF2-40B4-BE49-F238E27FC236}">
                      <a16:creationId xmlns:a16="http://schemas.microsoft.com/office/drawing/2014/main" id="{2A82D2E7-F1B1-B1DC-494A-8E0846F5645D}"/>
                    </a:ext>
                  </a:extLst>
                </p:cNvPr>
                <p:cNvPicPr/>
                <p:nvPr/>
              </p:nvPicPr>
              <p:blipFill>
                <a:blip r:embed="rId334"/>
                <a:stretch>
                  <a:fillRect/>
                </a:stretch>
              </p:blipFill>
              <p:spPr>
                <a:xfrm>
                  <a:off x="7265749" y="2107178"/>
                  <a:ext cx="889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6" name="Freihand 25">
                  <a:extLst>
                    <a:ext uri="{FF2B5EF4-FFF2-40B4-BE49-F238E27FC236}">
                      <a16:creationId xmlns:a16="http://schemas.microsoft.com/office/drawing/2014/main" id="{64B5DCE0-9E2F-0F39-D366-23ECE80D0A86}"/>
                    </a:ext>
                  </a:extLst>
                </p14:cNvPr>
                <p14:cNvContentPartPr/>
                <p14:nvPr/>
              </p14:nvContentPartPr>
              <p14:xfrm>
                <a:off x="7525669" y="1893698"/>
                <a:ext cx="10800" cy="7920"/>
              </p14:xfrm>
            </p:contentPart>
          </mc:Choice>
          <mc:Fallback>
            <p:pic>
              <p:nvPicPr>
                <p:cNvPr id="26" name="Freihand 25">
                  <a:extLst>
                    <a:ext uri="{FF2B5EF4-FFF2-40B4-BE49-F238E27FC236}">
                      <a16:creationId xmlns:a16="http://schemas.microsoft.com/office/drawing/2014/main" id="{64B5DCE0-9E2F-0F39-D366-23ECE80D0A86}"/>
                    </a:ext>
                  </a:extLst>
                </p:cNvPr>
                <p:cNvPicPr/>
                <p:nvPr/>
              </p:nvPicPr>
              <p:blipFill>
                <a:blip r:embed="rId336"/>
                <a:stretch>
                  <a:fillRect/>
                </a:stretch>
              </p:blipFill>
              <p:spPr>
                <a:xfrm>
                  <a:off x="7519549" y="1887578"/>
                  <a:ext cx="23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7" name="Freihand 26">
                  <a:extLst>
                    <a:ext uri="{FF2B5EF4-FFF2-40B4-BE49-F238E27FC236}">
                      <a16:creationId xmlns:a16="http://schemas.microsoft.com/office/drawing/2014/main" id="{5E41DC62-BB0C-5613-DE1E-67D18CFFEEE0}"/>
                    </a:ext>
                  </a:extLst>
                </p14:cNvPr>
                <p14:cNvContentPartPr/>
                <p14:nvPr/>
              </p14:nvContentPartPr>
              <p14:xfrm>
                <a:off x="7500829" y="1899458"/>
                <a:ext cx="41400" cy="386280"/>
              </p14:xfrm>
            </p:contentPart>
          </mc:Choice>
          <mc:Fallback>
            <p:pic>
              <p:nvPicPr>
                <p:cNvPr id="27" name="Freihand 26">
                  <a:extLst>
                    <a:ext uri="{FF2B5EF4-FFF2-40B4-BE49-F238E27FC236}">
                      <a16:creationId xmlns:a16="http://schemas.microsoft.com/office/drawing/2014/main" id="{5E41DC62-BB0C-5613-DE1E-67D18CFFEEE0}"/>
                    </a:ext>
                  </a:extLst>
                </p:cNvPr>
                <p:cNvPicPr/>
                <p:nvPr/>
              </p:nvPicPr>
              <p:blipFill>
                <a:blip r:embed="rId338"/>
                <a:stretch>
                  <a:fillRect/>
                </a:stretch>
              </p:blipFill>
              <p:spPr>
                <a:xfrm>
                  <a:off x="7494709" y="1893338"/>
                  <a:ext cx="5364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9" name="Freihand 28">
                  <a:extLst>
                    <a:ext uri="{FF2B5EF4-FFF2-40B4-BE49-F238E27FC236}">
                      <a16:creationId xmlns:a16="http://schemas.microsoft.com/office/drawing/2014/main" id="{E5DD0A24-9463-66F1-DF6B-22E68023BBBD}"/>
                    </a:ext>
                  </a:extLst>
                </p14:cNvPr>
                <p14:cNvContentPartPr/>
                <p14:nvPr/>
              </p14:nvContentPartPr>
              <p14:xfrm>
                <a:off x="7583629" y="1990538"/>
                <a:ext cx="119880" cy="168120"/>
              </p14:xfrm>
            </p:contentPart>
          </mc:Choice>
          <mc:Fallback>
            <p:pic>
              <p:nvPicPr>
                <p:cNvPr id="29" name="Freihand 28">
                  <a:extLst>
                    <a:ext uri="{FF2B5EF4-FFF2-40B4-BE49-F238E27FC236}">
                      <a16:creationId xmlns:a16="http://schemas.microsoft.com/office/drawing/2014/main" id="{E5DD0A24-9463-66F1-DF6B-22E68023BBBD}"/>
                    </a:ext>
                  </a:extLst>
                </p:cNvPr>
                <p:cNvPicPr/>
                <p:nvPr/>
              </p:nvPicPr>
              <p:blipFill>
                <a:blip r:embed="rId340"/>
                <a:stretch>
                  <a:fillRect/>
                </a:stretch>
              </p:blipFill>
              <p:spPr>
                <a:xfrm>
                  <a:off x="7577509" y="1984418"/>
                  <a:ext cx="132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0" name="Freihand 29">
                  <a:extLst>
                    <a:ext uri="{FF2B5EF4-FFF2-40B4-BE49-F238E27FC236}">
                      <a16:creationId xmlns:a16="http://schemas.microsoft.com/office/drawing/2014/main" id="{A6940EC3-E075-ECF0-6FB2-802F1CBC95FC}"/>
                    </a:ext>
                  </a:extLst>
                </p14:cNvPr>
                <p14:cNvContentPartPr/>
                <p14:nvPr/>
              </p14:nvContentPartPr>
              <p14:xfrm>
                <a:off x="7788109" y="2062178"/>
                <a:ext cx="64440" cy="28800"/>
              </p14:xfrm>
            </p:contentPart>
          </mc:Choice>
          <mc:Fallback>
            <p:pic>
              <p:nvPicPr>
                <p:cNvPr id="30" name="Freihand 29">
                  <a:extLst>
                    <a:ext uri="{FF2B5EF4-FFF2-40B4-BE49-F238E27FC236}">
                      <a16:creationId xmlns:a16="http://schemas.microsoft.com/office/drawing/2014/main" id="{A6940EC3-E075-ECF0-6FB2-802F1CBC95FC}"/>
                    </a:ext>
                  </a:extLst>
                </p:cNvPr>
                <p:cNvPicPr/>
                <p:nvPr/>
              </p:nvPicPr>
              <p:blipFill>
                <a:blip r:embed="rId342"/>
                <a:stretch>
                  <a:fillRect/>
                </a:stretch>
              </p:blipFill>
              <p:spPr>
                <a:xfrm>
                  <a:off x="7781989" y="2056058"/>
                  <a:ext cx="766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1" name="Freihand 30">
                  <a:extLst>
                    <a:ext uri="{FF2B5EF4-FFF2-40B4-BE49-F238E27FC236}">
                      <a16:creationId xmlns:a16="http://schemas.microsoft.com/office/drawing/2014/main" id="{7492FB2C-F0CC-CB25-660F-EDA426EB4C18}"/>
                    </a:ext>
                  </a:extLst>
                </p14:cNvPr>
                <p14:cNvContentPartPr/>
                <p14:nvPr/>
              </p14:nvContentPartPr>
              <p14:xfrm>
                <a:off x="7932109" y="1945898"/>
                <a:ext cx="99360" cy="251280"/>
              </p14:xfrm>
            </p:contentPart>
          </mc:Choice>
          <mc:Fallback>
            <p:pic>
              <p:nvPicPr>
                <p:cNvPr id="31" name="Freihand 30">
                  <a:extLst>
                    <a:ext uri="{FF2B5EF4-FFF2-40B4-BE49-F238E27FC236}">
                      <a16:creationId xmlns:a16="http://schemas.microsoft.com/office/drawing/2014/main" id="{7492FB2C-F0CC-CB25-660F-EDA426EB4C18}"/>
                    </a:ext>
                  </a:extLst>
                </p:cNvPr>
                <p:cNvPicPr/>
                <p:nvPr/>
              </p:nvPicPr>
              <p:blipFill>
                <a:blip r:embed="rId344"/>
                <a:stretch>
                  <a:fillRect/>
                </a:stretch>
              </p:blipFill>
              <p:spPr>
                <a:xfrm>
                  <a:off x="7925989" y="1939778"/>
                  <a:ext cx="1116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2" name="Freihand 31">
                  <a:extLst>
                    <a:ext uri="{FF2B5EF4-FFF2-40B4-BE49-F238E27FC236}">
                      <a16:creationId xmlns:a16="http://schemas.microsoft.com/office/drawing/2014/main" id="{46A70290-F6C9-C4F4-9C2B-A6A329ABC76E}"/>
                    </a:ext>
                  </a:extLst>
                </p14:cNvPr>
                <p14:cNvContentPartPr/>
                <p14:nvPr/>
              </p14:nvContentPartPr>
              <p14:xfrm>
                <a:off x="8101669" y="1912778"/>
                <a:ext cx="100440" cy="200520"/>
              </p14:xfrm>
            </p:contentPart>
          </mc:Choice>
          <mc:Fallback>
            <p:pic>
              <p:nvPicPr>
                <p:cNvPr id="32" name="Freihand 31">
                  <a:extLst>
                    <a:ext uri="{FF2B5EF4-FFF2-40B4-BE49-F238E27FC236}">
                      <a16:creationId xmlns:a16="http://schemas.microsoft.com/office/drawing/2014/main" id="{46A70290-F6C9-C4F4-9C2B-A6A329ABC76E}"/>
                    </a:ext>
                  </a:extLst>
                </p:cNvPr>
                <p:cNvPicPr/>
                <p:nvPr/>
              </p:nvPicPr>
              <p:blipFill>
                <a:blip r:embed="rId346"/>
                <a:stretch>
                  <a:fillRect/>
                </a:stretch>
              </p:blipFill>
              <p:spPr>
                <a:xfrm>
                  <a:off x="8095549" y="1906658"/>
                  <a:ext cx="1126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3" name="Freihand 32">
                  <a:extLst>
                    <a:ext uri="{FF2B5EF4-FFF2-40B4-BE49-F238E27FC236}">
                      <a16:creationId xmlns:a16="http://schemas.microsoft.com/office/drawing/2014/main" id="{30831E91-347A-06A0-18AE-23675D60CDD1}"/>
                    </a:ext>
                  </a:extLst>
                </p14:cNvPr>
                <p14:cNvContentPartPr/>
                <p14:nvPr/>
              </p14:nvContentPartPr>
              <p14:xfrm>
                <a:off x="8220469" y="1825658"/>
                <a:ext cx="94680" cy="394920"/>
              </p14:xfrm>
            </p:contentPart>
          </mc:Choice>
          <mc:Fallback>
            <p:pic>
              <p:nvPicPr>
                <p:cNvPr id="33" name="Freihand 32">
                  <a:extLst>
                    <a:ext uri="{FF2B5EF4-FFF2-40B4-BE49-F238E27FC236}">
                      <a16:creationId xmlns:a16="http://schemas.microsoft.com/office/drawing/2014/main" id="{30831E91-347A-06A0-18AE-23675D60CDD1}"/>
                    </a:ext>
                  </a:extLst>
                </p:cNvPr>
                <p:cNvPicPr/>
                <p:nvPr/>
              </p:nvPicPr>
              <p:blipFill>
                <a:blip r:embed="rId348"/>
                <a:stretch>
                  <a:fillRect/>
                </a:stretch>
              </p:blipFill>
              <p:spPr>
                <a:xfrm>
                  <a:off x="8214349" y="1819538"/>
                  <a:ext cx="10692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5" name="Freihand 34">
                  <a:extLst>
                    <a:ext uri="{FF2B5EF4-FFF2-40B4-BE49-F238E27FC236}">
                      <a16:creationId xmlns:a16="http://schemas.microsoft.com/office/drawing/2014/main" id="{C0A14DFA-51B9-4345-0961-7A43D3019B7F}"/>
                    </a:ext>
                  </a:extLst>
                </p14:cNvPr>
                <p14:cNvContentPartPr/>
                <p14:nvPr/>
              </p14:nvContentPartPr>
              <p14:xfrm>
                <a:off x="8412349" y="2021138"/>
                <a:ext cx="7200" cy="11880"/>
              </p14:xfrm>
            </p:contentPart>
          </mc:Choice>
          <mc:Fallback>
            <p:pic>
              <p:nvPicPr>
                <p:cNvPr id="35" name="Freihand 34">
                  <a:extLst>
                    <a:ext uri="{FF2B5EF4-FFF2-40B4-BE49-F238E27FC236}">
                      <a16:creationId xmlns:a16="http://schemas.microsoft.com/office/drawing/2014/main" id="{C0A14DFA-51B9-4345-0961-7A43D3019B7F}"/>
                    </a:ext>
                  </a:extLst>
                </p:cNvPr>
                <p:cNvPicPr/>
                <p:nvPr/>
              </p:nvPicPr>
              <p:blipFill>
                <a:blip r:embed="rId350"/>
                <a:stretch>
                  <a:fillRect/>
                </a:stretch>
              </p:blipFill>
              <p:spPr>
                <a:xfrm>
                  <a:off x="8406229" y="2015018"/>
                  <a:ext cx="19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6" name="Freihand 35">
                  <a:extLst>
                    <a:ext uri="{FF2B5EF4-FFF2-40B4-BE49-F238E27FC236}">
                      <a16:creationId xmlns:a16="http://schemas.microsoft.com/office/drawing/2014/main" id="{87E94E33-D1F3-734A-B610-5D3335D515DA}"/>
                    </a:ext>
                  </a:extLst>
                </p14:cNvPr>
                <p14:cNvContentPartPr/>
                <p14:nvPr/>
              </p14:nvContentPartPr>
              <p14:xfrm>
                <a:off x="8500189" y="1879658"/>
                <a:ext cx="87480" cy="195840"/>
              </p14:xfrm>
            </p:contentPart>
          </mc:Choice>
          <mc:Fallback>
            <p:pic>
              <p:nvPicPr>
                <p:cNvPr id="36" name="Freihand 35">
                  <a:extLst>
                    <a:ext uri="{FF2B5EF4-FFF2-40B4-BE49-F238E27FC236}">
                      <a16:creationId xmlns:a16="http://schemas.microsoft.com/office/drawing/2014/main" id="{87E94E33-D1F3-734A-B610-5D3335D515DA}"/>
                    </a:ext>
                  </a:extLst>
                </p:cNvPr>
                <p:cNvPicPr/>
                <p:nvPr/>
              </p:nvPicPr>
              <p:blipFill>
                <a:blip r:embed="rId352"/>
                <a:stretch>
                  <a:fillRect/>
                </a:stretch>
              </p:blipFill>
              <p:spPr>
                <a:xfrm>
                  <a:off x="8494069" y="1873538"/>
                  <a:ext cx="997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7" name="Freihand 36">
                  <a:extLst>
                    <a:ext uri="{FF2B5EF4-FFF2-40B4-BE49-F238E27FC236}">
                      <a16:creationId xmlns:a16="http://schemas.microsoft.com/office/drawing/2014/main" id="{E6A60119-E14D-BBD3-A844-F763B4C550FC}"/>
                    </a:ext>
                  </a:extLst>
                </p14:cNvPr>
                <p14:cNvContentPartPr/>
                <p14:nvPr/>
              </p14:nvContentPartPr>
              <p14:xfrm>
                <a:off x="8618989" y="1867418"/>
                <a:ext cx="34560" cy="61200"/>
              </p14:xfrm>
            </p:contentPart>
          </mc:Choice>
          <mc:Fallback>
            <p:pic>
              <p:nvPicPr>
                <p:cNvPr id="37" name="Freihand 36">
                  <a:extLst>
                    <a:ext uri="{FF2B5EF4-FFF2-40B4-BE49-F238E27FC236}">
                      <a16:creationId xmlns:a16="http://schemas.microsoft.com/office/drawing/2014/main" id="{E6A60119-E14D-BBD3-A844-F763B4C550FC}"/>
                    </a:ext>
                  </a:extLst>
                </p:cNvPr>
                <p:cNvPicPr/>
                <p:nvPr/>
              </p:nvPicPr>
              <p:blipFill>
                <a:blip r:embed="rId354"/>
                <a:stretch>
                  <a:fillRect/>
                </a:stretch>
              </p:blipFill>
              <p:spPr>
                <a:xfrm>
                  <a:off x="8612869" y="1861298"/>
                  <a:ext cx="46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8" name="Freihand 37">
                  <a:extLst>
                    <a:ext uri="{FF2B5EF4-FFF2-40B4-BE49-F238E27FC236}">
                      <a16:creationId xmlns:a16="http://schemas.microsoft.com/office/drawing/2014/main" id="{92489511-DB44-1B58-3B11-5B15B79B40ED}"/>
                    </a:ext>
                  </a:extLst>
                </p14:cNvPr>
                <p14:cNvContentPartPr/>
                <p14:nvPr/>
              </p14:nvContentPartPr>
              <p14:xfrm>
                <a:off x="8731309" y="2051738"/>
                <a:ext cx="3960" cy="28800"/>
              </p14:xfrm>
            </p:contentPart>
          </mc:Choice>
          <mc:Fallback>
            <p:pic>
              <p:nvPicPr>
                <p:cNvPr id="38" name="Freihand 37">
                  <a:extLst>
                    <a:ext uri="{FF2B5EF4-FFF2-40B4-BE49-F238E27FC236}">
                      <a16:creationId xmlns:a16="http://schemas.microsoft.com/office/drawing/2014/main" id="{92489511-DB44-1B58-3B11-5B15B79B40ED}"/>
                    </a:ext>
                  </a:extLst>
                </p:cNvPr>
                <p:cNvPicPr/>
                <p:nvPr/>
              </p:nvPicPr>
              <p:blipFill>
                <a:blip r:embed="rId356"/>
                <a:stretch>
                  <a:fillRect/>
                </a:stretch>
              </p:blipFill>
              <p:spPr>
                <a:xfrm>
                  <a:off x="8725189" y="2045618"/>
                  <a:ext cx="16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9" name="Freihand 38">
                  <a:extLst>
                    <a:ext uri="{FF2B5EF4-FFF2-40B4-BE49-F238E27FC236}">
                      <a16:creationId xmlns:a16="http://schemas.microsoft.com/office/drawing/2014/main" id="{2FBFC5E5-B186-F715-50A2-FBDBE8FD01C5}"/>
                    </a:ext>
                  </a:extLst>
                </p14:cNvPr>
                <p14:cNvContentPartPr/>
                <p14:nvPr/>
              </p14:nvContentPartPr>
              <p14:xfrm>
                <a:off x="8810509" y="1871018"/>
                <a:ext cx="92520" cy="193680"/>
              </p14:xfrm>
            </p:contentPart>
          </mc:Choice>
          <mc:Fallback>
            <p:pic>
              <p:nvPicPr>
                <p:cNvPr id="39" name="Freihand 38">
                  <a:extLst>
                    <a:ext uri="{FF2B5EF4-FFF2-40B4-BE49-F238E27FC236}">
                      <a16:creationId xmlns:a16="http://schemas.microsoft.com/office/drawing/2014/main" id="{2FBFC5E5-B186-F715-50A2-FBDBE8FD01C5}"/>
                    </a:ext>
                  </a:extLst>
                </p:cNvPr>
                <p:cNvPicPr/>
                <p:nvPr/>
              </p:nvPicPr>
              <p:blipFill>
                <a:blip r:embed="rId358"/>
                <a:stretch>
                  <a:fillRect/>
                </a:stretch>
              </p:blipFill>
              <p:spPr>
                <a:xfrm>
                  <a:off x="8804389" y="1864898"/>
                  <a:ext cx="1047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0" name="Freihand 39">
                  <a:extLst>
                    <a:ext uri="{FF2B5EF4-FFF2-40B4-BE49-F238E27FC236}">
                      <a16:creationId xmlns:a16="http://schemas.microsoft.com/office/drawing/2014/main" id="{E3582677-0DCB-39AE-1F6B-F410C7CE9680}"/>
                    </a:ext>
                  </a:extLst>
                </p14:cNvPr>
                <p14:cNvContentPartPr/>
                <p14:nvPr/>
              </p14:nvContentPartPr>
              <p14:xfrm>
                <a:off x="8859469" y="1846898"/>
                <a:ext cx="172440" cy="171720"/>
              </p14:xfrm>
            </p:contentPart>
          </mc:Choice>
          <mc:Fallback>
            <p:pic>
              <p:nvPicPr>
                <p:cNvPr id="40" name="Freihand 39">
                  <a:extLst>
                    <a:ext uri="{FF2B5EF4-FFF2-40B4-BE49-F238E27FC236}">
                      <a16:creationId xmlns:a16="http://schemas.microsoft.com/office/drawing/2014/main" id="{E3582677-0DCB-39AE-1F6B-F410C7CE9680}"/>
                    </a:ext>
                  </a:extLst>
                </p:cNvPr>
                <p:cNvPicPr/>
                <p:nvPr/>
              </p:nvPicPr>
              <p:blipFill>
                <a:blip r:embed="rId360"/>
                <a:stretch>
                  <a:fillRect/>
                </a:stretch>
              </p:blipFill>
              <p:spPr>
                <a:xfrm>
                  <a:off x="8853349" y="1840778"/>
                  <a:ext cx="184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1" name="Freihand 40">
                  <a:extLst>
                    <a:ext uri="{FF2B5EF4-FFF2-40B4-BE49-F238E27FC236}">
                      <a16:creationId xmlns:a16="http://schemas.microsoft.com/office/drawing/2014/main" id="{7DD8472C-294A-E208-F91A-4545F2B4E5A2}"/>
                    </a:ext>
                  </a:extLst>
                </p14:cNvPr>
                <p14:cNvContentPartPr/>
                <p14:nvPr/>
              </p14:nvContentPartPr>
              <p14:xfrm>
                <a:off x="9055309" y="1857338"/>
                <a:ext cx="54360" cy="150840"/>
              </p14:xfrm>
            </p:contentPart>
          </mc:Choice>
          <mc:Fallback>
            <p:pic>
              <p:nvPicPr>
                <p:cNvPr id="41" name="Freihand 40">
                  <a:extLst>
                    <a:ext uri="{FF2B5EF4-FFF2-40B4-BE49-F238E27FC236}">
                      <a16:creationId xmlns:a16="http://schemas.microsoft.com/office/drawing/2014/main" id="{7DD8472C-294A-E208-F91A-4545F2B4E5A2}"/>
                    </a:ext>
                  </a:extLst>
                </p:cNvPr>
                <p:cNvPicPr/>
                <p:nvPr/>
              </p:nvPicPr>
              <p:blipFill>
                <a:blip r:embed="rId362"/>
                <a:stretch>
                  <a:fillRect/>
                </a:stretch>
              </p:blipFill>
              <p:spPr>
                <a:xfrm>
                  <a:off x="9049189" y="1851218"/>
                  <a:ext cx="66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2" name="Freihand 41">
                  <a:extLst>
                    <a:ext uri="{FF2B5EF4-FFF2-40B4-BE49-F238E27FC236}">
                      <a16:creationId xmlns:a16="http://schemas.microsoft.com/office/drawing/2014/main" id="{F9A9CF2D-5358-04AC-841C-FF9BB3CF6E33}"/>
                    </a:ext>
                  </a:extLst>
                </p14:cNvPr>
                <p14:cNvContentPartPr/>
                <p14:nvPr/>
              </p14:nvContentPartPr>
              <p14:xfrm>
                <a:off x="8633029" y="1898738"/>
                <a:ext cx="51840" cy="214920"/>
              </p14:xfrm>
            </p:contentPart>
          </mc:Choice>
          <mc:Fallback>
            <p:pic>
              <p:nvPicPr>
                <p:cNvPr id="42" name="Freihand 41">
                  <a:extLst>
                    <a:ext uri="{FF2B5EF4-FFF2-40B4-BE49-F238E27FC236}">
                      <a16:creationId xmlns:a16="http://schemas.microsoft.com/office/drawing/2014/main" id="{F9A9CF2D-5358-04AC-841C-FF9BB3CF6E33}"/>
                    </a:ext>
                  </a:extLst>
                </p:cNvPr>
                <p:cNvPicPr/>
                <p:nvPr/>
              </p:nvPicPr>
              <p:blipFill>
                <a:blip r:embed="rId364"/>
                <a:stretch>
                  <a:fillRect/>
                </a:stretch>
              </p:blipFill>
              <p:spPr>
                <a:xfrm>
                  <a:off x="8626909" y="1892618"/>
                  <a:ext cx="640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3" name="Freihand 42">
                  <a:extLst>
                    <a:ext uri="{FF2B5EF4-FFF2-40B4-BE49-F238E27FC236}">
                      <a16:creationId xmlns:a16="http://schemas.microsoft.com/office/drawing/2014/main" id="{06D2C1BF-DF89-12DD-131F-AAFAC425AAB2}"/>
                    </a:ext>
                  </a:extLst>
                </p14:cNvPr>
                <p14:cNvContentPartPr/>
                <p14:nvPr/>
              </p14:nvContentPartPr>
              <p14:xfrm>
                <a:off x="7387429" y="1637378"/>
                <a:ext cx="1148040" cy="234000"/>
              </p14:xfrm>
            </p:contentPart>
          </mc:Choice>
          <mc:Fallback>
            <p:pic>
              <p:nvPicPr>
                <p:cNvPr id="43" name="Freihand 42">
                  <a:extLst>
                    <a:ext uri="{FF2B5EF4-FFF2-40B4-BE49-F238E27FC236}">
                      <a16:creationId xmlns:a16="http://schemas.microsoft.com/office/drawing/2014/main" id="{06D2C1BF-DF89-12DD-131F-AAFAC425AAB2}"/>
                    </a:ext>
                  </a:extLst>
                </p:cNvPr>
                <p:cNvPicPr/>
                <p:nvPr/>
              </p:nvPicPr>
              <p:blipFill>
                <a:blip r:embed="rId366"/>
                <a:stretch>
                  <a:fillRect/>
                </a:stretch>
              </p:blipFill>
              <p:spPr>
                <a:xfrm>
                  <a:off x="7381309" y="1631258"/>
                  <a:ext cx="11602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4" name="Freihand 43">
                  <a:extLst>
                    <a:ext uri="{FF2B5EF4-FFF2-40B4-BE49-F238E27FC236}">
                      <a16:creationId xmlns:a16="http://schemas.microsoft.com/office/drawing/2014/main" id="{D97AB55F-E481-AA41-5E70-CB67D0DFD53C}"/>
                    </a:ext>
                  </a:extLst>
                </p14:cNvPr>
                <p14:cNvContentPartPr/>
                <p14:nvPr/>
              </p14:nvContentPartPr>
              <p14:xfrm>
                <a:off x="7945429" y="1433978"/>
                <a:ext cx="43560" cy="133560"/>
              </p14:xfrm>
            </p:contentPart>
          </mc:Choice>
          <mc:Fallback>
            <p:pic>
              <p:nvPicPr>
                <p:cNvPr id="44" name="Freihand 43">
                  <a:extLst>
                    <a:ext uri="{FF2B5EF4-FFF2-40B4-BE49-F238E27FC236}">
                      <a16:creationId xmlns:a16="http://schemas.microsoft.com/office/drawing/2014/main" id="{D97AB55F-E481-AA41-5E70-CB67D0DFD53C}"/>
                    </a:ext>
                  </a:extLst>
                </p:cNvPr>
                <p:cNvPicPr/>
                <p:nvPr/>
              </p:nvPicPr>
              <p:blipFill>
                <a:blip r:embed="rId368"/>
                <a:stretch>
                  <a:fillRect/>
                </a:stretch>
              </p:blipFill>
              <p:spPr>
                <a:xfrm>
                  <a:off x="7939309" y="1427858"/>
                  <a:ext cx="55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5" name="Freihand 44">
                  <a:extLst>
                    <a:ext uri="{FF2B5EF4-FFF2-40B4-BE49-F238E27FC236}">
                      <a16:creationId xmlns:a16="http://schemas.microsoft.com/office/drawing/2014/main" id="{C8912291-B25B-6A69-1CFA-C7F854A775C3}"/>
                    </a:ext>
                  </a:extLst>
                </p14:cNvPr>
                <p14:cNvContentPartPr/>
                <p14:nvPr/>
              </p14:nvContentPartPr>
              <p14:xfrm>
                <a:off x="7988989" y="1366658"/>
                <a:ext cx="89280" cy="222120"/>
              </p14:xfrm>
            </p:contentPart>
          </mc:Choice>
          <mc:Fallback>
            <p:pic>
              <p:nvPicPr>
                <p:cNvPr id="45" name="Freihand 44">
                  <a:extLst>
                    <a:ext uri="{FF2B5EF4-FFF2-40B4-BE49-F238E27FC236}">
                      <a16:creationId xmlns:a16="http://schemas.microsoft.com/office/drawing/2014/main" id="{C8912291-B25B-6A69-1CFA-C7F854A775C3}"/>
                    </a:ext>
                  </a:extLst>
                </p:cNvPr>
                <p:cNvPicPr/>
                <p:nvPr/>
              </p:nvPicPr>
              <p:blipFill>
                <a:blip r:embed="rId370"/>
                <a:stretch>
                  <a:fillRect/>
                </a:stretch>
              </p:blipFill>
              <p:spPr>
                <a:xfrm>
                  <a:off x="7982869" y="1360538"/>
                  <a:ext cx="1015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14" name="Freihand 113">
                  <a:extLst>
                    <a:ext uri="{FF2B5EF4-FFF2-40B4-BE49-F238E27FC236}">
                      <a16:creationId xmlns:a16="http://schemas.microsoft.com/office/drawing/2014/main" id="{34AF68D0-7335-F13B-656F-50F7E1A83672}"/>
                    </a:ext>
                  </a:extLst>
                </p14:cNvPr>
                <p14:cNvContentPartPr/>
                <p14:nvPr/>
              </p14:nvContentPartPr>
              <p14:xfrm>
                <a:off x="6717829" y="2396258"/>
                <a:ext cx="159840" cy="452160"/>
              </p14:xfrm>
            </p:contentPart>
          </mc:Choice>
          <mc:Fallback>
            <p:pic>
              <p:nvPicPr>
                <p:cNvPr id="114" name="Freihand 113">
                  <a:extLst>
                    <a:ext uri="{FF2B5EF4-FFF2-40B4-BE49-F238E27FC236}">
                      <a16:creationId xmlns:a16="http://schemas.microsoft.com/office/drawing/2014/main" id="{34AF68D0-7335-F13B-656F-50F7E1A83672}"/>
                    </a:ext>
                  </a:extLst>
                </p:cNvPr>
                <p:cNvPicPr/>
                <p:nvPr/>
              </p:nvPicPr>
              <p:blipFill>
                <a:blip r:embed="rId372"/>
                <a:stretch>
                  <a:fillRect/>
                </a:stretch>
              </p:blipFill>
              <p:spPr>
                <a:xfrm>
                  <a:off x="6711709" y="2390138"/>
                  <a:ext cx="17208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15" name="Freihand 114">
                  <a:extLst>
                    <a:ext uri="{FF2B5EF4-FFF2-40B4-BE49-F238E27FC236}">
                      <a16:creationId xmlns:a16="http://schemas.microsoft.com/office/drawing/2014/main" id="{D2112261-964D-7C6F-E92D-02EA10CADD4E}"/>
                    </a:ext>
                  </a:extLst>
                </p14:cNvPr>
                <p14:cNvContentPartPr/>
                <p14:nvPr/>
              </p14:nvContentPartPr>
              <p14:xfrm>
                <a:off x="6560149" y="2670218"/>
                <a:ext cx="1636560" cy="199440"/>
              </p14:xfrm>
            </p:contentPart>
          </mc:Choice>
          <mc:Fallback>
            <p:pic>
              <p:nvPicPr>
                <p:cNvPr id="115" name="Freihand 114">
                  <a:extLst>
                    <a:ext uri="{FF2B5EF4-FFF2-40B4-BE49-F238E27FC236}">
                      <a16:creationId xmlns:a16="http://schemas.microsoft.com/office/drawing/2014/main" id="{D2112261-964D-7C6F-E92D-02EA10CADD4E}"/>
                    </a:ext>
                  </a:extLst>
                </p:cNvPr>
                <p:cNvPicPr/>
                <p:nvPr/>
              </p:nvPicPr>
              <p:blipFill>
                <a:blip r:embed="rId374"/>
                <a:stretch>
                  <a:fillRect/>
                </a:stretch>
              </p:blipFill>
              <p:spPr>
                <a:xfrm>
                  <a:off x="6554029" y="2664098"/>
                  <a:ext cx="16488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16" name="Freihand 115">
                  <a:extLst>
                    <a:ext uri="{FF2B5EF4-FFF2-40B4-BE49-F238E27FC236}">
                      <a16:creationId xmlns:a16="http://schemas.microsoft.com/office/drawing/2014/main" id="{BD877FF5-0CF3-3513-1220-D4A7E993B48A}"/>
                    </a:ext>
                  </a:extLst>
                </p14:cNvPr>
                <p14:cNvContentPartPr/>
                <p14:nvPr/>
              </p14:nvContentPartPr>
              <p14:xfrm>
                <a:off x="8141989" y="2566178"/>
                <a:ext cx="91800" cy="215640"/>
              </p14:xfrm>
            </p:contentPart>
          </mc:Choice>
          <mc:Fallback>
            <p:pic>
              <p:nvPicPr>
                <p:cNvPr id="116" name="Freihand 115">
                  <a:extLst>
                    <a:ext uri="{FF2B5EF4-FFF2-40B4-BE49-F238E27FC236}">
                      <a16:creationId xmlns:a16="http://schemas.microsoft.com/office/drawing/2014/main" id="{BD877FF5-0CF3-3513-1220-D4A7E993B48A}"/>
                    </a:ext>
                  </a:extLst>
                </p:cNvPr>
                <p:cNvPicPr/>
                <p:nvPr/>
              </p:nvPicPr>
              <p:blipFill>
                <a:blip r:embed="rId376"/>
                <a:stretch>
                  <a:fillRect/>
                </a:stretch>
              </p:blipFill>
              <p:spPr>
                <a:xfrm>
                  <a:off x="8135869" y="2560058"/>
                  <a:ext cx="1040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17" name="Freihand 116">
                  <a:extLst>
                    <a:ext uri="{FF2B5EF4-FFF2-40B4-BE49-F238E27FC236}">
                      <a16:creationId xmlns:a16="http://schemas.microsoft.com/office/drawing/2014/main" id="{55D1CBBE-0900-261D-362D-29C1D901E29B}"/>
                    </a:ext>
                  </a:extLst>
                </p14:cNvPr>
                <p14:cNvContentPartPr/>
                <p14:nvPr/>
              </p14:nvContentPartPr>
              <p14:xfrm>
                <a:off x="6624589" y="2272418"/>
                <a:ext cx="242280" cy="228960"/>
              </p14:xfrm>
            </p:contentPart>
          </mc:Choice>
          <mc:Fallback>
            <p:pic>
              <p:nvPicPr>
                <p:cNvPr id="117" name="Freihand 116">
                  <a:extLst>
                    <a:ext uri="{FF2B5EF4-FFF2-40B4-BE49-F238E27FC236}">
                      <a16:creationId xmlns:a16="http://schemas.microsoft.com/office/drawing/2014/main" id="{55D1CBBE-0900-261D-362D-29C1D901E29B}"/>
                    </a:ext>
                  </a:extLst>
                </p:cNvPr>
                <p:cNvPicPr/>
                <p:nvPr/>
              </p:nvPicPr>
              <p:blipFill>
                <a:blip r:embed="rId378"/>
                <a:stretch>
                  <a:fillRect/>
                </a:stretch>
              </p:blipFill>
              <p:spPr>
                <a:xfrm>
                  <a:off x="6618469" y="2266298"/>
                  <a:ext cx="2545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19" name="Freihand 118">
                  <a:extLst>
                    <a:ext uri="{FF2B5EF4-FFF2-40B4-BE49-F238E27FC236}">
                      <a16:creationId xmlns:a16="http://schemas.microsoft.com/office/drawing/2014/main" id="{D6469410-C756-D4C9-4895-3A8EFC1C27D9}"/>
                    </a:ext>
                  </a:extLst>
                </p14:cNvPr>
                <p14:cNvContentPartPr/>
                <p14:nvPr/>
              </p14:nvContentPartPr>
              <p14:xfrm>
                <a:off x="8194189" y="2829338"/>
                <a:ext cx="158400" cy="167040"/>
              </p14:xfrm>
            </p:contentPart>
          </mc:Choice>
          <mc:Fallback>
            <p:pic>
              <p:nvPicPr>
                <p:cNvPr id="119" name="Freihand 118">
                  <a:extLst>
                    <a:ext uri="{FF2B5EF4-FFF2-40B4-BE49-F238E27FC236}">
                      <a16:creationId xmlns:a16="http://schemas.microsoft.com/office/drawing/2014/main" id="{D6469410-C756-D4C9-4895-3A8EFC1C27D9}"/>
                    </a:ext>
                  </a:extLst>
                </p:cNvPr>
                <p:cNvPicPr/>
                <p:nvPr/>
              </p:nvPicPr>
              <p:blipFill>
                <a:blip r:embed="rId380"/>
                <a:stretch>
                  <a:fillRect/>
                </a:stretch>
              </p:blipFill>
              <p:spPr>
                <a:xfrm>
                  <a:off x="8188069" y="2823218"/>
                  <a:ext cx="170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20" name="Freihand 119">
                  <a:extLst>
                    <a:ext uri="{FF2B5EF4-FFF2-40B4-BE49-F238E27FC236}">
                      <a16:creationId xmlns:a16="http://schemas.microsoft.com/office/drawing/2014/main" id="{3FC5DD53-1064-52B2-99D5-FC379B560C76}"/>
                    </a:ext>
                  </a:extLst>
                </p14:cNvPr>
                <p14:cNvContentPartPr/>
                <p14:nvPr/>
              </p14:nvContentPartPr>
              <p14:xfrm>
                <a:off x="8195269" y="2917898"/>
                <a:ext cx="133560" cy="151200"/>
              </p14:xfrm>
            </p:contentPart>
          </mc:Choice>
          <mc:Fallback>
            <p:pic>
              <p:nvPicPr>
                <p:cNvPr id="120" name="Freihand 119">
                  <a:extLst>
                    <a:ext uri="{FF2B5EF4-FFF2-40B4-BE49-F238E27FC236}">
                      <a16:creationId xmlns:a16="http://schemas.microsoft.com/office/drawing/2014/main" id="{3FC5DD53-1064-52B2-99D5-FC379B560C76}"/>
                    </a:ext>
                  </a:extLst>
                </p:cNvPr>
                <p:cNvPicPr/>
                <p:nvPr/>
              </p:nvPicPr>
              <p:blipFill>
                <a:blip r:embed="rId382"/>
                <a:stretch>
                  <a:fillRect/>
                </a:stretch>
              </p:blipFill>
              <p:spPr>
                <a:xfrm>
                  <a:off x="8189149" y="2911778"/>
                  <a:ext cx="145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21" name="Freihand 120">
                  <a:extLst>
                    <a:ext uri="{FF2B5EF4-FFF2-40B4-BE49-F238E27FC236}">
                      <a16:creationId xmlns:a16="http://schemas.microsoft.com/office/drawing/2014/main" id="{6321CF79-A5C6-2F91-AD8F-A177723EEBC8}"/>
                    </a:ext>
                  </a:extLst>
                </p14:cNvPr>
                <p14:cNvContentPartPr/>
                <p14:nvPr/>
              </p14:nvContentPartPr>
              <p14:xfrm>
                <a:off x="6743749" y="2341538"/>
                <a:ext cx="844560" cy="501120"/>
              </p14:xfrm>
            </p:contentPart>
          </mc:Choice>
          <mc:Fallback>
            <p:pic>
              <p:nvPicPr>
                <p:cNvPr id="121" name="Freihand 120">
                  <a:extLst>
                    <a:ext uri="{FF2B5EF4-FFF2-40B4-BE49-F238E27FC236}">
                      <a16:creationId xmlns:a16="http://schemas.microsoft.com/office/drawing/2014/main" id="{6321CF79-A5C6-2F91-AD8F-A177723EEBC8}"/>
                    </a:ext>
                  </a:extLst>
                </p:cNvPr>
                <p:cNvPicPr/>
                <p:nvPr/>
              </p:nvPicPr>
              <p:blipFill>
                <a:blip r:embed="rId384"/>
                <a:stretch>
                  <a:fillRect/>
                </a:stretch>
              </p:blipFill>
              <p:spPr>
                <a:xfrm>
                  <a:off x="6737629" y="2335418"/>
                  <a:ext cx="85680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23" name="Freihand 122">
                  <a:extLst>
                    <a:ext uri="{FF2B5EF4-FFF2-40B4-BE49-F238E27FC236}">
                      <a16:creationId xmlns:a16="http://schemas.microsoft.com/office/drawing/2014/main" id="{85CFE3B8-1491-3892-EE52-8D9C72C94083}"/>
                    </a:ext>
                  </a:extLst>
                </p14:cNvPr>
                <p14:cNvContentPartPr/>
                <p14:nvPr/>
              </p14:nvContentPartPr>
              <p14:xfrm>
                <a:off x="6308509" y="2375018"/>
                <a:ext cx="93960" cy="102960"/>
              </p14:xfrm>
            </p:contentPart>
          </mc:Choice>
          <mc:Fallback>
            <p:pic>
              <p:nvPicPr>
                <p:cNvPr id="123" name="Freihand 122">
                  <a:extLst>
                    <a:ext uri="{FF2B5EF4-FFF2-40B4-BE49-F238E27FC236}">
                      <a16:creationId xmlns:a16="http://schemas.microsoft.com/office/drawing/2014/main" id="{85CFE3B8-1491-3892-EE52-8D9C72C94083}"/>
                    </a:ext>
                  </a:extLst>
                </p:cNvPr>
                <p:cNvPicPr/>
                <p:nvPr/>
              </p:nvPicPr>
              <p:blipFill>
                <a:blip r:embed="rId386"/>
                <a:stretch>
                  <a:fillRect/>
                </a:stretch>
              </p:blipFill>
              <p:spPr>
                <a:xfrm>
                  <a:off x="6302389" y="2368898"/>
                  <a:ext cx="106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24" name="Freihand 123">
                  <a:extLst>
                    <a:ext uri="{FF2B5EF4-FFF2-40B4-BE49-F238E27FC236}">
                      <a16:creationId xmlns:a16="http://schemas.microsoft.com/office/drawing/2014/main" id="{B11EAAAF-9D01-C20E-01D6-365D2E864C73}"/>
                    </a:ext>
                  </a:extLst>
                </p14:cNvPr>
                <p14:cNvContentPartPr/>
                <p14:nvPr/>
              </p14:nvContentPartPr>
              <p14:xfrm>
                <a:off x="6455389" y="2406338"/>
                <a:ext cx="32760" cy="32400"/>
              </p14:xfrm>
            </p:contentPart>
          </mc:Choice>
          <mc:Fallback>
            <p:pic>
              <p:nvPicPr>
                <p:cNvPr id="124" name="Freihand 123">
                  <a:extLst>
                    <a:ext uri="{FF2B5EF4-FFF2-40B4-BE49-F238E27FC236}">
                      <a16:creationId xmlns:a16="http://schemas.microsoft.com/office/drawing/2014/main" id="{B11EAAAF-9D01-C20E-01D6-365D2E864C73}"/>
                    </a:ext>
                  </a:extLst>
                </p:cNvPr>
                <p:cNvPicPr/>
                <p:nvPr/>
              </p:nvPicPr>
              <p:blipFill>
                <a:blip r:embed="rId388"/>
                <a:stretch>
                  <a:fillRect/>
                </a:stretch>
              </p:blipFill>
              <p:spPr>
                <a:xfrm>
                  <a:off x="6449269" y="2400218"/>
                  <a:ext cx="450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25" name="Freihand 124">
                  <a:extLst>
                    <a:ext uri="{FF2B5EF4-FFF2-40B4-BE49-F238E27FC236}">
                      <a16:creationId xmlns:a16="http://schemas.microsoft.com/office/drawing/2014/main" id="{705BD9AD-4A7F-B3C4-E251-8AEBB366F346}"/>
                    </a:ext>
                  </a:extLst>
                </p14:cNvPr>
                <p14:cNvContentPartPr/>
                <p14:nvPr/>
              </p14:nvContentPartPr>
              <p14:xfrm>
                <a:off x="6532789" y="2300138"/>
                <a:ext cx="18000" cy="108000"/>
              </p14:xfrm>
            </p:contentPart>
          </mc:Choice>
          <mc:Fallback>
            <p:pic>
              <p:nvPicPr>
                <p:cNvPr id="125" name="Freihand 124">
                  <a:extLst>
                    <a:ext uri="{FF2B5EF4-FFF2-40B4-BE49-F238E27FC236}">
                      <a16:creationId xmlns:a16="http://schemas.microsoft.com/office/drawing/2014/main" id="{705BD9AD-4A7F-B3C4-E251-8AEBB366F346}"/>
                    </a:ext>
                  </a:extLst>
                </p:cNvPr>
                <p:cNvPicPr/>
                <p:nvPr/>
              </p:nvPicPr>
              <p:blipFill>
                <a:blip r:embed="rId390"/>
                <a:stretch>
                  <a:fillRect/>
                </a:stretch>
              </p:blipFill>
              <p:spPr>
                <a:xfrm>
                  <a:off x="6526669" y="2294018"/>
                  <a:ext cx="30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26" name="Freihand 125">
                  <a:extLst>
                    <a:ext uri="{FF2B5EF4-FFF2-40B4-BE49-F238E27FC236}">
                      <a16:creationId xmlns:a16="http://schemas.microsoft.com/office/drawing/2014/main" id="{6616A3D2-D07F-02D2-5345-3959A0DDACA6}"/>
                    </a:ext>
                  </a:extLst>
                </p14:cNvPr>
                <p14:cNvContentPartPr/>
                <p14:nvPr/>
              </p14:nvContentPartPr>
              <p14:xfrm>
                <a:off x="6401029" y="2294738"/>
                <a:ext cx="115560" cy="208080"/>
              </p14:xfrm>
            </p:contentPart>
          </mc:Choice>
          <mc:Fallback>
            <p:pic>
              <p:nvPicPr>
                <p:cNvPr id="126" name="Freihand 125">
                  <a:extLst>
                    <a:ext uri="{FF2B5EF4-FFF2-40B4-BE49-F238E27FC236}">
                      <a16:creationId xmlns:a16="http://schemas.microsoft.com/office/drawing/2014/main" id="{6616A3D2-D07F-02D2-5345-3959A0DDACA6}"/>
                    </a:ext>
                  </a:extLst>
                </p:cNvPr>
                <p:cNvPicPr/>
                <p:nvPr/>
              </p:nvPicPr>
              <p:blipFill>
                <a:blip r:embed="rId392"/>
                <a:stretch>
                  <a:fillRect/>
                </a:stretch>
              </p:blipFill>
              <p:spPr>
                <a:xfrm>
                  <a:off x="6394909" y="2288618"/>
                  <a:ext cx="1278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28" name="Freihand 127">
                  <a:extLst>
                    <a:ext uri="{FF2B5EF4-FFF2-40B4-BE49-F238E27FC236}">
                      <a16:creationId xmlns:a16="http://schemas.microsoft.com/office/drawing/2014/main" id="{2912AA62-3D1D-96BF-2D32-219B164C5477}"/>
                    </a:ext>
                  </a:extLst>
                </p14:cNvPr>
                <p14:cNvContentPartPr/>
                <p14:nvPr/>
              </p14:nvContentPartPr>
              <p14:xfrm>
                <a:off x="6539269" y="2312378"/>
                <a:ext cx="99360" cy="37440"/>
              </p14:xfrm>
            </p:contentPart>
          </mc:Choice>
          <mc:Fallback>
            <p:pic>
              <p:nvPicPr>
                <p:cNvPr id="128" name="Freihand 127">
                  <a:extLst>
                    <a:ext uri="{FF2B5EF4-FFF2-40B4-BE49-F238E27FC236}">
                      <a16:creationId xmlns:a16="http://schemas.microsoft.com/office/drawing/2014/main" id="{2912AA62-3D1D-96BF-2D32-219B164C5477}"/>
                    </a:ext>
                  </a:extLst>
                </p:cNvPr>
                <p:cNvPicPr/>
                <p:nvPr/>
              </p:nvPicPr>
              <p:blipFill>
                <a:blip r:embed="rId394"/>
                <a:stretch>
                  <a:fillRect/>
                </a:stretch>
              </p:blipFill>
              <p:spPr>
                <a:xfrm>
                  <a:off x="6533149" y="2306258"/>
                  <a:ext cx="111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29" name="Freihand 128">
                  <a:extLst>
                    <a:ext uri="{FF2B5EF4-FFF2-40B4-BE49-F238E27FC236}">
                      <a16:creationId xmlns:a16="http://schemas.microsoft.com/office/drawing/2014/main" id="{5BF507F4-65DE-2542-E9C3-DC7939EEBA7F}"/>
                    </a:ext>
                  </a:extLst>
                </p14:cNvPr>
                <p14:cNvContentPartPr/>
                <p14:nvPr/>
              </p14:nvContentPartPr>
              <p14:xfrm>
                <a:off x="6535309" y="2354858"/>
                <a:ext cx="88200" cy="103320"/>
              </p14:xfrm>
            </p:contentPart>
          </mc:Choice>
          <mc:Fallback>
            <p:pic>
              <p:nvPicPr>
                <p:cNvPr id="129" name="Freihand 128">
                  <a:extLst>
                    <a:ext uri="{FF2B5EF4-FFF2-40B4-BE49-F238E27FC236}">
                      <a16:creationId xmlns:a16="http://schemas.microsoft.com/office/drawing/2014/main" id="{5BF507F4-65DE-2542-E9C3-DC7939EEBA7F}"/>
                    </a:ext>
                  </a:extLst>
                </p:cNvPr>
                <p:cNvPicPr/>
                <p:nvPr/>
              </p:nvPicPr>
              <p:blipFill>
                <a:blip r:embed="rId396"/>
                <a:stretch>
                  <a:fillRect/>
                </a:stretch>
              </p:blipFill>
              <p:spPr>
                <a:xfrm>
                  <a:off x="6529189" y="2348738"/>
                  <a:ext cx="100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30" name="Freihand 129">
                  <a:extLst>
                    <a:ext uri="{FF2B5EF4-FFF2-40B4-BE49-F238E27FC236}">
                      <a16:creationId xmlns:a16="http://schemas.microsoft.com/office/drawing/2014/main" id="{9F405548-D2F7-E0FB-14AC-A357E5DE530C}"/>
                    </a:ext>
                  </a:extLst>
                </p14:cNvPr>
                <p14:cNvContentPartPr/>
                <p14:nvPr/>
              </p14:nvContentPartPr>
              <p14:xfrm>
                <a:off x="6591469" y="2283938"/>
                <a:ext cx="78840" cy="279000"/>
              </p14:xfrm>
            </p:contentPart>
          </mc:Choice>
          <mc:Fallback>
            <p:pic>
              <p:nvPicPr>
                <p:cNvPr id="130" name="Freihand 129">
                  <a:extLst>
                    <a:ext uri="{FF2B5EF4-FFF2-40B4-BE49-F238E27FC236}">
                      <a16:creationId xmlns:a16="http://schemas.microsoft.com/office/drawing/2014/main" id="{9F405548-D2F7-E0FB-14AC-A357E5DE530C}"/>
                    </a:ext>
                  </a:extLst>
                </p:cNvPr>
                <p:cNvPicPr/>
                <p:nvPr/>
              </p:nvPicPr>
              <p:blipFill>
                <a:blip r:embed="rId398"/>
                <a:stretch>
                  <a:fillRect/>
                </a:stretch>
              </p:blipFill>
              <p:spPr>
                <a:xfrm>
                  <a:off x="6585349" y="2277818"/>
                  <a:ext cx="9108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19" name="Freihand 318">
                  <a:extLst>
                    <a:ext uri="{FF2B5EF4-FFF2-40B4-BE49-F238E27FC236}">
                      <a16:creationId xmlns:a16="http://schemas.microsoft.com/office/drawing/2014/main" id="{D2AC0E3B-DC6B-11B4-4C91-5C74D3CBC465}"/>
                    </a:ext>
                  </a:extLst>
                </p14:cNvPr>
                <p14:cNvContentPartPr/>
                <p14:nvPr/>
              </p14:nvContentPartPr>
              <p14:xfrm>
                <a:off x="6973069" y="1748978"/>
                <a:ext cx="504000" cy="720360"/>
              </p14:xfrm>
            </p:contentPart>
          </mc:Choice>
          <mc:Fallback>
            <p:pic>
              <p:nvPicPr>
                <p:cNvPr id="319" name="Freihand 318">
                  <a:extLst>
                    <a:ext uri="{FF2B5EF4-FFF2-40B4-BE49-F238E27FC236}">
                      <a16:creationId xmlns:a16="http://schemas.microsoft.com/office/drawing/2014/main" id="{D2AC0E3B-DC6B-11B4-4C91-5C74D3CBC465}"/>
                    </a:ext>
                  </a:extLst>
                </p:cNvPr>
                <p:cNvPicPr/>
                <p:nvPr/>
              </p:nvPicPr>
              <p:blipFill>
                <a:blip r:embed="rId400"/>
                <a:stretch>
                  <a:fillRect/>
                </a:stretch>
              </p:blipFill>
              <p:spPr>
                <a:xfrm>
                  <a:off x="6966949" y="1742858"/>
                  <a:ext cx="516240" cy="732600"/>
                </a:xfrm>
                <a:prstGeom prst="rect">
                  <a:avLst/>
                </a:prstGeom>
              </p:spPr>
            </p:pic>
          </mc:Fallback>
        </mc:AlternateContent>
      </p:grpSp>
      <p:grpSp>
        <p:nvGrpSpPr>
          <p:cNvPr id="322" name="Gruppieren 321">
            <a:extLst>
              <a:ext uri="{FF2B5EF4-FFF2-40B4-BE49-F238E27FC236}">
                <a16:creationId xmlns:a16="http://schemas.microsoft.com/office/drawing/2014/main" id="{DF349C47-3F91-9F45-D99C-D6E58B956056}"/>
              </a:ext>
            </a:extLst>
          </p:cNvPr>
          <p:cNvGrpSpPr/>
          <p:nvPr/>
        </p:nvGrpSpPr>
        <p:grpSpPr>
          <a:xfrm>
            <a:off x="10855669" y="1980098"/>
            <a:ext cx="1186920" cy="1614240"/>
            <a:chOff x="10855669" y="1980098"/>
            <a:chExt cx="1186920" cy="1614240"/>
          </a:xfrm>
        </p:grpSpPr>
        <mc:AlternateContent xmlns:mc="http://schemas.openxmlformats.org/markup-compatibility/2006">
          <mc:Choice xmlns:p14="http://schemas.microsoft.com/office/powerpoint/2010/main" Requires="p14">
            <p:contentPart p14:bwMode="auto" r:id="rId401">
              <p14:nvContentPartPr>
                <p14:cNvPr id="72" name="Freihand 71">
                  <a:extLst>
                    <a:ext uri="{FF2B5EF4-FFF2-40B4-BE49-F238E27FC236}">
                      <a16:creationId xmlns:a16="http://schemas.microsoft.com/office/drawing/2014/main" id="{7BE1FC8F-4FDE-CD85-AF95-EC2B3B0AFA7D}"/>
                    </a:ext>
                  </a:extLst>
                </p14:cNvPr>
                <p14:cNvContentPartPr/>
                <p14:nvPr/>
              </p14:nvContentPartPr>
              <p14:xfrm>
                <a:off x="10855669" y="2123738"/>
                <a:ext cx="192600" cy="71280"/>
              </p14:xfrm>
            </p:contentPart>
          </mc:Choice>
          <mc:Fallback>
            <p:pic>
              <p:nvPicPr>
                <p:cNvPr id="72" name="Freihand 71">
                  <a:extLst>
                    <a:ext uri="{FF2B5EF4-FFF2-40B4-BE49-F238E27FC236}">
                      <a16:creationId xmlns:a16="http://schemas.microsoft.com/office/drawing/2014/main" id="{7BE1FC8F-4FDE-CD85-AF95-EC2B3B0AFA7D}"/>
                    </a:ext>
                  </a:extLst>
                </p:cNvPr>
                <p:cNvPicPr/>
                <p:nvPr/>
              </p:nvPicPr>
              <p:blipFill>
                <a:blip r:embed="rId402"/>
                <a:stretch>
                  <a:fillRect/>
                </a:stretch>
              </p:blipFill>
              <p:spPr>
                <a:xfrm>
                  <a:off x="10849549" y="2117618"/>
                  <a:ext cx="204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73" name="Freihand 72">
                  <a:extLst>
                    <a:ext uri="{FF2B5EF4-FFF2-40B4-BE49-F238E27FC236}">
                      <a16:creationId xmlns:a16="http://schemas.microsoft.com/office/drawing/2014/main" id="{F7055993-0B7B-CFFA-7766-BF5AFB66AED2}"/>
                    </a:ext>
                  </a:extLst>
                </p14:cNvPr>
                <p14:cNvContentPartPr/>
                <p14:nvPr/>
              </p14:nvContentPartPr>
              <p14:xfrm>
                <a:off x="10863589" y="2213738"/>
                <a:ext cx="130320" cy="49320"/>
              </p14:xfrm>
            </p:contentPart>
          </mc:Choice>
          <mc:Fallback>
            <p:pic>
              <p:nvPicPr>
                <p:cNvPr id="73" name="Freihand 72">
                  <a:extLst>
                    <a:ext uri="{FF2B5EF4-FFF2-40B4-BE49-F238E27FC236}">
                      <a16:creationId xmlns:a16="http://schemas.microsoft.com/office/drawing/2014/main" id="{F7055993-0B7B-CFFA-7766-BF5AFB66AED2}"/>
                    </a:ext>
                  </a:extLst>
                </p:cNvPr>
                <p:cNvPicPr/>
                <p:nvPr/>
              </p:nvPicPr>
              <p:blipFill>
                <a:blip r:embed="rId404"/>
                <a:stretch>
                  <a:fillRect/>
                </a:stretch>
              </p:blipFill>
              <p:spPr>
                <a:xfrm>
                  <a:off x="10857469" y="2207618"/>
                  <a:ext cx="1425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74" name="Freihand 73">
                  <a:extLst>
                    <a:ext uri="{FF2B5EF4-FFF2-40B4-BE49-F238E27FC236}">
                      <a16:creationId xmlns:a16="http://schemas.microsoft.com/office/drawing/2014/main" id="{5B8329E4-CD65-5BFA-7746-1329B2733B19}"/>
                    </a:ext>
                  </a:extLst>
                </p14:cNvPr>
                <p14:cNvContentPartPr/>
                <p14:nvPr/>
              </p14:nvContentPartPr>
              <p14:xfrm>
                <a:off x="11124949" y="2007818"/>
                <a:ext cx="134640" cy="108360"/>
              </p14:xfrm>
            </p:contentPart>
          </mc:Choice>
          <mc:Fallback>
            <p:pic>
              <p:nvPicPr>
                <p:cNvPr id="74" name="Freihand 73">
                  <a:extLst>
                    <a:ext uri="{FF2B5EF4-FFF2-40B4-BE49-F238E27FC236}">
                      <a16:creationId xmlns:a16="http://schemas.microsoft.com/office/drawing/2014/main" id="{5B8329E4-CD65-5BFA-7746-1329B2733B19}"/>
                    </a:ext>
                  </a:extLst>
                </p:cNvPr>
                <p:cNvPicPr/>
                <p:nvPr/>
              </p:nvPicPr>
              <p:blipFill>
                <a:blip r:embed="rId406"/>
                <a:stretch>
                  <a:fillRect/>
                </a:stretch>
              </p:blipFill>
              <p:spPr>
                <a:xfrm>
                  <a:off x="11118829" y="2001698"/>
                  <a:ext cx="146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76" name="Freihand 75">
                  <a:extLst>
                    <a:ext uri="{FF2B5EF4-FFF2-40B4-BE49-F238E27FC236}">
                      <a16:creationId xmlns:a16="http://schemas.microsoft.com/office/drawing/2014/main" id="{6CE93D9C-3B48-A921-26FD-05FBC76A3F11}"/>
                    </a:ext>
                  </a:extLst>
                </p14:cNvPr>
                <p14:cNvContentPartPr/>
                <p14:nvPr/>
              </p14:nvContentPartPr>
              <p14:xfrm>
                <a:off x="11331589" y="2060018"/>
                <a:ext cx="117000" cy="170280"/>
              </p14:xfrm>
            </p:contentPart>
          </mc:Choice>
          <mc:Fallback>
            <p:pic>
              <p:nvPicPr>
                <p:cNvPr id="76" name="Freihand 75">
                  <a:extLst>
                    <a:ext uri="{FF2B5EF4-FFF2-40B4-BE49-F238E27FC236}">
                      <a16:creationId xmlns:a16="http://schemas.microsoft.com/office/drawing/2014/main" id="{6CE93D9C-3B48-A921-26FD-05FBC76A3F11}"/>
                    </a:ext>
                  </a:extLst>
                </p:cNvPr>
                <p:cNvPicPr/>
                <p:nvPr/>
              </p:nvPicPr>
              <p:blipFill>
                <a:blip r:embed="rId408"/>
                <a:stretch>
                  <a:fillRect/>
                </a:stretch>
              </p:blipFill>
              <p:spPr>
                <a:xfrm>
                  <a:off x="11325469" y="2053898"/>
                  <a:ext cx="129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77" name="Freihand 76">
                  <a:extLst>
                    <a:ext uri="{FF2B5EF4-FFF2-40B4-BE49-F238E27FC236}">
                      <a16:creationId xmlns:a16="http://schemas.microsoft.com/office/drawing/2014/main" id="{0481CD6D-3595-6CD7-2FE3-C215CC2BC46F}"/>
                    </a:ext>
                  </a:extLst>
                </p14:cNvPr>
                <p14:cNvContentPartPr/>
                <p14:nvPr/>
              </p14:nvContentPartPr>
              <p14:xfrm>
                <a:off x="11135389" y="2014658"/>
                <a:ext cx="187920" cy="284760"/>
              </p14:xfrm>
            </p:contentPart>
          </mc:Choice>
          <mc:Fallback>
            <p:pic>
              <p:nvPicPr>
                <p:cNvPr id="77" name="Freihand 76">
                  <a:extLst>
                    <a:ext uri="{FF2B5EF4-FFF2-40B4-BE49-F238E27FC236}">
                      <a16:creationId xmlns:a16="http://schemas.microsoft.com/office/drawing/2014/main" id="{0481CD6D-3595-6CD7-2FE3-C215CC2BC46F}"/>
                    </a:ext>
                  </a:extLst>
                </p:cNvPr>
                <p:cNvPicPr/>
                <p:nvPr/>
              </p:nvPicPr>
              <p:blipFill>
                <a:blip r:embed="rId410"/>
                <a:stretch>
                  <a:fillRect/>
                </a:stretch>
              </p:blipFill>
              <p:spPr>
                <a:xfrm>
                  <a:off x="11129269" y="2008538"/>
                  <a:ext cx="2001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78" name="Freihand 77">
                  <a:extLst>
                    <a:ext uri="{FF2B5EF4-FFF2-40B4-BE49-F238E27FC236}">
                      <a16:creationId xmlns:a16="http://schemas.microsoft.com/office/drawing/2014/main" id="{406DBC78-0C90-D9AC-FE8A-F03313AB6588}"/>
                    </a:ext>
                  </a:extLst>
                </p14:cNvPr>
                <p14:cNvContentPartPr/>
                <p14:nvPr/>
              </p14:nvContentPartPr>
              <p14:xfrm>
                <a:off x="11160229" y="2115098"/>
                <a:ext cx="153000" cy="31680"/>
              </p14:xfrm>
            </p:contentPart>
          </mc:Choice>
          <mc:Fallback>
            <p:pic>
              <p:nvPicPr>
                <p:cNvPr id="78" name="Freihand 77">
                  <a:extLst>
                    <a:ext uri="{FF2B5EF4-FFF2-40B4-BE49-F238E27FC236}">
                      <a16:creationId xmlns:a16="http://schemas.microsoft.com/office/drawing/2014/main" id="{406DBC78-0C90-D9AC-FE8A-F03313AB6588}"/>
                    </a:ext>
                  </a:extLst>
                </p:cNvPr>
                <p:cNvPicPr/>
                <p:nvPr/>
              </p:nvPicPr>
              <p:blipFill>
                <a:blip r:embed="rId412"/>
                <a:stretch>
                  <a:fillRect/>
                </a:stretch>
              </p:blipFill>
              <p:spPr>
                <a:xfrm>
                  <a:off x="11154109" y="2108978"/>
                  <a:ext cx="165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79" name="Freihand 78">
                  <a:extLst>
                    <a:ext uri="{FF2B5EF4-FFF2-40B4-BE49-F238E27FC236}">
                      <a16:creationId xmlns:a16="http://schemas.microsoft.com/office/drawing/2014/main" id="{244CC865-2E43-A74B-3048-0C9498F9C363}"/>
                    </a:ext>
                  </a:extLst>
                </p14:cNvPr>
                <p14:cNvContentPartPr/>
                <p14:nvPr/>
              </p14:nvContentPartPr>
              <p14:xfrm>
                <a:off x="11486029" y="2008898"/>
                <a:ext cx="109800" cy="230040"/>
              </p14:xfrm>
            </p:contentPart>
          </mc:Choice>
          <mc:Fallback>
            <p:pic>
              <p:nvPicPr>
                <p:cNvPr id="79" name="Freihand 78">
                  <a:extLst>
                    <a:ext uri="{FF2B5EF4-FFF2-40B4-BE49-F238E27FC236}">
                      <a16:creationId xmlns:a16="http://schemas.microsoft.com/office/drawing/2014/main" id="{244CC865-2E43-A74B-3048-0C9498F9C363}"/>
                    </a:ext>
                  </a:extLst>
                </p:cNvPr>
                <p:cNvPicPr/>
                <p:nvPr/>
              </p:nvPicPr>
              <p:blipFill>
                <a:blip r:embed="rId414"/>
                <a:stretch>
                  <a:fillRect/>
                </a:stretch>
              </p:blipFill>
              <p:spPr>
                <a:xfrm>
                  <a:off x="11479909" y="2002778"/>
                  <a:ext cx="1220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80" name="Freihand 79">
                  <a:extLst>
                    <a:ext uri="{FF2B5EF4-FFF2-40B4-BE49-F238E27FC236}">
                      <a16:creationId xmlns:a16="http://schemas.microsoft.com/office/drawing/2014/main" id="{C0598000-4041-3A47-D1BD-F70C912C0BC9}"/>
                    </a:ext>
                  </a:extLst>
                </p14:cNvPr>
                <p14:cNvContentPartPr/>
                <p14:nvPr/>
              </p14:nvContentPartPr>
              <p14:xfrm>
                <a:off x="11488909" y="2093498"/>
                <a:ext cx="136440" cy="42120"/>
              </p14:xfrm>
            </p:contentPart>
          </mc:Choice>
          <mc:Fallback>
            <p:pic>
              <p:nvPicPr>
                <p:cNvPr id="80" name="Freihand 79">
                  <a:extLst>
                    <a:ext uri="{FF2B5EF4-FFF2-40B4-BE49-F238E27FC236}">
                      <a16:creationId xmlns:a16="http://schemas.microsoft.com/office/drawing/2014/main" id="{C0598000-4041-3A47-D1BD-F70C912C0BC9}"/>
                    </a:ext>
                  </a:extLst>
                </p:cNvPr>
                <p:cNvPicPr/>
                <p:nvPr/>
              </p:nvPicPr>
              <p:blipFill>
                <a:blip r:embed="rId416"/>
                <a:stretch>
                  <a:fillRect/>
                </a:stretch>
              </p:blipFill>
              <p:spPr>
                <a:xfrm>
                  <a:off x="11482789" y="2087378"/>
                  <a:ext cx="1486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81" name="Freihand 80">
                  <a:extLst>
                    <a:ext uri="{FF2B5EF4-FFF2-40B4-BE49-F238E27FC236}">
                      <a16:creationId xmlns:a16="http://schemas.microsoft.com/office/drawing/2014/main" id="{48E6B7CE-D2B8-0096-D6C9-73BE2E8899C4}"/>
                    </a:ext>
                  </a:extLst>
                </p14:cNvPr>
                <p14:cNvContentPartPr/>
                <p14:nvPr/>
              </p14:nvContentPartPr>
              <p14:xfrm>
                <a:off x="11625709" y="1980098"/>
                <a:ext cx="195480" cy="208440"/>
              </p14:xfrm>
            </p:contentPart>
          </mc:Choice>
          <mc:Fallback>
            <p:pic>
              <p:nvPicPr>
                <p:cNvPr id="81" name="Freihand 80">
                  <a:extLst>
                    <a:ext uri="{FF2B5EF4-FFF2-40B4-BE49-F238E27FC236}">
                      <a16:creationId xmlns:a16="http://schemas.microsoft.com/office/drawing/2014/main" id="{48E6B7CE-D2B8-0096-D6C9-73BE2E8899C4}"/>
                    </a:ext>
                  </a:extLst>
                </p:cNvPr>
                <p:cNvPicPr/>
                <p:nvPr/>
              </p:nvPicPr>
              <p:blipFill>
                <a:blip r:embed="rId418"/>
                <a:stretch>
                  <a:fillRect/>
                </a:stretch>
              </p:blipFill>
              <p:spPr>
                <a:xfrm>
                  <a:off x="11619589" y="1973978"/>
                  <a:ext cx="207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82" name="Freihand 81">
                  <a:extLst>
                    <a:ext uri="{FF2B5EF4-FFF2-40B4-BE49-F238E27FC236}">
                      <a16:creationId xmlns:a16="http://schemas.microsoft.com/office/drawing/2014/main" id="{33477684-9B45-5F6A-4A88-BD4A7F2145DC}"/>
                    </a:ext>
                  </a:extLst>
                </p14:cNvPr>
                <p14:cNvContentPartPr/>
                <p14:nvPr/>
              </p14:nvContentPartPr>
              <p14:xfrm>
                <a:off x="11813989" y="2033738"/>
                <a:ext cx="171360" cy="123120"/>
              </p14:xfrm>
            </p:contentPart>
          </mc:Choice>
          <mc:Fallback>
            <p:pic>
              <p:nvPicPr>
                <p:cNvPr id="82" name="Freihand 81">
                  <a:extLst>
                    <a:ext uri="{FF2B5EF4-FFF2-40B4-BE49-F238E27FC236}">
                      <a16:creationId xmlns:a16="http://schemas.microsoft.com/office/drawing/2014/main" id="{33477684-9B45-5F6A-4A88-BD4A7F2145DC}"/>
                    </a:ext>
                  </a:extLst>
                </p:cNvPr>
                <p:cNvPicPr/>
                <p:nvPr/>
              </p:nvPicPr>
              <p:blipFill>
                <a:blip r:embed="rId420"/>
                <a:stretch>
                  <a:fillRect/>
                </a:stretch>
              </p:blipFill>
              <p:spPr>
                <a:xfrm>
                  <a:off x="11807869" y="2027618"/>
                  <a:ext cx="183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83" name="Freihand 82">
                  <a:extLst>
                    <a:ext uri="{FF2B5EF4-FFF2-40B4-BE49-F238E27FC236}">
                      <a16:creationId xmlns:a16="http://schemas.microsoft.com/office/drawing/2014/main" id="{4789EC24-88E3-7589-1BA4-C36C30E71D9B}"/>
                    </a:ext>
                  </a:extLst>
                </p14:cNvPr>
                <p14:cNvContentPartPr/>
                <p14:nvPr/>
              </p14:nvContentPartPr>
              <p14:xfrm>
                <a:off x="11782309" y="2076578"/>
                <a:ext cx="215640" cy="63720"/>
              </p14:xfrm>
            </p:contentPart>
          </mc:Choice>
          <mc:Fallback>
            <p:pic>
              <p:nvPicPr>
                <p:cNvPr id="83" name="Freihand 82">
                  <a:extLst>
                    <a:ext uri="{FF2B5EF4-FFF2-40B4-BE49-F238E27FC236}">
                      <a16:creationId xmlns:a16="http://schemas.microsoft.com/office/drawing/2014/main" id="{4789EC24-88E3-7589-1BA4-C36C30E71D9B}"/>
                    </a:ext>
                  </a:extLst>
                </p:cNvPr>
                <p:cNvPicPr/>
                <p:nvPr/>
              </p:nvPicPr>
              <p:blipFill>
                <a:blip r:embed="rId422"/>
                <a:stretch>
                  <a:fillRect/>
                </a:stretch>
              </p:blipFill>
              <p:spPr>
                <a:xfrm>
                  <a:off x="11776189" y="2070458"/>
                  <a:ext cx="227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84" name="Freihand 83">
                  <a:extLst>
                    <a:ext uri="{FF2B5EF4-FFF2-40B4-BE49-F238E27FC236}">
                      <a16:creationId xmlns:a16="http://schemas.microsoft.com/office/drawing/2014/main" id="{7B754CE2-C10E-9623-A279-960EA1239224}"/>
                    </a:ext>
                  </a:extLst>
                </p14:cNvPr>
                <p14:cNvContentPartPr/>
                <p14:nvPr/>
              </p14:nvContentPartPr>
              <p14:xfrm>
                <a:off x="11084269" y="2324618"/>
                <a:ext cx="796680" cy="187920"/>
              </p14:xfrm>
            </p:contentPart>
          </mc:Choice>
          <mc:Fallback>
            <p:pic>
              <p:nvPicPr>
                <p:cNvPr id="84" name="Freihand 83">
                  <a:extLst>
                    <a:ext uri="{FF2B5EF4-FFF2-40B4-BE49-F238E27FC236}">
                      <a16:creationId xmlns:a16="http://schemas.microsoft.com/office/drawing/2014/main" id="{7B754CE2-C10E-9623-A279-960EA1239224}"/>
                    </a:ext>
                  </a:extLst>
                </p:cNvPr>
                <p:cNvPicPr/>
                <p:nvPr/>
              </p:nvPicPr>
              <p:blipFill>
                <a:blip r:embed="rId424"/>
                <a:stretch>
                  <a:fillRect/>
                </a:stretch>
              </p:blipFill>
              <p:spPr>
                <a:xfrm>
                  <a:off x="11078149" y="2318498"/>
                  <a:ext cx="8089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85" name="Freihand 84">
                  <a:extLst>
                    <a:ext uri="{FF2B5EF4-FFF2-40B4-BE49-F238E27FC236}">
                      <a16:creationId xmlns:a16="http://schemas.microsoft.com/office/drawing/2014/main" id="{57D526C2-386B-7B4B-7C70-DBFFE73DB9D1}"/>
                    </a:ext>
                  </a:extLst>
                </p14:cNvPr>
                <p14:cNvContentPartPr/>
                <p14:nvPr/>
              </p14:nvContentPartPr>
              <p14:xfrm>
                <a:off x="11145469" y="2575898"/>
                <a:ext cx="90720" cy="358200"/>
              </p14:xfrm>
            </p:contentPart>
          </mc:Choice>
          <mc:Fallback>
            <p:pic>
              <p:nvPicPr>
                <p:cNvPr id="85" name="Freihand 84">
                  <a:extLst>
                    <a:ext uri="{FF2B5EF4-FFF2-40B4-BE49-F238E27FC236}">
                      <a16:creationId xmlns:a16="http://schemas.microsoft.com/office/drawing/2014/main" id="{57D526C2-386B-7B4B-7C70-DBFFE73DB9D1}"/>
                    </a:ext>
                  </a:extLst>
                </p:cNvPr>
                <p:cNvPicPr/>
                <p:nvPr/>
              </p:nvPicPr>
              <p:blipFill>
                <a:blip r:embed="rId426"/>
                <a:stretch>
                  <a:fillRect/>
                </a:stretch>
              </p:blipFill>
              <p:spPr>
                <a:xfrm>
                  <a:off x="11139349" y="2569778"/>
                  <a:ext cx="10296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86" name="Freihand 85">
                  <a:extLst>
                    <a:ext uri="{FF2B5EF4-FFF2-40B4-BE49-F238E27FC236}">
                      <a16:creationId xmlns:a16="http://schemas.microsoft.com/office/drawing/2014/main" id="{B4F50584-D41A-58CA-59FB-601CD032B672}"/>
                    </a:ext>
                  </a:extLst>
                </p14:cNvPr>
                <p14:cNvContentPartPr/>
                <p14:nvPr/>
              </p14:nvContentPartPr>
              <p14:xfrm>
                <a:off x="11249149" y="2642138"/>
                <a:ext cx="331200" cy="167760"/>
              </p14:xfrm>
            </p:contentPart>
          </mc:Choice>
          <mc:Fallback>
            <p:pic>
              <p:nvPicPr>
                <p:cNvPr id="86" name="Freihand 85">
                  <a:extLst>
                    <a:ext uri="{FF2B5EF4-FFF2-40B4-BE49-F238E27FC236}">
                      <a16:creationId xmlns:a16="http://schemas.microsoft.com/office/drawing/2014/main" id="{B4F50584-D41A-58CA-59FB-601CD032B672}"/>
                    </a:ext>
                  </a:extLst>
                </p:cNvPr>
                <p:cNvPicPr/>
                <p:nvPr/>
              </p:nvPicPr>
              <p:blipFill>
                <a:blip r:embed="rId428"/>
                <a:stretch>
                  <a:fillRect/>
                </a:stretch>
              </p:blipFill>
              <p:spPr>
                <a:xfrm>
                  <a:off x="11243029" y="2636018"/>
                  <a:ext cx="343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87" name="Freihand 86">
                  <a:extLst>
                    <a:ext uri="{FF2B5EF4-FFF2-40B4-BE49-F238E27FC236}">
                      <a16:creationId xmlns:a16="http://schemas.microsoft.com/office/drawing/2014/main" id="{82ABB3EE-49A4-E448-6064-056C5A83FDDB}"/>
                    </a:ext>
                  </a:extLst>
                </p14:cNvPr>
                <p14:cNvContentPartPr/>
                <p14:nvPr/>
              </p14:nvContentPartPr>
              <p14:xfrm>
                <a:off x="11494669" y="2515418"/>
                <a:ext cx="15480" cy="39960"/>
              </p14:xfrm>
            </p:contentPart>
          </mc:Choice>
          <mc:Fallback>
            <p:pic>
              <p:nvPicPr>
                <p:cNvPr id="87" name="Freihand 86">
                  <a:extLst>
                    <a:ext uri="{FF2B5EF4-FFF2-40B4-BE49-F238E27FC236}">
                      <a16:creationId xmlns:a16="http://schemas.microsoft.com/office/drawing/2014/main" id="{82ABB3EE-49A4-E448-6064-056C5A83FDDB}"/>
                    </a:ext>
                  </a:extLst>
                </p:cNvPr>
                <p:cNvPicPr/>
                <p:nvPr/>
              </p:nvPicPr>
              <p:blipFill>
                <a:blip r:embed="rId430"/>
                <a:stretch>
                  <a:fillRect/>
                </a:stretch>
              </p:blipFill>
              <p:spPr>
                <a:xfrm>
                  <a:off x="11488549" y="2509298"/>
                  <a:ext cx="27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88" name="Freihand 87">
                  <a:extLst>
                    <a:ext uri="{FF2B5EF4-FFF2-40B4-BE49-F238E27FC236}">
                      <a16:creationId xmlns:a16="http://schemas.microsoft.com/office/drawing/2014/main" id="{D5D582F1-2E0D-C388-27C9-A0C360D4F320}"/>
                    </a:ext>
                  </a:extLst>
                </p14:cNvPr>
                <p14:cNvContentPartPr/>
                <p14:nvPr/>
              </p14:nvContentPartPr>
              <p14:xfrm>
                <a:off x="11167069" y="2974778"/>
                <a:ext cx="138240" cy="210240"/>
              </p14:xfrm>
            </p:contentPart>
          </mc:Choice>
          <mc:Fallback>
            <p:pic>
              <p:nvPicPr>
                <p:cNvPr id="88" name="Freihand 87">
                  <a:extLst>
                    <a:ext uri="{FF2B5EF4-FFF2-40B4-BE49-F238E27FC236}">
                      <a16:creationId xmlns:a16="http://schemas.microsoft.com/office/drawing/2014/main" id="{D5D582F1-2E0D-C388-27C9-A0C360D4F320}"/>
                    </a:ext>
                  </a:extLst>
                </p:cNvPr>
                <p:cNvPicPr/>
                <p:nvPr/>
              </p:nvPicPr>
              <p:blipFill>
                <a:blip r:embed="rId432"/>
                <a:stretch>
                  <a:fillRect/>
                </a:stretch>
              </p:blipFill>
              <p:spPr>
                <a:xfrm>
                  <a:off x="11160949" y="2968658"/>
                  <a:ext cx="1504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89" name="Freihand 88">
                  <a:extLst>
                    <a:ext uri="{FF2B5EF4-FFF2-40B4-BE49-F238E27FC236}">
                      <a16:creationId xmlns:a16="http://schemas.microsoft.com/office/drawing/2014/main" id="{2527DD3F-90F7-E678-55E3-54A2088730FD}"/>
                    </a:ext>
                  </a:extLst>
                </p14:cNvPr>
                <p14:cNvContentPartPr/>
                <p14:nvPr/>
              </p14:nvContentPartPr>
              <p14:xfrm>
                <a:off x="11290189" y="3037418"/>
                <a:ext cx="112680" cy="140400"/>
              </p14:xfrm>
            </p:contentPart>
          </mc:Choice>
          <mc:Fallback>
            <p:pic>
              <p:nvPicPr>
                <p:cNvPr id="89" name="Freihand 88">
                  <a:extLst>
                    <a:ext uri="{FF2B5EF4-FFF2-40B4-BE49-F238E27FC236}">
                      <a16:creationId xmlns:a16="http://schemas.microsoft.com/office/drawing/2014/main" id="{2527DD3F-90F7-E678-55E3-54A2088730FD}"/>
                    </a:ext>
                  </a:extLst>
                </p:cNvPr>
                <p:cNvPicPr/>
                <p:nvPr/>
              </p:nvPicPr>
              <p:blipFill>
                <a:blip r:embed="rId434"/>
                <a:stretch>
                  <a:fillRect/>
                </a:stretch>
              </p:blipFill>
              <p:spPr>
                <a:xfrm>
                  <a:off x="11284069" y="3031298"/>
                  <a:ext cx="124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90" name="Freihand 89">
                  <a:extLst>
                    <a:ext uri="{FF2B5EF4-FFF2-40B4-BE49-F238E27FC236}">
                      <a16:creationId xmlns:a16="http://schemas.microsoft.com/office/drawing/2014/main" id="{E89CE201-B461-018C-83A3-1EA7AAE79163}"/>
                    </a:ext>
                  </a:extLst>
                </p14:cNvPr>
                <p14:cNvContentPartPr/>
                <p14:nvPr/>
              </p14:nvContentPartPr>
              <p14:xfrm>
                <a:off x="11390989" y="2981978"/>
                <a:ext cx="135000" cy="194400"/>
              </p14:xfrm>
            </p:contentPart>
          </mc:Choice>
          <mc:Fallback>
            <p:pic>
              <p:nvPicPr>
                <p:cNvPr id="90" name="Freihand 89">
                  <a:extLst>
                    <a:ext uri="{FF2B5EF4-FFF2-40B4-BE49-F238E27FC236}">
                      <a16:creationId xmlns:a16="http://schemas.microsoft.com/office/drawing/2014/main" id="{E89CE201-B461-018C-83A3-1EA7AAE79163}"/>
                    </a:ext>
                  </a:extLst>
                </p:cNvPr>
                <p:cNvPicPr/>
                <p:nvPr/>
              </p:nvPicPr>
              <p:blipFill>
                <a:blip r:embed="rId436"/>
                <a:stretch>
                  <a:fillRect/>
                </a:stretch>
              </p:blipFill>
              <p:spPr>
                <a:xfrm>
                  <a:off x="11384869" y="2975858"/>
                  <a:ext cx="1472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91" name="Freihand 90">
                  <a:extLst>
                    <a:ext uri="{FF2B5EF4-FFF2-40B4-BE49-F238E27FC236}">
                      <a16:creationId xmlns:a16="http://schemas.microsoft.com/office/drawing/2014/main" id="{91313657-1375-25CF-16BE-1F06865DBC35}"/>
                    </a:ext>
                  </a:extLst>
                </p14:cNvPr>
                <p14:cNvContentPartPr/>
                <p14:nvPr/>
              </p14:nvContentPartPr>
              <p14:xfrm>
                <a:off x="11535709" y="2958578"/>
                <a:ext cx="178200" cy="234360"/>
              </p14:xfrm>
            </p:contentPart>
          </mc:Choice>
          <mc:Fallback>
            <p:pic>
              <p:nvPicPr>
                <p:cNvPr id="91" name="Freihand 90">
                  <a:extLst>
                    <a:ext uri="{FF2B5EF4-FFF2-40B4-BE49-F238E27FC236}">
                      <a16:creationId xmlns:a16="http://schemas.microsoft.com/office/drawing/2014/main" id="{91313657-1375-25CF-16BE-1F06865DBC35}"/>
                    </a:ext>
                  </a:extLst>
                </p:cNvPr>
                <p:cNvPicPr/>
                <p:nvPr/>
              </p:nvPicPr>
              <p:blipFill>
                <a:blip r:embed="rId438"/>
                <a:stretch>
                  <a:fillRect/>
                </a:stretch>
              </p:blipFill>
              <p:spPr>
                <a:xfrm>
                  <a:off x="11529589" y="2952458"/>
                  <a:ext cx="1904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92" name="Freihand 91">
                  <a:extLst>
                    <a:ext uri="{FF2B5EF4-FFF2-40B4-BE49-F238E27FC236}">
                      <a16:creationId xmlns:a16="http://schemas.microsoft.com/office/drawing/2014/main" id="{421A6BCE-873F-F05D-7C7B-D346F33E3657}"/>
                    </a:ext>
                  </a:extLst>
                </p14:cNvPr>
                <p14:cNvContentPartPr/>
                <p14:nvPr/>
              </p14:nvContentPartPr>
              <p14:xfrm>
                <a:off x="11627149" y="2972258"/>
                <a:ext cx="238320" cy="224280"/>
              </p14:xfrm>
            </p:contentPart>
          </mc:Choice>
          <mc:Fallback>
            <p:pic>
              <p:nvPicPr>
                <p:cNvPr id="92" name="Freihand 91">
                  <a:extLst>
                    <a:ext uri="{FF2B5EF4-FFF2-40B4-BE49-F238E27FC236}">
                      <a16:creationId xmlns:a16="http://schemas.microsoft.com/office/drawing/2014/main" id="{421A6BCE-873F-F05D-7C7B-D346F33E3657}"/>
                    </a:ext>
                  </a:extLst>
                </p:cNvPr>
                <p:cNvPicPr/>
                <p:nvPr/>
              </p:nvPicPr>
              <p:blipFill>
                <a:blip r:embed="rId440"/>
                <a:stretch>
                  <a:fillRect/>
                </a:stretch>
              </p:blipFill>
              <p:spPr>
                <a:xfrm>
                  <a:off x="11621029" y="2966138"/>
                  <a:ext cx="2505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93" name="Freihand 92">
                  <a:extLst>
                    <a:ext uri="{FF2B5EF4-FFF2-40B4-BE49-F238E27FC236}">
                      <a16:creationId xmlns:a16="http://schemas.microsoft.com/office/drawing/2014/main" id="{EB69533E-8E2E-28C3-EFC9-932907286E19}"/>
                    </a:ext>
                  </a:extLst>
                </p14:cNvPr>
                <p14:cNvContentPartPr/>
                <p14:nvPr/>
              </p14:nvContentPartPr>
              <p14:xfrm>
                <a:off x="11944309" y="2973338"/>
                <a:ext cx="98280" cy="8640"/>
              </p14:xfrm>
            </p:contentPart>
          </mc:Choice>
          <mc:Fallback>
            <p:pic>
              <p:nvPicPr>
                <p:cNvPr id="93" name="Freihand 92">
                  <a:extLst>
                    <a:ext uri="{FF2B5EF4-FFF2-40B4-BE49-F238E27FC236}">
                      <a16:creationId xmlns:a16="http://schemas.microsoft.com/office/drawing/2014/main" id="{EB69533E-8E2E-28C3-EFC9-932907286E19}"/>
                    </a:ext>
                  </a:extLst>
                </p:cNvPr>
                <p:cNvPicPr/>
                <p:nvPr/>
              </p:nvPicPr>
              <p:blipFill>
                <a:blip r:embed="rId442"/>
                <a:stretch>
                  <a:fillRect/>
                </a:stretch>
              </p:blipFill>
              <p:spPr>
                <a:xfrm>
                  <a:off x="11938189" y="2967218"/>
                  <a:ext cx="110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94" name="Freihand 93">
                  <a:extLst>
                    <a:ext uri="{FF2B5EF4-FFF2-40B4-BE49-F238E27FC236}">
                      <a16:creationId xmlns:a16="http://schemas.microsoft.com/office/drawing/2014/main" id="{EB5FE7EE-DFC1-13C8-5342-B7709E5C1D85}"/>
                    </a:ext>
                  </a:extLst>
                </p14:cNvPr>
                <p14:cNvContentPartPr/>
                <p14:nvPr/>
              </p14:nvContentPartPr>
              <p14:xfrm>
                <a:off x="11165269" y="3379418"/>
                <a:ext cx="165240" cy="214920"/>
              </p14:xfrm>
            </p:contentPart>
          </mc:Choice>
          <mc:Fallback>
            <p:pic>
              <p:nvPicPr>
                <p:cNvPr id="94" name="Freihand 93">
                  <a:extLst>
                    <a:ext uri="{FF2B5EF4-FFF2-40B4-BE49-F238E27FC236}">
                      <a16:creationId xmlns:a16="http://schemas.microsoft.com/office/drawing/2014/main" id="{EB5FE7EE-DFC1-13C8-5342-B7709E5C1D85}"/>
                    </a:ext>
                  </a:extLst>
                </p:cNvPr>
                <p:cNvPicPr/>
                <p:nvPr/>
              </p:nvPicPr>
              <p:blipFill>
                <a:blip r:embed="rId444"/>
                <a:stretch>
                  <a:fillRect/>
                </a:stretch>
              </p:blipFill>
              <p:spPr>
                <a:xfrm>
                  <a:off x="11159149" y="3373298"/>
                  <a:ext cx="1774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95" name="Freihand 94">
                  <a:extLst>
                    <a:ext uri="{FF2B5EF4-FFF2-40B4-BE49-F238E27FC236}">
                      <a16:creationId xmlns:a16="http://schemas.microsoft.com/office/drawing/2014/main" id="{F16F16A0-927F-7E55-5B9C-B252962D3EEE}"/>
                    </a:ext>
                  </a:extLst>
                </p14:cNvPr>
                <p14:cNvContentPartPr/>
                <p14:nvPr/>
              </p14:nvContentPartPr>
              <p14:xfrm>
                <a:off x="11346349" y="3366098"/>
                <a:ext cx="420480" cy="118080"/>
              </p14:xfrm>
            </p:contentPart>
          </mc:Choice>
          <mc:Fallback>
            <p:pic>
              <p:nvPicPr>
                <p:cNvPr id="95" name="Freihand 94">
                  <a:extLst>
                    <a:ext uri="{FF2B5EF4-FFF2-40B4-BE49-F238E27FC236}">
                      <a16:creationId xmlns:a16="http://schemas.microsoft.com/office/drawing/2014/main" id="{F16F16A0-927F-7E55-5B9C-B252962D3EEE}"/>
                    </a:ext>
                  </a:extLst>
                </p:cNvPr>
                <p:cNvPicPr/>
                <p:nvPr/>
              </p:nvPicPr>
              <p:blipFill>
                <a:blip r:embed="rId446"/>
                <a:stretch>
                  <a:fillRect/>
                </a:stretch>
              </p:blipFill>
              <p:spPr>
                <a:xfrm>
                  <a:off x="11340229" y="3359978"/>
                  <a:ext cx="432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96" name="Freihand 95">
                  <a:extLst>
                    <a:ext uri="{FF2B5EF4-FFF2-40B4-BE49-F238E27FC236}">
                      <a16:creationId xmlns:a16="http://schemas.microsoft.com/office/drawing/2014/main" id="{5E66CF70-C39C-4FBE-8DBA-BD3067F157B3}"/>
                    </a:ext>
                  </a:extLst>
                </p14:cNvPr>
                <p14:cNvContentPartPr/>
                <p14:nvPr/>
              </p14:nvContentPartPr>
              <p14:xfrm>
                <a:off x="11780869" y="3317858"/>
                <a:ext cx="29880" cy="106200"/>
              </p14:xfrm>
            </p:contentPart>
          </mc:Choice>
          <mc:Fallback>
            <p:pic>
              <p:nvPicPr>
                <p:cNvPr id="96" name="Freihand 95">
                  <a:extLst>
                    <a:ext uri="{FF2B5EF4-FFF2-40B4-BE49-F238E27FC236}">
                      <a16:creationId xmlns:a16="http://schemas.microsoft.com/office/drawing/2014/main" id="{5E66CF70-C39C-4FBE-8DBA-BD3067F157B3}"/>
                    </a:ext>
                  </a:extLst>
                </p:cNvPr>
                <p:cNvPicPr/>
                <p:nvPr/>
              </p:nvPicPr>
              <p:blipFill>
                <a:blip r:embed="rId448"/>
                <a:stretch>
                  <a:fillRect/>
                </a:stretch>
              </p:blipFill>
              <p:spPr>
                <a:xfrm>
                  <a:off x="11774749" y="3311738"/>
                  <a:ext cx="42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97" name="Freihand 96">
                  <a:extLst>
                    <a:ext uri="{FF2B5EF4-FFF2-40B4-BE49-F238E27FC236}">
                      <a16:creationId xmlns:a16="http://schemas.microsoft.com/office/drawing/2014/main" id="{54E4062A-7720-FD1C-1D33-FC4EB6103046}"/>
                    </a:ext>
                  </a:extLst>
                </p14:cNvPr>
                <p14:cNvContentPartPr/>
                <p14:nvPr/>
              </p14:nvContentPartPr>
              <p14:xfrm>
                <a:off x="11826589" y="3214178"/>
                <a:ext cx="108000" cy="233280"/>
              </p14:xfrm>
            </p:contentPart>
          </mc:Choice>
          <mc:Fallback>
            <p:pic>
              <p:nvPicPr>
                <p:cNvPr id="97" name="Freihand 96">
                  <a:extLst>
                    <a:ext uri="{FF2B5EF4-FFF2-40B4-BE49-F238E27FC236}">
                      <a16:creationId xmlns:a16="http://schemas.microsoft.com/office/drawing/2014/main" id="{54E4062A-7720-FD1C-1D33-FC4EB6103046}"/>
                    </a:ext>
                  </a:extLst>
                </p:cNvPr>
                <p:cNvPicPr/>
                <p:nvPr/>
              </p:nvPicPr>
              <p:blipFill>
                <a:blip r:embed="rId450"/>
                <a:stretch>
                  <a:fillRect/>
                </a:stretch>
              </p:blipFill>
              <p:spPr>
                <a:xfrm>
                  <a:off x="11820469" y="3208058"/>
                  <a:ext cx="1202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21" name="Freihand 320">
                  <a:extLst>
                    <a:ext uri="{FF2B5EF4-FFF2-40B4-BE49-F238E27FC236}">
                      <a16:creationId xmlns:a16="http://schemas.microsoft.com/office/drawing/2014/main" id="{FB9F6198-B03F-D507-3BC4-E6611B194C90}"/>
                    </a:ext>
                  </a:extLst>
                </p14:cNvPr>
                <p14:cNvContentPartPr/>
                <p14:nvPr/>
              </p14:nvContentPartPr>
              <p14:xfrm>
                <a:off x="11038909" y="2266298"/>
                <a:ext cx="835200" cy="257040"/>
              </p14:xfrm>
            </p:contentPart>
          </mc:Choice>
          <mc:Fallback>
            <p:pic>
              <p:nvPicPr>
                <p:cNvPr id="321" name="Freihand 320">
                  <a:extLst>
                    <a:ext uri="{FF2B5EF4-FFF2-40B4-BE49-F238E27FC236}">
                      <a16:creationId xmlns:a16="http://schemas.microsoft.com/office/drawing/2014/main" id="{FB9F6198-B03F-D507-3BC4-E6611B194C90}"/>
                    </a:ext>
                  </a:extLst>
                </p:cNvPr>
                <p:cNvPicPr/>
                <p:nvPr/>
              </p:nvPicPr>
              <p:blipFill>
                <a:blip r:embed="rId452"/>
                <a:stretch>
                  <a:fillRect/>
                </a:stretch>
              </p:blipFill>
              <p:spPr>
                <a:xfrm>
                  <a:off x="11032789" y="2260178"/>
                  <a:ext cx="847440" cy="269280"/>
                </a:xfrm>
                <a:prstGeom prst="rect">
                  <a:avLst/>
                </a:prstGeom>
              </p:spPr>
            </p:pic>
          </mc:Fallback>
        </mc:AlternateContent>
      </p:grpSp>
      <p:grpSp>
        <p:nvGrpSpPr>
          <p:cNvPr id="324" name="Gruppieren 323">
            <a:extLst>
              <a:ext uri="{FF2B5EF4-FFF2-40B4-BE49-F238E27FC236}">
                <a16:creationId xmlns:a16="http://schemas.microsoft.com/office/drawing/2014/main" id="{A10E8AED-14FD-F0DF-B6E8-6653AE28CA92}"/>
              </a:ext>
            </a:extLst>
          </p:cNvPr>
          <p:cNvGrpSpPr/>
          <p:nvPr/>
        </p:nvGrpSpPr>
        <p:grpSpPr>
          <a:xfrm>
            <a:off x="4053109" y="4970978"/>
            <a:ext cx="4273200" cy="1700640"/>
            <a:chOff x="4053109" y="4970978"/>
            <a:chExt cx="4273200" cy="1700640"/>
          </a:xfrm>
        </p:grpSpPr>
        <mc:AlternateContent xmlns:mc="http://schemas.openxmlformats.org/markup-compatibility/2006">
          <mc:Choice xmlns:p14="http://schemas.microsoft.com/office/powerpoint/2010/main" Requires="p14">
            <p:contentPart p14:bwMode="auto" r:id="rId453">
              <p14:nvContentPartPr>
                <p14:cNvPr id="271" name="Freihand 270">
                  <a:extLst>
                    <a:ext uri="{FF2B5EF4-FFF2-40B4-BE49-F238E27FC236}">
                      <a16:creationId xmlns:a16="http://schemas.microsoft.com/office/drawing/2014/main" id="{6B3B9DFA-E879-F465-582A-0DF95D0BBAA2}"/>
                    </a:ext>
                  </a:extLst>
                </p14:cNvPr>
                <p14:cNvContentPartPr/>
                <p14:nvPr/>
              </p14:nvContentPartPr>
              <p14:xfrm>
                <a:off x="4053109" y="5251778"/>
                <a:ext cx="379080" cy="186840"/>
              </p14:xfrm>
            </p:contentPart>
          </mc:Choice>
          <mc:Fallback>
            <p:pic>
              <p:nvPicPr>
                <p:cNvPr id="271" name="Freihand 270">
                  <a:extLst>
                    <a:ext uri="{FF2B5EF4-FFF2-40B4-BE49-F238E27FC236}">
                      <a16:creationId xmlns:a16="http://schemas.microsoft.com/office/drawing/2014/main" id="{6B3B9DFA-E879-F465-582A-0DF95D0BBAA2}"/>
                    </a:ext>
                  </a:extLst>
                </p:cNvPr>
                <p:cNvPicPr/>
                <p:nvPr/>
              </p:nvPicPr>
              <p:blipFill>
                <a:blip r:embed="rId454"/>
                <a:stretch>
                  <a:fillRect/>
                </a:stretch>
              </p:blipFill>
              <p:spPr>
                <a:xfrm>
                  <a:off x="4046989" y="5245658"/>
                  <a:ext cx="391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2" name="Freihand 271">
                  <a:extLst>
                    <a:ext uri="{FF2B5EF4-FFF2-40B4-BE49-F238E27FC236}">
                      <a16:creationId xmlns:a16="http://schemas.microsoft.com/office/drawing/2014/main" id="{37C88293-C688-94E3-95C3-3CCC48EFBC81}"/>
                    </a:ext>
                  </a:extLst>
                </p14:cNvPr>
                <p14:cNvContentPartPr/>
                <p14:nvPr/>
              </p14:nvContentPartPr>
              <p14:xfrm>
                <a:off x="4347229" y="5225498"/>
                <a:ext cx="13680" cy="11160"/>
              </p14:xfrm>
            </p:contentPart>
          </mc:Choice>
          <mc:Fallback>
            <p:pic>
              <p:nvPicPr>
                <p:cNvPr id="272" name="Freihand 271">
                  <a:extLst>
                    <a:ext uri="{FF2B5EF4-FFF2-40B4-BE49-F238E27FC236}">
                      <a16:creationId xmlns:a16="http://schemas.microsoft.com/office/drawing/2014/main" id="{37C88293-C688-94E3-95C3-3CCC48EFBC81}"/>
                    </a:ext>
                  </a:extLst>
                </p:cNvPr>
                <p:cNvPicPr/>
                <p:nvPr/>
              </p:nvPicPr>
              <p:blipFill>
                <a:blip r:embed="rId336"/>
                <a:stretch>
                  <a:fillRect/>
                </a:stretch>
              </p:blipFill>
              <p:spPr>
                <a:xfrm>
                  <a:off x="4341109" y="5219378"/>
                  <a:ext cx="25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3" name="Freihand 272">
                  <a:extLst>
                    <a:ext uri="{FF2B5EF4-FFF2-40B4-BE49-F238E27FC236}">
                      <a16:creationId xmlns:a16="http://schemas.microsoft.com/office/drawing/2014/main" id="{69CC368F-5933-C700-E3F7-339DF7262E53}"/>
                    </a:ext>
                  </a:extLst>
                </p14:cNvPr>
                <p14:cNvContentPartPr/>
                <p14:nvPr/>
              </p14:nvContentPartPr>
              <p14:xfrm>
                <a:off x="4808749" y="5076098"/>
                <a:ext cx="521640" cy="502200"/>
              </p14:xfrm>
            </p:contentPart>
          </mc:Choice>
          <mc:Fallback>
            <p:pic>
              <p:nvPicPr>
                <p:cNvPr id="273" name="Freihand 272">
                  <a:extLst>
                    <a:ext uri="{FF2B5EF4-FFF2-40B4-BE49-F238E27FC236}">
                      <a16:creationId xmlns:a16="http://schemas.microsoft.com/office/drawing/2014/main" id="{69CC368F-5933-C700-E3F7-339DF7262E53}"/>
                    </a:ext>
                  </a:extLst>
                </p:cNvPr>
                <p:cNvPicPr/>
                <p:nvPr/>
              </p:nvPicPr>
              <p:blipFill>
                <a:blip r:embed="rId457"/>
                <a:stretch>
                  <a:fillRect/>
                </a:stretch>
              </p:blipFill>
              <p:spPr>
                <a:xfrm>
                  <a:off x="4802629" y="5069978"/>
                  <a:ext cx="53388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4" name="Freihand 273">
                  <a:extLst>
                    <a:ext uri="{FF2B5EF4-FFF2-40B4-BE49-F238E27FC236}">
                      <a16:creationId xmlns:a16="http://schemas.microsoft.com/office/drawing/2014/main" id="{BA5E413B-B619-1580-1BDB-6A50FCB05CB6}"/>
                    </a:ext>
                  </a:extLst>
                </p14:cNvPr>
                <p14:cNvContentPartPr/>
                <p14:nvPr/>
              </p14:nvContentPartPr>
              <p14:xfrm>
                <a:off x="4591669" y="5417018"/>
                <a:ext cx="155520" cy="104760"/>
              </p14:xfrm>
            </p:contentPart>
          </mc:Choice>
          <mc:Fallback>
            <p:pic>
              <p:nvPicPr>
                <p:cNvPr id="274" name="Freihand 273">
                  <a:extLst>
                    <a:ext uri="{FF2B5EF4-FFF2-40B4-BE49-F238E27FC236}">
                      <a16:creationId xmlns:a16="http://schemas.microsoft.com/office/drawing/2014/main" id="{BA5E413B-B619-1580-1BDB-6A50FCB05CB6}"/>
                    </a:ext>
                  </a:extLst>
                </p:cNvPr>
                <p:cNvPicPr/>
                <p:nvPr/>
              </p:nvPicPr>
              <p:blipFill>
                <a:blip r:embed="rId459"/>
                <a:stretch>
                  <a:fillRect/>
                </a:stretch>
              </p:blipFill>
              <p:spPr>
                <a:xfrm>
                  <a:off x="4585549" y="5410898"/>
                  <a:ext cx="167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5" name="Freihand 274">
                  <a:extLst>
                    <a:ext uri="{FF2B5EF4-FFF2-40B4-BE49-F238E27FC236}">
                      <a16:creationId xmlns:a16="http://schemas.microsoft.com/office/drawing/2014/main" id="{8840BA2C-A9D0-71A1-7D39-DD97FC439355}"/>
                    </a:ext>
                  </a:extLst>
                </p14:cNvPr>
                <p14:cNvContentPartPr/>
                <p14:nvPr/>
              </p14:nvContentPartPr>
              <p14:xfrm>
                <a:off x="5474389" y="4979618"/>
                <a:ext cx="102960" cy="123840"/>
              </p14:xfrm>
            </p:contentPart>
          </mc:Choice>
          <mc:Fallback>
            <p:pic>
              <p:nvPicPr>
                <p:cNvPr id="275" name="Freihand 274">
                  <a:extLst>
                    <a:ext uri="{FF2B5EF4-FFF2-40B4-BE49-F238E27FC236}">
                      <a16:creationId xmlns:a16="http://schemas.microsoft.com/office/drawing/2014/main" id="{8840BA2C-A9D0-71A1-7D39-DD97FC439355}"/>
                    </a:ext>
                  </a:extLst>
                </p:cNvPr>
                <p:cNvPicPr/>
                <p:nvPr/>
              </p:nvPicPr>
              <p:blipFill>
                <a:blip r:embed="rId461"/>
                <a:stretch>
                  <a:fillRect/>
                </a:stretch>
              </p:blipFill>
              <p:spPr>
                <a:xfrm>
                  <a:off x="5468269" y="4973498"/>
                  <a:ext cx="115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6" name="Freihand 275">
                  <a:extLst>
                    <a:ext uri="{FF2B5EF4-FFF2-40B4-BE49-F238E27FC236}">
                      <a16:creationId xmlns:a16="http://schemas.microsoft.com/office/drawing/2014/main" id="{F486C097-A8DC-7D7E-413C-CE2BD3902711}"/>
                    </a:ext>
                  </a:extLst>
                </p14:cNvPr>
                <p14:cNvContentPartPr/>
                <p14:nvPr/>
              </p14:nvContentPartPr>
              <p14:xfrm>
                <a:off x="5863189" y="5007698"/>
                <a:ext cx="40680" cy="270720"/>
              </p14:xfrm>
            </p:contentPart>
          </mc:Choice>
          <mc:Fallback>
            <p:pic>
              <p:nvPicPr>
                <p:cNvPr id="276" name="Freihand 275">
                  <a:extLst>
                    <a:ext uri="{FF2B5EF4-FFF2-40B4-BE49-F238E27FC236}">
                      <a16:creationId xmlns:a16="http://schemas.microsoft.com/office/drawing/2014/main" id="{F486C097-A8DC-7D7E-413C-CE2BD3902711}"/>
                    </a:ext>
                  </a:extLst>
                </p:cNvPr>
                <p:cNvPicPr/>
                <p:nvPr/>
              </p:nvPicPr>
              <p:blipFill>
                <a:blip r:embed="rId463"/>
                <a:stretch>
                  <a:fillRect/>
                </a:stretch>
              </p:blipFill>
              <p:spPr>
                <a:xfrm>
                  <a:off x="5857069" y="5001578"/>
                  <a:ext cx="529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7" name="Freihand 276">
                  <a:extLst>
                    <a:ext uri="{FF2B5EF4-FFF2-40B4-BE49-F238E27FC236}">
                      <a16:creationId xmlns:a16="http://schemas.microsoft.com/office/drawing/2014/main" id="{8710C84A-FD62-A017-8992-066A2EC98932}"/>
                    </a:ext>
                  </a:extLst>
                </p14:cNvPr>
                <p14:cNvContentPartPr/>
                <p14:nvPr/>
              </p14:nvContentPartPr>
              <p14:xfrm>
                <a:off x="5803789" y="4991138"/>
                <a:ext cx="294480" cy="241200"/>
              </p14:xfrm>
            </p:contentPart>
          </mc:Choice>
          <mc:Fallback>
            <p:pic>
              <p:nvPicPr>
                <p:cNvPr id="277" name="Freihand 276">
                  <a:extLst>
                    <a:ext uri="{FF2B5EF4-FFF2-40B4-BE49-F238E27FC236}">
                      <a16:creationId xmlns:a16="http://schemas.microsoft.com/office/drawing/2014/main" id="{8710C84A-FD62-A017-8992-066A2EC98932}"/>
                    </a:ext>
                  </a:extLst>
                </p:cNvPr>
                <p:cNvPicPr/>
                <p:nvPr/>
              </p:nvPicPr>
              <p:blipFill>
                <a:blip r:embed="rId465"/>
                <a:stretch>
                  <a:fillRect/>
                </a:stretch>
              </p:blipFill>
              <p:spPr>
                <a:xfrm>
                  <a:off x="5797669" y="4985018"/>
                  <a:ext cx="3067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8" name="Freihand 277">
                  <a:extLst>
                    <a:ext uri="{FF2B5EF4-FFF2-40B4-BE49-F238E27FC236}">
                      <a16:creationId xmlns:a16="http://schemas.microsoft.com/office/drawing/2014/main" id="{6051AA2A-5919-4F01-D9DD-A3C439E54D53}"/>
                    </a:ext>
                  </a:extLst>
                </p14:cNvPr>
                <p14:cNvContentPartPr/>
                <p14:nvPr/>
              </p14:nvContentPartPr>
              <p14:xfrm>
                <a:off x="6084229" y="5026418"/>
                <a:ext cx="134640" cy="222480"/>
              </p14:xfrm>
            </p:contentPart>
          </mc:Choice>
          <mc:Fallback>
            <p:pic>
              <p:nvPicPr>
                <p:cNvPr id="278" name="Freihand 277">
                  <a:extLst>
                    <a:ext uri="{FF2B5EF4-FFF2-40B4-BE49-F238E27FC236}">
                      <a16:creationId xmlns:a16="http://schemas.microsoft.com/office/drawing/2014/main" id="{6051AA2A-5919-4F01-D9DD-A3C439E54D53}"/>
                    </a:ext>
                  </a:extLst>
                </p:cNvPr>
                <p:cNvPicPr/>
                <p:nvPr/>
              </p:nvPicPr>
              <p:blipFill>
                <a:blip r:embed="rId467"/>
                <a:stretch>
                  <a:fillRect/>
                </a:stretch>
              </p:blipFill>
              <p:spPr>
                <a:xfrm>
                  <a:off x="6078109" y="5020298"/>
                  <a:ext cx="1468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9" name="Freihand 278">
                  <a:extLst>
                    <a:ext uri="{FF2B5EF4-FFF2-40B4-BE49-F238E27FC236}">
                      <a16:creationId xmlns:a16="http://schemas.microsoft.com/office/drawing/2014/main" id="{D7F2A0F9-56D2-4C4C-69F0-4CA0B5A929B5}"/>
                    </a:ext>
                  </a:extLst>
                </p14:cNvPr>
                <p14:cNvContentPartPr/>
                <p14:nvPr/>
              </p14:nvContentPartPr>
              <p14:xfrm>
                <a:off x="6293749" y="5103818"/>
                <a:ext cx="19080" cy="122040"/>
              </p14:xfrm>
            </p:contentPart>
          </mc:Choice>
          <mc:Fallback>
            <p:pic>
              <p:nvPicPr>
                <p:cNvPr id="279" name="Freihand 278">
                  <a:extLst>
                    <a:ext uri="{FF2B5EF4-FFF2-40B4-BE49-F238E27FC236}">
                      <a16:creationId xmlns:a16="http://schemas.microsoft.com/office/drawing/2014/main" id="{D7F2A0F9-56D2-4C4C-69F0-4CA0B5A929B5}"/>
                    </a:ext>
                  </a:extLst>
                </p:cNvPr>
                <p:cNvPicPr/>
                <p:nvPr/>
              </p:nvPicPr>
              <p:blipFill>
                <a:blip r:embed="rId469"/>
                <a:stretch>
                  <a:fillRect/>
                </a:stretch>
              </p:blipFill>
              <p:spPr>
                <a:xfrm>
                  <a:off x="6287629" y="5097698"/>
                  <a:ext cx="31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0" name="Freihand 279">
                  <a:extLst>
                    <a:ext uri="{FF2B5EF4-FFF2-40B4-BE49-F238E27FC236}">
                      <a16:creationId xmlns:a16="http://schemas.microsoft.com/office/drawing/2014/main" id="{AFA970F6-4126-2962-602F-E659670A54DA}"/>
                    </a:ext>
                  </a:extLst>
                </p14:cNvPr>
                <p14:cNvContentPartPr/>
                <p14:nvPr/>
              </p14:nvContentPartPr>
              <p14:xfrm>
                <a:off x="6353509" y="4970978"/>
                <a:ext cx="146880" cy="234000"/>
              </p14:xfrm>
            </p:contentPart>
          </mc:Choice>
          <mc:Fallback>
            <p:pic>
              <p:nvPicPr>
                <p:cNvPr id="280" name="Freihand 279">
                  <a:extLst>
                    <a:ext uri="{FF2B5EF4-FFF2-40B4-BE49-F238E27FC236}">
                      <a16:creationId xmlns:a16="http://schemas.microsoft.com/office/drawing/2014/main" id="{AFA970F6-4126-2962-602F-E659670A54DA}"/>
                    </a:ext>
                  </a:extLst>
                </p:cNvPr>
                <p:cNvPicPr/>
                <p:nvPr/>
              </p:nvPicPr>
              <p:blipFill>
                <a:blip r:embed="rId471"/>
                <a:stretch>
                  <a:fillRect/>
                </a:stretch>
              </p:blipFill>
              <p:spPr>
                <a:xfrm>
                  <a:off x="6347389" y="4964858"/>
                  <a:ext cx="1591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1" name="Freihand 280">
                  <a:extLst>
                    <a:ext uri="{FF2B5EF4-FFF2-40B4-BE49-F238E27FC236}">
                      <a16:creationId xmlns:a16="http://schemas.microsoft.com/office/drawing/2014/main" id="{85E0160A-3996-D428-660B-733B66317F4D}"/>
                    </a:ext>
                  </a:extLst>
                </p14:cNvPr>
                <p14:cNvContentPartPr/>
                <p14:nvPr/>
              </p14:nvContentPartPr>
              <p14:xfrm>
                <a:off x="6494629" y="5040098"/>
                <a:ext cx="230040" cy="131040"/>
              </p14:xfrm>
            </p:contentPart>
          </mc:Choice>
          <mc:Fallback>
            <p:pic>
              <p:nvPicPr>
                <p:cNvPr id="281" name="Freihand 280">
                  <a:extLst>
                    <a:ext uri="{FF2B5EF4-FFF2-40B4-BE49-F238E27FC236}">
                      <a16:creationId xmlns:a16="http://schemas.microsoft.com/office/drawing/2014/main" id="{85E0160A-3996-D428-660B-733B66317F4D}"/>
                    </a:ext>
                  </a:extLst>
                </p:cNvPr>
                <p:cNvPicPr/>
                <p:nvPr/>
              </p:nvPicPr>
              <p:blipFill>
                <a:blip r:embed="rId473"/>
                <a:stretch>
                  <a:fillRect/>
                </a:stretch>
              </p:blipFill>
              <p:spPr>
                <a:xfrm>
                  <a:off x="6488509" y="5033978"/>
                  <a:ext cx="2422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2" name="Freihand 281">
                  <a:extLst>
                    <a:ext uri="{FF2B5EF4-FFF2-40B4-BE49-F238E27FC236}">
                      <a16:creationId xmlns:a16="http://schemas.microsoft.com/office/drawing/2014/main" id="{5BEEEDDF-7C72-BE49-CAC7-C9B994DCDBE2}"/>
                    </a:ext>
                  </a:extLst>
                </p14:cNvPr>
                <p14:cNvContentPartPr/>
                <p14:nvPr/>
              </p14:nvContentPartPr>
              <p14:xfrm>
                <a:off x="5274949" y="5495138"/>
                <a:ext cx="336600" cy="280440"/>
              </p14:xfrm>
            </p:contentPart>
          </mc:Choice>
          <mc:Fallback>
            <p:pic>
              <p:nvPicPr>
                <p:cNvPr id="282" name="Freihand 281">
                  <a:extLst>
                    <a:ext uri="{FF2B5EF4-FFF2-40B4-BE49-F238E27FC236}">
                      <a16:creationId xmlns:a16="http://schemas.microsoft.com/office/drawing/2014/main" id="{5BEEEDDF-7C72-BE49-CAC7-C9B994DCDBE2}"/>
                    </a:ext>
                  </a:extLst>
                </p:cNvPr>
                <p:cNvPicPr/>
                <p:nvPr/>
              </p:nvPicPr>
              <p:blipFill>
                <a:blip r:embed="rId475"/>
                <a:stretch>
                  <a:fillRect/>
                </a:stretch>
              </p:blipFill>
              <p:spPr>
                <a:xfrm>
                  <a:off x="5268829" y="5489018"/>
                  <a:ext cx="3488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3" name="Freihand 282">
                  <a:extLst>
                    <a:ext uri="{FF2B5EF4-FFF2-40B4-BE49-F238E27FC236}">
                      <a16:creationId xmlns:a16="http://schemas.microsoft.com/office/drawing/2014/main" id="{A028F02C-6869-C503-BE2A-E897C2F3C19E}"/>
                    </a:ext>
                  </a:extLst>
                </p14:cNvPr>
                <p14:cNvContentPartPr/>
                <p14:nvPr/>
              </p14:nvContentPartPr>
              <p14:xfrm>
                <a:off x="5668069" y="5472818"/>
                <a:ext cx="18720" cy="219960"/>
              </p14:xfrm>
            </p:contentPart>
          </mc:Choice>
          <mc:Fallback>
            <p:pic>
              <p:nvPicPr>
                <p:cNvPr id="283" name="Freihand 282">
                  <a:extLst>
                    <a:ext uri="{FF2B5EF4-FFF2-40B4-BE49-F238E27FC236}">
                      <a16:creationId xmlns:a16="http://schemas.microsoft.com/office/drawing/2014/main" id="{A028F02C-6869-C503-BE2A-E897C2F3C19E}"/>
                    </a:ext>
                  </a:extLst>
                </p:cNvPr>
                <p:cNvPicPr/>
                <p:nvPr/>
              </p:nvPicPr>
              <p:blipFill>
                <a:blip r:embed="rId477"/>
                <a:stretch>
                  <a:fillRect/>
                </a:stretch>
              </p:blipFill>
              <p:spPr>
                <a:xfrm>
                  <a:off x="5661949" y="5466698"/>
                  <a:ext cx="309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4" name="Freihand 283">
                  <a:extLst>
                    <a:ext uri="{FF2B5EF4-FFF2-40B4-BE49-F238E27FC236}">
                      <a16:creationId xmlns:a16="http://schemas.microsoft.com/office/drawing/2014/main" id="{515549BE-A4EA-02F3-1BFC-D7577421BBDB}"/>
                    </a:ext>
                  </a:extLst>
                </p14:cNvPr>
                <p14:cNvContentPartPr/>
                <p14:nvPr/>
              </p14:nvContentPartPr>
              <p14:xfrm>
                <a:off x="5707669" y="5526458"/>
                <a:ext cx="182880" cy="135360"/>
              </p14:xfrm>
            </p:contentPart>
          </mc:Choice>
          <mc:Fallback>
            <p:pic>
              <p:nvPicPr>
                <p:cNvPr id="284" name="Freihand 283">
                  <a:extLst>
                    <a:ext uri="{FF2B5EF4-FFF2-40B4-BE49-F238E27FC236}">
                      <a16:creationId xmlns:a16="http://schemas.microsoft.com/office/drawing/2014/main" id="{515549BE-A4EA-02F3-1BFC-D7577421BBDB}"/>
                    </a:ext>
                  </a:extLst>
                </p:cNvPr>
                <p:cNvPicPr/>
                <p:nvPr/>
              </p:nvPicPr>
              <p:blipFill>
                <a:blip r:embed="rId479"/>
                <a:stretch>
                  <a:fillRect/>
                </a:stretch>
              </p:blipFill>
              <p:spPr>
                <a:xfrm>
                  <a:off x="5701549" y="5520338"/>
                  <a:ext cx="195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5" name="Freihand 284">
                  <a:extLst>
                    <a:ext uri="{FF2B5EF4-FFF2-40B4-BE49-F238E27FC236}">
                      <a16:creationId xmlns:a16="http://schemas.microsoft.com/office/drawing/2014/main" id="{65355BD9-0AD8-43EB-DFA6-2EDA8072D996}"/>
                    </a:ext>
                  </a:extLst>
                </p14:cNvPr>
                <p14:cNvContentPartPr/>
                <p14:nvPr/>
              </p14:nvContentPartPr>
              <p14:xfrm>
                <a:off x="5901709" y="5434658"/>
                <a:ext cx="191520" cy="378720"/>
              </p14:xfrm>
            </p:contentPart>
          </mc:Choice>
          <mc:Fallback>
            <p:pic>
              <p:nvPicPr>
                <p:cNvPr id="285" name="Freihand 284">
                  <a:extLst>
                    <a:ext uri="{FF2B5EF4-FFF2-40B4-BE49-F238E27FC236}">
                      <a16:creationId xmlns:a16="http://schemas.microsoft.com/office/drawing/2014/main" id="{65355BD9-0AD8-43EB-DFA6-2EDA8072D996}"/>
                    </a:ext>
                  </a:extLst>
                </p:cNvPr>
                <p:cNvPicPr/>
                <p:nvPr/>
              </p:nvPicPr>
              <p:blipFill>
                <a:blip r:embed="rId481"/>
                <a:stretch>
                  <a:fillRect/>
                </a:stretch>
              </p:blipFill>
              <p:spPr>
                <a:xfrm>
                  <a:off x="5895589" y="5428538"/>
                  <a:ext cx="20376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6" name="Freihand 285">
                  <a:extLst>
                    <a:ext uri="{FF2B5EF4-FFF2-40B4-BE49-F238E27FC236}">
                      <a16:creationId xmlns:a16="http://schemas.microsoft.com/office/drawing/2014/main" id="{B81C99DC-78CB-690F-2C4D-48677C21E57E}"/>
                    </a:ext>
                  </a:extLst>
                </p14:cNvPr>
                <p14:cNvContentPartPr/>
                <p14:nvPr/>
              </p14:nvContentPartPr>
              <p14:xfrm>
                <a:off x="6095389" y="5497298"/>
                <a:ext cx="182880" cy="57960"/>
              </p14:xfrm>
            </p:contentPart>
          </mc:Choice>
          <mc:Fallback>
            <p:pic>
              <p:nvPicPr>
                <p:cNvPr id="286" name="Freihand 285">
                  <a:extLst>
                    <a:ext uri="{FF2B5EF4-FFF2-40B4-BE49-F238E27FC236}">
                      <a16:creationId xmlns:a16="http://schemas.microsoft.com/office/drawing/2014/main" id="{B81C99DC-78CB-690F-2C4D-48677C21E57E}"/>
                    </a:ext>
                  </a:extLst>
                </p:cNvPr>
                <p:cNvPicPr/>
                <p:nvPr/>
              </p:nvPicPr>
              <p:blipFill>
                <a:blip r:embed="rId483"/>
                <a:stretch>
                  <a:fillRect/>
                </a:stretch>
              </p:blipFill>
              <p:spPr>
                <a:xfrm>
                  <a:off x="6089269" y="5491178"/>
                  <a:ext cx="195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7" name="Freihand 286">
                  <a:extLst>
                    <a:ext uri="{FF2B5EF4-FFF2-40B4-BE49-F238E27FC236}">
                      <a16:creationId xmlns:a16="http://schemas.microsoft.com/office/drawing/2014/main" id="{38954857-75F4-30E9-ABD6-CE0165E3E9F3}"/>
                    </a:ext>
                  </a:extLst>
                </p14:cNvPr>
                <p14:cNvContentPartPr/>
                <p14:nvPr/>
              </p14:nvContentPartPr>
              <p14:xfrm>
                <a:off x="6430189" y="5328098"/>
                <a:ext cx="191880" cy="268920"/>
              </p14:xfrm>
            </p:contentPart>
          </mc:Choice>
          <mc:Fallback>
            <p:pic>
              <p:nvPicPr>
                <p:cNvPr id="287" name="Freihand 286">
                  <a:extLst>
                    <a:ext uri="{FF2B5EF4-FFF2-40B4-BE49-F238E27FC236}">
                      <a16:creationId xmlns:a16="http://schemas.microsoft.com/office/drawing/2014/main" id="{38954857-75F4-30E9-ABD6-CE0165E3E9F3}"/>
                    </a:ext>
                  </a:extLst>
                </p:cNvPr>
                <p:cNvPicPr/>
                <p:nvPr/>
              </p:nvPicPr>
              <p:blipFill>
                <a:blip r:embed="rId485"/>
                <a:stretch>
                  <a:fillRect/>
                </a:stretch>
              </p:blipFill>
              <p:spPr>
                <a:xfrm>
                  <a:off x="6424069" y="5321978"/>
                  <a:ext cx="2041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8" name="Freihand 287">
                  <a:extLst>
                    <a:ext uri="{FF2B5EF4-FFF2-40B4-BE49-F238E27FC236}">
                      <a16:creationId xmlns:a16="http://schemas.microsoft.com/office/drawing/2014/main" id="{9B92DAE8-03DA-7C3B-CFDB-3F3FA573836E}"/>
                    </a:ext>
                  </a:extLst>
                </p14:cNvPr>
                <p14:cNvContentPartPr/>
                <p14:nvPr/>
              </p14:nvContentPartPr>
              <p14:xfrm>
                <a:off x="6550429" y="5474978"/>
                <a:ext cx="63720" cy="109080"/>
              </p14:xfrm>
            </p:contentPart>
          </mc:Choice>
          <mc:Fallback>
            <p:pic>
              <p:nvPicPr>
                <p:cNvPr id="288" name="Freihand 287">
                  <a:extLst>
                    <a:ext uri="{FF2B5EF4-FFF2-40B4-BE49-F238E27FC236}">
                      <a16:creationId xmlns:a16="http://schemas.microsoft.com/office/drawing/2014/main" id="{9B92DAE8-03DA-7C3B-CFDB-3F3FA573836E}"/>
                    </a:ext>
                  </a:extLst>
                </p:cNvPr>
                <p:cNvPicPr/>
                <p:nvPr/>
              </p:nvPicPr>
              <p:blipFill>
                <a:blip r:embed="rId487"/>
                <a:stretch>
                  <a:fillRect/>
                </a:stretch>
              </p:blipFill>
              <p:spPr>
                <a:xfrm>
                  <a:off x="6544309" y="5468858"/>
                  <a:ext cx="75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9" name="Freihand 288">
                  <a:extLst>
                    <a:ext uri="{FF2B5EF4-FFF2-40B4-BE49-F238E27FC236}">
                      <a16:creationId xmlns:a16="http://schemas.microsoft.com/office/drawing/2014/main" id="{92B5002E-A532-2DCC-EDAA-BE9B311FF34A}"/>
                    </a:ext>
                  </a:extLst>
                </p14:cNvPr>
                <p14:cNvContentPartPr/>
                <p14:nvPr/>
              </p14:nvContentPartPr>
              <p14:xfrm>
                <a:off x="6640429" y="5375618"/>
                <a:ext cx="496800" cy="180000"/>
              </p14:xfrm>
            </p:contentPart>
          </mc:Choice>
          <mc:Fallback>
            <p:pic>
              <p:nvPicPr>
                <p:cNvPr id="289" name="Freihand 288">
                  <a:extLst>
                    <a:ext uri="{FF2B5EF4-FFF2-40B4-BE49-F238E27FC236}">
                      <a16:creationId xmlns:a16="http://schemas.microsoft.com/office/drawing/2014/main" id="{92B5002E-A532-2DCC-EDAA-BE9B311FF34A}"/>
                    </a:ext>
                  </a:extLst>
                </p:cNvPr>
                <p:cNvPicPr/>
                <p:nvPr/>
              </p:nvPicPr>
              <p:blipFill>
                <a:blip r:embed="rId489"/>
                <a:stretch>
                  <a:fillRect/>
                </a:stretch>
              </p:blipFill>
              <p:spPr>
                <a:xfrm>
                  <a:off x="6634309" y="5369498"/>
                  <a:ext cx="509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0" name="Freihand 289">
                  <a:extLst>
                    <a:ext uri="{FF2B5EF4-FFF2-40B4-BE49-F238E27FC236}">
                      <a16:creationId xmlns:a16="http://schemas.microsoft.com/office/drawing/2014/main" id="{E0C2BEE7-7E86-E391-3B04-E125EF3F9131}"/>
                    </a:ext>
                  </a:extLst>
                </p14:cNvPr>
                <p14:cNvContentPartPr/>
                <p14:nvPr/>
              </p14:nvContentPartPr>
              <p14:xfrm>
                <a:off x="6999709" y="5285258"/>
                <a:ext cx="14400" cy="3960"/>
              </p14:xfrm>
            </p:contentPart>
          </mc:Choice>
          <mc:Fallback>
            <p:pic>
              <p:nvPicPr>
                <p:cNvPr id="290" name="Freihand 289">
                  <a:extLst>
                    <a:ext uri="{FF2B5EF4-FFF2-40B4-BE49-F238E27FC236}">
                      <a16:creationId xmlns:a16="http://schemas.microsoft.com/office/drawing/2014/main" id="{E0C2BEE7-7E86-E391-3B04-E125EF3F9131}"/>
                    </a:ext>
                  </a:extLst>
                </p:cNvPr>
                <p:cNvPicPr/>
                <p:nvPr/>
              </p:nvPicPr>
              <p:blipFill>
                <a:blip r:embed="rId491"/>
                <a:stretch>
                  <a:fillRect/>
                </a:stretch>
              </p:blipFill>
              <p:spPr>
                <a:xfrm>
                  <a:off x="6993589" y="5279138"/>
                  <a:ext cx="26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1" name="Freihand 290">
                  <a:extLst>
                    <a:ext uri="{FF2B5EF4-FFF2-40B4-BE49-F238E27FC236}">
                      <a16:creationId xmlns:a16="http://schemas.microsoft.com/office/drawing/2014/main" id="{8A9CE239-2397-A607-2F13-B7006CAA92B0}"/>
                    </a:ext>
                  </a:extLst>
                </p14:cNvPr>
                <p14:cNvContentPartPr/>
                <p14:nvPr/>
              </p14:nvContentPartPr>
              <p14:xfrm>
                <a:off x="7234789" y="5224778"/>
                <a:ext cx="167400" cy="263520"/>
              </p14:xfrm>
            </p:contentPart>
          </mc:Choice>
          <mc:Fallback>
            <p:pic>
              <p:nvPicPr>
                <p:cNvPr id="291" name="Freihand 290">
                  <a:extLst>
                    <a:ext uri="{FF2B5EF4-FFF2-40B4-BE49-F238E27FC236}">
                      <a16:creationId xmlns:a16="http://schemas.microsoft.com/office/drawing/2014/main" id="{8A9CE239-2397-A607-2F13-B7006CAA92B0}"/>
                    </a:ext>
                  </a:extLst>
                </p:cNvPr>
                <p:cNvPicPr/>
                <p:nvPr/>
              </p:nvPicPr>
              <p:blipFill>
                <a:blip r:embed="rId493"/>
                <a:stretch>
                  <a:fillRect/>
                </a:stretch>
              </p:blipFill>
              <p:spPr>
                <a:xfrm>
                  <a:off x="7228669" y="5218658"/>
                  <a:ext cx="1796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2" name="Freihand 291">
                  <a:extLst>
                    <a:ext uri="{FF2B5EF4-FFF2-40B4-BE49-F238E27FC236}">
                      <a16:creationId xmlns:a16="http://schemas.microsoft.com/office/drawing/2014/main" id="{1A56B50B-9322-68EB-E858-38D602F788D0}"/>
                    </a:ext>
                  </a:extLst>
                </p14:cNvPr>
                <p14:cNvContentPartPr/>
                <p14:nvPr/>
              </p14:nvContentPartPr>
              <p14:xfrm>
                <a:off x="7388509" y="5361218"/>
                <a:ext cx="91080" cy="107640"/>
              </p14:xfrm>
            </p:contentPart>
          </mc:Choice>
          <mc:Fallback>
            <p:pic>
              <p:nvPicPr>
                <p:cNvPr id="292" name="Freihand 291">
                  <a:extLst>
                    <a:ext uri="{FF2B5EF4-FFF2-40B4-BE49-F238E27FC236}">
                      <a16:creationId xmlns:a16="http://schemas.microsoft.com/office/drawing/2014/main" id="{1A56B50B-9322-68EB-E858-38D602F788D0}"/>
                    </a:ext>
                  </a:extLst>
                </p:cNvPr>
                <p:cNvPicPr/>
                <p:nvPr/>
              </p:nvPicPr>
              <p:blipFill>
                <a:blip r:embed="rId495"/>
                <a:stretch>
                  <a:fillRect/>
                </a:stretch>
              </p:blipFill>
              <p:spPr>
                <a:xfrm>
                  <a:off x="7382389" y="5355098"/>
                  <a:ext cx="103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7" name="Freihand 296">
                  <a:extLst>
                    <a:ext uri="{FF2B5EF4-FFF2-40B4-BE49-F238E27FC236}">
                      <a16:creationId xmlns:a16="http://schemas.microsoft.com/office/drawing/2014/main" id="{C0851E75-6E12-2A19-496A-7FC0FF9F2784}"/>
                    </a:ext>
                  </a:extLst>
                </p14:cNvPr>
                <p14:cNvContentPartPr/>
                <p14:nvPr/>
              </p14:nvContentPartPr>
              <p14:xfrm>
                <a:off x="7507669" y="5299298"/>
                <a:ext cx="177120" cy="183960"/>
              </p14:xfrm>
            </p:contentPart>
          </mc:Choice>
          <mc:Fallback>
            <p:pic>
              <p:nvPicPr>
                <p:cNvPr id="297" name="Freihand 296">
                  <a:extLst>
                    <a:ext uri="{FF2B5EF4-FFF2-40B4-BE49-F238E27FC236}">
                      <a16:creationId xmlns:a16="http://schemas.microsoft.com/office/drawing/2014/main" id="{C0851E75-6E12-2A19-496A-7FC0FF9F2784}"/>
                    </a:ext>
                  </a:extLst>
                </p:cNvPr>
                <p:cNvPicPr/>
                <p:nvPr/>
              </p:nvPicPr>
              <p:blipFill>
                <a:blip r:embed="rId497"/>
                <a:stretch>
                  <a:fillRect/>
                </a:stretch>
              </p:blipFill>
              <p:spPr>
                <a:xfrm>
                  <a:off x="7501549" y="5293178"/>
                  <a:ext cx="1893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8" name="Freihand 297">
                  <a:extLst>
                    <a:ext uri="{FF2B5EF4-FFF2-40B4-BE49-F238E27FC236}">
                      <a16:creationId xmlns:a16="http://schemas.microsoft.com/office/drawing/2014/main" id="{D9435716-9177-C65F-BE2D-7DFA2C591500}"/>
                    </a:ext>
                  </a:extLst>
                </p14:cNvPr>
                <p14:cNvContentPartPr/>
                <p14:nvPr/>
              </p14:nvContentPartPr>
              <p14:xfrm>
                <a:off x="7690549" y="5192378"/>
                <a:ext cx="398160" cy="369000"/>
              </p14:xfrm>
            </p:contentPart>
          </mc:Choice>
          <mc:Fallback>
            <p:pic>
              <p:nvPicPr>
                <p:cNvPr id="298" name="Freihand 297">
                  <a:extLst>
                    <a:ext uri="{FF2B5EF4-FFF2-40B4-BE49-F238E27FC236}">
                      <a16:creationId xmlns:a16="http://schemas.microsoft.com/office/drawing/2014/main" id="{D9435716-9177-C65F-BE2D-7DFA2C591500}"/>
                    </a:ext>
                  </a:extLst>
                </p:cNvPr>
                <p:cNvPicPr/>
                <p:nvPr/>
              </p:nvPicPr>
              <p:blipFill>
                <a:blip r:embed="rId499"/>
                <a:stretch>
                  <a:fillRect/>
                </a:stretch>
              </p:blipFill>
              <p:spPr>
                <a:xfrm>
                  <a:off x="7684429" y="5186258"/>
                  <a:ext cx="41040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99" name="Freihand 298">
                  <a:extLst>
                    <a:ext uri="{FF2B5EF4-FFF2-40B4-BE49-F238E27FC236}">
                      <a16:creationId xmlns:a16="http://schemas.microsoft.com/office/drawing/2014/main" id="{8FDB8248-D702-15B7-5061-39EE8B78BCDA}"/>
                    </a:ext>
                  </a:extLst>
                </p14:cNvPr>
                <p14:cNvContentPartPr/>
                <p14:nvPr/>
              </p14:nvContentPartPr>
              <p14:xfrm>
                <a:off x="6153709" y="5890058"/>
                <a:ext cx="343080" cy="145080"/>
              </p14:xfrm>
            </p:contentPart>
          </mc:Choice>
          <mc:Fallback>
            <p:pic>
              <p:nvPicPr>
                <p:cNvPr id="299" name="Freihand 298">
                  <a:extLst>
                    <a:ext uri="{FF2B5EF4-FFF2-40B4-BE49-F238E27FC236}">
                      <a16:creationId xmlns:a16="http://schemas.microsoft.com/office/drawing/2014/main" id="{8FDB8248-D702-15B7-5061-39EE8B78BCDA}"/>
                    </a:ext>
                  </a:extLst>
                </p:cNvPr>
                <p:cNvPicPr/>
                <p:nvPr/>
              </p:nvPicPr>
              <p:blipFill>
                <a:blip r:embed="rId501"/>
                <a:stretch>
                  <a:fillRect/>
                </a:stretch>
              </p:blipFill>
              <p:spPr>
                <a:xfrm>
                  <a:off x="6147589" y="5883938"/>
                  <a:ext cx="355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0" name="Freihand 299">
                  <a:extLst>
                    <a:ext uri="{FF2B5EF4-FFF2-40B4-BE49-F238E27FC236}">
                      <a16:creationId xmlns:a16="http://schemas.microsoft.com/office/drawing/2014/main" id="{1F010368-30EE-3EA2-93BF-951A0A49F727}"/>
                    </a:ext>
                  </a:extLst>
                </p14:cNvPr>
                <p14:cNvContentPartPr/>
                <p14:nvPr/>
              </p14:nvContentPartPr>
              <p14:xfrm>
                <a:off x="6360349" y="5735258"/>
                <a:ext cx="172800" cy="266400"/>
              </p14:xfrm>
            </p:contentPart>
          </mc:Choice>
          <mc:Fallback>
            <p:pic>
              <p:nvPicPr>
                <p:cNvPr id="300" name="Freihand 299">
                  <a:extLst>
                    <a:ext uri="{FF2B5EF4-FFF2-40B4-BE49-F238E27FC236}">
                      <a16:creationId xmlns:a16="http://schemas.microsoft.com/office/drawing/2014/main" id="{1F010368-30EE-3EA2-93BF-951A0A49F727}"/>
                    </a:ext>
                  </a:extLst>
                </p:cNvPr>
                <p:cNvPicPr/>
                <p:nvPr/>
              </p:nvPicPr>
              <p:blipFill>
                <a:blip r:embed="rId503"/>
                <a:stretch>
                  <a:fillRect/>
                </a:stretch>
              </p:blipFill>
              <p:spPr>
                <a:xfrm>
                  <a:off x="6354229" y="5729138"/>
                  <a:ext cx="1850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1" name="Freihand 300">
                  <a:extLst>
                    <a:ext uri="{FF2B5EF4-FFF2-40B4-BE49-F238E27FC236}">
                      <a16:creationId xmlns:a16="http://schemas.microsoft.com/office/drawing/2014/main" id="{E664C958-5674-716E-6A89-FF5503132FB6}"/>
                    </a:ext>
                  </a:extLst>
                </p14:cNvPr>
                <p14:cNvContentPartPr/>
                <p14:nvPr/>
              </p14:nvContentPartPr>
              <p14:xfrm>
                <a:off x="5225629" y="6452738"/>
                <a:ext cx="256320" cy="36720"/>
              </p14:xfrm>
            </p:contentPart>
          </mc:Choice>
          <mc:Fallback>
            <p:pic>
              <p:nvPicPr>
                <p:cNvPr id="301" name="Freihand 300">
                  <a:extLst>
                    <a:ext uri="{FF2B5EF4-FFF2-40B4-BE49-F238E27FC236}">
                      <a16:creationId xmlns:a16="http://schemas.microsoft.com/office/drawing/2014/main" id="{E664C958-5674-716E-6A89-FF5503132FB6}"/>
                    </a:ext>
                  </a:extLst>
                </p:cNvPr>
                <p:cNvPicPr/>
                <p:nvPr/>
              </p:nvPicPr>
              <p:blipFill>
                <a:blip r:embed="rId505"/>
                <a:stretch>
                  <a:fillRect/>
                </a:stretch>
              </p:blipFill>
              <p:spPr>
                <a:xfrm>
                  <a:off x="5219509" y="6446618"/>
                  <a:ext cx="268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2" name="Freihand 301">
                  <a:extLst>
                    <a:ext uri="{FF2B5EF4-FFF2-40B4-BE49-F238E27FC236}">
                      <a16:creationId xmlns:a16="http://schemas.microsoft.com/office/drawing/2014/main" id="{FD6C38E0-363F-6D64-3E31-0BAD3DA1BDDD}"/>
                    </a:ext>
                  </a:extLst>
                </p14:cNvPr>
                <p14:cNvContentPartPr/>
                <p14:nvPr/>
              </p14:nvContentPartPr>
              <p14:xfrm>
                <a:off x="5263069" y="6490178"/>
                <a:ext cx="242640" cy="64440"/>
              </p14:xfrm>
            </p:contentPart>
          </mc:Choice>
          <mc:Fallback>
            <p:pic>
              <p:nvPicPr>
                <p:cNvPr id="302" name="Freihand 301">
                  <a:extLst>
                    <a:ext uri="{FF2B5EF4-FFF2-40B4-BE49-F238E27FC236}">
                      <a16:creationId xmlns:a16="http://schemas.microsoft.com/office/drawing/2014/main" id="{FD6C38E0-363F-6D64-3E31-0BAD3DA1BDDD}"/>
                    </a:ext>
                  </a:extLst>
                </p:cNvPr>
                <p:cNvPicPr/>
                <p:nvPr/>
              </p:nvPicPr>
              <p:blipFill>
                <a:blip r:embed="rId507"/>
                <a:stretch>
                  <a:fillRect/>
                </a:stretch>
              </p:blipFill>
              <p:spPr>
                <a:xfrm>
                  <a:off x="5256949" y="6484058"/>
                  <a:ext cx="254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3" name="Freihand 302">
                  <a:extLst>
                    <a:ext uri="{FF2B5EF4-FFF2-40B4-BE49-F238E27FC236}">
                      <a16:creationId xmlns:a16="http://schemas.microsoft.com/office/drawing/2014/main" id="{3FDD5C0F-09DC-67CC-55D2-8078CC546AC2}"/>
                    </a:ext>
                  </a:extLst>
                </p14:cNvPr>
                <p14:cNvContentPartPr/>
                <p14:nvPr/>
              </p14:nvContentPartPr>
              <p14:xfrm>
                <a:off x="5468269" y="6392258"/>
                <a:ext cx="51840" cy="279000"/>
              </p14:xfrm>
            </p:contentPart>
          </mc:Choice>
          <mc:Fallback>
            <p:pic>
              <p:nvPicPr>
                <p:cNvPr id="303" name="Freihand 302">
                  <a:extLst>
                    <a:ext uri="{FF2B5EF4-FFF2-40B4-BE49-F238E27FC236}">
                      <a16:creationId xmlns:a16="http://schemas.microsoft.com/office/drawing/2014/main" id="{3FDD5C0F-09DC-67CC-55D2-8078CC546AC2}"/>
                    </a:ext>
                  </a:extLst>
                </p:cNvPr>
                <p:cNvPicPr/>
                <p:nvPr/>
              </p:nvPicPr>
              <p:blipFill>
                <a:blip r:embed="rId509"/>
                <a:stretch>
                  <a:fillRect/>
                </a:stretch>
              </p:blipFill>
              <p:spPr>
                <a:xfrm>
                  <a:off x="5462149" y="6386138"/>
                  <a:ext cx="6408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7" name="Freihand 306">
                  <a:extLst>
                    <a:ext uri="{FF2B5EF4-FFF2-40B4-BE49-F238E27FC236}">
                      <a16:creationId xmlns:a16="http://schemas.microsoft.com/office/drawing/2014/main" id="{4A45BBA1-01AB-8694-F75E-996185E9152B}"/>
                    </a:ext>
                  </a:extLst>
                </p14:cNvPr>
                <p14:cNvContentPartPr/>
                <p14:nvPr/>
              </p14:nvContentPartPr>
              <p14:xfrm>
                <a:off x="5783269" y="6245378"/>
                <a:ext cx="232560" cy="378720"/>
              </p14:xfrm>
            </p:contentPart>
          </mc:Choice>
          <mc:Fallback>
            <p:pic>
              <p:nvPicPr>
                <p:cNvPr id="307" name="Freihand 306">
                  <a:extLst>
                    <a:ext uri="{FF2B5EF4-FFF2-40B4-BE49-F238E27FC236}">
                      <a16:creationId xmlns:a16="http://schemas.microsoft.com/office/drawing/2014/main" id="{4A45BBA1-01AB-8694-F75E-996185E9152B}"/>
                    </a:ext>
                  </a:extLst>
                </p:cNvPr>
                <p:cNvPicPr/>
                <p:nvPr/>
              </p:nvPicPr>
              <p:blipFill>
                <a:blip r:embed="rId511"/>
                <a:stretch>
                  <a:fillRect/>
                </a:stretch>
              </p:blipFill>
              <p:spPr>
                <a:xfrm>
                  <a:off x="5777149" y="6239258"/>
                  <a:ext cx="24480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8" name="Freihand 307">
                  <a:extLst>
                    <a:ext uri="{FF2B5EF4-FFF2-40B4-BE49-F238E27FC236}">
                      <a16:creationId xmlns:a16="http://schemas.microsoft.com/office/drawing/2014/main" id="{920F40E4-7169-597E-1D08-C763B341EA0A}"/>
                    </a:ext>
                  </a:extLst>
                </p14:cNvPr>
                <p14:cNvContentPartPr/>
                <p14:nvPr/>
              </p14:nvContentPartPr>
              <p14:xfrm>
                <a:off x="6064069" y="6330698"/>
                <a:ext cx="223920" cy="216360"/>
              </p14:xfrm>
            </p:contentPart>
          </mc:Choice>
          <mc:Fallback>
            <p:pic>
              <p:nvPicPr>
                <p:cNvPr id="308" name="Freihand 307">
                  <a:extLst>
                    <a:ext uri="{FF2B5EF4-FFF2-40B4-BE49-F238E27FC236}">
                      <a16:creationId xmlns:a16="http://schemas.microsoft.com/office/drawing/2014/main" id="{920F40E4-7169-597E-1D08-C763B341EA0A}"/>
                    </a:ext>
                  </a:extLst>
                </p:cNvPr>
                <p:cNvPicPr/>
                <p:nvPr/>
              </p:nvPicPr>
              <p:blipFill>
                <a:blip r:embed="rId513"/>
                <a:stretch>
                  <a:fillRect/>
                </a:stretch>
              </p:blipFill>
              <p:spPr>
                <a:xfrm>
                  <a:off x="6057949" y="6324578"/>
                  <a:ext cx="2361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9" name="Freihand 308">
                  <a:extLst>
                    <a:ext uri="{FF2B5EF4-FFF2-40B4-BE49-F238E27FC236}">
                      <a16:creationId xmlns:a16="http://schemas.microsoft.com/office/drawing/2014/main" id="{EB6770D8-3CC4-A820-929A-3267E839B969}"/>
                    </a:ext>
                  </a:extLst>
                </p14:cNvPr>
                <p14:cNvContentPartPr/>
                <p14:nvPr/>
              </p14:nvContentPartPr>
              <p14:xfrm>
                <a:off x="6292309" y="6196778"/>
                <a:ext cx="135720" cy="280440"/>
              </p14:xfrm>
            </p:contentPart>
          </mc:Choice>
          <mc:Fallback>
            <p:pic>
              <p:nvPicPr>
                <p:cNvPr id="309" name="Freihand 308">
                  <a:extLst>
                    <a:ext uri="{FF2B5EF4-FFF2-40B4-BE49-F238E27FC236}">
                      <a16:creationId xmlns:a16="http://schemas.microsoft.com/office/drawing/2014/main" id="{EB6770D8-3CC4-A820-929A-3267E839B969}"/>
                    </a:ext>
                  </a:extLst>
                </p:cNvPr>
                <p:cNvPicPr/>
                <p:nvPr/>
              </p:nvPicPr>
              <p:blipFill>
                <a:blip r:embed="rId515"/>
                <a:stretch>
                  <a:fillRect/>
                </a:stretch>
              </p:blipFill>
              <p:spPr>
                <a:xfrm>
                  <a:off x="6286189" y="6190658"/>
                  <a:ext cx="1479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0" name="Freihand 309">
                  <a:extLst>
                    <a:ext uri="{FF2B5EF4-FFF2-40B4-BE49-F238E27FC236}">
                      <a16:creationId xmlns:a16="http://schemas.microsoft.com/office/drawing/2014/main" id="{12BD69C2-F99A-8D52-0129-10FB3A7615B5}"/>
                    </a:ext>
                  </a:extLst>
                </p14:cNvPr>
                <p14:cNvContentPartPr/>
                <p14:nvPr/>
              </p14:nvContentPartPr>
              <p14:xfrm>
                <a:off x="6452869" y="6165098"/>
                <a:ext cx="154800" cy="287640"/>
              </p14:xfrm>
            </p:contentPart>
          </mc:Choice>
          <mc:Fallback>
            <p:pic>
              <p:nvPicPr>
                <p:cNvPr id="310" name="Freihand 309">
                  <a:extLst>
                    <a:ext uri="{FF2B5EF4-FFF2-40B4-BE49-F238E27FC236}">
                      <a16:creationId xmlns:a16="http://schemas.microsoft.com/office/drawing/2014/main" id="{12BD69C2-F99A-8D52-0129-10FB3A7615B5}"/>
                    </a:ext>
                  </a:extLst>
                </p:cNvPr>
                <p:cNvPicPr/>
                <p:nvPr/>
              </p:nvPicPr>
              <p:blipFill>
                <a:blip r:embed="rId517"/>
                <a:stretch>
                  <a:fillRect/>
                </a:stretch>
              </p:blipFill>
              <p:spPr>
                <a:xfrm>
                  <a:off x="6446749" y="6158978"/>
                  <a:ext cx="16704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1" name="Freihand 310">
                  <a:extLst>
                    <a:ext uri="{FF2B5EF4-FFF2-40B4-BE49-F238E27FC236}">
                      <a16:creationId xmlns:a16="http://schemas.microsoft.com/office/drawing/2014/main" id="{B0F413CC-D706-B3EF-D0CF-0C189E133C8C}"/>
                    </a:ext>
                  </a:extLst>
                </p14:cNvPr>
                <p14:cNvContentPartPr/>
                <p14:nvPr/>
              </p14:nvContentPartPr>
              <p14:xfrm>
                <a:off x="6624589" y="6224138"/>
                <a:ext cx="266040" cy="199440"/>
              </p14:xfrm>
            </p:contentPart>
          </mc:Choice>
          <mc:Fallback>
            <p:pic>
              <p:nvPicPr>
                <p:cNvPr id="311" name="Freihand 310">
                  <a:extLst>
                    <a:ext uri="{FF2B5EF4-FFF2-40B4-BE49-F238E27FC236}">
                      <a16:creationId xmlns:a16="http://schemas.microsoft.com/office/drawing/2014/main" id="{B0F413CC-D706-B3EF-D0CF-0C189E133C8C}"/>
                    </a:ext>
                  </a:extLst>
                </p:cNvPr>
                <p:cNvPicPr/>
                <p:nvPr/>
              </p:nvPicPr>
              <p:blipFill>
                <a:blip r:embed="rId519"/>
                <a:stretch>
                  <a:fillRect/>
                </a:stretch>
              </p:blipFill>
              <p:spPr>
                <a:xfrm>
                  <a:off x="6618469" y="6218018"/>
                  <a:ext cx="2782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2" name="Freihand 311">
                  <a:extLst>
                    <a:ext uri="{FF2B5EF4-FFF2-40B4-BE49-F238E27FC236}">
                      <a16:creationId xmlns:a16="http://schemas.microsoft.com/office/drawing/2014/main" id="{95BA7DAC-7925-520A-04BD-E7DE3063CDA6}"/>
                    </a:ext>
                  </a:extLst>
                </p14:cNvPr>
                <p14:cNvContentPartPr/>
                <p14:nvPr/>
              </p14:nvContentPartPr>
              <p14:xfrm>
                <a:off x="6917269" y="6179858"/>
                <a:ext cx="113760" cy="180720"/>
              </p14:xfrm>
            </p:contentPart>
          </mc:Choice>
          <mc:Fallback>
            <p:pic>
              <p:nvPicPr>
                <p:cNvPr id="312" name="Freihand 311">
                  <a:extLst>
                    <a:ext uri="{FF2B5EF4-FFF2-40B4-BE49-F238E27FC236}">
                      <a16:creationId xmlns:a16="http://schemas.microsoft.com/office/drawing/2014/main" id="{95BA7DAC-7925-520A-04BD-E7DE3063CDA6}"/>
                    </a:ext>
                  </a:extLst>
                </p:cNvPr>
                <p:cNvPicPr/>
                <p:nvPr/>
              </p:nvPicPr>
              <p:blipFill>
                <a:blip r:embed="rId521"/>
                <a:stretch>
                  <a:fillRect/>
                </a:stretch>
              </p:blipFill>
              <p:spPr>
                <a:xfrm>
                  <a:off x="6911149" y="6173738"/>
                  <a:ext cx="1260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4" name="Freihand 313">
                  <a:extLst>
                    <a:ext uri="{FF2B5EF4-FFF2-40B4-BE49-F238E27FC236}">
                      <a16:creationId xmlns:a16="http://schemas.microsoft.com/office/drawing/2014/main" id="{AC1AF4BA-7135-55FA-8FAE-D542D231C402}"/>
                    </a:ext>
                  </a:extLst>
                </p14:cNvPr>
                <p14:cNvContentPartPr/>
                <p14:nvPr/>
              </p14:nvContentPartPr>
              <p14:xfrm>
                <a:off x="7079989" y="6167258"/>
                <a:ext cx="398160" cy="165960"/>
              </p14:xfrm>
            </p:contentPart>
          </mc:Choice>
          <mc:Fallback>
            <p:pic>
              <p:nvPicPr>
                <p:cNvPr id="314" name="Freihand 313">
                  <a:extLst>
                    <a:ext uri="{FF2B5EF4-FFF2-40B4-BE49-F238E27FC236}">
                      <a16:creationId xmlns:a16="http://schemas.microsoft.com/office/drawing/2014/main" id="{AC1AF4BA-7135-55FA-8FAE-D542D231C402}"/>
                    </a:ext>
                  </a:extLst>
                </p:cNvPr>
                <p:cNvPicPr/>
                <p:nvPr/>
              </p:nvPicPr>
              <p:blipFill>
                <a:blip r:embed="rId523"/>
                <a:stretch>
                  <a:fillRect/>
                </a:stretch>
              </p:blipFill>
              <p:spPr>
                <a:xfrm>
                  <a:off x="7073869" y="6161138"/>
                  <a:ext cx="4104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5" name="Freihand 314">
                  <a:extLst>
                    <a:ext uri="{FF2B5EF4-FFF2-40B4-BE49-F238E27FC236}">
                      <a16:creationId xmlns:a16="http://schemas.microsoft.com/office/drawing/2014/main" id="{5A820F64-A79D-ABF7-5501-5D8A398E2CAC}"/>
                    </a:ext>
                  </a:extLst>
                </p14:cNvPr>
                <p14:cNvContentPartPr/>
                <p14:nvPr/>
              </p14:nvContentPartPr>
              <p14:xfrm>
                <a:off x="7606309" y="6113618"/>
                <a:ext cx="189720" cy="145800"/>
              </p14:xfrm>
            </p:contentPart>
          </mc:Choice>
          <mc:Fallback>
            <p:pic>
              <p:nvPicPr>
                <p:cNvPr id="315" name="Freihand 314">
                  <a:extLst>
                    <a:ext uri="{FF2B5EF4-FFF2-40B4-BE49-F238E27FC236}">
                      <a16:creationId xmlns:a16="http://schemas.microsoft.com/office/drawing/2014/main" id="{5A820F64-A79D-ABF7-5501-5D8A398E2CAC}"/>
                    </a:ext>
                  </a:extLst>
                </p:cNvPr>
                <p:cNvPicPr/>
                <p:nvPr/>
              </p:nvPicPr>
              <p:blipFill>
                <a:blip r:embed="rId525"/>
                <a:stretch>
                  <a:fillRect/>
                </a:stretch>
              </p:blipFill>
              <p:spPr>
                <a:xfrm>
                  <a:off x="7600189" y="6107498"/>
                  <a:ext cx="201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6" name="Freihand 315">
                  <a:extLst>
                    <a:ext uri="{FF2B5EF4-FFF2-40B4-BE49-F238E27FC236}">
                      <a16:creationId xmlns:a16="http://schemas.microsoft.com/office/drawing/2014/main" id="{5AE0026E-6CBF-F425-1652-F8CA9C3F2835}"/>
                    </a:ext>
                  </a:extLst>
                </p14:cNvPr>
                <p14:cNvContentPartPr/>
                <p14:nvPr/>
              </p14:nvContentPartPr>
              <p14:xfrm>
                <a:off x="7859749" y="5803658"/>
                <a:ext cx="466560" cy="400320"/>
              </p14:xfrm>
            </p:contentPart>
          </mc:Choice>
          <mc:Fallback>
            <p:pic>
              <p:nvPicPr>
                <p:cNvPr id="316" name="Freihand 315">
                  <a:extLst>
                    <a:ext uri="{FF2B5EF4-FFF2-40B4-BE49-F238E27FC236}">
                      <a16:creationId xmlns:a16="http://schemas.microsoft.com/office/drawing/2014/main" id="{5AE0026E-6CBF-F425-1652-F8CA9C3F2835}"/>
                    </a:ext>
                  </a:extLst>
                </p:cNvPr>
                <p:cNvPicPr/>
                <p:nvPr/>
              </p:nvPicPr>
              <p:blipFill>
                <a:blip r:embed="rId527"/>
                <a:stretch>
                  <a:fillRect/>
                </a:stretch>
              </p:blipFill>
              <p:spPr>
                <a:xfrm>
                  <a:off x="7853629" y="5797538"/>
                  <a:ext cx="47880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3" name="Freihand 322">
                  <a:extLst>
                    <a:ext uri="{FF2B5EF4-FFF2-40B4-BE49-F238E27FC236}">
                      <a16:creationId xmlns:a16="http://schemas.microsoft.com/office/drawing/2014/main" id="{42069C44-3079-DB52-088E-EB9555C976E2}"/>
                    </a:ext>
                  </a:extLst>
                </p14:cNvPr>
                <p14:cNvContentPartPr/>
                <p14:nvPr/>
              </p14:nvContentPartPr>
              <p14:xfrm>
                <a:off x="5830789" y="6111098"/>
                <a:ext cx="2420640" cy="560520"/>
              </p14:xfrm>
            </p:contentPart>
          </mc:Choice>
          <mc:Fallback>
            <p:pic>
              <p:nvPicPr>
                <p:cNvPr id="323" name="Freihand 322">
                  <a:extLst>
                    <a:ext uri="{FF2B5EF4-FFF2-40B4-BE49-F238E27FC236}">
                      <a16:creationId xmlns:a16="http://schemas.microsoft.com/office/drawing/2014/main" id="{42069C44-3079-DB52-088E-EB9555C976E2}"/>
                    </a:ext>
                  </a:extLst>
                </p:cNvPr>
                <p:cNvPicPr/>
                <p:nvPr/>
              </p:nvPicPr>
              <p:blipFill>
                <a:blip r:embed="rId529"/>
                <a:stretch>
                  <a:fillRect/>
                </a:stretch>
              </p:blipFill>
              <p:spPr>
                <a:xfrm>
                  <a:off x="5824669" y="6104978"/>
                  <a:ext cx="2432880" cy="572760"/>
                </a:xfrm>
                <a:prstGeom prst="rect">
                  <a:avLst/>
                </a:prstGeom>
              </p:spPr>
            </p:pic>
          </mc:Fallback>
        </mc:AlternateContent>
      </p:grpSp>
    </p:spTree>
    <p:extLst>
      <p:ext uri="{BB962C8B-B14F-4D97-AF65-F5344CB8AC3E}">
        <p14:creationId xmlns:p14="http://schemas.microsoft.com/office/powerpoint/2010/main" val="3530863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5" name="Textfeld 14">
            <a:extLst>
              <a:ext uri="{FF2B5EF4-FFF2-40B4-BE49-F238E27FC236}">
                <a16:creationId xmlns:a16="http://schemas.microsoft.com/office/drawing/2014/main" id="{AA15B691-283D-4341-8E52-EBA1542B1340}"/>
              </a:ext>
            </a:extLst>
          </p:cNvPr>
          <p:cNvSpPr txBox="1"/>
          <p:nvPr/>
        </p:nvSpPr>
        <p:spPr>
          <a:xfrm>
            <a:off x="-95425" y="1381760"/>
            <a:ext cx="6777988" cy="4161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Erwartungsnutzen von N mit und ohne Versicherung</a:t>
            </a:r>
          </a:p>
        </p:txBody>
      </p:sp>
      <p:sp>
        <p:nvSpPr>
          <p:cNvPr id="32" name="Textfeld 31">
            <a:extLst>
              <a:ext uri="{FF2B5EF4-FFF2-40B4-BE49-F238E27FC236}">
                <a16:creationId xmlns:a16="http://schemas.microsoft.com/office/drawing/2014/main" id="{AA15B691-283D-4341-8E52-EBA1542B1340}"/>
              </a:ext>
            </a:extLst>
          </p:cNvPr>
          <p:cNvSpPr txBox="1"/>
          <p:nvPr/>
        </p:nvSpPr>
        <p:spPr>
          <a:xfrm>
            <a:off x="0" y="583089"/>
            <a:ext cx="2167774" cy="410302"/>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Faire Prämie:</a:t>
            </a:r>
          </a:p>
        </p:txBody>
      </p:sp>
      <p:sp>
        <p:nvSpPr>
          <p:cNvPr id="33" name="Textfeld 32">
            <a:extLst>
              <a:ext uri="{FF2B5EF4-FFF2-40B4-BE49-F238E27FC236}">
                <a16:creationId xmlns:a16="http://schemas.microsoft.com/office/drawing/2014/main" id="{AA15B691-283D-4341-8E52-EBA1542B1340}"/>
              </a:ext>
            </a:extLst>
          </p:cNvPr>
          <p:cNvSpPr txBox="1"/>
          <p:nvPr/>
        </p:nvSpPr>
        <p:spPr>
          <a:xfrm>
            <a:off x="-95426" y="2496407"/>
            <a:ext cx="6777988" cy="4161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Erwartungsnutzen von H mit und ohne Versicherung</a:t>
            </a:r>
          </a:p>
        </p:txBody>
      </p:sp>
      <p:sp>
        <p:nvSpPr>
          <p:cNvPr id="34" name="Rechteck 33"/>
          <p:cNvSpPr/>
          <p:nvPr/>
        </p:nvSpPr>
        <p:spPr>
          <a:xfrm>
            <a:off x="8639593" y="4189364"/>
            <a:ext cx="3552408" cy="266822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6666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12172950" cy="603821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Mittelt die Bank über alle Risiken, so wird sie den Risikoaufschlag derart bemessen, dass die „guten“ Risiken aus dem Markt gedrängt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Im Zuge dessen wird dass durchschnittliche Risiko ansteigen</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Dies impliziert wiederum ein Ansteigen des Zinsen</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In der Folge wird der Investitionspool sich immer weiter verschlechtern</a:t>
            </a:r>
          </a:p>
        </p:txBody>
      </p:sp>
      <p:sp>
        <p:nvSpPr>
          <p:cNvPr id="5" name="Rechteck 4">
            <a:extLst>
              <a:ext uri="{FF2B5EF4-FFF2-40B4-BE49-F238E27FC236}">
                <a16:creationId xmlns:a16="http://schemas.microsoft.com/office/drawing/2014/main" id="{774F0D99-3BEE-7B87-31CC-0358EE88B778}"/>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085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576442"/>
            <a:ext cx="8901430" cy="6038216"/>
          </a:xfrm>
          <a:prstGeom prst="rect">
            <a:avLst/>
          </a:prstGeom>
          <a:noFill/>
        </p:spPr>
        <p:txBody>
          <a:bodyPr wrap="square" rtlCol="0">
            <a:noAutofit/>
          </a:bodyPr>
          <a:lstStyle/>
          <a:p>
            <a:r>
              <a:rPr lang="de-DE" sz="2100" dirty="0">
                <a:latin typeface="Times New Roman" panose="02020603050405020304" pitchFamily="18" charset="0"/>
                <a:cs typeface="Times New Roman" panose="02020603050405020304" pitchFamily="18" charset="0"/>
              </a:rPr>
              <a:t>Lösungsmöglichkeiten:</a:t>
            </a:r>
          </a:p>
          <a:p>
            <a:endParaRPr lang="de-DE" sz="21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100" dirty="0">
                <a:latin typeface="Times New Roman" panose="02020603050405020304" pitchFamily="18" charset="0"/>
                <a:cs typeface="Times New Roman" panose="02020603050405020304" pitchFamily="18" charset="0"/>
              </a:rPr>
              <a:t>Bei der Kreditvergabe werden Sicherheiten verlangt</a:t>
            </a:r>
          </a:p>
          <a:p>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	</a:t>
            </a:r>
            <a:r>
              <a:rPr lang="de-DE" sz="2100" b="1" u="sng" dirty="0">
                <a:latin typeface="Times New Roman" panose="02020603050405020304" pitchFamily="18" charset="0"/>
                <a:cs typeface="Times New Roman" panose="02020603050405020304" pitchFamily="18" charset="0"/>
              </a:rPr>
              <a:t>Aber:</a:t>
            </a:r>
            <a:r>
              <a:rPr lang="de-DE" sz="2100" dirty="0">
                <a:latin typeface="Times New Roman" panose="02020603050405020304" pitchFamily="18" charset="0"/>
                <a:cs typeface="Times New Roman" panose="02020603050405020304" pitchFamily="18" charset="0"/>
              </a:rPr>
              <a:t> Nicht jeder Kreditnehmer verfügt über ausreichende 	Sicherheiten, 	wodurch weiterhin sinnvolle Investitionen nicht getätigt werden</a:t>
            </a:r>
          </a:p>
          <a:p>
            <a:endParaRPr lang="de-DE" sz="2100" dirty="0">
              <a:latin typeface="Times New Roman" panose="02020603050405020304" pitchFamily="18" charset="0"/>
              <a:cs typeface="Times New Roman" panose="02020603050405020304" pitchFamily="18" charset="0"/>
            </a:endParaRPr>
          </a:p>
          <a:p>
            <a:pPr marL="457200" indent="-457200">
              <a:buFont typeface="+mj-lt"/>
              <a:buAutoNum type="arabicParenR" startAt="2"/>
            </a:pPr>
            <a:r>
              <a:rPr lang="de-DE" sz="2100" dirty="0">
                <a:latin typeface="Times New Roman" panose="02020603050405020304" pitchFamily="18" charset="0"/>
                <a:cs typeface="Times New Roman" panose="02020603050405020304" pitchFamily="18" charset="0"/>
              </a:rPr>
              <a:t>Monitoring der Kreditnehmer</a:t>
            </a:r>
          </a:p>
          <a:p>
            <a:pPr marL="1257300" lvl="2" indent="-342900">
              <a:buFont typeface="Arial" panose="020B0604020202020204" pitchFamily="34" charset="0"/>
              <a:buChar char="•"/>
            </a:pPr>
            <a:r>
              <a:rPr lang="de-DE" sz="2100" dirty="0">
                <a:latin typeface="Times New Roman" panose="02020603050405020304" pitchFamily="18" charset="0"/>
                <a:cs typeface="Times New Roman" panose="02020603050405020304" pitchFamily="18" charset="0"/>
              </a:rPr>
              <a:t>Schufa</a:t>
            </a:r>
          </a:p>
          <a:p>
            <a:pPr marL="1257300" lvl="2" indent="-342900">
              <a:buFont typeface="Arial" panose="020B0604020202020204" pitchFamily="34" charset="0"/>
              <a:buChar char="•"/>
            </a:pPr>
            <a:r>
              <a:rPr lang="de-DE" sz="2100" dirty="0">
                <a:latin typeface="Times New Roman" panose="02020603050405020304" pitchFamily="18" charset="0"/>
                <a:cs typeface="Times New Roman" panose="02020603050405020304" pitchFamily="18" charset="0"/>
              </a:rPr>
              <a:t>Creditreform</a:t>
            </a:r>
          </a:p>
          <a:p>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	</a:t>
            </a:r>
            <a:r>
              <a:rPr lang="de-DE" sz="2100" b="1" u="sng" dirty="0">
                <a:latin typeface="Times New Roman" panose="02020603050405020304" pitchFamily="18" charset="0"/>
                <a:cs typeface="Times New Roman" panose="02020603050405020304" pitchFamily="18" charset="0"/>
              </a:rPr>
              <a:t>Aber:</a:t>
            </a:r>
            <a:r>
              <a:rPr lang="de-DE" sz="2100" dirty="0">
                <a:latin typeface="Times New Roman" panose="02020603050405020304" pitchFamily="18" charset="0"/>
                <a:cs typeface="Times New Roman" panose="02020603050405020304" pitchFamily="18" charset="0"/>
              </a:rPr>
              <a:t> Um die </a:t>
            </a:r>
            <a:r>
              <a:rPr lang="de-DE" sz="2100" dirty="0" err="1">
                <a:latin typeface="Times New Roman" panose="02020603050405020304" pitchFamily="18" charset="0"/>
                <a:cs typeface="Times New Roman" panose="02020603050405020304" pitchFamily="18" charset="0"/>
              </a:rPr>
              <a:t>Monitoringkosten</a:t>
            </a:r>
            <a:r>
              <a:rPr lang="de-DE" sz="2100" dirty="0">
                <a:latin typeface="Times New Roman" panose="02020603050405020304" pitchFamily="18" charset="0"/>
                <a:cs typeface="Times New Roman" panose="02020603050405020304" pitchFamily="18" charset="0"/>
              </a:rPr>
              <a:t> niedrig zu halten wird auf 	intransparente Algorithmen zurückgegriffen, die zu 	Fehlentscheidungen bei der individuellen </a:t>
            </a:r>
            <a:r>
              <a:rPr lang="de-DE" sz="2100" dirty="0" err="1">
                <a:latin typeface="Times New Roman" panose="02020603050405020304" pitchFamily="18" charset="0"/>
                <a:cs typeface="Times New Roman" panose="02020603050405020304" pitchFamily="18" charset="0"/>
              </a:rPr>
              <a:t>Kriditvergabe</a:t>
            </a:r>
            <a:r>
              <a:rPr lang="de-DE" sz="2100" dirty="0">
                <a:latin typeface="Times New Roman" panose="02020603050405020304" pitchFamily="18" charset="0"/>
                <a:cs typeface="Times New Roman" panose="02020603050405020304" pitchFamily="18" charset="0"/>
              </a:rPr>
              <a:t> führen können.</a:t>
            </a:r>
          </a:p>
          <a:p>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 	Aufgrund asymmetrischer Information wird damit im Allgemeinen unter 	Rationalitätsbedingungen nicht die effiziente Höhe an 	Investitionskapital zur Verfügung gestellt.</a:t>
            </a:r>
          </a:p>
          <a:p>
            <a:endParaRPr lang="de-DE" sz="21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A73A1AB-6E1C-8A4D-F483-B0143D6A6A36}"/>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08A62DDD-D28C-3A50-0437-A32B1EEDB835}"/>
                  </a:ext>
                </a:extLst>
              </p14:cNvPr>
              <p14:cNvContentPartPr/>
              <p14:nvPr/>
            </p14:nvContentPartPr>
            <p14:xfrm>
              <a:off x="2275789" y="4243058"/>
              <a:ext cx="1926720" cy="1005480"/>
            </p14:xfrm>
          </p:contentPart>
        </mc:Choice>
        <mc:Fallback>
          <p:pic>
            <p:nvPicPr>
              <p:cNvPr id="2" name="Freihand 1">
                <a:extLst>
                  <a:ext uri="{FF2B5EF4-FFF2-40B4-BE49-F238E27FC236}">
                    <a16:creationId xmlns:a16="http://schemas.microsoft.com/office/drawing/2014/main" id="{08A62DDD-D28C-3A50-0437-A32B1EEDB835}"/>
                  </a:ext>
                </a:extLst>
              </p:cNvPr>
              <p:cNvPicPr/>
              <p:nvPr/>
            </p:nvPicPr>
            <p:blipFill>
              <a:blip r:embed="rId3"/>
              <a:stretch>
                <a:fillRect/>
              </a:stretch>
            </p:blipFill>
            <p:spPr>
              <a:xfrm>
                <a:off x="2269669" y="4236938"/>
                <a:ext cx="1938960" cy="1017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56106E8-6449-889B-9319-C37671C9D580}"/>
                  </a:ext>
                </a:extLst>
              </p14:cNvPr>
              <p14:cNvContentPartPr/>
              <p14:nvPr/>
            </p14:nvContentPartPr>
            <p14:xfrm>
              <a:off x="1031629" y="3164498"/>
              <a:ext cx="1253160" cy="419400"/>
            </p14:xfrm>
          </p:contentPart>
        </mc:Choice>
        <mc:Fallback>
          <p:pic>
            <p:nvPicPr>
              <p:cNvPr id="3" name="Freihand 2">
                <a:extLst>
                  <a:ext uri="{FF2B5EF4-FFF2-40B4-BE49-F238E27FC236}">
                    <a16:creationId xmlns:a16="http://schemas.microsoft.com/office/drawing/2014/main" id="{456106E8-6449-889B-9319-C37671C9D580}"/>
                  </a:ext>
                </a:extLst>
              </p:cNvPr>
              <p:cNvPicPr/>
              <p:nvPr/>
            </p:nvPicPr>
            <p:blipFill>
              <a:blip r:embed="rId5"/>
              <a:stretch>
                <a:fillRect/>
              </a:stretch>
            </p:blipFill>
            <p:spPr>
              <a:xfrm>
                <a:off x="1025509" y="3158378"/>
                <a:ext cx="1265400" cy="431640"/>
              </a:xfrm>
              <a:prstGeom prst="rect">
                <a:avLst/>
              </a:prstGeom>
            </p:spPr>
          </p:pic>
        </mc:Fallback>
      </mc:AlternateContent>
    </p:spTree>
    <p:extLst>
      <p:ext uri="{BB962C8B-B14F-4D97-AF65-F5344CB8AC3E}">
        <p14:creationId xmlns:p14="http://schemas.microsoft.com/office/powerpoint/2010/main" val="1620127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Moral </a:t>
            </a:r>
            <a:r>
              <a:rPr lang="de-DE" sz="2800" dirty="0" err="1">
                <a:latin typeface="Times New Roman" panose="02020603050405020304" pitchFamily="18" charset="0"/>
                <a:cs typeface="Times New Roman" panose="02020603050405020304" pitchFamily="18" charset="0"/>
              </a:rPr>
              <a:t>Hazard</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526210"/>
            <a:ext cx="8673360" cy="6038216"/>
          </a:xfrm>
          <a:prstGeom prst="rect">
            <a:avLst/>
          </a:prstGeom>
          <a:noFill/>
        </p:spPr>
        <p:txBody>
          <a:bodyPr wrap="square" rtlCol="0">
            <a:noAutofit/>
          </a:bodyPr>
          <a:lstStyle/>
          <a:p>
            <a:r>
              <a:rPr lang="de-DE" sz="2000" b="1" dirty="0">
                <a:latin typeface="Times New Roman" panose="02020603050405020304" pitchFamily="18" charset="0"/>
                <a:cs typeface="Times New Roman" panose="02020603050405020304" pitchFamily="18" charset="0"/>
              </a:rPr>
              <a:t>Objektives Risiko: </a:t>
            </a:r>
            <a:r>
              <a:rPr lang="de-DE" sz="2000" dirty="0">
                <a:latin typeface="Times New Roman" panose="02020603050405020304" pitchFamily="18" charset="0"/>
                <a:cs typeface="Times New Roman" panose="02020603050405020304" pitchFamily="18" charset="0"/>
              </a:rPr>
              <a:t>Der Teil des Risikos, dass vom Versicherungsnehmer nicht beeinflusst werden kann </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r>
              <a:rPr lang="de-DE" sz="2000" b="1" dirty="0">
                <a:latin typeface="Times New Roman" panose="02020603050405020304" pitchFamily="18" charset="0"/>
                <a:cs typeface="Times New Roman" panose="02020603050405020304" pitchFamily="18" charset="0"/>
              </a:rPr>
              <a:t>Moralisches Risiko: </a:t>
            </a:r>
            <a:r>
              <a:rPr lang="de-DE" sz="2000" dirty="0">
                <a:latin typeface="Times New Roman" panose="02020603050405020304" pitchFamily="18" charset="0"/>
                <a:cs typeface="Times New Roman" panose="02020603050405020304" pitchFamily="18" charset="0"/>
              </a:rPr>
              <a:t>Der Teil des Risikos, dass vom Versicherungsnehmer beeinflusst werden kann, beispielsweise bzgl. der Schadenshöhe oder Eintrittswahrscheinlichkeit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Das Risiko, dass ihr Fahrrad vor der Jade-Hochschule geklaut wird, kann durch die Sorgfalt des Besitzers beeinflusst werden, z.B. durch das Anbringen eines Schlosses</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Ist das Fahrrad nicht versichert, werden sie so viel Sorgfalt auf die Sicherung ihres Fahrrades verwenden, dass gilt Grenznutzen der Sorgfalt = Grenzkosten der Aufwendungen</a:t>
            </a:r>
          </a:p>
          <a:p>
            <a:pPr marL="457200" indent="-457200">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Ist das Fahrrad versichert, sinkt der Grenznutzen der Sorgfalt, da im Falle eines Diebstahls die Kosten ganz oder teilweise durch die Police getragen werden. Damit wird man prinzipiell weniger Sorgfalt aufwenden.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 Es ergibt sich also eine Verhaltensanpassung → </a:t>
            </a:r>
            <a:r>
              <a:rPr lang="de-DE" sz="2000" b="1" dirty="0">
                <a:latin typeface="Times New Roman" panose="02020603050405020304" pitchFamily="18" charset="0"/>
                <a:cs typeface="Times New Roman" panose="02020603050405020304" pitchFamily="18" charset="0"/>
              </a:rPr>
              <a:t>Moral </a:t>
            </a:r>
            <a:r>
              <a:rPr lang="de-DE" sz="2000" b="1" dirty="0" err="1">
                <a:latin typeface="Times New Roman" panose="02020603050405020304" pitchFamily="18" charset="0"/>
                <a:cs typeface="Times New Roman" panose="02020603050405020304" pitchFamily="18" charset="0"/>
              </a:rPr>
              <a:t>Hazard</a:t>
            </a:r>
            <a:endParaRPr lang="de-DE" sz="20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BD15DC2-D7C9-2670-7F2A-D06BA05C30D3}"/>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1297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Moral </a:t>
            </a:r>
            <a:r>
              <a:rPr lang="de-DE" sz="2800" dirty="0" err="1">
                <a:latin typeface="Times New Roman" panose="02020603050405020304" pitchFamily="18" charset="0"/>
                <a:cs typeface="Times New Roman" panose="02020603050405020304" pitchFamily="18" charset="0"/>
              </a:rPr>
              <a:t>Hazard</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8673360" cy="6038216"/>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Bei beobachtbarer Sorgfalt durch den Versicherungsgeber, würde die Prämie auf das Verhalten konditioniert werden </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Ist die Sorgfalt nicht beobachtbar, besteht eine Diskrepanz zwischen der Höhe des  Versicherungsschutzes und des Aufwands zur  Sorgfalt: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Eine effiziente Risikoallokation verlangt, dass ein risikoneutraler Versicherungsgeber einen </a:t>
            </a:r>
            <a:r>
              <a:rPr lang="de-DE" sz="2200" dirty="0" err="1">
                <a:latin typeface="Times New Roman" panose="02020603050405020304" pitchFamily="18" charset="0"/>
                <a:cs typeface="Times New Roman" panose="02020603050405020304" pitchFamily="18" charset="0"/>
              </a:rPr>
              <a:t>risikoaversen</a:t>
            </a:r>
            <a:r>
              <a:rPr lang="de-DE" sz="2200" dirty="0">
                <a:latin typeface="Times New Roman" panose="02020603050405020304" pitchFamily="18" charset="0"/>
                <a:cs typeface="Times New Roman" panose="02020603050405020304" pitchFamily="18" charset="0"/>
              </a:rPr>
              <a:t> Fahrradbesitzers voll versichert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Eine effiziente Anreizsetzung verlangt dagegen, dass der Fahrradbesitzer einen Teil des Risikos selbst trägt</a:t>
            </a:r>
          </a:p>
          <a:p>
            <a:r>
              <a:rPr lang="de-DE" sz="22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Als Folge wird meistens kein vollständiger Versicherungsschutz gewährt z.B. über einen Selbstbehalt, bzw. wird durch sich ändernde Versicherungsprämien bei häufigen Schadensfällen wird versucht die Risiken zu selektieren</a:t>
            </a:r>
          </a:p>
        </p:txBody>
      </p:sp>
      <p:sp>
        <p:nvSpPr>
          <p:cNvPr id="5" name="Rechteck 4">
            <a:extLst>
              <a:ext uri="{FF2B5EF4-FFF2-40B4-BE49-F238E27FC236}">
                <a16:creationId xmlns:a16="http://schemas.microsoft.com/office/drawing/2014/main" id="{F1EA2FB3-672E-86D5-B250-1676B4094B7D}"/>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6188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6921317" y="115380"/>
            <a:ext cx="3536575" cy="492867"/>
          </a:xfrm>
          <a:prstGeom prst="rect">
            <a:avLst/>
          </a:prstGeom>
          <a:noFill/>
        </p:spPr>
        <p:txBody>
          <a:bodyPr wrap="square" rtlCol="0">
            <a:noAutofit/>
          </a:bodyPr>
          <a:lstStyle/>
          <a:p>
            <a:pPr algn="ctr"/>
            <a:r>
              <a:rPr lang="en-US" sz="2400" b="1" dirty="0"/>
              <a:t>UK-</a:t>
            </a:r>
            <a:r>
              <a:rPr lang="en-US" sz="2400" b="1" dirty="0" err="1"/>
              <a:t>Unterhauswahlen</a:t>
            </a:r>
            <a:endParaRPr lang="en-US" sz="2400" b="1" dirty="0"/>
          </a:p>
        </p:txBody>
      </p:sp>
      <p:pic>
        <p:nvPicPr>
          <p:cNvPr id="4" name="Grafik 3"/>
          <p:cNvPicPr>
            <a:picLocks noChangeAspect="1"/>
          </p:cNvPicPr>
          <p:nvPr/>
        </p:nvPicPr>
        <p:blipFill>
          <a:blip r:embed="rId3"/>
          <a:stretch>
            <a:fillRect/>
          </a:stretch>
        </p:blipFill>
        <p:spPr>
          <a:xfrm>
            <a:off x="521020" y="-38611"/>
            <a:ext cx="6279776" cy="6769365"/>
          </a:xfrm>
          <a:prstGeom prst="rect">
            <a:avLst/>
          </a:prstGeom>
        </p:spPr>
      </p:pic>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0860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Beispiele: Moral </a:t>
            </a:r>
            <a:r>
              <a:rPr lang="de-DE" sz="2800" dirty="0" err="1">
                <a:latin typeface="Times New Roman" panose="02020603050405020304" pitchFamily="18" charset="0"/>
                <a:cs typeface="Times New Roman" panose="02020603050405020304" pitchFamily="18" charset="0"/>
              </a:rPr>
              <a:t>Hazard</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0" y="434434"/>
            <a:ext cx="12172950" cy="639333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Private 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Lohnfortzahlung im Krankheitsfall</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Bankenrettung in Finanzkrisen „</a:t>
            </a:r>
            <a:r>
              <a:rPr lang="de-DE" sz="2400" dirty="0" err="1">
                <a:latin typeface="Times New Roman" panose="02020603050405020304" pitchFamily="18" charset="0"/>
                <a:cs typeface="Times New Roman" panose="02020603050405020304" pitchFamily="18" charset="0"/>
              </a:rPr>
              <a:t>Too</a:t>
            </a:r>
            <a:r>
              <a:rPr lang="de-DE" sz="2400" dirty="0">
                <a:latin typeface="Times New Roman" panose="02020603050405020304" pitchFamily="18" charset="0"/>
                <a:cs typeface="Times New Roman" panose="02020603050405020304" pitchFamily="18" charset="0"/>
              </a:rPr>
              <a:t> Big </a:t>
            </a:r>
            <a:r>
              <a:rPr lang="de-DE" sz="2400" dirty="0" err="1">
                <a:latin typeface="Times New Roman" panose="02020603050405020304" pitchFamily="18" charset="0"/>
                <a:cs typeface="Times New Roman" panose="02020603050405020304" pitchFamily="18" charset="0"/>
              </a:rPr>
              <a:t>to</a:t>
            </a:r>
            <a:r>
              <a:rPr lang="de-DE" sz="2400" dirty="0">
                <a:latin typeface="Times New Roman" panose="02020603050405020304" pitchFamily="18" charset="0"/>
                <a:cs typeface="Times New Roman" panose="02020603050405020304" pitchFamily="18" charset="0"/>
              </a:rPr>
              <a:t> Fail“</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Rettungsfond in Europa ESM (European </a:t>
            </a:r>
            <a:r>
              <a:rPr lang="de-DE" sz="2400" dirty="0" err="1">
                <a:latin typeface="Times New Roman" panose="02020603050405020304" pitchFamily="18" charset="0"/>
                <a:cs typeface="Times New Roman" panose="02020603050405020304" pitchFamily="18" charset="0"/>
              </a:rPr>
              <a:t>Stability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Mechanism</a:t>
            </a:r>
            <a:r>
              <a:rPr lang="de-DE"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Einlagenversicherung im Bankensektor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Kurzarbeitergeld über Corona hinaus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Insolvenzaussetzung über Corona hinaus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Künstliches Niedrigzinsniveau in der Eurozone</a:t>
            </a:r>
          </a:p>
        </p:txBody>
      </p:sp>
      <p:sp>
        <p:nvSpPr>
          <p:cNvPr id="5" name="Rechteck 4">
            <a:extLst>
              <a:ext uri="{FF2B5EF4-FFF2-40B4-BE49-F238E27FC236}">
                <a16:creationId xmlns:a16="http://schemas.microsoft.com/office/drawing/2014/main" id="{89CDE92E-DCA6-658D-DE37-0423AB9FA96B}"/>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2354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Adverse Selektion und Moral Hazard – Beispiel: 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494664"/>
            <a:ext cx="12172950" cy="6038216"/>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Das Land weist einer Hochschule Gelder pro eingeschriebener Studierender zu</a:t>
            </a:r>
          </a:p>
          <a:p>
            <a:r>
              <a:rPr lang="de-DE" sz="2000" dirty="0">
                <a:latin typeface="Times New Roman" panose="02020603050405020304" pitchFamily="18" charset="0"/>
                <a:cs typeface="Times New Roman" panose="02020603050405020304" pitchFamily="18" charset="0"/>
              </a:rPr>
              <a:t>→ Anreiz zur Aufnahme möglichst vieler Studierender</a:t>
            </a:r>
          </a:p>
          <a:p>
            <a:r>
              <a:rPr lang="de-DE" sz="2000" dirty="0">
                <a:latin typeface="Times New Roman" panose="02020603050405020304" pitchFamily="18" charset="0"/>
                <a:cs typeface="Times New Roman" panose="02020603050405020304" pitchFamily="18" charset="0"/>
              </a:rPr>
              <a:t>	→ im Allgemeinen sinken der durchschnittlichen Leistungsfähigkeit der Studierenden</a:t>
            </a:r>
          </a:p>
          <a:p>
            <a:r>
              <a:rPr lang="de-DE" sz="2000" dirty="0">
                <a:latin typeface="Times New Roman" panose="02020603050405020304" pitchFamily="18" charset="0"/>
                <a:cs typeface="Times New Roman" panose="02020603050405020304" pitchFamily="18" charset="0"/>
              </a:rPr>
              <a:t>		→ Zur Aufrechterhaltung der Studierendenzahlen wird das Anforderungsniveau gesenkt</a:t>
            </a:r>
          </a:p>
          <a:p>
            <a:r>
              <a:rPr lang="de-DE" sz="2000" dirty="0">
                <a:latin typeface="Times New Roman" panose="02020603050405020304" pitchFamily="18" charset="0"/>
                <a:cs typeface="Times New Roman" panose="02020603050405020304" pitchFamily="18" charset="0"/>
              </a:rPr>
              <a:t>			→ Mittel bis langfristig werden die besseren Studierenden sich nicht mehr immatrikulieren</a:t>
            </a:r>
          </a:p>
          <a:p>
            <a:r>
              <a:rPr lang="de-DE" sz="2000" dirty="0">
                <a:latin typeface="Times New Roman" panose="02020603050405020304" pitchFamily="18" charset="0"/>
                <a:cs typeface="Times New Roman" panose="02020603050405020304" pitchFamily="18" charset="0"/>
              </a:rPr>
              <a:t>				→ Um die Studierendenzahlen zu halten, muss das Niveau weiter 					    	     gesenkt werden</a:t>
            </a:r>
          </a:p>
          <a:p>
            <a:r>
              <a:rPr lang="de-DE" sz="2000" dirty="0">
                <a:latin typeface="Times New Roman" panose="02020603050405020304" pitchFamily="18" charset="0"/>
                <a:cs typeface="Times New Roman" panose="02020603050405020304" pitchFamily="18" charset="0"/>
              </a:rPr>
              <a:t>					→ Niveau sinkt unter die kritische Schwelle bei der der freie Markt 						     (Unternehmen) den Abschluss noch anerkennt</a:t>
            </a:r>
          </a:p>
          <a:p>
            <a:r>
              <a:rPr lang="de-DE" sz="2000" dirty="0">
                <a:latin typeface="Times New Roman" panose="02020603050405020304" pitchFamily="18" charset="0"/>
                <a:cs typeface="Times New Roman" panose="02020603050405020304" pitchFamily="18" charset="0"/>
              </a:rPr>
              <a:t>						→ Studierendenzahlen brechen ein</a:t>
            </a:r>
          </a:p>
          <a:p>
            <a:r>
              <a:rPr lang="de-DE" sz="2000" dirty="0">
                <a:latin typeface="Times New Roman" panose="02020603050405020304" pitchFamily="18" charset="0"/>
                <a:cs typeface="Times New Roman" panose="02020603050405020304" pitchFamily="18" charset="0"/>
              </a:rPr>
              <a:t>							→ </a:t>
            </a:r>
            <a:r>
              <a:rPr lang="de-DE" sz="2000" b="1" dirty="0">
                <a:latin typeface="Times New Roman" panose="02020603050405020304" pitchFamily="18" charset="0"/>
                <a:cs typeface="Times New Roman" panose="02020603050405020304" pitchFamily="18" charset="0"/>
              </a:rPr>
              <a:t>Die Hochschule macht dicht</a:t>
            </a:r>
          </a:p>
          <a:p>
            <a:endParaRPr lang="de-DE" sz="2400" b="1"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Lösung: </a:t>
            </a:r>
            <a:r>
              <a:rPr lang="de-DE" sz="2200" b="1" dirty="0" err="1">
                <a:latin typeface="Times New Roman" panose="02020603050405020304" pitchFamily="18" charset="0"/>
                <a:cs typeface="Times New Roman" panose="02020603050405020304" pitchFamily="18" charset="0"/>
              </a:rPr>
              <a:t>Signaling</a:t>
            </a:r>
            <a:r>
              <a:rPr lang="de-DE" sz="2200" b="1" dirty="0">
                <a:latin typeface="Times New Roman" panose="02020603050405020304" pitchFamily="18" charset="0"/>
                <a:cs typeface="Times New Roman" panose="02020603050405020304" pitchFamily="18" charset="0"/>
              </a:rPr>
              <a:t> → Transparentes Mindestanforderungsniveau</a:t>
            </a:r>
          </a:p>
          <a:p>
            <a:r>
              <a:rPr lang="de-DE" sz="2200" b="1" dirty="0">
                <a:latin typeface="Times New Roman" panose="02020603050405020304" pitchFamily="18" charset="0"/>
                <a:cs typeface="Times New Roman" panose="02020603050405020304" pitchFamily="18" charset="0"/>
              </a:rPr>
              <a:t>verlangt relativ hohe zeitliche Investitionen der Studierenden, welches</a:t>
            </a:r>
          </a:p>
          <a:p>
            <a:r>
              <a:rPr lang="de-DE" sz="2200" b="1" dirty="0">
                <a:latin typeface="Times New Roman" panose="02020603050405020304" pitchFamily="18" charset="0"/>
                <a:cs typeface="Times New Roman" panose="02020603050405020304" pitchFamily="18" charset="0"/>
              </a:rPr>
              <a:t>dem Arbeitsmarkt glaubhaft Kompetenz </a:t>
            </a:r>
            <a:r>
              <a:rPr lang="de-DE" sz="2200" b="1" dirty="0" err="1">
                <a:latin typeface="Times New Roman" panose="02020603050405020304" pitchFamily="18" charset="0"/>
                <a:cs typeface="Times New Roman" panose="02020603050405020304" pitchFamily="18" charset="0"/>
              </a:rPr>
              <a:t>siganlisiert</a:t>
            </a:r>
            <a:r>
              <a:rPr lang="de-DE" sz="2200" dirty="0">
                <a:latin typeface="Times New Roman" panose="02020603050405020304" pitchFamily="18" charset="0"/>
                <a:cs typeface="Times New Roman" panose="02020603050405020304" pitchFamily="18" charset="0"/>
              </a:rPr>
              <a:t> </a:t>
            </a:r>
            <a:endParaRPr lang="de-DE" sz="2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9472F87-D107-7168-8AC3-E2C04E0919E7}"/>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5134E323-B182-5BB2-35E1-736FB0DC5A09}"/>
                  </a:ext>
                </a:extLst>
              </p14:cNvPr>
              <p14:cNvContentPartPr/>
              <p14:nvPr/>
            </p14:nvContentPartPr>
            <p14:xfrm>
              <a:off x="7540069" y="461978"/>
              <a:ext cx="2376360" cy="161280"/>
            </p14:xfrm>
          </p:contentPart>
        </mc:Choice>
        <mc:Fallback>
          <p:pic>
            <p:nvPicPr>
              <p:cNvPr id="2" name="Freihand 1">
                <a:extLst>
                  <a:ext uri="{FF2B5EF4-FFF2-40B4-BE49-F238E27FC236}">
                    <a16:creationId xmlns:a16="http://schemas.microsoft.com/office/drawing/2014/main" id="{5134E323-B182-5BB2-35E1-736FB0DC5A09}"/>
                  </a:ext>
                </a:extLst>
              </p:cNvPr>
              <p:cNvPicPr/>
              <p:nvPr/>
            </p:nvPicPr>
            <p:blipFill>
              <a:blip r:embed="rId3"/>
              <a:stretch>
                <a:fillRect/>
              </a:stretch>
            </p:blipFill>
            <p:spPr>
              <a:xfrm>
                <a:off x="7533949" y="455858"/>
                <a:ext cx="2388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FF8DA46E-4B70-659B-E61F-DF86015E3CEE}"/>
                  </a:ext>
                </a:extLst>
              </p14:cNvPr>
              <p14:cNvContentPartPr/>
              <p14:nvPr/>
            </p14:nvContentPartPr>
            <p14:xfrm>
              <a:off x="2367229" y="688058"/>
              <a:ext cx="6001560" cy="204840"/>
            </p14:xfrm>
          </p:contentPart>
        </mc:Choice>
        <mc:Fallback>
          <p:pic>
            <p:nvPicPr>
              <p:cNvPr id="3" name="Freihand 2">
                <a:extLst>
                  <a:ext uri="{FF2B5EF4-FFF2-40B4-BE49-F238E27FC236}">
                    <a16:creationId xmlns:a16="http://schemas.microsoft.com/office/drawing/2014/main" id="{FF8DA46E-4B70-659B-E61F-DF86015E3CEE}"/>
                  </a:ext>
                </a:extLst>
              </p:cNvPr>
              <p:cNvPicPr/>
              <p:nvPr/>
            </p:nvPicPr>
            <p:blipFill>
              <a:blip r:embed="rId5"/>
              <a:stretch>
                <a:fillRect/>
              </a:stretch>
            </p:blipFill>
            <p:spPr>
              <a:xfrm>
                <a:off x="2361109" y="681938"/>
                <a:ext cx="60138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35E493B1-89FE-43ED-B5DC-B69C3C8358FD}"/>
                  </a:ext>
                </a:extLst>
              </p14:cNvPr>
              <p14:cNvContentPartPr/>
              <p14:nvPr/>
            </p14:nvContentPartPr>
            <p14:xfrm>
              <a:off x="567949" y="1088378"/>
              <a:ext cx="5146200" cy="196200"/>
            </p14:xfrm>
          </p:contentPart>
        </mc:Choice>
        <mc:Fallback>
          <p:pic>
            <p:nvPicPr>
              <p:cNvPr id="6" name="Freihand 5">
                <a:extLst>
                  <a:ext uri="{FF2B5EF4-FFF2-40B4-BE49-F238E27FC236}">
                    <a16:creationId xmlns:a16="http://schemas.microsoft.com/office/drawing/2014/main" id="{35E493B1-89FE-43ED-B5DC-B69C3C8358FD}"/>
                  </a:ext>
                </a:extLst>
              </p:cNvPr>
              <p:cNvPicPr/>
              <p:nvPr/>
            </p:nvPicPr>
            <p:blipFill>
              <a:blip r:embed="rId7"/>
              <a:stretch>
                <a:fillRect/>
              </a:stretch>
            </p:blipFill>
            <p:spPr>
              <a:xfrm>
                <a:off x="561829" y="1082258"/>
                <a:ext cx="51584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89AFC5DF-771C-E1CD-420E-EFCEBD1918BA}"/>
                  </a:ext>
                </a:extLst>
              </p14:cNvPr>
              <p14:cNvContentPartPr/>
              <p14:nvPr/>
            </p14:nvContentPartPr>
            <p14:xfrm>
              <a:off x="2997229" y="1389698"/>
              <a:ext cx="7078680" cy="178560"/>
            </p14:xfrm>
          </p:contentPart>
        </mc:Choice>
        <mc:Fallback>
          <p:pic>
            <p:nvPicPr>
              <p:cNvPr id="7" name="Freihand 6">
                <a:extLst>
                  <a:ext uri="{FF2B5EF4-FFF2-40B4-BE49-F238E27FC236}">
                    <a16:creationId xmlns:a16="http://schemas.microsoft.com/office/drawing/2014/main" id="{89AFC5DF-771C-E1CD-420E-EFCEBD1918BA}"/>
                  </a:ext>
                </a:extLst>
              </p:cNvPr>
              <p:cNvPicPr/>
              <p:nvPr/>
            </p:nvPicPr>
            <p:blipFill>
              <a:blip r:embed="rId9"/>
              <a:stretch>
                <a:fillRect/>
              </a:stretch>
            </p:blipFill>
            <p:spPr>
              <a:xfrm>
                <a:off x="2991109" y="1383578"/>
                <a:ext cx="7090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CAAAB156-1E8B-DEBB-F1E2-BA68BAB7F543}"/>
                  </a:ext>
                </a:extLst>
              </p14:cNvPr>
              <p14:cNvContentPartPr/>
              <p14:nvPr/>
            </p14:nvContentPartPr>
            <p14:xfrm>
              <a:off x="5725309" y="1695338"/>
              <a:ext cx="5360760" cy="210240"/>
            </p14:xfrm>
          </p:contentPart>
        </mc:Choice>
        <mc:Fallback>
          <p:pic>
            <p:nvPicPr>
              <p:cNvPr id="8" name="Freihand 7">
                <a:extLst>
                  <a:ext uri="{FF2B5EF4-FFF2-40B4-BE49-F238E27FC236}">
                    <a16:creationId xmlns:a16="http://schemas.microsoft.com/office/drawing/2014/main" id="{CAAAB156-1E8B-DEBB-F1E2-BA68BAB7F543}"/>
                  </a:ext>
                </a:extLst>
              </p:cNvPr>
              <p:cNvPicPr/>
              <p:nvPr/>
            </p:nvPicPr>
            <p:blipFill>
              <a:blip r:embed="rId11"/>
              <a:stretch>
                <a:fillRect/>
              </a:stretch>
            </p:blipFill>
            <p:spPr>
              <a:xfrm>
                <a:off x="5719189" y="1689218"/>
                <a:ext cx="53730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B01846D7-31A4-0F2F-B41D-2A5219FAE17A}"/>
                  </a:ext>
                </a:extLst>
              </p14:cNvPr>
              <p14:cNvContentPartPr/>
              <p14:nvPr/>
            </p14:nvContentPartPr>
            <p14:xfrm>
              <a:off x="6362869" y="1636658"/>
              <a:ext cx="2483640" cy="525240"/>
            </p14:xfrm>
          </p:contentPart>
        </mc:Choice>
        <mc:Fallback>
          <p:pic>
            <p:nvPicPr>
              <p:cNvPr id="9" name="Freihand 8">
                <a:extLst>
                  <a:ext uri="{FF2B5EF4-FFF2-40B4-BE49-F238E27FC236}">
                    <a16:creationId xmlns:a16="http://schemas.microsoft.com/office/drawing/2014/main" id="{B01846D7-31A4-0F2F-B41D-2A5219FAE17A}"/>
                  </a:ext>
                </a:extLst>
              </p:cNvPr>
              <p:cNvPicPr/>
              <p:nvPr/>
            </p:nvPicPr>
            <p:blipFill>
              <a:blip r:embed="rId13"/>
              <a:stretch>
                <a:fillRect/>
              </a:stretch>
            </p:blipFill>
            <p:spPr>
              <a:xfrm>
                <a:off x="6356749" y="1630538"/>
                <a:ext cx="2495880" cy="537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EAD758DD-B55E-68AE-3D3A-FD82336DBF03}"/>
                  </a:ext>
                </a:extLst>
              </p14:cNvPr>
              <p14:cNvContentPartPr/>
              <p14:nvPr/>
            </p14:nvContentPartPr>
            <p14:xfrm>
              <a:off x="5184589" y="2180618"/>
              <a:ext cx="4994280" cy="273600"/>
            </p14:xfrm>
          </p:contentPart>
        </mc:Choice>
        <mc:Fallback>
          <p:pic>
            <p:nvPicPr>
              <p:cNvPr id="12" name="Freihand 11">
                <a:extLst>
                  <a:ext uri="{FF2B5EF4-FFF2-40B4-BE49-F238E27FC236}">
                    <a16:creationId xmlns:a16="http://schemas.microsoft.com/office/drawing/2014/main" id="{EAD758DD-B55E-68AE-3D3A-FD82336DBF03}"/>
                  </a:ext>
                </a:extLst>
              </p:cNvPr>
              <p:cNvPicPr/>
              <p:nvPr/>
            </p:nvPicPr>
            <p:blipFill>
              <a:blip r:embed="rId15"/>
              <a:stretch>
                <a:fillRect/>
              </a:stretch>
            </p:blipFill>
            <p:spPr>
              <a:xfrm>
                <a:off x="5178469" y="2174498"/>
                <a:ext cx="50065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F5619281-6ADF-0268-B36E-2D63BD7B4237}"/>
                  </a:ext>
                </a:extLst>
              </p14:cNvPr>
              <p14:cNvContentPartPr/>
              <p14:nvPr/>
            </p14:nvContentPartPr>
            <p14:xfrm>
              <a:off x="6412189" y="3199058"/>
              <a:ext cx="3810600" cy="1131480"/>
            </p14:xfrm>
          </p:contentPart>
        </mc:Choice>
        <mc:Fallback>
          <p:pic>
            <p:nvPicPr>
              <p:cNvPr id="13" name="Freihand 12">
                <a:extLst>
                  <a:ext uri="{FF2B5EF4-FFF2-40B4-BE49-F238E27FC236}">
                    <a16:creationId xmlns:a16="http://schemas.microsoft.com/office/drawing/2014/main" id="{F5619281-6ADF-0268-B36E-2D63BD7B4237}"/>
                  </a:ext>
                </a:extLst>
              </p:cNvPr>
              <p:cNvPicPr/>
              <p:nvPr/>
            </p:nvPicPr>
            <p:blipFill>
              <a:blip r:embed="rId17"/>
              <a:stretch>
                <a:fillRect/>
              </a:stretch>
            </p:blipFill>
            <p:spPr>
              <a:xfrm>
                <a:off x="6406069" y="3192938"/>
                <a:ext cx="3822840" cy="1143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0455B351-D6BB-EB57-32A7-FA2EE2FD73E6}"/>
                  </a:ext>
                </a:extLst>
              </p14:cNvPr>
              <p14:cNvContentPartPr/>
              <p14:nvPr/>
            </p14:nvContentPartPr>
            <p14:xfrm>
              <a:off x="773149" y="5284178"/>
              <a:ext cx="5683320" cy="113040"/>
            </p14:xfrm>
          </p:contentPart>
        </mc:Choice>
        <mc:Fallback>
          <p:pic>
            <p:nvPicPr>
              <p:cNvPr id="14" name="Freihand 13">
                <a:extLst>
                  <a:ext uri="{FF2B5EF4-FFF2-40B4-BE49-F238E27FC236}">
                    <a16:creationId xmlns:a16="http://schemas.microsoft.com/office/drawing/2014/main" id="{0455B351-D6BB-EB57-32A7-FA2EE2FD73E6}"/>
                  </a:ext>
                </a:extLst>
              </p:cNvPr>
              <p:cNvPicPr/>
              <p:nvPr/>
            </p:nvPicPr>
            <p:blipFill>
              <a:blip r:embed="rId19"/>
              <a:stretch>
                <a:fillRect/>
              </a:stretch>
            </p:blipFill>
            <p:spPr>
              <a:xfrm>
                <a:off x="767029" y="5278058"/>
                <a:ext cx="5695560" cy="125280"/>
              </a:xfrm>
              <a:prstGeom prst="rect">
                <a:avLst/>
              </a:prstGeom>
            </p:spPr>
          </p:pic>
        </mc:Fallback>
      </mc:AlternateContent>
    </p:spTree>
    <p:extLst>
      <p:ext uri="{BB962C8B-B14F-4D97-AF65-F5344CB8AC3E}">
        <p14:creationId xmlns:p14="http://schemas.microsoft.com/office/powerpoint/2010/main" val="293190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449069" y="39642"/>
            <a:ext cx="4449571" cy="492867"/>
          </a:xfrm>
          <a:prstGeom prst="rect">
            <a:avLst/>
          </a:prstGeom>
          <a:noFill/>
        </p:spPr>
        <p:txBody>
          <a:bodyPr wrap="square" rtlCol="0">
            <a:noAutofit/>
          </a:bodyPr>
          <a:lstStyle/>
          <a:p>
            <a:pPr algn="ctr"/>
            <a:r>
              <a:rPr lang="en-US" sz="2400" b="1"/>
              <a:t>USA-Präsidenten:innenwahl</a:t>
            </a:r>
            <a:endParaRPr lang="en-US" sz="2400" b="1" dirty="0"/>
          </a:p>
        </p:txBody>
      </p:sp>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A02B34C-4580-3140-FEBC-2700E532D87E}"/>
              </a:ext>
            </a:extLst>
          </p:cNvPr>
          <p:cNvSpPr txBox="1"/>
          <p:nvPr/>
        </p:nvSpPr>
        <p:spPr>
          <a:xfrm>
            <a:off x="0" y="552764"/>
            <a:ext cx="9092629" cy="6207630"/>
          </a:xfrm>
          <a:prstGeom prst="rect">
            <a:avLst/>
          </a:prstGeom>
          <a:noFill/>
        </p:spPr>
        <p:txBody>
          <a:bodyPr wrap="square">
            <a:noAutofit/>
          </a:bodyPr>
          <a:lstStyle/>
          <a:p>
            <a:pPr marL="285750" indent="-285750">
              <a:buFont typeface="Arial" panose="020B0604020202020204" pitchFamily="34" charset="0"/>
              <a:buChar char="•"/>
            </a:pPr>
            <a:r>
              <a:rPr lang="de-DE" sz="1600" b="1">
                <a:solidFill>
                  <a:srgbClr val="000000"/>
                </a:solidFill>
                <a:latin typeface="arial" panose="020B0604020202020204" pitchFamily="34" charset="0"/>
              </a:rPr>
              <a:t>Alle Wahlberechtigten haben eine Stimme</a:t>
            </a:r>
            <a:r>
              <a:rPr lang="de-DE" sz="1600" b="0" i="0">
                <a:solidFill>
                  <a:srgbClr val="000000"/>
                </a:solidFill>
                <a:effectLst/>
                <a:latin typeface="arial" panose="020B0604020202020204" pitchFamily="34" charset="0"/>
              </a:rPr>
              <a:t> für eine Partei oder eine Person in ihrem Bundesstaat (s.u.)</a:t>
            </a:r>
          </a:p>
          <a:p>
            <a:pPr marL="285750" indent="-285750" algn="l">
              <a:buFont typeface="Arial" panose="020B0604020202020204" pitchFamily="34" charset="0"/>
              <a:buChar char="•"/>
            </a:pPr>
            <a:endParaRPr lang="de-DE" sz="1600" b="0"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sz="1600" b="0" i="0">
                <a:solidFill>
                  <a:srgbClr val="000000"/>
                </a:solidFill>
                <a:effectLst/>
                <a:latin typeface="arial" panose="020B0604020202020204" pitchFamily="34" charset="0"/>
              </a:rPr>
              <a:t>Die Präsident:in wird über eine indirekte Wahl über das Electoral College(EC) gewählt. Jeder Bundesstaat + Washington D.C. entsendet eine festgelegte Zahl von Wahlmännern in das EC.</a:t>
            </a:r>
          </a:p>
          <a:p>
            <a:pPr marL="285750" indent="-285750" algn="l">
              <a:buFont typeface="Arial" panose="020B0604020202020204" pitchFamily="34" charset="0"/>
              <a:buChar char="•"/>
            </a:pPr>
            <a:endParaRPr 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de-DE" sz="1600">
                <a:solidFill>
                  <a:srgbClr val="000000"/>
                </a:solidFill>
                <a:latin typeface="arial" panose="020B0604020202020204" pitchFamily="34" charset="0"/>
              </a:rPr>
              <a:t>Meistens gilt die relative Mehrheitswahl bzgl. der Parteien, die das EC für die jeweiligen Bundesstaaten besetzen</a:t>
            </a:r>
          </a:p>
          <a:p>
            <a:pPr marL="285750" indent="-285750" algn="l">
              <a:buFont typeface="Arial" panose="020B0604020202020204" pitchFamily="34" charset="0"/>
              <a:buChar char="•"/>
            </a:pPr>
            <a:endParaRPr 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de-DE" sz="1600" b="0" i="0">
                <a:solidFill>
                  <a:srgbClr val="000000"/>
                </a:solidFill>
                <a:effectLst/>
                <a:latin typeface="arial" panose="020B0604020202020204" pitchFamily="34" charset="0"/>
              </a:rPr>
              <a:t>In 48 Bundesstaaten und Washington D.C. gilt die Regel „the winner-takes-all“</a:t>
            </a:r>
          </a:p>
          <a:p>
            <a:pPr marL="285750" indent="-285750" algn="l">
              <a:buFont typeface="Arial" panose="020B0604020202020204" pitchFamily="34" charset="0"/>
              <a:buChar char="•"/>
            </a:pPr>
            <a:endParaRPr 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de-DE" sz="1600" b="0" i="0">
                <a:solidFill>
                  <a:srgbClr val="000000"/>
                </a:solidFill>
                <a:effectLst/>
                <a:latin typeface="arial" panose="020B0604020202020204" pitchFamily="34" charset="0"/>
              </a:rPr>
              <a:t>In Nebraska und Maine werden zwei Personen für das EC nach der Regel „the winner-takes-all“ bestimmt, die anderen drei Personen (1/Maine, 2/Nebraska) werden in den Einerwahlkreisen zur Wahl des Repräsentantenhauses gewählt. In Nebraska erfolgt dies mit relativer Mehrheitswahl, in Maine in einer </a:t>
            </a:r>
            <a:r>
              <a:rPr lang="de-DE" sz="1600">
                <a:solidFill>
                  <a:srgbClr val="000000"/>
                </a:solidFill>
                <a:latin typeface="arial" panose="020B0604020202020204" pitchFamily="34" charset="0"/>
              </a:rPr>
              <a:t>Stichwahl (</a:t>
            </a:r>
            <a:r>
              <a:rPr lang="en-US" altLang="de-DE" sz="1600">
                <a:solidFill>
                  <a:srgbClr val="000000"/>
                </a:solidFill>
                <a:latin typeface="arial" panose="020B0604020202020204" pitchFamily="34" charset="0"/>
              </a:rPr>
              <a:t>Sukzessive Veto-Regel).</a:t>
            </a:r>
          </a:p>
          <a:p>
            <a:pPr marL="285750" indent="-285750" algn="l">
              <a:buFont typeface="Arial" panose="020B0604020202020204" pitchFamily="34" charset="0"/>
              <a:buChar char="•"/>
            </a:pPr>
            <a:endParaRPr lang="en-US" alt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en-US" altLang="de-DE" sz="1600">
                <a:solidFill>
                  <a:srgbClr val="000000"/>
                </a:solidFill>
                <a:latin typeface="arial" panose="020B0604020202020204" pitchFamily="34" charset="0"/>
              </a:rPr>
              <a:t>Die Personen im EC sind im Grundsatz nicht an das Wahlergebnis in den Bundestaaten gebunden.</a:t>
            </a:r>
          </a:p>
          <a:p>
            <a:endParaRPr lang="de-DE" sz="1600">
              <a:solidFill>
                <a:srgbClr val="000000"/>
              </a:solidFill>
              <a:latin typeface="arial" panose="020B0604020202020204" pitchFamily="34" charset="0"/>
            </a:endParaRPr>
          </a:p>
          <a:p>
            <a:r>
              <a:rPr lang="de-DE" sz="1600" i="0" u="sng">
                <a:solidFill>
                  <a:srgbClr val="000000"/>
                </a:solidFill>
                <a:effectLst/>
                <a:latin typeface="arial" panose="020B0604020202020204" pitchFamily="34" charset="0"/>
              </a:rPr>
              <a:t>Anmerkungen:</a:t>
            </a:r>
          </a:p>
          <a:p>
            <a:endParaRPr lang="de-DE" sz="1600" i="0" u="sng">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Aufgrund des Wahlrechts waren bisher keine Koalitionen notwendig.</a:t>
            </a:r>
          </a:p>
          <a:p>
            <a:pPr marL="285750" indent="-285750">
              <a:buFont typeface="Wingdings" panose="05000000000000000000" pitchFamily="2" charset="2"/>
              <a:buChar char="Ø"/>
            </a:pPr>
            <a:endParaRPr lang="de-DE" sz="1600" i="0">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Aufgrund des Wahlrechts ist eine </a:t>
            </a:r>
            <a:r>
              <a:rPr lang="de-DE" sz="1600">
                <a:solidFill>
                  <a:srgbClr val="000000"/>
                </a:solidFill>
                <a:latin typeface="arial" panose="020B0604020202020204" pitchFamily="34" charset="0"/>
              </a:rPr>
              <a:t>Umkehr der Mehrheitsverhältnisse – Stimmenmehrheit vs. EC-Mehrheit – möglich z.B. (2000/Bush 2016/Trumpel)</a:t>
            </a:r>
            <a:endParaRPr lang="de-DE" sz="160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7317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8601" y="55773"/>
            <a:ext cx="11963400" cy="492867"/>
          </a:xfrm>
          <a:prstGeom prst="rect">
            <a:avLst/>
          </a:prstGeom>
          <a:noFill/>
        </p:spPr>
        <p:txBody>
          <a:bodyPr wrap="square" rtlCol="0">
            <a:noAutofit/>
          </a:bodyPr>
          <a:lstStyle/>
          <a:p>
            <a:pPr algn="ctr"/>
            <a:r>
              <a:rPr lang="en-US" sz="2400" b="1" dirty="0"/>
              <a:t>US-</a:t>
            </a:r>
            <a:r>
              <a:rPr lang="en-US" sz="2400" b="1" dirty="0" err="1"/>
              <a:t>Präsidentschaftswahl</a:t>
            </a:r>
            <a:endParaRPr lang="en-US" sz="2400" b="1" dirty="0"/>
          </a:p>
        </p:txBody>
      </p:sp>
      <p:pic>
        <p:nvPicPr>
          <p:cNvPr id="2" name="Grafik 1"/>
          <p:cNvPicPr>
            <a:picLocks noChangeAspect="1"/>
          </p:cNvPicPr>
          <p:nvPr/>
        </p:nvPicPr>
        <p:blipFill>
          <a:blip r:embed="rId3"/>
          <a:stretch>
            <a:fillRect/>
          </a:stretch>
        </p:blipFill>
        <p:spPr>
          <a:xfrm>
            <a:off x="416154" y="486959"/>
            <a:ext cx="7678271" cy="5965908"/>
          </a:xfrm>
          <a:prstGeom prst="rect">
            <a:avLst/>
          </a:prstGeom>
        </p:spPr>
      </p:pic>
      <p:sp>
        <p:nvSpPr>
          <p:cNvPr id="4" name="Rechteck 3">
            <a:extLst>
              <a:ext uri="{FF2B5EF4-FFF2-40B4-BE49-F238E27FC236}">
                <a16:creationId xmlns:a16="http://schemas.microsoft.com/office/drawing/2014/main" id="{9E9F42C4-E202-6F41-7DCD-D051BACEF018}"/>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52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449069" y="39642"/>
            <a:ext cx="4449571" cy="492867"/>
          </a:xfrm>
          <a:prstGeom prst="rect">
            <a:avLst/>
          </a:prstGeom>
          <a:noFill/>
        </p:spPr>
        <p:txBody>
          <a:bodyPr wrap="square" rtlCol="0">
            <a:noAutofit/>
          </a:bodyPr>
          <a:lstStyle/>
          <a:p>
            <a:pPr algn="ctr"/>
            <a:r>
              <a:rPr lang="en-US" sz="2400" b="1"/>
              <a:t>Bundestagswahl</a:t>
            </a:r>
            <a:endParaRPr lang="en-US" sz="2400" b="1" dirty="0"/>
          </a:p>
        </p:txBody>
      </p:sp>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A02B34C-4580-3140-FEBC-2700E532D87E}"/>
              </a:ext>
            </a:extLst>
          </p:cNvPr>
          <p:cNvSpPr txBox="1"/>
          <p:nvPr/>
        </p:nvSpPr>
        <p:spPr>
          <a:xfrm>
            <a:off x="0" y="552764"/>
            <a:ext cx="8695113" cy="6207630"/>
          </a:xfrm>
          <a:prstGeom prst="rect">
            <a:avLst/>
          </a:prstGeom>
          <a:noFill/>
        </p:spPr>
        <p:txBody>
          <a:bodyPr wrap="square">
            <a:noAutofit/>
          </a:bodyPr>
          <a:lstStyle/>
          <a:p>
            <a:pPr marL="285750" indent="-285750">
              <a:buFont typeface="Arial" panose="020B0604020202020204" pitchFamily="34" charset="0"/>
              <a:buChar char="•"/>
            </a:pPr>
            <a:r>
              <a:rPr lang="de-DE" sz="1600" b="1">
                <a:solidFill>
                  <a:srgbClr val="000000"/>
                </a:solidFill>
                <a:latin typeface="arial" panose="020B0604020202020204" pitchFamily="34" charset="0"/>
              </a:rPr>
              <a:t>Alle Wahlberechtigten haben zwei Stimmen:</a:t>
            </a:r>
            <a:r>
              <a:rPr lang="de-DE" sz="1600" b="0" i="0">
                <a:solidFill>
                  <a:srgbClr val="000000"/>
                </a:solidFill>
                <a:effectLst/>
                <a:latin typeface="arial" panose="020B0604020202020204" pitchFamily="34" charset="0"/>
              </a:rPr>
              <a:t> Die Erststimme für den Direktkandidaten ihres Wahlkreises (299 Wahlkreise) und die Zweitstimme für die Liste einer Partei über die im Prinzip weitere 299 Sitze im Bundestag verteilt werden.</a:t>
            </a:r>
          </a:p>
          <a:p>
            <a:pPr marL="285750" indent="-285750">
              <a:buFont typeface="Arial" panose="020B0604020202020204" pitchFamily="34" charset="0"/>
              <a:buChar char="•"/>
            </a:pPr>
            <a:endParaRPr lang="de-DE" sz="1600" b="0"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sz="1600" b="0" i="0">
                <a:solidFill>
                  <a:srgbClr val="000000"/>
                </a:solidFill>
                <a:effectLst/>
                <a:latin typeface="arial" panose="020B0604020202020204" pitchFamily="34" charset="0"/>
              </a:rPr>
              <a:t>Die Zweitstimme bestimmt den proportionalen Anteil der Sitze, die eine Partei im Bundestag erhält.</a:t>
            </a:r>
          </a:p>
          <a:p>
            <a:pPr marL="742950" lvl="1" indent="-285750">
              <a:buFont typeface="Arial" panose="020B0604020202020204" pitchFamily="34" charset="0"/>
              <a:buChar char="•"/>
            </a:pPr>
            <a:r>
              <a:rPr lang="de-DE" sz="1600">
                <a:solidFill>
                  <a:srgbClr val="000000"/>
                </a:solidFill>
                <a:latin typeface="arial" panose="020B0604020202020204" pitchFamily="34" charset="0"/>
              </a:rPr>
              <a:t>Problem: Dadurch entstehen Überhangmandate, wenn aufgrund der Direktmandate eine Partei  mehr Sitze im Bundestag hätte, als ihr nach dem Anteil aus dem Zweitstimmenergebnis zustünden. Da die Direktmandate nicht gestrichen werden, vergößert sich um die Überhangmandate die Sitzanzahl des Bundestags.</a:t>
            </a:r>
            <a:endParaRPr lang="de-DE" sz="1600" b="0" i="0">
              <a:solidFill>
                <a:srgbClr val="000000"/>
              </a:solidFill>
              <a:effectLst/>
              <a:latin typeface="arial" panose="020B0604020202020204" pitchFamily="34" charset="0"/>
            </a:endParaRPr>
          </a:p>
          <a:p>
            <a:pPr marL="285750" indent="-285750" algn="l">
              <a:buFont typeface="Arial" panose="020B0604020202020204" pitchFamily="34" charset="0"/>
              <a:buChar char="•"/>
            </a:pPr>
            <a:endParaRPr 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de-DE" sz="1600">
                <a:solidFill>
                  <a:srgbClr val="000000"/>
                </a:solidFill>
                <a:latin typeface="arial" panose="020B0604020202020204" pitchFamily="34" charset="0"/>
              </a:rPr>
              <a:t>Sperrklausel (Ausnahme SSW!): Eine Partei zieht nur in den Bundestag ein, wenn sie mindestens 5% der Zweitstimmen erhält oder mindestens 3 Direktmandate erreicht hat.</a:t>
            </a:r>
          </a:p>
          <a:p>
            <a:endParaRPr lang="de-DE" sz="1600">
              <a:solidFill>
                <a:srgbClr val="000000"/>
              </a:solidFill>
              <a:latin typeface="arial" panose="020B0604020202020204" pitchFamily="34" charset="0"/>
            </a:endParaRPr>
          </a:p>
          <a:p>
            <a:r>
              <a:rPr lang="de-DE" sz="1600" i="0" u="sng">
                <a:solidFill>
                  <a:srgbClr val="000000"/>
                </a:solidFill>
                <a:effectLst/>
                <a:latin typeface="arial" panose="020B0604020202020204" pitchFamily="34" charset="0"/>
              </a:rPr>
              <a:t>Anmerkungen:</a:t>
            </a:r>
          </a:p>
          <a:p>
            <a:endParaRPr lang="de-DE" sz="1600" i="0" u="sng">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Da mittlerweile 8 Parteien im Bundestag vertreten sind mit einem maximalen Stimmenanteil von gut 25,7% (SPD), von den 299 Direktmandaten aber 264 auf SPD und CDU/CSU entfallen ist die Sitzanzahl des Bundestages durch die Überhangmandate auf 736 angewachsen.</a:t>
            </a:r>
          </a:p>
          <a:p>
            <a:pPr marL="285750" indent="-285750">
              <a:buFont typeface="Wingdings" panose="05000000000000000000" pitchFamily="2" charset="2"/>
              <a:buChar char="Ø"/>
            </a:pPr>
            <a:endParaRPr lang="de-DE" sz="1600" i="0">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Aufgrund des komplexen Systems von Erst- und Zweitstimme und der grundsätzlichen Problematik einen Anteilswert auf eine ganze Zahl von Sitzen zu verteilen, kann es zu </a:t>
            </a:r>
            <a:r>
              <a:rPr lang="de-DE" sz="1600" i="0">
                <a:solidFill>
                  <a:srgbClr val="000000"/>
                </a:solidFill>
                <a:effectLst/>
                <a:latin typeface="arial" panose="020B0604020202020204" pitchFamily="34" charset="0"/>
                <a:hlinkClick r:id="rId3"/>
              </a:rPr>
              <a:t>negativen Stimmengewichten </a:t>
            </a:r>
            <a:r>
              <a:rPr lang="de-DE" sz="1600" i="0">
                <a:solidFill>
                  <a:srgbClr val="000000"/>
                </a:solidFill>
                <a:effectLst/>
                <a:latin typeface="arial" panose="020B0604020202020204" pitchFamily="34" charset="0"/>
              </a:rPr>
              <a:t>kommen</a:t>
            </a:r>
          </a:p>
        </p:txBody>
      </p:sp>
    </p:spTree>
    <p:extLst>
      <p:ext uri="{BB962C8B-B14F-4D97-AF65-F5344CB8AC3E}">
        <p14:creationId xmlns:p14="http://schemas.microsoft.com/office/powerpoint/2010/main" val="216521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99394" y="35895"/>
            <a:ext cx="11963400" cy="492867"/>
          </a:xfrm>
          <a:prstGeom prst="rect">
            <a:avLst/>
          </a:prstGeom>
          <a:noFill/>
        </p:spPr>
        <p:txBody>
          <a:bodyPr wrap="square" rtlCol="0">
            <a:noAutofit/>
          </a:bodyPr>
          <a:lstStyle/>
          <a:p>
            <a:pPr algn="ctr"/>
            <a:r>
              <a:rPr lang="en-US" sz="2400" b="1" dirty="0" err="1"/>
              <a:t>Bundestagswahl</a:t>
            </a:r>
            <a:r>
              <a:rPr lang="en-US" sz="2400" b="1" dirty="0"/>
              <a:t> 2021</a:t>
            </a:r>
          </a:p>
        </p:txBody>
      </p:sp>
      <p:pic>
        <p:nvPicPr>
          <p:cNvPr id="3" name="Grafik 2"/>
          <p:cNvPicPr>
            <a:picLocks noChangeAspect="1"/>
          </p:cNvPicPr>
          <p:nvPr/>
        </p:nvPicPr>
        <p:blipFill>
          <a:blip r:embed="rId3"/>
          <a:stretch>
            <a:fillRect/>
          </a:stretch>
        </p:blipFill>
        <p:spPr>
          <a:xfrm>
            <a:off x="0" y="376097"/>
            <a:ext cx="10695954" cy="3850832"/>
          </a:xfrm>
          <a:prstGeom prst="rect">
            <a:avLst/>
          </a:prstGeom>
        </p:spPr>
      </p:pic>
      <p:sp>
        <p:nvSpPr>
          <p:cNvPr id="4" name="Rechteck 3"/>
          <p:cNvSpPr/>
          <p:nvPr/>
        </p:nvSpPr>
        <p:spPr>
          <a:xfrm>
            <a:off x="460074" y="4578077"/>
            <a:ext cx="8839201" cy="369332"/>
          </a:xfrm>
          <a:prstGeom prst="rect">
            <a:avLst/>
          </a:prstGeom>
        </p:spPr>
        <p:txBody>
          <a:bodyPr wrap="square">
            <a:spAutoFit/>
          </a:bodyPr>
          <a:lstStyle/>
          <a:p>
            <a:r>
              <a:rPr lang="de-DE" dirty="0">
                <a:hlinkClick r:id="rId4"/>
              </a:rPr>
              <a:t>https://www.bundeswahlleiter.de/bundestagswahlen/2021/ergebnisse/bund-99.html#sitze2</a:t>
            </a:r>
            <a:endParaRPr lang="de-DE" dirty="0"/>
          </a:p>
        </p:txBody>
      </p:sp>
      <p:sp>
        <p:nvSpPr>
          <p:cNvPr id="5" name="Rechteck 4">
            <a:extLst>
              <a:ext uri="{FF2B5EF4-FFF2-40B4-BE49-F238E27FC236}">
                <a16:creationId xmlns:a16="http://schemas.microsoft.com/office/drawing/2014/main" id="{5FE509D1-41EC-2D51-272A-020059F816AA}"/>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18799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449069" y="39642"/>
            <a:ext cx="6021600" cy="492867"/>
          </a:xfrm>
          <a:prstGeom prst="rect">
            <a:avLst/>
          </a:prstGeom>
          <a:noFill/>
        </p:spPr>
        <p:txBody>
          <a:bodyPr wrap="square" rtlCol="0">
            <a:noAutofit/>
          </a:bodyPr>
          <a:lstStyle/>
          <a:p>
            <a:pPr algn="ctr"/>
            <a:r>
              <a:rPr lang="en-US" sz="2400" b="1"/>
              <a:t>Bundestagswahl – Wahlrechtsreform </a:t>
            </a:r>
            <a:endParaRPr lang="en-US" sz="2400" b="1" dirty="0"/>
          </a:p>
        </p:txBody>
      </p:sp>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A02B34C-4580-3140-FEBC-2700E532D87E}"/>
              </a:ext>
            </a:extLst>
          </p:cNvPr>
          <p:cNvSpPr txBox="1"/>
          <p:nvPr/>
        </p:nvSpPr>
        <p:spPr>
          <a:xfrm>
            <a:off x="0" y="552764"/>
            <a:ext cx="8695113" cy="6207630"/>
          </a:xfrm>
          <a:prstGeom prst="rect">
            <a:avLst/>
          </a:prstGeom>
          <a:noFill/>
        </p:spPr>
        <p:txBody>
          <a:bodyPr wrap="square">
            <a:noAutofit/>
          </a:bodyPr>
          <a:lstStyle/>
          <a:p>
            <a:pPr marL="285750" indent="-285750">
              <a:buFont typeface="Arial" panose="020B0604020202020204" pitchFamily="34" charset="0"/>
              <a:buChar char="•"/>
            </a:pPr>
            <a:r>
              <a:rPr lang="de-DE" sz="1600">
                <a:solidFill>
                  <a:srgbClr val="000000"/>
                </a:solidFill>
                <a:latin typeface="arial" panose="020B0604020202020204" pitchFamily="34" charset="0"/>
              </a:rPr>
              <a:t>Streichung der Ausnahmeregelung über 3 Direktmandate</a:t>
            </a:r>
          </a:p>
          <a:p>
            <a:pPr marL="285750" indent="-285750">
              <a:buFont typeface="Arial" panose="020B0604020202020204" pitchFamily="34" charset="0"/>
              <a:buChar char="•"/>
            </a:pPr>
            <a:endParaRPr lang="de-DE" sz="1600">
              <a:solidFill>
                <a:srgbClr val="000000"/>
              </a:solidFill>
              <a:latin typeface="arial" panose="020B0604020202020204" pitchFamily="34" charset="0"/>
            </a:endParaRPr>
          </a:p>
          <a:p>
            <a:pPr marL="285750" indent="-285750">
              <a:buFont typeface="Arial" panose="020B0604020202020204" pitchFamily="34" charset="0"/>
              <a:buChar char="•"/>
            </a:pPr>
            <a:r>
              <a:rPr lang="de-DE" sz="1600">
                <a:solidFill>
                  <a:srgbClr val="000000"/>
                </a:solidFill>
                <a:latin typeface="arial" panose="020B0604020202020204" pitchFamily="34" charset="0"/>
              </a:rPr>
              <a:t>Die Anzahl der Bundestagsmandate wird auf 630 begrenzt. Die direkt gewählten Kandidaten ziehen nur in den Bundestag ein, falls alle Mandate durch das Zweitstimmenergebnis abgedeckt sind. Ist dies nicht der Fall fallen sukzessive die Direktkandidaten mit dem niedrigsten relativen Stimmenanteil in ihrem Wahlkreis weg, bis der Anteil gemäß des Zweitstimmenanteils der Partei erreicht ist.</a:t>
            </a:r>
          </a:p>
          <a:p>
            <a:pPr marL="285750" indent="-285750">
              <a:buFont typeface="Arial" panose="020B0604020202020204" pitchFamily="34" charset="0"/>
              <a:buChar char="•"/>
            </a:pPr>
            <a:endParaRPr lang="de-DE" sz="1600">
              <a:solidFill>
                <a:srgbClr val="000000"/>
              </a:solidFill>
              <a:latin typeface="arial" panose="020B0604020202020204" pitchFamily="34" charset="0"/>
            </a:endParaRPr>
          </a:p>
          <a:p>
            <a:r>
              <a:rPr lang="de-DE" sz="1600" i="0" u="sng">
                <a:solidFill>
                  <a:srgbClr val="000000"/>
                </a:solidFill>
                <a:effectLst/>
                <a:latin typeface="arial" panose="020B0604020202020204" pitchFamily="34" charset="0"/>
              </a:rPr>
              <a:t>Anmerkungen:</a:t>
            </a:r>
          </a:p>
          <a:p>
            <a:endParaRPr lang="de-DE" sz="1600" i="0" u="sng">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Aktuell würde dadurch die LINKE nicht mehr im Bundestag verteten sein.</a:t>
            </a:r>
          </a:p>
          <a:p>
            <a:pPr marL="285750" indent="-285750">
              <a:buFont typeface="Wingdings" panose="05000000000000000000" pitchFamily="2" charset="2"/>
              <a:buChar char="Ø"/>
            </a:pPr>
            <a:endParaRPr lang="de-DE" sz="1600">
              <a:solidFill>
                <a:srgbClr val="000000"/>
              </a:solidFill>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Manche Wahlkreise hätten keine direkte Vertreterin mehr im Bundestag.</a:t>
            </a:r>
          </a:p>
          <a:p>
            <a:pPr marL="285750" indent="-285750">
              <a:buFont typeface="Wingdings" panose="05000000000000000000" pitchFamily="2" charset="2"/>
              <a:buChar char="Ø"/>
            </a:pPr>
            <a:endParaRPr lang="de-DE" sz="1600">
              <a:solidFill>
                <a:srgbClr val="000000"/>
              </a:solidFill>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Die CSU mit einem derzeitigen Stimmenanteil von 5,2% gemessen an der bundesweiten Stimmenzahl könnte in der Zukunft aus dem Bundestag fallen.</a:t>
            </a:r>
          </a:p>
        </p:txBody>
      </p:sp>
    </p:spTree>
    <p:extLst>
      <p:ext uri="{BB962C8B-B14F-4D97-AF65-F5344CB8AC3E}">
        <p14:creationId xmlns:p14="http://schemas.microsoft.com/office/powerpoint/2010/main" val="292155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Neue Institutionenökonomie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6217114"/>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In den 1970er Jahren hat sich als Kritik an der etablierten volkswirtschaftlichen Theorie – sowohl der Neoklassik, als auch des Keynesianismus – eine neue Denkrichtung etabliert, die die besondere Bedeutung von Institutionen betont.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Eine Diskussion der Bedeutung von Institutionen findet sich allerdings auch schon bei den Klassikern:</a:t>
            </a: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Eigentumsschutz (J. Locke, 1632 – 1704)</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Bedeutung der Gewohnheiten und Bräuche für die Bildung von Marktpreisen (J. S. Mill, 1806 – 1873, später bei F.A. von Hayek, 1899 – 1992)</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Zuweisung von Eigentumsrechten als Voraussetzung für die</a:t>
            </a:r>
          </a:p>
          <a:p>
            <a:r>
              <a:rPr lang="de-DE" sz="2200" dirty="0">
                <a:latin typeface="Times New Roman" panose="02020603050405020304" pitchFamily="18" charset="0"/>
                <a:cs typeface="Times New Roman" panose="02020603050405020304" pitchFamily="18" charset="0"/>
              </a:rPr>
              <a:t>Funktionsfähigkeit des Marktprozesses – </a:t>
            </a:r>
            <a:r>
              <a:rPr lang="de-DE" sz="2200" dirty="0" err="1">
                <a:latin typeface="Times New Roman" panose="02020603050405020304" pitchFamily="18" charset="0"/>
                <a:cs typeface="Times New Roman" panose="02020603050405020304" pitchFamily="18" charset="0"/>
              </a:rPr>
              <a:t>Coase</a:t>
            </a:r>
            <a:r>
              <a:rPr lang="de-DE" sz="2200" dirty="0">
                <a:latin typeface="Times New Roman" panose="02020603050405020304" pitchFamily="18" charset="0"/>
                <a:cs typeface="Times New Roman" panose="02020603050405020304" pitchFamily="18" charset="0"/>
              </a:rPr>
              <a:t> Theorem*</a:t>
            </a:r>
          </a:p>
          <a:p>
            <a:r>
              <a:rPr lang="de-DE" sz="2200" dirty="0">
                <a:latin typeface="Times New Roman" panose="02020603050405020304" pitchFamily="18" charset="0"/>
                <a:cs typeface="Times New Roman" panose="02020603050405020304" pitchFamily="18" charset="0"/>
              </a:rPr>
              <a:t>(R.H. </a:t>
            </a:r>
            <a:r>
              <a:rPr lang="de-DE" sz="2200" dirty="0" err="1">
                <a:latin typeface="Times New Roman" panose="02020603050405020304" pitchFamily="18" charset="0"/>
                <a:cs typeface="Times New Roman" panose="02020603050405020304" pitchFamily="18" charset="0"/>
              </a:rPr>
              <a:t>Coase</a:t>
            </a:r>
            <a:r>
              <a:rPr lang="de-DE" sz="2200" dirty="0">
                <a:latin typeface="Times New Roman" panose="02020603050405020304" pitchFamily="18" charset="0"/>
                <a:cs typeface="Times New Roman" panose="02020603050405020304" pitchFamily="18" charset="0"/>
              </a:rPr>
              <a:t>, 1910 – 2013) → dies kann als erste formale Analyse</a:t>
            </a:r>
          </a:p>
          <a:p>
            <a:r>
              <a:rPr lang="de-DE" sz="2200" dirty="0">
                <a:latin typeface="Times New Roman" panose="02020603050405020304" pitchFamily="18" charset="0"/>
                <a:cs typeface="Times New Roman" panose="02020603050405020304" pitchFamily="18" charset="0"/>
              </a:rPr>
              <a:t>einer Institution im Sinne der sich später etablierenden</a:t>
            </a:r>
          </a:p>
          <a:p>
            <a:r>
              <a:rPr lang="de-DE" sz="2200" dirty="0">
                <a:latin typeface="Times New Roman" panose="02020603050405020304" pitchFamily="18" charset="0"/>
                <a:cs typeface="Times New Roman" panose="02020603050405020304" pitchFamily="18" charset="0"/>
              </a:rPr>
              <a:t>Neuen Institutionentheorie angesehen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R. H. </a:t>
            </a:r>
            <a:r>
              <a:rPr lang="en-US" sz="1400" dirty="0" err="1">
                <a:latin typeface="Times New Roman" panose="02020603050405020304" pitchFamily="18" charset="0"/>
                <a:cs typeface="Times New Roman" panose="02020603050405020304" pitchFamily="18" charset="0"/>
              </a:rPr>
              <a:t>Coase</a:t>
            </a:r>
            <a:r>
              <a:rPr lang="en-US" sz="1400" dirty="0">
                <a:latin typeface="Times New Roman" panose="02020603050405020304" pitchFamily="18" charset="0"/>
                <a:cs typeface="Times New Roman" panose="02020603050405020304" pitchFamily="18" charset="0"/>
              </a:rPr>
              <a:t> (1937) The Nature of the Firm., </a:t>
            </a:r>
            <a:r>
              <a:rPr lang="en-US" sz="1400" dirty="0" err="1">
                <a:latin typeface="Times New Roman" panose="02020603050405020304" pitchFamily="18" charset="0"/>
                <a:cs typeface="Times New Roman" panose="02020603050405020304" pitchFamily="18" charset="0"/>
              </a:rPr>
              <a:t>Economica</a:t>
            </a:r>
            <a:r>
              <a:rPr lang="en-US" sz="1400" dirty="0">
                <a:latin typeface="Times New Roman" panose="02020603050405020304" pitchFamily="18" charset="0"/>
                <a:cs typeface="Times New Roman" panose="02020603050405020304" pitchFamily="18" charset="0"/>
              </a:rPr>
              <a:t>,  Band 4, </a:t>
            </a:r>
            <a:r>
              <a:rPr lang="en-US" sz="1400" dirty="0" err="1">
                <a:latin typeface="Times New Roman" panose="02020603050405020304" pitchFamily="18" charset="0"/>
                <a:cs typeface="Times New Roman" panose="02020603050405020304" pitchFamily="18" charset="0"/>
              </a:rPr>
              <a:t>Nr</a:t>
            </a:r>
            <a:r>
              <a:rPr lang="en-US" sz="1400" dirty="0">
                <a:latin typeface="Times New Roman" panose="02020603050405020304" pitchFamily="18" charset="0"/>
                <a:cs typeface="Times New Roman" panose="02020603050405020304" pitchFamily="18" charset="0"/>
              </a:rPr>
              <a:t>. 16, November</a:t>
            </a:r>
            <a:endParaRPr lang="de-DE" sz="1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E41DCF6-AE60-738A-242B-AD9A6B834913}"/>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9308954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3227</Words>
  <Application>Microsoft Office PowerPoint</Application>
  <PresentationFormat>Breitbild</PresentationFormat>
  <Paragraphs>359</Paragraphs>
  <Slides>31</Slides>
  <Notes>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31</vt:i4>
      </vt:variant>
    </vt:vector>
  </HeadingPairs>
  <TitlesOfParts>
    <vt:vector size="39" baseType="lpstr">
      <vt:lpstr>Arial</vt:lpstr>
      <vt:lpstr>Arial</vt:lpstr>
      <vt:lpstr>Calibri</vt:lpstr>
      <vt:lpstr>Calibri Light</vt:lpstr>
      <vt:lpstr>Cambria Math</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564</cp:revision>
  <cp:lastPrinted>2022-03-02T23:29:14Z</cp:lastPrinted>
  <dcterms:created xsi:type="dcterms:W3CDTF">2019-02-11T10:45:01Z</dcterms:created>
  <dcterms:modified xsi:type="dcterms:W3CDTF">2024-04-23T11:54:33Z</dcterms:modified>
</cp:coreProperties>
</file>